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wmf" ContentType="image/x-w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handoutMasterIdLst>
    <p:handoutMasterId r:id="rId23"/>
  </p:handoutMasterIdLst>
  <p:sldIdLst>
    <p:sldId id="258" r:id="rId2"/>
    <p:sldId id="334" r:id="rId3"/>
    <p:sldId id="337" r:id="rId4"/>
    <p:sldId id="349" r:id="rId5"/>
    <p:sldId id="323" r:id="rId6"/>
    <p:sldId id="313" r:id="rId7"/>
    <p:sldId id="318" r:id="rId8"/>
    <p:sldId id="350" r:id="rId9"/>
    <p:sldId id="339" r:id="rId10"/>
    <p:sldId id="343" r:id="rId11"/>
    <p:sldId id="340" r:id="rId12"/>
    <p:sldId id="344" r:id="rId13"/>
    <p:sldId id="346" r:id="rId14"/>
    <p:sldId id="352" r:id="rId15"/>
    <p:sldId id="322" r:id="rId16"/>
    <p:sldId id="321" r:id="rId17"/>
    <p:sldId id="351" r:id="rId18"/>
    <p:sldId id="330" r:id="rId19"/>
    <p:sldId id="332" r:id="rId20"/>
    <p:sldId id="331" r:id="rId21"/>
  </p:sldIdLst>
  <p:sldSz cx="9144000" cy="6858000" type="screen4x3"/>
  <p:notesSz cx="6935788" cy="9220200"/>
  <p:defaultTextStyle>
    <a:defPPr>
      <a:defRPr lang="en-US"/>
    </a:defPPr>
    <a:lvl1pPr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ctr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CC"/>
    <a:srgbClr val="CC3399"/>
    <a:srgbClr val="3366FF"/>
    <a:srgbClr val="800080"/>
    <a:srgbClr val="FF0000"/>
    <a:srgbClr val="B44242"/>
    <a:srgbClr val="0033CC"/>
    <a:srgbClr val="FF99FF"/>
    <a:srgbClr val="6699FF"/>
    <a:srgbClr val="FF1F1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593" autoAdjust="0"/>
    <p:restoredTop sz="94902" autoAdjust="0"/>
  </p:normalViewPr>
  <p:slideViewPr>
    <p:cSldViewPr snapToGrid="0">
      <p:cViewPr>
        <p:scale>
          <a:sx n="75" d="100"/>
          <a:sy n="75" d="100"/>
        </p:scale>
        <p:origin x="-216" y="-7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notesViewPr>
    <p:cSldViewPr snapToGrid="0">
      <p:cViewPr varScale="1">
        <p:scale>
          <a:sx n="56" d="100"/>
          <a:sy n="56" d="100"/>
        </p:scale>
        <p:origin x="-786" y="-84"/>
      </p:cViewPr>
      <p:guideLst>
        <p:guide orient="horz" pos="2904"/>
        <p:guide pos="2184"/>
      </p:guideLst>
    </p:cSldViewPr>
  </p:notesViewPr>
  <p:gridSpacing cx="38405" cy="384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heme" Target="theme/theme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10" tIns="45706" rIns="91410" bIns="45706" numCol="1" anchor="t" anchorCtr="0" compatLnSpc="1">
            <a:prstTxWarp prst="textNoShape">
              <a:avLst/>
            </a:prstTxWarp>
          </a:bodyPr>
          <a:lstStyle>
            <a:lvl1pPr algn="l" defTabSz="911225">
              <a:defRPr sz="1200"/>
            </a:lvl1pPr>
          </a:lstStyle>
          <a:p>
            <a:endParaRPr lang="en-US"/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10" tIns="45706" rIns="91410" bIns="45706" numCol="1" anchor="t" anchorCtr="0" compatLnSpc="1">
            <a:prstTxWarp prst="textNoShape">
              <a:avLst/>
            </a:prstTxWarp>
          </a:bodyPr>
          <a:lstStyle>
            <a:lvl1pPr algn="r" defTabSz="911225">
              <a:defRPr sz="1200"/>
            </a:lvl1pPr>
          </a:lstStyle>
          <a:p>
            <a:endParaRPr lang="en-US"/>
          </a:p>
        </p:txBody>
      </p:sp>
      <p:sp>
        <p:nvSpPr>
          <p:cNvPr id="1741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758238"/>
            <a:ext cx="3005138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10" tIns="45706" rIns="91410" bIns="45706" numCol="1" anchor="b" anchorCtr="0" compatLnSpc="1">
            <a:prstTxWarp prst="textNoShape">
              <a:avLst/>
            </a:prstTxWarp>
          </a:bodyPr>
          <a:lstStyle>
            <a:lvl1pPr algn="l" defTabSz="911225">
              <a:defRPr sz="1200"/>
            </a:lvl1pPr>
          </a:lstStyle>
          <a:p>
            <a:endParaRPr lang="en-US"/>
          </a:p>
        </p:txBody>
      </p:sp>
      <p:sp>
        <p:nvSpPr>
          <p:cNvPr id="1741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758238"/>
            <a:ext cx="3005137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10" tIns="45706" rIns="91410" bIns="45706" numCol="1" anchor="b" anchorCtr="0" compatLnSpc="1">
            <a:prstTxWarp prst="textNoShape">
              <a:avLst/>
            </a:prstTxWarp>
          </a:bodyPr>
          <a:lstStyle>
            <a:lvl1pPr algn="r" defTabSz="911225">
              <a:defRPr sz="1200"/>
            </a:lvl1pPr>
          </a:lstStyle>
          <a:p>
            <a:fld id="{8413AD2A-CB69-4E16-826E-73AD277D6CAC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460075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10" tIns="45706" rIns="91410" bIns="45706" numCol="1" anchor="t" anchorCtr="0" compatLnSpc="1">
            <a:prstTxWarp prst="textNoShape">
              <a:avLst/>
            </a:prstTxWarp>
          </a:bodyPr>
          <a:lstStyle>
            <a:lvl1pPr algn="l" defTabSz="911225">
              <a:defRPr sz="1200"/>
            </a:lvl1pPr>
          </a:lstStyle>
          <a:p>
            <a:endParaRPr lang="en-US"/>
          </a:p>
        </p:txBody>
      </p:sp>
      <p:sp>
        <p:nvSpPr>
          <p:cNvPr id="11673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9063" y="0"/>
            <a:ext cx="3005137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10" tIns="45706" rIns="91410" bIns="45706" numCol="1" anchor="t" anchorCtr="0" compatLnSpc="1">
            <a:prstTxWarp prst="textNoShape">
              <a:avLst/>
            </a:prstTxWarp>
          </a:bodyPr>
          <a:lstStyle>
            <a:lvl1pPr algn="r" defTabSz="911225">
              <a:defRPr sz="1200"/>
            </a:lvl1pPr>
          </a:lstStyle>
          <a:p>
            <a:endParaRPr lang="en-US"/>
          </a:p>
        </p:txBody>
      </p:sp>
      <p:sp>
        <p:nvSpPr>
          <p:cNvPr id="11674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63638" y="692150"/>
            <a:ext cx="4610100" cy="34575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11674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79913"/>
            <a:ext cx="5548312" cy="41481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10" tIns="45706" rIns="91410" bIns="457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1674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758238"/>
            <a:ext cx="3005138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10" tIns="45706" rIns="91410" bIns="45706" numCol="1" anchor="b" anchorCtr="0" compatLnSpc="1">
            <a:prstTxWarp prst="textNoShape">
              <a:avLst/>
            </a:prstTxWarp>
          </a:bodyPr>
          <a:lstStyle>
            <a:lvl1pPr algn="l" defTabSz="911225">
              <a:defRPr sz="1200"/>
            </a:lvl1pPr>
          </a:lstStyle>
          <a:p>
            <a:endParaRPr lang="en-US"/>
          </a:p>
        </p:txBody>
      </p:sp>
      <p:sp>
        <p:nvSpPr>
          <p:cNvPr id="11674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9063" y="8758238"/>
            <a:ext cx="3005137" cy="460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10" tIns="45706" rIns="91410" bIns="45706" numCol="1" anchor="b" anchorCtr="0" compatLnSpc="1">
            <a:prstTxWarp prst="textNoShape">
              <a:avLst/>
            </a:prstTxWarp>
          </a:bodyPr>
          <a:lstStyle>
            <a:lvl1pPr algn="r" defTabSz="911225">
              <a:defRPr sz="1200"/>
            </a:lvl1pPr>
          </a:lstStyle>
          <a:p>
            <a:fld id="{9D91E3DC-558A-44C2-8488-1F73DEFD41C7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6786991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D91E3DC-558A-44C2-8488-1F73DEFD41C7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3734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409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52463" y="1482725"/>
            <a:ext cx="7772400" cy="1470025"/>
          </a:xfrm>
        </p:spPr>
        <p:txBody>
          <a:bodyPr/>
          <a:lstStyle>
            <a:lvl1pPr>
              <a:defRPr sz="3200" b="0"/>
            </a:lvl1pPr>
          </a:lstStyle>
          <a:p>
            <a:pPr lvl="0"/>
            <a:r>
              <a:rPr lang="en-US" noProof="0" smtClean="0"/>
              <a:t>Click to edit Master title style</a:t>
            </a:r>
          </a:p>
        </p:txBody>
      </p:sp>
      <p:sp>
        <p:nvSpPr>
          <p:cNvPr id="64409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itchFamily="2" charset="2"/>
              <a:buNone/>
              <a:defRPr b="0"/>
            </a:lvl1pPr>
          </a:lstStyle>
          <a:p>
            <a:pPr lvl="0"/>
            <a:r>
              <a:rPr lang="en-US" noProof="0" smtClean="0"/>
              <a:t>Click to edit Master subtitle style</a:t>
            </a:r>
          </a:p>
        </p:txBody>
      </p:sp>
      <p:sp>
        <p:nvSpPr>
          <p:cNvPr id="644102" name="Rectangle 6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558F9C15-3B62-49AB-9EBE-49D44134619A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1651000" y="366713"/>
            <a:ext cx="6530975" cy="38735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185738" y="1223963"/>
            <a:ext cx="4291012" cy="23685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29150" y="1223963"/>
            <a:ext cx="4291013" cy="236855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185738" y="3744913"/>
            <a:ext cx="4291012" cy="23701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3744913"/>
            <a:ext cx="4291013" cy="2370137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10"/>
          <p:cNvSpPr>
            <a:spLocks noGrp="1" noChangeArrowheads="1"/>
          </p:cNvSpPr>
          <p:nvPr>
            <p:ph type="ftr" sz="quarter" idx="10"/>
          </p:nvPr>
        </p:nvSpPr>
        <p:spPr>
          <a:xfrm>
            <a:off x="5765800" y="6613525"/>
            <a:ext cx="2760663" cy="231775"/>
          </a:xfrm>
          <a:prstGeom prst="rect">
            <a:avLst/>
          </a:prstGeom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NuFact 2012, College of William &amp; Mary, July 23-28, 2012</a:t>
            </a:r>
          </a:p>
        </p:txBody>
      </p:sp>
      <p:sp>
        <p:nvSpPr>
          <p:cNvPr id="8" name="Slide Number Placeholder 1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463D18-11E1-4596-A6EB-55328723C7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3773991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4500" y="800100"/>
            <a:ext cx="8318500" cy="55245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7CE9E270-D888-40F4-B662-261A7BA11254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720435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6BA25ACF-D910-40CB-9388-7131BB8B858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87062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2900" y="800100"/>
            <a:ext cx="4152900" cy="5524500"/>
          </a:xfrm>
        </p:spPr>
        <p:txBody>
          <a:bodyPr/>
          <a:lstStyle>
            <a:lvl1pPr>
              <a:defRPr sz="24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00100"/>
            <a:ext cx="4127500" cy="5524500"/>
          </a:xfrm>
        </p:spPr>
        <p:txBody>
          <a:bodyPr/>
          <a:lstStyle>
            <a:lvl1pPr>
              <a:defRPr sz="24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3CDCEB2-7256-4481-BF2B-4182FA8FE746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69590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33A2C4F6-54C1-477C-8543-38ED31B1E610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934656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143000" y="0"/>
            <a:ext cx="6884988" cy="647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0F98A4EB-E2A1-414D-9A4E-1A3F2E081013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5945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DA8B7977-7D1B-41B6-A10F-55FEF5359B81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575262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fld id="{5EC4B73F-B214-4F13-842A-CE3B4278B5FD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96691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3100" y="0"/>
            <a:ext cx="7354888" cy="6477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800100"/>
            <a:ext cx="3810000" cy="55245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00100"/>
            <a:ext cx="3810000" cy="55245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>
          <a:xfrm>
            <a:off x="6477000" y="63849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80BA2D7E-13C7-433E-91DC-5958C043A3D8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65600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3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" name="Rectangle 14"/>
          <p:cNvSpPr>
            <a:spLocks noGrp="1" noChangeArrowheads="1"/>
          </p:cNvSpPr>
          <p:nvPr>
            <p:ph type="title"/>
          </p:nvPr>
        </p:nvSpPr>
        <p:spPr bwMode="auto">
          <a:xfrm>
            <a:off x="673100" y="0"/>
            <a:ext cx="735488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39" name="Rectangle 15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800100"/>
            <a:ext cx="7772400" cy="5524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41" name="Line 17"/>
          <p:cNvSpPr>
            <a:spLocks noChangeShapeType="1"/>
          </p:cNvSpPr>
          <p:nvPr/>
        </p:nvSpPr>
        <p:spPr bwMode="auto">
          <a:xfrm>
            <a:off x="685800" y="714375"/>
            <a:ext cx="7772400" cy="0"/>
          </a:xfrm>
          <a:prstGeom prst="line">
            <a:avLst/>
          </a:prstGeom>
          <a:noFill/>
          <a:ln w="76200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5" name="Rectangle 21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477000" y="63849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3F823F4A-7FDD-4491-B1C8-6F1649ED4550}" type="slidenum">
              <a:rPr lang="en-US"/>
              <a:pPr/>
              <a:t>‹#›</a:t>
            </a:fld>
            <a:endParaRPr lang="en-US"/>
          </a:p>
        </p:txBody>
      </p:sp>
      <p:pic>
        <p:nvPicPr>
          <p:cNvPr id="1047" name="Picture 23" descr="FNAL_logo_sm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8675" y="0"/>
            <a:ext cx="695325" cy="712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11" descr="map-091203a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6050" y="0"/>
            <a:ext cx="692150" cy="78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587"/>
            <a:ext cx="1247828" cy="714375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7" r:id="rId8"/>
    <p:sldLayoutId id="2147483660" r:id="rId9"/>
    <p:sldLayoutId id="2147483661" r:id="rId10"/>
  </p:sldLayoutIdLst>
  <p:hf hdr="0" ftr="0" dt="0"/>
  <p:txStyles>
    <p:titleStyle>
      <a:lvl1pPr algn="ctr" rtl="0" fontAlgn="base">
        <a:spcBef>
          <a:spcPct val="0"/>
        </a:spcBef>
        <a:spcAft>
          <a:spcPct val="0"/>
        </a:spcAft>
        <a:defRPr sz="2800" b="1">
          <a:solidFill>
            <a:srgbClr val="CC0000"/>
          </a:solidFill>
          <a:effectLst>
            <a:outerShdw blurRad="38100" dist="38100" dir="2700000" algn="tl">
              <a:srgbClr val="C0C0C0"/>
            </a:outerShdw>
          </a:effectLst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 sz="2800" b="1">
          <a:solidFill>
            <a:srgbClr val="CC0000"/>
          </a:solidFill>
          <a:effectLst>
            <a:outerShdw blurRad="38100" dist="38100" dir="2700000" algn="tl">
              <a:srgbClr val="C0C0C0"/>
            </a:outerShdw>
          </a:effectLst>
          <a:latin typeface="Comic Sans MS" pitchFamily="66" charset="0"/>
        </a:defRPr>
      </a:lvl2pPr>
      <a:lvl3pPr algn="ctr" rtl="0" fontAlgn="base">
        <a:spcBef>
          <a:spcPct val="0"/>
        </a:spcBef>
        <a:spcAft>
          <a:spcPct val="0"/>
        </a:spcAft>
        <a:defRPr sz="2800" b="1">
          <a:solidFill>
            <a:srgbClr val="CC0000"/>
          </a:solidFill>
          <a:effectLst>
            <a:outerShdw blurRad="38100" dist="38100" dir="2700000" algn="tl">
              <a:srgbClr val="C0C0C0"/>
            </a:outerShdw>
          </a:effectLst>
          <a:latin typeface="Comic Sans MS" pitchFamily="66" charset="0"/>
        </a:defRPr>
      </a:lvl3pPr>
      <a:lvl4pPr algn="ctr" rtl="0" fontAlgn="base">
        <a:spcBef>
          <a:spcPct val="0"/>
        </a:spcBef>
        <a:spcAft>
          <a:spcPct val="0"/>
        </a:spcAft>
        <a:defRPr sz="2800" b="1">
          <a:solidFill>
            <a:srgbClr val="CC0000"/>
          </a:solidFill>
          <a:effectLst>
            <a:outerShdw blurRad="38100" dist="38100" dir="2700000" algn="tl">
              <a:srgbClr val="C0C0C0"/>
            </a:outerShdw>
          </a:effectLst>
          <a:latin typeface="Comic Sans MS" pitchFamily="66" charset="0"/>
        </a:defRPr>
      </a:lvl4pPr>
      <a:lvl5pPr algn="ctr" rtl="0" fontAlgn="base">
        <a:spcBef>
          <a:spcPct val="0"/>
        </a:spcBef>
        <a:spcAft>
          <a:spcPct val="0"/>
        </a:spcAft>
        <a:defRPr sz="2800" b="1">
          <a:solidFill>
            <a:srgbClr val="CC0000"/>
          </a:solidFill>
          <a:effectLst>
            <a:outerShdw blurRad="38100" dist="38100" dir="2700000" algn="tl">
              <a:srgbClr val="C0C0C0"/>
            </a:outerShdw>
          </a:effectLst>
          <a:latin typeface="Comic Sans MS" pitchFamily="66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2800" b="1">
          <a:solidFill>
            <a:srgbClr val="CC0000"/>
          </a:solidFill>
          <a:effectLst>
            <a:outerShdw blurRad="38100" dist="38100" dir="2700000" algn="tl">
              <a:srgbClr val="C0C0C0"/>
            </a:outerShdw>
          </a:effectLst>
          <a:latin typeface="Comic Sans MS" pitchFamily="66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2800" b="1">
          <a:solidFill>
            <a:srgbClr val="CC0000"/>
          </a:solidFill>
          <a:effectLst>
            <a:outerShdw blurRad="38100" dist="38100" dir="2700000" algn="tl">
              <a:srgbClr val="C0C0C0"/>
            </a:outerShdw>
          </a:effectLst>
          <a:latin typeface="Comic Sans MS" pitchFamily="66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2800" b="1">
          <a:solidFill>
            <a:srgbClr val="CC0000"/>
          </a:solidFill>
          <a:effectLst>
            <a:outerShdw blurRad="38100" dist="38100" dir="2700000" algn="tl">
              <a:srgbClr val="C0C0C0"/>
            </a:outerShdw>
          </a:effectLst>
          <a:latin typeface="Comic Sans MS" pitchFamily="66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2800" b="1">
          <a:solidFill>
            <a:srgbClr val="CC0000"/>
          </a:solidFill>
          <a:effectLst>
            <a:outerShdw blurRad="38100" dist="38100" dir="2700000" algn="tl">
              <a:srgbClr val="C0C0C0"/>
            </a:outerShdw>
          </a:effectLst>
          <a:latin typeface="Comic Sans MS" pitchFamily="66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Font typeface="Wingdings" pitchFamily="2" charset="2"/>
        <a:buChar char="Ø"/>
        <a:defRPr sz="2400" b="1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lr>
          <a:srgbClr val="FF0000"/>
        </a:buClr>
        <a:buFont typeface="Wingdings" pitchFamily="2" charset="2"/>
        <a:buChar char="§"/>
        <a:defRPr sz="2000">
          <a:solidFill>
            <a:schemeClr val="accent2"/>
          </a:solidFill>
          <a:latin typeface="+mn-lt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lr>
          <a:srgbClr val="0033CC"/>
        </a:buClr>
        <a:buSzPct val="150000"/>
        <a:buChar char="•"/>
        <a:defRPr>
          <a:solidFill>
            <a:srgbClr val="CC0000"/>
          </a:solidFill>
          <a:latin typeface="+mn-lt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Font typeface="Wingdings" pitchFamily="2" charset="2"/>
        <a:buChar char="§"/>
        <a:defRPr>
          <a:solidFill>
            <a:schemeClr val="tx1"/>
          </a:solidFill>
          <a:latin typeface="+mn-lt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Font typeface="Wingdings" pitchFamily="2" charset="2"/>
        <a:buChar char="§"/>
        <a:defRPr sz="16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emf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GIF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5.GIF"/><Relationship Id="rId5" Type="http://schemas.openxmlformats.org/officeDocument/2006/relationships/image" Target="../media/image24.GIF"/><Relationship Id="rId4" Type="http://schemas.openxmlformats.org/officeDocument/2006/relationships/image" Target="../media/image11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GIF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GIF"/><Relationship Id="rId2" Type="http://schemas.openxmlformats.org/officeDocument/2006/relationships/image" Target="../media/image27.GIF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0.GIF"/><Relationship Id="rId4" Type="http://schemas.openxmlformats.org/officeDocument/2006/relationships/image" Target="../media/image29.GI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gif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emf"/><Relationship Id="rId3" Type="http://schemas.openxmlformats.org/officeDocument/2006/relationships/image" Target="../media/image13.png"/><Relationship Id="rId7" Type="http://schemas.openxmlformats.org/officeDocument/2006/relationships/image" Target="../media/image12.png"/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png"/><Relationship Id="rId5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wmf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0.png"/><Relationship Id="rId5" Type="http://schemas.openxmlformats.org/officeDocument/2006/relationships/image" Target="../media/image90.png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>
            <a:spLocks noGrp="1" noChangeArrowheads="1"/>
          </p:cNvSpPr>
          <p:nvPr>
            <p:ph type="sldNum" sz="quarter" idx="4"/>
          </p:nvPr>
        </p:nvSpPr>
        <p:spPr/>
        <p:txBody>
          <a:bodyPr/>
          <a:lstStyle/>
          <a:p>
            <a:fld id="{F2F8A0CB-E2FD-4AAF-9F79-E7A83B412C2D}" type="slidenum">
              <a:rPr lang="en-US"/>
              <a:pPr/>
              <a:t>1</a:t>
            </a:fld>
            <a:endParaRPr lang="en-US"/>
          </a:p>
        </p:txBody>
      </p:sp>
      <p:sp>
        <p:nvSpPr>
          <p:cNvPr id="637956" name="Rectangle 4"/>
          <p:cNvSpPr>
            <a:spLocks noGrp="1" noChangeArrowheads="1"/>
          </p:cNvSpPr>
          <p:nvPr>
            <p:ph type="ctrTitle"/>
          </p:nvPr>
        </p:nvSpPr>
        <p:spPr/>
        <p:txBody>
          <a:bodyPr/>
          <a:lstStyle/>
          <a:p>
            <a:r>
              <a:rPr lang="el-GR" b="1" dirty="0"/>
              <a:t>μ</a:t>
            </a:r>
            <a:r>
              <a:rPr lang="en-US" b="1" dirty="0"/>
              <a:t> Storage Ring for </a:t>
            </a:r>
            <a:r>
              <a:rPr lang="el-GR" b="1" dirty="0"/>
              <a:t>ν</a:t>
            </a:r>
            <a:r>
              <a:rPr lang="en-US" b="1" dirty="0"/>
              <a:t> beam</a:t>
            </a:r>
            <a:br>
              <a:rPr lang="en-US" b="1" dirty="0"/>
            </a:br>
            <a:endParaRPr lang="en-US" b="1" dirty="0"/>
          </a:p>
        </p:txBody>
      </p:sp>
      <p:sp>
        <p:nvSpPr>
          <p:cNvPr id="637957" name="Rectangle 5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David </a:t>
            </a:r>
            <a:r>
              <a:rPr lang="en-US" dirty="0" err="1"/>
              <a:t>Neuffer</a:t>
            </a:r>
            <a:endParaRPr lang="en-US" dirty="0"/>
          </a:p>
          <a:p>
            <a:endParaRPr lang="en-US" dirty="0"/>
          </a:p>
          <a:p>
            <a:r>
              <a:rPr lang="en-US" sz="2000" dirty="0" err="1"/>
              <a:t>Fermilab</a:t>
            </a:r>
            <a:r>
              <a:rPr lang="en-US" sz="2000" dirty="0"/>
              <a:t> </a:t>
            </a:r>
            <a:r>
              <a:rPr lang="en-US" dirty="0" smtClean="0">
                <a:latin typeface="Untitled" pitchFamily="2" charset="0"/>
              </a:rPr>
              <a:t>f</a:t>
            </a:r>
          </a:p>
          <a:p>
            <a:r>
              <a:rPr lang="en-US" sz="1800" dirty="0" smtClean="0">
                <a:latin typeface="Untitled" pitchFamily="2" charset="0"/>
              </a:rPr>
              <a:t>September</a:t>
            </a:r>
            <a:r>
              <a:rPr lang="en-US" sz="1800" dirty="0" smtClean="0"/>
              <a:t> 2012</a:t>
            </a:r>
            <a:endParaRPr lang="en-US" sz="1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Slide Number Placeholder 74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927D8771-6D88-4D77-9AC3-BBF8FA3B4CB3}" type="slidenum">
              <a:rPr lang="en-US" u="none"/>
              <a:pPr>
                <a:defRPr/>
              </a:pPr>
              <a:t>10</a:t>
            </a:fld>
            <a:endParaRPr lang="en-US" u="none" dirty="0"/>
          </a:p>
        </p:txBody>
      </p:sp>
      <p:sp>
        <p:nvSpPr>
          <p:cNvPr id="25603" name="Title 1"/>
          <p:cNvSpPr>
            <a:spLocks noGrp="1"/>
          </p:cNvSpPr>
          <p:nvPr>
            <p:ph type="title" idx="4294967295"/>
          </p:nvPr>
        </p:nvSpPr>
        <p:spPr>
          <a:xfrm>
            <a:off x="666750" y="234950"/>
            <a:ext cx="7972425" cy="387350"/>
          </a:xfrm>
        </p:spPr>
        <p:txBody>
          <a:bodyPr/>
          <a:lstStyle/>
          <a:p>
            <a:r>
              <a:rPr lang="en-US" sz="3200" dirty="0" smtClean="0">
                <a:solidFill>
                  <a:srgbClr val="00B050"/>
                </a:solidFill>
              </a:rPr>
              <a:t>Arc Optics- High Field</a:t>
            </a:r>
          </a:p>
        </p:txBody>
      </p:sp>
      <p:grpSp>
        <p:nvGrpSpPr>
          <p:cNvPr id="25604" name="Group 415"/>
          <p:cNvGrpSpPr>
            <a:grpSpLocks/>
          </p:cNvGrpSpPr>
          <p:nvPr/>
        </p:nvGrpSpPr>
        <p:grpSpPr bwMode="auto">
          <a:xfrm>
            <a:off x="1108075" y="1096963"/>
            <a:ext cx="7070725" cy="4892737"/>
            <a:chOff x="1107582" y="1096822"/>
            <a:chExt cx="7070501" cy="4893519"/>
          </a:xfrm>
        </p:grpSpPr>
        <p:grpSp>
          <p:nvGrpSpPr>
            <p:cNvPr id="25606" name="Group 414"/>
            <p:cNvGrpSpPr>
              <a:grpSpLocks/>
            </p:cNvGrpSpPr>
            <p:nvPr/>
          </p:nvGrpSpPr>
          <p:grpSpPr bwMode="auto">
            <a:xfrm>
              <a:off x="1164668" y="1096822"/>
              <a:ext cx="6769102" cy="3576986"/>
              <a:chOff x="1164668" y="1393039"/>
              <a:chExt cx="6769102" cy="3576986"/>
            </a:xfrm>
          </p:grpSpPr>
          <p:grpSp>
            <p:nvGrpSpPr>
              <p:cNvPr id="25608" name="Group 116"/>
              <p:cNvGrpSpPr>
                <a:grpSpLocks noChangeAspect="1"/>
              </p:cNvGrpSpPr>
              <p:nvPr/>
            </p:nvGrpSpPr>
            <p:grpSpPr bwMode="auto">
              <a:xfrm>
                <a:off x="1164668" y="1424591"/>
                <a:ext cx="6769102" cy="2979738"/>
                <a:chOff x="831" y="1230"/>
                <a:chExt cx="4264" cy="1877"/>
              </a:xfrm>
            </p:grpSpPr>
            <p:sp>
              <p:nvSpPr>
                <p:cNvPr id="25617" name="AutoShape 115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949" y="1230"/>
                  <a:ext cx="4032" cy="18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8" name="Rectangle 117"/>
                <p:cNvSpPr>
                  <a:spLocks noChangeArrowheads="1"/>
                </p:cNvSpPr>
                <p:nvPr/>
              </p:nvSpPr>
              <p:spPr bwMode="auto">
                <a:xfrm>
                  <a:off x="949" y="1230"/>
                  <a:ext cx="4032" cy="1877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19" name="Rectangle 118"/>
                <p:cNvSpPr>
                  <a:spLocks noChangeArrowheads="1"/>
                </p:cNvSpPr>
                <p:nvPr/>
              </p:nvSpPr>
              <p:spPr bwMode="auto">
                <a:xfrm>
                  <a:off x="1042" y="1415"/>
                  <a:ext cx="3846" cy="1499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20" name="Rectangle 119"/>
                <p:cNvSpPr>
                  <a:spLocks noChangeArrowheads="1"/>
                </p:cNvSpPr>
                <p:nvPr/>
              </p:nvSpPr>
              <p:spPr bwMode="auto">
                <a:xfrm>
                  <a:off x="4564" y="2929"/>
                  <a:ext cx="289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24.8792</a:t>
                  </a:r>
                  <a:endParaRPr lang="en-US"/>
                </a:p>
              </p:txBody>
            </p:sp>
            <p:sp>
              <p:nvSpPr>
                <p:cNvPr id="25621" name="Rectangle 120"/>
                <p:cNvSpPr>
                  <a:spLocks noChangeArrowheads="1"/>
                </p:cNvSpPr>
                <p:nvPr/>
              </p:nvSpPr>
              <p:spPr bwMode="auto">
                <a:xfrm>
                  <a:off x="1042" y="2929"/>
                  <a:ext cx="44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0</a:t>
                  </a:r>
                  <a:endParaRPr lang="en-US"/>
                </a:p>
              </p:txBody>
            </p:sp>
            <p:sp>
              <p:nvSpPr>
                <p:cNvPr id="25622" name="Rectangle 122"/>
                <p:cNvSpPr>
                  <a:spLocks noChangeArrowheads="1"/>
                </p:cNvSpPr>
                <p:nvPr/>
              </p:nvSpPr>
              <p:spPr bwMode="auto">
                <a:xfrm>
                  <a:off x="1103" y="1330"/>
                  <a:ext cx="555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                         </a:t>
                  </a:r>
                  <a:endParaRPr lang="en-US"/>
                </a:p>
              </p:txBody>
            </p:sp>
            <p:sp>
              <p:nvSpPr>
                <p:cNvPr id="25623" name="Rectangle 123"/>
                <p:cNvSpPr>
                  <a:spLocks noChangeArrowheads="1"/>
                </p:cNvSpPr>
                <p:nvPr/>
              </p:nvSpPr>
              <p:spPr bwMode="auto">
                <a:xfrm rot="-5400000">
                  <a:off x="959" y="1382"/>
                  <a:ext cx="89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10</a:t>
                  </a:r>
                  <a:endParaRPr lang="en-US"/>
                </a:p>
              </p:txBody>
            </p:sp>
            <p:sp>
              <p:nvSpPr>
                <p:cNvPr id="25624" name="Rectangle 124"/>
                <p:cNvSpPr>
                  <a:spLocks noChangeArrowheads="1"/>
                </p:cNvSpPr>
                <p:nvPr/>
              </p:nvSpPr>
              <p:spPr bwMode="auto">
                <a:xfrm rot="-5400000">
                  <a:off x="980" y="2824"/>
                  <a:ext cx="44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0</a:t>
                  </a:r>
                  <a:endParaRPr lang="en-US"/>
                </a:p>
              </p:txBody>
            </p:sp>
            <p:sp>
              <p:nvSpPr>
                <p:cNvPr id="25625" name="Rectangle 125"/>
                <p:cNvSpPr>
                  <a:spLocks noChangeArrowheads="1"/>
                </p:cNvSpPr>
                <p:nvPr/>
              </p:nvSpPr>
              <p:spPr bwMode="auto">
                <a:xfrm rot="-5400000">
                  <a:off x="4894" y="1416"/>
                  <a:ext cx="111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1.5</a:t>
                  </a:r>
                  <a:endParaRPr lang="en-US"/>
                </a:p>
              </p:txBody>
            </p:sp>
            <p:sp>
              <p:nvSpPr>
                <p:cNvPr id="25626" name="Rectangle 126"/>
                <p:cNvSpPr>
                  <a:spLocks noChangeArrowheads="1"/>
                </p:cNvSpPr>
                <p:nvPr/>
              </p:nvSpPr>
              <p:spPr bwMode="auto">
                <a:xfrm rot="-5400000">
                  <a:off x="4880" y="2769"/>
                  <a:ext cx="138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-1.5</a:t>
                  </a:r>
                  <a:endParaRPr lang="en-US"/>
                </a:p>
              </p:txBody>
            </p:sp>
            <p:sp>
              <p:nvSpPr>
                <p:cNvPr id="25627" name="Rectangle 127"/>
                <p:cNvSpPr>
                  <a:spLocks noChangeArrowheads="1"/>
                </p:cNvSpPr>
                <p:nvPr/>
              </p:nvSpPr>
              <p:spPr bwMode="auto">
                <a:xfrm rot="16200000">
                  <a:off x="602" y="2020"/>
                  <a:ext cx="556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 dirty="0">
                      <a:latin typeface="Arial" charset="0"/>
                    </a:rPr>
                    <a:t>BETA_X&amp;Y[m]</a:t>
                  </a:r>
                  <a:endParaRPr lang="en-US" dirty="0"/>
                </a:p>
              </p:txBody>
            </p:sp>
            <p:sp>
              <p:nvSpPr>
                <p:cNvPr id="25628" name="Rectangle 128"/>
                <p:cNvSpPr>
                  <a:spLocks noChangeArrowheads="1"/>
                </p:cNvSpPr>
                <p:nvPr/>
              </p:nvSpPr>
              <p:spPr bwMode="auto">
                <a:xfrm rot="16200000">
                  <a:off x="4785" y="2065"/>
                  <a:ext cx="524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 dirty="0">
                      <a:latin typeface="Arial" charset="0"/>
                    </a:rPr>
                    <a:t>DISP_X&amp;Y[m]</a:t>
                  </a:r>
                  <a:endParaRPr lang="en-US" dirty="0"/>
                </a:p>
              </p:txBody>
            </p:sp>
            <p:sp>
              <p:nvSpPr>
                <p:cNvPr id="25629" name="Line 129"/>
                <p:cNvSpPr>
                  <a:spLocks noChangeShapeType="1"/>
                </p:cNvSpPr>
                <p:nvPr/>
              </p:nvSpPr>
              <p:spPr bwMode="auto">
                <a:xfrm flipH="1">
                  <a:off x="4857" y="1562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0" name="Line 130"/>
                <p:cNvSpPr>
                  <a:spLocks noChangeShapeType="1"/>
                </p:cNvSpPr>
                <p:nvPr/>
              </p:nvSpPr>
              <p:spPr bwMode="auto">
                <a:xfrm>
                  <a:off x="1042" y="1562"/>
                  <a:ext cx="2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1" name="Line 131"/>
                <p:cNvSpPr>
                  <a:spLocks noChangeShapeType="1"/>
                </p:cNvSpPr>
                <p:nvPr/>
              </p:nvSpPr>
              <p:spPr bwMode="auto">
                <a:xfrm flipV="1">
                  <a:off x="1420" y="2891"/>
                  <a:ext cx="1" cy="2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2" name="Line 132"/>
                <p:cNvSpPr>
                  <a:spLocks noChangeShapeType="1"/>
                </p:cNvSpPr>
                <p:nvPr/>
              </p:nvSpPr>
              <p:spPr bwMode="auto">
                <a:xfrm>
                  <a:off x="1420" y="1415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3" name="Line 133"/>
                <p:cNvSpPr>
                  <a:spLocks noChangeShapeType="1"/>
                </p:cNvSpPr>
                <p:nvPr/>
              </p:nvSpPr>
              <p:spPr bwMode="auto">
                <a:xfrm flipH="1">
                  <a:off x="4857" y="1717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4" name="Line 134"/>
                <p:cNvSpPr>
                  <a:spLocks noChangeShapeType="1"/>
                </p:cNvSpPr>
                <p:nvPr/>
              </p:nvSpPr>
              <p:spPr bwMode="auto">
                <a:xfrm>
                  <a:off x="1042" y="1717"/>
                  <a:ext cx="2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5" name="Line 135"/>
                <p:cNvSpPr>
                  <a:spLocks noChangeShapeType="1"/>
                </p:cNvSpPr>
                <p:nvPr/>
              </p:nvSpPr>
              <p:spPr bwMode="auto">
                <a:xfrm flipV="1">
                  <a:off x="1806" y="2891"/>
                  <a:ext cx="1" cy="2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6" name="Line 136"/>
                <p:cNvSpPr>
                  <a:spLocks noChangeShapeType="1"/>
                </p:cNvSpPr>
                <p:nvPr/>
              </p:nvSpPr>
              <p:spPr bwMode="auto">
                <a:xfrm>
                  <a:off x="1806" y="1415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7" name="Line 137"/>
                <p:cNvSpPr>
                  <a:spLocks noChangeShapeType="1"/>
                </p:cNvSpPr>
                <p:nvPr/>
              </p:nvSpPr>
              <p:spPr bwMode="auto">
                <a:xfrm flipH="1">
                  <a:off x="4857" y="1863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8" name="Line 138"/>
                <p:cNvSpPr>
                  <a:spLocks noChangeShapeType="1"/>
                </p:cNvSpPr>
                <p:nvPr/>
              </p:nvSpPr>
              <p:spPr bwMode="auto">
                <a:xfrm>
                  <a:off x="1042" y="1863"/>
                  <a:ext cx="2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39" name="Line 139"/>
                <p:cNvSpPr>
                  <a:spLocks noChangeShapeType="1"/>
                </p:cNvSpPr>
                <p:nvPr/>
              </p:nvSpPr>
              <p:spPr bwMode="auto">
                <a:xfrm flipV="1">
                  <a:off x="2193" y="2891"/>
                  <a:ext cx="1" cy="2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0" name="Line 140"/>
                <p:cNvSpPr>
                  <a:spLocks noChangeShapeType="1"/>
                </p:cNvSpPr>
                <p:nvPr/>
              </p:nvSpPr>
              <p:spPr bwMode="auto">
                <a:xfrm>
                  <a:off x="2193" y="1415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1" name="Line 141"/>
                <p:cNvSpPr>
                  <a:spLocks noChangeShapeType="1"/>
                </p:cNvSpPr>
                <p:nvPr/>
              </p:nvSpPr>
              <p:spPr bwMode="auto">
                <a:xfrm flipH="1">
                  <a:off x="4857" y="2018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2" name="Line 142"/>
                <p:cNvSpPr>
                  <a:spLocks noChangeShapeType="1"/>
                </p:cNvSpPr>
                <p:nvPr/>
              </p:nvSpPr>
              <p:spPr bwMode="auto">
                <a:xfrm>
                  <a:off x="1042" y="2018"/>
                  <a:ext cx="2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3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2579" y="2891"/>
                  <a:ext cx="1" cy="2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4" name="Line 144"/>
                <p:cNvSpPr>
                  <a:spLocks noChangeShapeType="1"/>
                </p:cNvSpPr>
                <p:nvPr/>
              </p:nvSpPr>
              <p:spPr bwMode="auto">
                <a:xfrm>
                  <a:off x="2579" y="1415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5" name="Line 145"/>
                <p:cNvSpPr>
                  <a:spLocks noChangeShapeType="1"/>
                </p:cNvSpPr>
                <p:nvPr/>
              </p:nvSpPr>
              <p:spPr bwMode="auto">
                <a:xfrm flipH="1">
                  <a:off x="4857" y="2165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6" name="Line 146"/>
                <p:cNvSpPr>
                  <a:spLocks noChangeShapeType="1"/>
                </p:cNvSpPr>
                <p:nvPr/>
              </p:nvSpPr>
              <p:spPr bwMode="auto">
                <a:xfrm>
                  <a:off x="1042" y="2165"/>
                  <a:ext cx="2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7" name="Line 147"/>
                <p:cNvSpPr>
                  <a:spLocks noChangeShapeType="1"/>
                </p:cNvSpPr>
                <p:nvPr/>
              </p:nvSpPr>
              <p:spPr bwMode="auto">
                <a:xfrm flipV="1">
                  <a:off x="2965" y="2891"/>
                  <a:ext cx="1" cy="2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8" name="Line 148"/>
                <p:cNvSpPr>
                  <a:spLocks noChangeShapeType="1"/>
                </p:cNvSpPr>
                <p:nvPr/>
              </p:nvSpPr>
              <p:spPr bwMode="auto">
                <a:xfrm>
                  <a:off x="2965" y="1415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49" name="Line 149"/>
                <p:cNvSpPr>
                  <a:spLocks noChangeShapeType="1"/>
                </p:cNvSpPr>
                <p:nvPr/>
              </p:nvSpPr>
              <p:spPr bwMode="auto">
                <a:xfrm flipH="1">
                  <a:off x="4857" y="2319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0" name="Line 150"/>
                <p:cNvSpPr>
                  <a:spLocks noChangeShapeType="1"/>
                </p:cNvSpPr>
                <p:nvPr/>
              </p:nvSpPr>
              <p:spPr bwMode="auto">
                <a:xfrm>
                  <a:off x="1042" y="2319"/>
                  <a:ext cx="2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1" name="Line 151"/>
                <p:cNvSpPr>
                  <a:spLocks noChangeShapeType="1"/>
                </p:cNvSpPr>
                <p:nvPr/>
              </p:nvSpPr>
              <p:spPr bwMode="auto">
                <a:xfrm flipV="1">
                  <a:off x="3343" y="2891"/>
                  <a:ext cx="1" cy="2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2" name="Line 152"/>
                <p:cNvSpPr>
                  <a:spLocks noChangeShapeType="1"/>
                </p:cNvSpPr>
                <p:nvPr/>
              </p:nvSpPr>
              <p:spPr bwMode="auto">
                <a:xfrm>
                  <a:off x="3343" y="1415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3" name="Line 153"/>
                <p:cNvSpPr>
                  <a:spLocks noChangeShapeType="1"/>
                </p:cNvSpPr>
                <p:nvPr/>
              </p:nvSpPr>
              <p:spPr bwMode="auto">
                <a:xfrm flipH="1">
                  <a:off x="4857" y="2466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4" name="Line 154"/>
                <p:cNvSpPr>
                  <a:spLocks noChangeShapeType="1"/>
                </p:cNvSpPr>
                <p:nvPr/>
              </p:nvSpPr>
              <p:spPr bwMode="auto">
                <a:xfrm>
                  <a:off x="1042" y="2466"/>
                  <a:ext cx="2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5" name="Line 155"/>
                <p:cNvSpPr>
                  <a:spLocks noChangeShapeType="1"/>
                </p:cNvSpPr>
                <p:nvPr/>
              </p:nvSpPr>
              <p:spPr bwMode="auto">
                <a:xfrm flipV="1">
                  <a:off x="3730" y="2891"/>
                  <a:ext cx="1" cy="2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6" name="Line 156"/>
                <p:cNvSpPr>
                  <a:spLocks noChangeShapeType="1"/>
                </p:cNvSpPr>
                <p:nvPr/>
              </p:nvSpPr>
              <p:spPr bwMode="auto">
                <a:xfrm>
                  <a:off x="3730" y="1415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7" name="Line 157"/>
                <p:cNvSpPr>
                  <a:spLocks noChangeShapeType="1"/>
                </p:cNvSpPr>
                <p:nvPr/>
              </p:nvSpPr>
              <p:spPr bwMode="auto">
                <a:xfrm flipH="1">
                  <a:off x="4857" y="2620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8" name="Line 158"/>
                <p:cNvSpPr>
                  <a:spLocks noChangeShapeType="1"/>
                </p:cNvSpPr>
                <p:nvPr/>
              </p:nvSpPr>
              <p:spPr bwMode="auto">
                <a:xfrm>
                  <a:off x="1042" y="2620"/>
                  <a:ext cx="2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59" name="Line 159"/>
                <p:cNvSpPr>
                  <a:spLocks noChangeShapeType="1"/>
                </p:cNvSpPr>
                <p:nvPr/>
              </p:nvSpPr>
              <p:spPr bwMode="auto">
                <a:xfrm flipV="1">
                  <a:off x="4116" y="2891"/>
                  <a:ext cx="1" cy="2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0" name="Line 160"/>
                <p:cNvSpPr>
                  <a:spLocks noChangeShapeType="1"/>
                </p:cNvSpPr>
                <p:nvPr/>
              </p:nvSpPr>
              <p:spPr bwMode="auto">
                <a:xfrm>
                  <a:off x="4116" y="1415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1" name="Line 161"/>
                <p:cNvSpPr>
                  <a:spLocks noChangeShapeType="1"/>
                </p:cNvSpPr>
                <p:nvPr/>
              </p:nvSpPr>
              <p:spPr bwMode="auto">
                <a:xfrm flipH="1">
                  <a:off x="4857" y="2767"/>
                  <a:ext cx="2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2" name="Line 162"/>
                <p:cNvSpPr>
                  <a:spLocks noChangeShapeType="1"/>
                </p:cNvSpPr>
                <p:nvPr/>
              </p:nvSpPr>
              <p:spPr bwMode="auto">
                <a:xfrm>
                  <a:off x="1042" y="2767"/>
                  <a:ext cx="2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3" name="Line 163"/>
                <p:cNvSpPr>
                  <a:spLocks noChangeShapeType="1"/>
                </p:cNvSpPr>
                <p:nvPr/>
              </p:nvSpPr>
              <p:spPr bwMode="auto">
                <a:xfrm flipV="1">
                  <a:off x="4502" y="2891"/>
                  <a:ext cx="1" cy="2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4" name="Line 164"/>
                <p:cNvSpPr>
                  <a:spLocks noChangeShapeType="1"/>
                </p:cNvSpPr>
                <p:nvPr/>
              </p:nvSpPr>
              <p:spPr bwMode="auto">
                <a:xfrm>
                  <a:off x="4502" y="1415"/>
                  <a:ext cx="1" cy="2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5" name="Freeform 165"/>
                <p:cNvSpPr>
                  <a:spLocks/>
                </p:cNvSpPr>
                <p:nvPr/>
              </p:nvSpPr>
              <p:spPr bwMode="auto">
                <a:xfrm>
                  <a:off x="1042" y="2064"/>
                  <a:ext cx="3846" cy="711"/>
                </a:xfrm>
                <a:custGeom>
                  <a:avLst/>
                  <a:gdLst>
                    <a:gd name="T0" fmla="*/ 54 w 3846"/>
                    <a:gd name="T1" fmla="*/ 441 h 711"/>
                    <a:gd name="T2" fmla="*/ 116 w 3846"/>
                    <a:gd name="T3" fmla="*/ 224 h 711"/>
                    <a:gd name="T4" fmla="*/ 177 w 3846"/>
                    <a:gd name="T5" fmla="*/ 0 h 711"/>
                    <a:gd name="T6" fmla="*/ 239 w 3846"/>
                    <a:gd name="T7" fmla="*/ 155 h 711"/>
                    <a:gd name="T8" fmla="*/ 301 w 3846"/>
                    <a:gd name="T9" fmla="*/ 402 h 711"/>
                    <a:gd name="T10" fmla="*/ 363 w 3846"/>
                    <a:gd name="T11" fmla="*/ 572 h 711"/>
                    <a:gd name="T12" fmla="*/ 425 w 3846"/>
                    <a:gd name="T13" fmla="*/ 672 h 711"/>
                    <a:gd name="T14" fmla="*/ 479 w 3846"/>
                    <a:gd name="T15" fmla="*/ 626 h 711"/>
                    <a:gd name="T16" fmla="*/ 540 w 3846"/>
                    <a:gd name="T17" fmla="*/ 487 h 711"/>
                    <a:gd name="T18" fmla="*/ 602 w 3846"/>
                    <a:gd name="T19" fmla="*/ 278 h 711"/>
                    <a:gd name="T20" fmla="*/ 664 w 3846"/>
                    <a:gd name="T21" fmla="*/ 47 h 711"/>
                    <a:gd name="T22" fmla="*/ 726 w 3846"/>
                    <a:gd name="T23" fmla="*/ 162 h 711"/>
                    <a:gd name="T24" fmla="*/ 788 w 3846"/>
                    <a:gd name="T25" fmla="*/ 402 h 711"/>
                    <a:gd name="T26" fmla="*/ 849 w 3846"/>
                    <a:gd name="T27" fmla="*/ 587 h 711"/>
                    <a:gd name="T28" fmla="*/ 903 w 3846"/>
                    <a:gd name="T29" fmla="*/ 695 h 711"/>
                    <a:gd name="T30" fmla="*/ 965 w 3846"/>
                    <a:gd name="T31" fmla="*/ 680 h 711"/>
                    <a:gd name="T32" fmla="*/ 1027 w 3846"/>
                    <a:gd name="T33" fmla="*/ 549 h 711"/>
                    <a:gd name="T34" fmla="*/ 1089 w 3846"/>
                    <a:gd name="T35" fmla="*/ 363 h 711"/>
                    <a:gd name="T36" fmla="*/ 1151 w 3846"/>
                    <a:gd name="T37" fmla="*/ 124 h 711"/>
                    <a:gd name="T38" fmla="*/ 1212 w 3846"/>
                    <a:gd name="T39" fmla="*/ 155 h 711"/>
                    <a:gd name="T40" fmla="*/ 1274 w 3846"/>
                    <a:gd name="T41" fmla="*/ 394 h 711"/>
                    <a:gd name="T42" fmla="*/ 1336 w 3846"/>
                    <a:gd name="T43" fmla="*/ 572 h 711"/>
                    <a:gd name="T44" fmla="*/ 1390 w 3846"/>
                    <a:gd name="T45" fmla="*/ 688 h 711"/>
                    <a:gd name="T46" fmla="*/ 1452 w 3846"/>
                    <a:gd name="T47" fmla="*/ 688 h 711"/>
                    <a:gd name="T48" fmla="*/ 1514 w 3846"/>
                    <a:gd name="T49" fmla="*/ 572 h 711"/>
                    <a:gd name="T50" fmla="*/ 1575 w 3846"/>
                    <a:gd name="T51" fmla="*/ 386 h 711"/>
                    <a:gd name="T52" fmla="*/ 1637 w 3846"/>
                    <a:gd name="T53" fmla="*/ 147 h 711"/>
                    <a:gd name="T54" fmla="*/ 1699 w 3846"/>
                    <a:gd name="T55" fmla="*/ 116 h 711"/>
                    <a:gd name="T56" fmla="*/ 1761 w 3846"/>
                    <a:gd name="T57" fmla="*/ 356 h 711"/>
                    <a:gd name="T58" fmla="*/ 1823 w 3846"/>
                    <a:gd name="T59" fmla="*/ 541 h 711"/>
                    <a:gd name="T60" fmla="*/ 1877 w 3846"/>
                    <a:gd name="T61" fmla="*/ 672 h 711"/>
                    <a:gd name="T62" fmla="*/ 1938 w 3846"/>
                    <a:gd name="T63" fmla="*/ 688 h 711"/>
                    <a:gd name="T64" fmla="*/ 2000 w 3846"/>
                    <a:gd name="T65" fmla="*/ 587 h 711"/>
                    <a:gd name="T66" fmla="*/ 2062 w 3846"/>
                    <a:gd name="T67" fmla="*/ 410 h 711"/>
                    <a:gd name="T68" fmla="*/ 2124 w 3846"/>
                    <a:gd name="T69" fmla="*/ 186 h 711"/>
                    <a:gd name="T70" fmla="*/ 2186 w 3846"/>
                    <a:gd name="T71" fmla="*/ 93 h 711"/>
                    <a:gd name="T72" fmla="*/ 2247 w 3846"/>
                    <a:gd name="T73" fmla="*/ 325 h 711"/>
                    <a:gd name="T74" fmla="*/ 2301 w 3846"/>
                    <a:gd name="T75" fmla="*/ 525 h 711"/>
                    <a:gd name="T76" fmla="*/ 2363 w 3846"/>
                    <a:gd name="T77" fmla="*/ 665 h 711"/>
                    <a:gd name="T78" fmla="*/ 2425 w 3846"/>
                    <a:gd name="T79" fmla="*/ 703 h 711"/>
                    <a:gd name="T80" fmla="*/ 2487 w 3846"/>
                    <a:gd name="T81" fmla="*/ 610 h 711"/>
                    <a:gd name="T82" fmla="*/ 2549 w 3846"/>
                    <a:gd name="T83" fmla="*/ 448 h 711"/>
                    <a:gd name="T84" fmla="*/ 2610 w 3846"/>
                    <a:gd name="T85" fmla="*/ 232 h 711"/>
                    <a:gd name="T86" fmla="*/ 2672 w 3846"/>
                    <a:gd name="T87" fmla="*/ 85 h 711"/>
                    <a:gd name="T88" fmla="*/ 2734 w 3846"/>
                    <a:gd name="T89" fmla="*/ 301 h 711"/>
                    <a:gd name="T90" fmla="*/ 2788 w 3846"/>
                    <a:gd name="T91" fmla="*/ 502 h 711"/>
                    <a:gd name="T92" fmla="*/ 2850 w 3846"/>
                    <a:gd name="T93" fmla="*/ 649 h 711"/>
                    <a:gd name="T94" fmla="*/ 2912 w 3846"/>
                    <a:gd name="T95" fmla="*/ 711 h 711"/>
                    <a:gd name="T96" fmla="*/ 2973 w 3846"/>
                    <a:gd name="T97" fmla="*/ 626 h 711"/>
                    <a:gd name="T98" fmla="*/ 3035 w 3846"/>
                    <a:gd name="T99" fmla="*/ 464 h 711"/>
                    <a:gd name="T100" fmla="*/ 3097 w 3846"/>
                    <a:gd name="T101" fmla="*/ 240 h 711"/>
                    <a:gd name="T102" fmla="*/ 3159 w 3846"/>
                    <a:gd name="T103" fmla="*/ 31 h 711"/>
                    <a:gd name="T104" fmla="*/ 3221 w 3846"/>
                    <a:gd name="T105" fmla="*/ 209 h 711"/>
                    <a:gd name="T106" fmla="*/ 3275 w 3846"/>
                    <a:gd name="T107" fmla="*/ 433 h 711"/>
                    <a:gd name="T108" fmla="*/ 3337 w 3846"/>
                    <a:gd name="T109" fmla="*/ 595 h 711"/>
                    <a:gd name="T110" fmla="*/ 3398 w 3846"/>
                    <a:gd name="T111" fmla="*/ 680 h 711"/>
                    <a:gd name="T112" fmla="*/ 3460 w 3846"/>
                    <a:gd name="T113" fmla="*/ 610 h 711"/>
                    <a:gd name="T114" fmla="*/ 3522 w 3846"/>
                    <a:gd name="T115" fmla="*/ 456 h 711"/>
                    <a:gd name="T116" fmla="*/ 3584 w 3846"/>
                    <a:gd name="T117" fmla="*/ 240 h 711"/>
                    <a:gd name="T118" fmla="*/ 3645 w 3846"/>
                    <a:gd name="T119" fmla="*/ 8 h 711"/>
                    <a:gd name="T120" fmla="*/ 3700 w 3846"/>
                    <a:gd name="T121" fmla="*/ 147 h 711"/>
                    <a:gd name="T122" fmla="*/ 3761 w 3846"/>
                    <a:gd name="T123" fmla="*/ 379 h 711"/>
                    <a:gd name="T124" fmla="*/ 3823 w 3846"/>
                    <a:gd name="T125" fmla="*/ 564 h 71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846"/>
                    <a:gd name="T190" fmla="*/ 0 h 711"/>
                    <a:gd name="T191" fmla="*/ 3846 w 3846"/>
                    <a:gd name="T192" fmla="*/ 711 h 71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846" h="711">
                      <a:moveTo>
                        <a:pt x="0" y="603"/>
                      </a:moveTo>
                      <a:lnTo>
                        <a:pt x="0" y="603"/>
                      </a:lnTo>
                      <a:lnTo>
                        <a:pt x="0" y="595"/>
                      </a:lnTo>
                      <a:lnTo>
                        <a:pt x="0" y="587"/>
                      </a:lnTo>
                      <a:lnTo>
                        <a:pt x="7" y="587"/>
                      </a:lnTo>
                      <a:lnTo>
                        <a:pt x="7" y="580"/>
                      </a:lnTo>
                      <a:lnTo>
                        <a:pt x="7" y="572"/>
                      </a:lnTo>
                      <a:lnTo>
                        <a:pt x="7" y="564"/>
                      </a:lnTo>
                      <a:lnTo>
                        <a:pt x="15" y="564"/>
                      </a:lnTo>
                      <a:lnTo>
                        <a:pt x="15" y="556"/>
                      </a:lnTo>
                      <a:lnTo>
                        <a:pt x="15" y="549"/>
                      </a:lnTo>
                      <a:lnTo>
                        <a:pt x="23" y="549"/>
                      </a:lnTo>
                      <a:lnTo>
                        <a:pt x="23" y="541"/>
                      </a:lnTo>
                      <a:lnTo>
                        <a:pt x="23" y="533"/>
                      </a:lnTo>
                      <a:lnTo>
                        <a:pt x="23" y="525"/>
                      </a:lnTo>
                      <a:lnTo>
                        <a:pt x="31" y="525"/>
                      </a:lnTo>
                      <a:lnTo>
                        <a:pt x="31" y="518"/>
                      </a:lnTo>
                      <a:lnTo>
                        <a:pt x="31" y="510"/>
                      </a:lnTo>
                      <a:lnTo>
                        <a:pt x="31" y="502"/>
                      </a:lnTo>
                      <a:lnTo>
                        <a:pt x="38" y="502"/>
                      </a:lnTo>
                      <a:lnTo>
                        <a:pt x="38" y="495"/>
                      </a:lnTo>
                      <a:lnTo>
                        <a:pt x="38" y="487"/>
                      </a:lnTo>
                      <a:lnTo>
                        <a:pt x="38" y="479"/>
                      </a:lnTo>
                      <a:lnTo>
                        <a:pt x="46" y="479"/>
                      </a:lnTo>
                      <a:lnTo>
                        <a:pt x="46" y="471"/>
                      </a:lnTo>
                      <a:lnTo>
                        <a:pt x="46" y="464"/>
                      </a:lnTo>
                      <a:lnTo>
                        <a:pt x="46" y="456"/>
                      </a:lnTo>
                      <a:lnTo>
                        <a:pt x="54" y="456"/>
                      </a:lnTo>
                      <a:lnTo>
                        <a:pt x="54" y="448"/>
                      </a:lnTo>
                      <a:lnTo>
                        <a:pt x="54" y="441"/>
                      </a:lnTo>
                      <a:lnTo>
                        <a:pt x="54" y="433"/>
                      </a:lnTo>
                      <a:lnTo>
                        <a:pt x="61" y="433"/>
                      </a:lnTo>
                      <a:lnTo>
                        <a:pt x="61" y="425"/>
                      </a:lnTo>
                      <a:lnTo>
                        <a:pt x="61" y="417"/>
                      </a:lnTo>
                      <a:lnTo>
                        <a:pt x="61" y="410"/>
                      </a:lnTo>
                      <a:lnTo>
                        <a:pt x="69" y="410"/>
                      </a:lnTo>
                      <a:lnTo>
                        <a:pt x="69" y="402"/>
                      </a:lnTo>
                      <a:lnTo>
                        <a:pt x="69" y="394"/>
                      </a:lnTo>
                      <a:lnTo>
                        <a:pt x="69" y="386"/>
                      </a:lnTo>
                      <a:lnTo>
                        <a:pt x="77" y="386"/>
                      </a:lnTo>
                      <a:lnTo>
                        <a:pt x="77" y="379"/>
                      </a:lnTo>
                      <a:lnTo>
                        <a:pt x="77" y="371"/>
                      </a:lnTo>
                      <a:lnTo>
                        <a:pt x="77" y="363"/>
                      </a:lnTo>
                      <a:lnTo>
                        <a:pt x="77" y="356"/>
                      </a:lnTo>
                      <a:lnTo>
                        <a:pt x="85" y="356"/>
                      </a:lnTo>
                      <a:lnTo>
                        <a:pt x="85" y="348"/>
                      </a:lnTo>
                      <a:lnTo>
                        <a:pt x="85" y="340"/>
                      </a:lnTo>
                      <a:lnTo>
                        <a:pt x="85" y="332"/>
                      </a:lnTo>
                      <a:lnTo>
                        <a:pt x="92" y="332"/>
                      </a:lnTo>
                      <a:lnTo>
                        <a:pt x="92" y="325"/>
                      </a:lnTo>
                      <a:lnTo>
                        <a:pt x="92" y="317"/>
                      </a:lnTo>
                      <a:lnTo>
                        <a:pt x="92" y="309"/>
                      </a:lnTo>
                      <a:lnTo>
                        <a:pt x="92" y="301"/>
                      </a:lnTo>
                      <a:lnTo>
                        <a:pt x="100" y="301"/>
                      </a:lnTo>
                      <a:lnTo>
                        <a:pt x="100" y="294"/>
                      </a:lnTo>
                      <a:lnTo>
                        <a:pt x="100" y="286"/>
                      </a:lnTo>
                      <a:lnTo>
                        <a:pt x="100" y="278"/>
                      </a:lnTo>
                      <a:lnTo>
                        <a:pt x="100" y="271"/>
                      </a:lnTo>
                      <a:lnTo>
                        <a:pt x="108" y="271"/>
                      </a:lnTo>
                      <a:lnTo>
                        <a:pt x="108" y="263"/>
                      </a:lnTo>
                      <a:lnTo>
                        <a:pt x="108" y="255"/>
                      </a:lnTo>
                      <a:lnTo>
                        <a:pt x="108" y="247"/>
                      </a:lnTo>
                      <a:lnTo>
                        <a:pt x="116" y="240"/>
                      </a:lnTo>
                      <a:lnTo>
                        <a:pt x="116" y="232"/>
                      </a:lnTo>
                      <a:lnTo>
                        <a:pt x="116" y="224"/>
                      </a:lnTo>
                      <a:lnTo>
                        <a:pt x="116" y="217"/>
                      </a:lnTo>
                      <a:lnTo>
                        <a:pt x="123" y="209"/>
                      </a:lnTo>
                      <a:lnTo>
                        <a:pt x="123" y="201"/>
                      </a:lnTo>
                      <a:lnTo>
                        <a:pt x="123" y="193"/>
                      </a:lnTo>
                      <a:lnTo>
                        <a:pt x="123" y="186"/>
                      </a:lnTo>
                      <a:lnTo>
                        <a:pt x="131" y="178"/>
                      </a:lnTo>
                      <a:lnTo>
                        <a:pt x="131" y="170"/>
                      </a:lnTo>
                      <a:lnTo>
                        <a:pt x="131" y="162"/>
                      </a:lnTo>
                      <a:lnTo>
                        <a:pt x="131" y="155"/>
                      </a:lnTo>
                      <a:lnTo>
                        <a:pt x="139" y="147"/>
                      </a:lnTo>
                      <a:lnTo>
                        <a:pt x="139" y="139"/>
                      </a:lnTo>
                      <a:lnTo>
                        <a:pt x="139" y="132"/>
                      </a:lnTo>
                      <a:lnTo>
                        <a:pt x="139" y="124"/>
                      </a:lnTo>
                      <a:lnTo>
                        <a:pt x="139" y="116"/>
                      </a:lnTo>
                      <a:lnTo>
                        <a:pt x="146" y="108"/>
                      </a:lnTo>
                      <a:lnTo>
                        <a:pt x="146" y="101"/>
                      </a:lnTo>
                      <a:lnTo>
                        <a:pt x="146" y="93"/>
                      </a:lnTo>
                      <a:lnTo>
                        <a:pt x="146" y="85"/>
                      </a:lnTo>
                      <a:lnTo>
                        <a:pt x="146" y="77"/>
                      </a:lnTo>
                      <a:lnTo>
                        <a:pt x="154" y="77"/>
                      </a:lnTo>
                      <a:lnTo>
                        <a:pt x="154" y="70"/>
                      </a:lnTo>
                      <a:lnTo>
                        <a:pt x="154" y="62"/>
                      </a:lnTo>
                      <a:lnTo>
                        <a:pt x="154" y="54"/>
                      </a:lnTo>
                      <a:lnTo>
                        <a:pt x="154" y="47"/>
                      </a:lnTo>
                      <a:lnTo>
                        <a:pt x="162" y="47"/>
                      </a:lnTo>
                      <a:lnTo>
                        <a:pt x="162" y="39"/>
                      </a:lnTo>
                      <a:lnTo>
                        <a:pt x="162" y="31"/>
                      </a:lnTo>
                      <a:lnTo>
                        <a:pt x="162" y="23"/>
                      </a:lnTo>
                      <a:lnTo>
                        <a:pt x="170" y="23"/>
                      </a:lnTo>
                      <a:lnTo>
                        <a:pt x="170" y="16"/>
                      </a:lnTo>
                      <a:lnTo>
                        <a:pt x="170" y="8"/>
                      </a:lnTo>
                      <a:lnTo>
                        <a:pt x="177" y="8"/>
                      </a:lnTo>
                      <a:lnTo>
                        <a:pt x="177" y="0"/>
                      </a:lnTo>
                      <a:lnTo>
                        <a:pt x="185" y="0"/>
                      </a:lnTo>
                      <a:lnTo>
                        <a:pt x="193" y="0"/>
                      </a:lnTo>
                      <a:lnTo>
                        <a:pt x="193" y="8"/>
                      </a:lnTo>
                      <a:lnTo>
                        <a:pt x="201" y="8"/>
                      </a:lnTo>
                      <a:lnTo>
                        <a:pt x="201" y="16"/>
                      </a:lnTo>
                      <a:lnTo>
                        <a:pt x="201" y="23"/>
                      </a:lnTo>
                      <a:lnTo>
                        <a:pt x="208" y="23"/>
                      </a:lnTo>
                      <a:lnTo>
                        <a:pt x="208" y="31"/>
                      </a:lnTo>
                      <a:lnTo>
                        <a:pt x="208" y="39"/>
                      </a:lnTo>
                      <a:lnTo>
                        <a:pt x="208" y="47"/>
                      </a:lnTo>
                      <a:lnTo>
                        <a:pt x="216" y="47"/>
                      </a:lnTo>
                      <a:lnTo>
                        <a:pt x="216" y="54"/>
                      </a:lnTo>
                      <a:lnTo>
                        <a:pt x="216" y="62"/>
                      </a:lnTo>
                      <a:lnTo>
                        <a:pt x="216" y="70"/>
                      </a:lnTo>
                      <a:lnTo>
                        <a:pt x="224" y="77"/>
                      </a:lnTo>
                      <a:lnTo>
                        <a:pt x="224" y="85"/>
                      </a:lnTo>
                      <a:lnTo>
                        <a:pt x="224" y="93"/>
                      </a:lnTo>
                      <a:lnTo>
                        <a:pt x="224" y="101"/>
                      </a:lnTo>
                      <a:lnTo>
                        <a:pt x="224" y="108"/>
                      </a:lnTo>
                      <a:lnTo>
                        <a:pt x="231" y="108"/>
                      </a:lnTo>
                      <a:lnTo>
                        <a:pt x="231" y="116"/>
                      </a:lnTo>
                      <a:lnTo>
                        <a:pt x="231" y="124"/>
                      </a:lnTo>
                      <a:lnTo>
                        <a:pt x="231" y="132"/>
                      </a:lnTo>
                      <a:lnTo>
                        <a:pt x="231" y="139"/>
                      </a:lnTo>
                      <a:lnTo>
                        <a:pt x="239" y="147"/>
                      </a:lnTo>
                      <a:lnTo>
                        <a:pt x="239" y="155"/>
                      </a:lnTo>
                      <a:lnTo>
                        <a:pt x="239" y="162"/>
                      </a:lnTo>
                      <a:lnTo>
                        <a:pt x="239" y="170"/>
                      </a:lnTo>
                      <a:lnTo>
                        <a:pt x="239" y="178"/>
                      </a:lnTo>
                      <a:lnTo>
                        <a:pt x="247" y="186"/>
                      </a:lnTo>
                      <a:lnTo>
                        <a:pt x="247" y="193"/>
                      </a:lnTo>
                      <a:lnTo>
                        <a:pt x="247" y="201"/>
                      </a:lnTo>
                      <a:lnTo>
                        <a:pt x="247" y="209"/>
                      </a:lnTo>
                      <a:lnTo>
                        <a:pt x="255" y="217"/>
                      </a:lnTo>
                      <a:lnTo>
                        <a:pt x="255" y="224"/>
                      </a:lnTo>
                      <a:lnTo>
                        <a:pt x="255" y="232"/>
                      </a:lnTo>
                      <a:lnTo>
                        <a:pt x="255" y="240"/>
                      </a:lnTo>
                      <a:lnTo>
                        <a:pt x="262" y="247"/>
                      </a:lnTo>
                      <a:lnTo>
                        <a:pt x="262" y="255"/>
                      </a:lnTo>
                      <a:lnTo>
                        <a:pt x="262" y="263"/>
                      </a:lnTo>
                      <a:lnTo>
                        <a:pt x="262" y="271"/>
                      </a:lnTo>
                      <a:lnTo>
                        <a:pt x="270" y="278"/>
                      </a:lnTo>
                      <a:lnTo>
                        <a:pt x="270" y="286"/>
                      </a:lnTo>
                      <a:lnTo>
                        <a:pt x="270" y="294"/>
                      </a:lnTo>
                      <a:lnTo>
                        <a:pt x="270" y="301"/>
                      </a:lnTo>
                      <a:lnTo>
                        <a:pt x="278" y="309"/>
                      </a:lnTo>
                      <a:lnTo>
                        <a:pt x="278" y="317"/>
                      </a:lnTo>
                      <a:lnTo>
                        <a:pt x="278" y="325"/>
                      </a:lnTo>
                      <a:lnTo>
                        <a:pt x="278" y="332"/>
                      </a:lnTo>
                      <a:lnTo>
                        <a:pt x="285" y="332"/>
                      </a:lnTo>
                      <a:lnTo>
                        <a:pt x="285" y="340"/>
                      </a:lnTo>
                      <a:lnTo>
                        <a:pt x="285" y="348"/>
                      </a:lnTo>
                      <a:lnTo>
                        <a:pt x="285" y="356"/>
                      </a:lnTo>
                      <a:lnTo>
                        <a:pt x="285" y="363"/>
                      </a:lnTo>
                      <a:lnTo>
                        <a:pt x="293" y="363"/>
                      </a:lnTo>
                      <a:lnTo>
                        <a:pt x="293" y="371"/>
                      </a:lnTo>
                      <a:lnTo>
                        <a:pt x="293" y="379"/>
                      </a:lnTo>
                      <a:lnTo>
                        <a:pt x="293" y="386"/>
                      </a:lnTo>
                      <a:lnTo>
                        <a:pt x="301" y="386"/>
                      </a:lnTo>
                      <a:lnTo>
                        <a:pt x="301" y="394"/>
                      </a:lnTo>
                      <a:lnTo>
                        <a:pt x="301" y="402"/>
                      </a:lnTo>
                      <a:lnTo>
                        <a:pt x="301" y="410"/>
                      </a:lnTo>
                      <a:lnTo>
                        <a:pt x="301" y="417"/>
                      </a:lnTo>
                      <a:lnTo>
                        <a:pt x="309" y="417"/>
                      </a:lnTo>
                      <a:lnTo>
                        <a:pt x="309" y="425"/>
                      </a:lnTo>
                      <a:lnTo>
                        <a:pt x="309" y="433"/>
                      </a:lnTo>
                      <a:lnTo>
                        <a:pt x="309" y="441"/>
                      </a:lnTo>
                      <a:lnTo>
                        <a:pt x="316" y="441"/>
                      </a:lnTo>
                      <a:lnTo>
                        <a:pt x="316" y="448"/>
                      </a:lnTo>
                      <a:lnTo>
                        <a:pt x="316" y="456"/>
                      </a:lnTo>
                      <a:lnTo>
                        <a:pt x="316" y="464"/>
                      </a:lnTo>
                      <a:lnTo>
                        <a:pt x="324" y="464"/>
                      </a:lnTo>
                      <a:lnTo>
                        <a:pt x="324" y="471"/>
                      </a:lnTo>
                      <a:lnTo>
                        <a:pt x="324" y="479"/>
                      </a:lnTo>
                      <a:lnTo>
                        <a:pt x="324" y="487"/>
                      </a:lnTo>
                      <a:lnTo>
                        <a:pt x="332" y="487"/>
                      </a:lnTo>
                      <a:lnTo>
                        <a:pt x="332" y="495"/>
                      </a:lnTo>
                      <a:lnTo>
                        <a:pt x="332" y="502"/>
                      </a:lnTo>
                      <a:lnTo>
                        <a:pt x="332" y="510"/>
                      </a:lnTo>
                      <a:lnTo>
                        <a:pt x="340" y="510"/>
                      </a:lnTo>
                      <a:lnTo>
                        <a:pt x="340" y="518"/>
                      </a:lnTo>
                      <a:lnTo>
                        <a:pt x="340" y="525"/>
                      </a:lnTo>
                      <a:lnTo>
                        <a:pt x="347" y="533"/>
                      </a:lnTo>
                      <a:lnTo>
                        <a:pt x="347" y="541"/>
                      </a:lnTo>
                      <a:lnTo>
                        <a:pt x="347" y="549"/>
                      </a:lnTo>
                      <a:lnTo>
                        <a:pt x="355" y="549"/>
                      </a:lnTo>
                      <a:lnTo>
                        <a:pt x="355" y="556"/>
                      </a:lnTo>
                      <a:lnTo>
                        <a:pt x="355" y="564"/>
                      </a:lnTo>
                      <a:lnTo>
                        <a:pt x="363" y="572"/>
                      </a:lnTo>
                      <a:lnTo>
                        <a:pt x="363" y="580"/>
                      </a:lnTo>
                      <a:lnTo>
                        <a:pt x="363" y="587"/>
                      </a:lnTo>
                      <a:lnTo>
                        <a:pt x="370" y="587"/>
                      </a:lnTo>
                      <a:lnTo>
                        <a:pt x="370" y="595"/>
                      </a:lnTo>
                      <a:lnTo>
                        <a:pt x="370" y="603"/>
                      </a:lnTo>
                      <a:lnTo>
                        <a:pt x="378" y="603"/>
                      </a:lnTo>
                      <a:lnTo>
                        <a:pt x="378" y="610"/>
                      </a:lnTo>
                      <a:lnTo>
                        <a:pt x="378" y="618"/>
                      </a:lnTo>
                      <a:lnTo>
                        <a:pt x="386" y="618"/>
                      </a:lnTo>
                      <a:lnTo>
                        <a:pt x="386" y="626"/>
                      </a:lnTo>
                      <a:lnTo>
                        <a:pt x="386" y="634"/>
                      </a:lnTo>
                      <a:lnTo>
                        <a:pt x="394" y="634"/>
                      </a:lnTo>
                      <a:lnTo>
                        <a:pt x="394" y="641"/>
                      </a:lnTo>
                      <a:lnTo>
                        <a:pt x="394" y="649"/>
                      </a:lnTo>
                      <a:lnTo>
                        <a:pt x="401" y="649"/>
                      </a:lnTo>
                      <a:lnTo>
                        <a:pt x="401" y="657"/>
                      </a:lnTo>
                      <a:lnTo>
                        <a:pt x="409" y="657"/>
                      </a:lnTo>
                      <a:lnTo>
                        <a:pt x="409" y="665"/>
                      </a:lnTo>
                      <a:lnTo>
                        <a:pt x="417" y="665"/>
                      </a:lnTo>
                      <a:lnTo>
                        <a:pt x="417" y="672"/>
                      </a:lnTo>
                      <a:lnTo>
                        <a:pt x="425" y="672"/>
                      </a:lnTo>
                      <a:lnTo>
                        <a:pt x="432" y="680"/>
                      </a:lnTo>
                      <a:lnTo>
                        <a:pt x="440" y="680"/>
                      </a:lnTo>
                      <a:lnTo>
                        <a:pt x="440" y="672"/>
                      </a:lnTo>
                      <a:lnTo>
                        <a:pt x="448" y="672"/>
                      </a:lnTo>
                      <a:lnTo>
                        <a:pt x="455" y="672"/>
                      </a:lnTo>
                      <a:lnTo>
                        <a:pt x="455" y="665"/>
                      </a:lnTo>
                      <a:lnTo>
                        <a:pt x="463" y="665"/>
                      </a:lnTo>
                      <a:lnTo>
                        <a:pt x="463" y="657"/>
                      </a:lnTo>
                      <a:lnTo>
                        <a:pt x="471" y="657"/>
                      </a:lnTo>
                      <a:lnTo>
                        <a:pt x="471" y="649"/>
                      </a:lnTo>
                      <a:lnTo>
                        <a:pt x="471" y="641"/>
                      </a:lnTo>
                      <a:lnTo>
                        <a:pt x="479" y="641"/>
                      </a:lnTo>
                      <a:lnTo>
                        <a:pt x="479" y="634"/>
                      </a:lnTo>
                      <a:lnTo>
                        <a:pt x="479" y="626"/>
                      </a:lnTo>
                      <a:lnTo>
                        <a:pt x="486" y="626"/>
                      </a:lnTo>
                      <a:lnTo>
                        <a:pt x="486" y="618"/>
                      </a:lnTo>
                      <a:lnTo>
                        <a:pt x="486" y="610"/>
                      </a:lnTo>
                      <a:lnTo>
                        <a:pt x="494" y="610"/>
                      </a:lnTo>
                      <a:lnTo>
                        <a:pt x="494" y="603"/>
                      </a:lnTo>
                      <a:lnTo>
                        <a:pt x="494" y="595"/>
                      </a:lnTo>
                      <a:lnTo>
                        <a:pt x="502" y="595"/>
                      </a:lnTo>
                      <a:lnTo>
                        <a:pt x="502" y="587"/>
                      </a:lnTo>
                      <a:lnTo>
                        <a:pt x="502" y="580"/>
                      </a:lnTo>
                      <a:lnTo>
                        <a:pt x="509" y="580"/>
                      </a:lnTo>
                      <a:lnTo>
                        <a:pt x="509" y="572"/>
                      </a:lnTo>
                      <a:lnTo>
                        <a:pt x="509" y="564"/>
                      </a:lnTo>
                      <a:lnTo>
                        <a:pt x="517" y="556"/>
                      </a:lnTo>
                      <a:lnTo>
                        <a:pt x="517" y="549"/>
                      </a:lnTo>
                      <a:lnTo>
                        <a:pt x="517" y="541"/>
                      </a:lnTo>
                      <a:lnTo>
                        <a:pt x="525" y="541"/>
                      </a:lnTo>
                      <a:lnTo>
                        <a:pt x="525" y="533"/>
                      </a:lnTo>
                      <a:lnTo>
                        <a:pt x="525" y="525"/>
                      </a:lnTo>
                      <a:lnTo>
                        <a:pt x="533" y="518"/>
                      </a:lnTo>
                      <a:lnTo>
                        <a:pt x="533" y="510"/>
                      </a:lnTo>
                      <a:lnTo>
                        <a:pt x="533" y="502"/>
                      </a:lnTo>
                      <a:lnTo>
                        <a:pt x="540" y="502"/>
                      </a:lnTo>
                      <a:lnTo>
                        <a:pt x="540" y="495"/>
                      </a:lnTo>
                      <a:lnTo>
                        <a:pt x="540" y="487"/>
                      </a:lnTo>
                      <a:lnTo>
                        <a:pt x="540" y="479"/>
                      </a:lnTo>
                      <a:lnTo>
                        <a:pt x="548" y="479"/>
                      </a:lnTo>
                      <a:lnTo>
                        <a:pt x="548" y="471"/>
                      </a:lnTo>
                      <a:lnTo>
                        <a:pt x="548" y="464"/>
                      </a:lnTo>
                      <a:lnTo>
                        <a:pt x="548" y="456"/>
                      </a:lnTo>
                      <a:lnTo>
                        <a:pt x="556" y="456"/>
                      </a:lnTo>
                      <a:lnTo>
                        <a:pt x="556" y="448"/>
                      </a:lnTo>
                      <a:lnTo>
                        <a:pt x="556" y="441"/>
                      </a:lnTo>
                      <a:lnTo>
                        <a:pt x="556" y="433"/>
                      </a:lnTo>
                      <a:lnTo>
                        <a:pt x="564" y="433"/>
                      </a:lnTo>
                      <a:lnTo>
                        <a:pt x="564" y="425"/>
                      </a:lnTo>
                      <a:lnTo>
                        <a:pt x="564" y="417"/>
                      </a:lnTo>
                      <a:lnTo>
                        <a:pt x="564" y="410"/>
                      </a:lnTo>
                      <a:lnTo>
                        <a:pt x="571" y="410"/>
                      </a:lnTo>
                      <a:lnTo>
                        <a:pt x="571" y="402"/>
                      </a:lnTo>
                      <a:lnTo>
                        <a:pt x="571" y="394"/>
                      </a:lnTo>
                      <a:lnTo>
                        <a:pt x="571" y="386"/>
                      </a:lnTo>
                      <a:lnTo>
                        <a:pt x="579" y="379"/>
                      </a:lnTo>
                      <a:lnTo>
                        <a:pt x="579" y="371"/>
                      </a:lnTo>
                      <a:lnTo>
                        <a:pt x="579" y="363"/>
                      </a:lnTo>
                      <a:lnTo>
                        <a:pt x="579" y="356"/>
                      </a:lnTo>
                      <a:lnTo>
                        <a:pt x="587" y="356"/>
                      </a:lnTo>
                      <a:lnTo>
                        <a:pt x="587" y="348"/>
                      </a:lnTo>
                      <a:lnTo>
                        <a:pt x="587" y="340"/>
                      </a:lnTo>
                      <a:lnTo>
                        <a:pt x="587" y="332"/>
                      </a:lnTo>
                      <a:lnTo>
                        <a:pt x="594" y="325"/>
                      </a:lnTo>
                      <a:lnTo>
                        <a:pt x="594" y="317"/>
                      </a:lnTo>
                      <a:lnTo>
                        <a:pt x="594" y="309"/>
                      </a:lnTo>
                      <a:lnTo>
                        <a:pt x="594" y="301"/>
                      </a:lnTo>
                      <a:lnTo>
                        <a:pt x="602" y="301"/>
                      </a:lnTo>
                      <a:lnTo>
                        <a:pt x="602" y="294"/>
                      </a:lnTo>
                      <a:lnTo>
                        <a:pt x="602" y="286"/>
                      </a:lnTo>
                      <a:lnTo>
                        <a:pt x="602" y="278"/>
                      </a:lnTo>
                      <a:lnTo>
                        <a:pt x="602" y="271"/>
                      </a:lnTo>
                      <a:lnTo>
                        <a:pt x="610" y="271"/>
                      </a:lnTo>
                      <a:lnTo>
                        <a:pt x="610" y="263"/>
                      </a:lnTo>
                      <a:lnTo>
                        <a:pt x="610" y="255"/>
                      </a:lnTo>
                      <a:lnTo>
                        <a:pt x="610" y="247"/>
                      </a:lnTo>
                      <a:lnTo>
                        <a:pt x="610" y="240"/>
                      </a:lnTo>
                      <a:lnTo>
                        <a:pt x="618" y="240"/>
                      </a:lnTo>
                      <a:lnTo>
                        <a:pt x="618" y="232"/>
                      </a:lnTo>
                      <a:lnTo>
                        <a:pt x="618" y="224"/>
                      </a:lnTo>
                      <a:lnTo>
                        <a:pt x="618" y="217"/>
                      </a:lnTo>
                      <a:lnTo>
                        <a:pt x="618" y="209"/>
                      </a:lnTo>
                      <a:lnTo>
                        <a:pt x="625" y="209"/>
                      </a:lnTo>
                      <a:lnTo>
                        <a:pt x="625" y="201"/>
                      </a:lnTo>
                      <a:lnTo>
                        <a:pt x="625" y="193"/>
                      </a:lnTo>
                      <a:lnTo>
                        <a:pt x="625" y="186"/>
                      </a:lnTo>
                      <a:lnTo>
                        <a:pt x="625" y="178"/>
                      </a:lnTo>
                      <a:lnTo>
                        <a:pt x="633" y="170"/>
                      </a:lnTo>
                      <a:lnTo>
                        <a:pt x="633" y="162"/>
                      </a:lnTo>
                      <a:lnTo>
                        <a:pt x="633" y="155"/>
                      </a:lnTo>
                      <a:lnTo>
                        <a:pt x="633" y="147"/>
                      </a:lnTo>
                      <a:lnTo>
                        <a:pt x="633" y="139"/>
                      </a:lnTo>
                      <a:lnTo>
                        <a:pt x="641" y="139"/>
                      </a:lnTo>
                      <a:lnTo>
                        <a:pt x="641" y="132"/>
                      </a:lnTo>
                      <a:lnTo>
                        <a:pt x="641" y="124"/>
                      </a:lnTo>
                      <a:lnTo>
                        <a:pt x="641" y="116"/>
                      </a:lnTo>
                      <a:lnTo>
                        <a:pt x="641" y="108"/>
                      </a:lnTo>
                      <a:lnTo>
                        <a:pt x="649" y="108"/>
                      </a:lnTo>
                      <a:lnTo>
                        <a:pt x="649" y="101"/>
                      </a:lnTo>
                      <a:lnTo>
                        <a:pt x="649" y="93"/>
                      </a:lnTo>
                      <a:lnTo>
                        <a:pt x="649" y="85"/>
                      </a:lnTo>
                      <a:lnTo>
                        <a:pt x="649" y="77"/>
                      </a:lnTo>
                      <a:lnTo>
                        <a:pt x="656" y="77"/>
                      </a:lnTo>
                      <a:lnTo>
                        <a:pt x="656" y="70"/>
                      </a:lnTo>
                      <a:lnTo>
                        <a:pt x="656" y="62"/>
                      </a:lnTo>
                      <a:lnTo>
                        <a:pt x="656" y="54"/>
                      </a:lnTo>
                      <a:lnTo>
                        <a:pt x="664" y="54"/>
                      </a:lnTo>
                      <a:lnTo>
                        <a:pt x="664" y="47"/>
                      </a:lnTo>
                      <a:lnTo>
                        <a:pt x="664" y="39"/>
                      </a:lnTo>
                      <a:lnTo>
                        <a:pt x="672" y="39"/>
                      </a:lnTo>
                      <a:lnTo>
                        <a:pt x="672" y="31"/>
                      </a:lnTo>
                      <a:lnTo>
                        <a:pt x="679" y="31"/>
                      </a:lnTo>
                      <a:lnTo>
                        <a:pt x="687" y="31"/>
                      </a:lnTo>
                      <a:lnTo>
                        <a:pt x="687" y="39"/>
                      </a:lnTo>
                      <a:lnTo>
                        <a:pt x="695" y="39"/>
                      </a:lnTo>
                      <a:lnTo>
                        <a:pt x="695" y="47"/>
                      </a:lnTo>
                      <a:lnTo>
                        <a:pt x="695" y="54"/>
                      </a:lnTo>
                      <a:lnTo>
                        <a:pt x="703" y="62"/>
                      </a:lnTo>
                      <a:lnTo>
                        <a:pt x="703" y="70"/>
                      </a:lnTo>
                      <a:lnTo>
                        <a:pt x="703" y="77"/>
                      </a:lnTo>
                      <a:lnTo>
                        <a:pt x="710" y="85"/>
                      </a:lnTo>
                      <a:lnTo>
                        <a:pt x="710" y="93"/>
                      </a:lnTo>
                      <a:lnTo>
                        <a:pt x="710" y="101"/>
                      </a:lnTo>
                      <a:lnTo>
                        <a:pt x="710" y="108"/>
                      </a:lnTo>
                      <a:lnTo>
                        <a:pt x="718" y="116"/>
                      </a:lnTo>
                      <a:lnTo>
                        <a:pt x="718" y="124"/>
                      </a:lnTo>
                      <a:lnTo>
                        <a:pt x="718" y="132"/>
                      </a:lnTo>
                      <a:lnTo>
                        <a:pt x="718" y="139"/>
                      </a:lnTo>
                      <a:lnTo>
                        <a:pt x="718" y="147"/>
                      </a:lnTo>
                      <a:lnTo>
                        <a:pt x="726" y="147"/>
                      </a:lnTo>
                      <a:lnTo>
                        <a:pt x="726" y="155"/>
                      </a:lnTo>
                      <a:lnTo>
                        <a:pt x="726" y="162"/>
                      </a:lnTo>
                      <a:lnTo>
                        <a:pt x="726" y="170"/>
                      </a:lnTo>
                      <a:lnTo>
                        <a:pt x="726" y="178"/>
                      </a:lnTo>
                      <a:lnTo>
                        <a:pt x="726" y="186"/>
                      </a:lnTo>
                      <a:lnTo>
                        <a:pt x="733" y="186"/>
                      </a:lnTo>
                      <a:lnTo>
                        <a:pt x="733" y="193"/>
                      </a:lnTo>
                      <a:lnTo>
                        <a:pt x="733" y="201"/>
                      </a:lnTo>
                      <a:lnTo>
                        <a:pt x="733" y="209"/>
                      </a:lnTo>
                      <a:lnTo>
                        <a:pt x="733" y="217"/>
                      </a:lnTo>
                      <a:lnTo>
                        <a:pt x="741" y="224"/>
                      </a:lnTo>
                      <a:lnTo>
                        <a:pt x="741" y="232"/>
                      </a:lnTo>
                      <a:lnTo>
                        <a:pt x="741" y="240"/>
                      </a:lnTo>
                      <a:lnTo>
                        <a:pt x="741" y="247"/>
                      </a:lnTo>
                      <a:lnTo>
                        <a:pt x="749" y="247"/>
                      </a:lnTo>
                      <a:lnTo>
                        <a:pt x="749" y="255"/>
                      </a:lnTo>
                      <a:lnTo>
                        <a:pt x="749" y="263"/>
                      </a:lnTo>
                      <a:lnTo>
                        <a:pt x="749" y="271"/>
                      </a:lnTo>
                      <a:lnTo>
                        <a:pt x="749" y="278"/>
                      </a:lnTo>
                      <a:lnTo>
                        <a:pt x="757" y="278"/>
                      </a:lnTo>
                      <a:lnTo>
                        <a:pt x="757" y="286"/>
                      </a:lnTo>
                      <a:lnTo>
                        <a:pt x="757" y="294"/>
                      </a:lnTo>
                      <a:lnTo>
                        <a:pt x="757" y="301"/>
                      </a:lnTo>
                      <a:lnTo>
                        <a:pt x="757" y="309"/>
                      </a:lnTo>
                      <a:lnTo>
                        <a:pt x="764" y="309"/>
                      </a:lnTo>
                      <a:lnTo>
                        <a:pt x="764" y="317"/>
                      </a:lnTo>
                      <a:lnTo>
                        <a:pt x="764" y="325"/>
                      </a:lnTo>
                      <a:lnTo>
                        <a:pt x="764" y="332"/>
                      </a:lnTo>
                      <a:lnTo>
                        <a:pt x="764" y="340"/>
                      </a:lnTo>
                      <a:lnTo>
                        <a:pt x="772" y="340"/>
                      </a:lnTo>
                      <a:lnTo>
                        <a:pt x="772" y="348"/>
                      </a:lnTo>
                      <a:lnTo>
                        <a:pt x="772" y="356"/>
                      </a:lnTo>
                      <a:lnTo>
                        <a:pt x="772" y="363"/>
                      </a:lnTo>
                      <a:lnTo>
                        <a:pt x="772" y="371"/>
                      </a:lnTo>
                      <a:lnTo>
                        <a:pt x="780" y="371"/>
                      </a:lnTo>
                      <a:lnTo>
                        <a:pt x="780" y="379"/>
                      </a:lnTo>
                      <a:lnTo>
                        <a:pt x="780" y="386"/>
                      </a:lnTo>
                      <a:lnTo>
                        <a:pt x="780" y="394"/>
                      </a:lnTo>
                      <a:lnTo>
                        <a:pt x="788" y="402"/>
                      </a:lnTo>
                      <a:lnTo>
                        <a:pt x="788" y="410"/>
                      </a:lnTo>
                      <a:lnTo>
                        <a:pt x="788" y="417"/>
                      </a:lnTo>
                      <a:lnTo>
                        <a:pt x="788" y="425"/>
                      </a:lnTo>
                      <a:lnTo>
                        <a:pt x="795" y="425"/>
                      </a:lnTo>
                      <a:lnTo>
                        <a:pt x="795" y="433"/>
                      </a:lnTo>
                      <a:lnTo>
                        <a:pt x="795" y="441"/>
                      </a:lnTo>
                      <a:lnTo>
                        <a:pt x="795" y="448"/>
                      </a:lnTo>
                      <a:lnTo>
                        <a:pt x="803" y="448"/>
                      </a:lnTo>
                      <a:lnTo>
                        <a:pt x="803" y="456"/>
                      </a:lnTo>
                      <a:lnTo>
                        <a:pt x="803" y="464"/>
                      </a:lnTo>
                      <a:lnTo>
                        <a:pt x="803" y="471"/>
                      </a:lnTo>
                      <a:lnTo>
                        <a:pt x="811" y="479"/>
                      </a:lnTo>
                      <a:lnTo>
                        <a:pt x="811" y="487"/>
                      </a:lnTo>
                      <a:lnTo>
                        <a:pt x="811" y="495"/>
                      </a:lnTo>
                      <a:lnTo>
                        <a:pt x="818" y="502"/>
                      </a:lnTo>
                      <a:lnTo>
                        <a:pt x="818" y="510"/>
                      </a:lnTo>
                      <a:lnTo>
                        <a:pt x="818" y="518"/>
                      </a:lnTo>
                      <a:lnTo>
                        <a:pt x="826" y="525"/>
                      </a:lnTo>
                      <a:lnTo>
                        <a:pt x="826" y="533"/>
                      </a:lnTo>
                      <a:lnTo>
                        <a:pt x="826" y="541"/>
                      </a:lnTo>
                      <a:lnTo>
                        <a:pt x="834" y="541"/>
                      </a:lnTo>
                      <a:lnTo>
                        <a:pt x="834" y="549"/>
                      </a:lnTo>
                      <a:lnTo>
                        <a:pt x="834" y="556"/>
                      </a:lnTo>
                      <a:lnTo>
                        <a:pt x="834" y="564"/>
                      </a:lnTo>
                      <a:lnTo>
                        <a:pt x="842" y="564"/>
                      </a:lnTo>
                      <a:lnTo>
                        <a:pt x="842" y="572"/>
                      </a:lnTo>
                      <a:lnTo>
                        <a:pt x="842" y="580"/>
                      </a:lnTo>
                      <a:lnTo>
                        <a:pt x="842" y="587"/>
                      </a:lnTo>
                      <a:lnTo>
                        <a:pt x="849" y="587"/>
                      </a:lnTo>
                      <a:lnTo>
                        <a:pt x="849" y="595"/>
                      </a:lnTo>
                      <a:lnTo>
                        <a:pt x="849" y="603"/>
                      </a:lnTo>
                      <a:lnTo>
                        <a:pt x="857" y="603"/>
                      </a:lnTo>
                      <a:lnTo>
                        <a:pt x="857" y="610"/>
                      </a:lnTo>
                      <a:lnTo>
                        <a:pt x="857" y="618"/>
                      </a:lnTo>
                      <a:lnTo>
                        <a:pt x="865" y="626"/>
                      </a:lnTo>
                      <a:lnTo>
                        <a:pt x="865" y="634"/>
                      </a:lnTo>
                      <a:lnTo>
                        <a:pt x="865" y="641"/>
                      </a:lnTo>
                      <a:lnTo>
                        <a:pt x="873" y="641"/>
                      </a:lnTo>
                      <a:lnTo>
                        <a:pt x="873" y="649"/>
                      </a:lnTo>
                      <a:lnTo>
                        <a:pt x="873" y="657"/>
                      </a:lnTo>
                      <a:lnTo>
                        <a:pt x="880" y="657"/>
                      </a:lnTo>
                      <a:lnTo>
                        <a:pt x="880" y="665"/>
                      </a:lnTo>
                      <a:lnTo>
                        <a:pt x="888" y="672"/>
                      </a:lnTo>
                      <a:lnTo>
                        <a:pt x="888" y="680"/>
                      </a:lnTo>
                      <a:lnTo>
                        <a:pt x="896" y="680"/>
                      </a:lnTo>
                      <a:lnTo>
                        <a:pt x="896" y="688"/>
                      </a:lnTo>
                      <a:lnTo>
                        <a:pt x="903" y="695"/>
                      </a:lnTo>
                      <a:lnTo>
                        <a:pt x="911" y="703"/>
                      </a:lnTo>
                      <a:lnTo>
                        <a:pt x="919" y="703"/>
                      </a:lnTo>
                      <a:lnTo>
                        <a:pt x="919" y="711"/>
                      </a:lnTo>
                      <a:lnTo>
                        <a:pt x="927" y="711"/>
                      </a:lnTo>
                      <a:lnTo>
                        <a:pt x="934" y="711"/>
                      </a:lnTo>
                      <a:lnTo>
                        <a:pt x="942" y="703"/>
                      </a:lnTo>
                      <a:lnTo>
                        <a:pt x="950" y="703"/>
                      </a:lnTo>
                      <a:lnTo>
                        <a:pt x="950" y="695"/>
                      </a:lnTo>
                      <a:lnTo>
                        <a:pt x="957" y="695"/>
                      </a:lnTo>
                      <a:lnTo>
                        <a:pt x="957" y="688"/>
                      </a:lnTo>
                      <a:lnTo>
                        <a:pt x="965" y="688"/>
                      </a:lnTo>
                      <a:lnTo>
                        <a:pt x="965" y="680"/>
                      </a:lnTo>
                      <a:lnTo>
                        <a:pt x="973" y="680"/>
                      </a:lnTo>
                      <a:lnTo>
                        <a:pt x="973" y="672"/>
                      </a:lnTo>
                      <a:lnTo>
                        <a:pt x="973" y="665"/>
                      </a:lnTo>
                      <a:lnTo>
                        <a:pt x="981" y="665"/>
                      </a:lnTo>
                      <a:lnTo>
                        <a:pt x="981" y="657"/>
                      </a:lnTo>
                      <a:lnTo>
                        <a:pt x="988" y="649"/>
                      </a:lnTo>
                      <a:lnTo>
                        <a:pt x="988" y="641"/>
                      </a:lnTo>
                      <a:lnTo>
                        <a:pt x="996" y="634"/>
                      </a:lnTo>
                      <a:lnTo>
                        <a:pt x="996" y="626"/>
                      </a:lnTo>
                      <a:lnTo>
                        <a:pt x="996" y="618"/>
                      </a:lnTo>
                      <a:lnTo>
                        <a:pt x="1004" y="618"/>
                      </a:lnTo>
                      <a:lnTo>
                        <a:pt x="1004" y="610"/>
                      </a:lnTo>
                      <a:lnTo>
                        <a:pt x="1004" y="603"/>
                      </a:lnTo>
                      <a:lnTo>
                        <a:pt x="1012" y="603"/>
                      </a:lnTo>
                      <a:lnTo>
                        <a:pt x="1012" y="595"/>
                      </a:lnTo>
                      <a:lnTo>
                        <a:pt x="1012" y="587"/>
                      </a:lnTo>
                      <a:lnTo>
                        <a:pt x="1019" y="587"/>
                      </a:lnTo>
                      <a:lnTo>
                        <a:pt x="1019" y="580"/>
                      </a:lnTo>
                      <a:lnTo>
                        <a:pt x="1019" y="572"/>
                      </a:lnTo>
                      <a:lnTo>
                        <a:pt x="1019" y="564"/>
                      </a:lnTo>
                      <a:lnTo>
                        <a:pt x="1027" y="564"/>
                      </a:lnTo>
                      <a:lnTo>
                        <a:pt x="1027" y="556"/>
                      </a:lnTo>
                      <a:lnTo>
                        <a:pt x="1027" y="549"/>
                      </a:lnTo>
                      <a:lnTo>
                        <a:pt x="1035" y="549"/>
                      </a:lnTo>
                      <a:lnTo>
                        <a:pt x="1035" y="541"/>
                      </a:lnTo>
                      <a:lnTo>
                        <a:pt x="1035" y="533"/>
                      </a:lnTo>
                      <a:lnTo>
                        <a:pt x="1035" y="525"/>
                      </a:lnTo>
                      <a:lnTo>
                        <a:pt x="1042" y="525"/>
                      </a:lnTo>
                      <a:lnTo>
                        <a:pt x="1042" y="518"/>
                      </a:lnTo>
                      <a:lnTo>
                        <a:pt x="1042" y="510"/>
                      </a:lnTo>
                      <a:lnTo>
                        <a:pt x="1042" y="502"/>
                      </a:lnTo>
                      <a:lnTo>
                        <a:pt x="1050" y="502"/>
                      </a:lnTo>
                      <a:lnTo>
                        <a:pt x="1050" y="495"/>
                      </a:lnTo>
                      <a:lnTo>
                        <a:pt x="1050" y="487"/>
                      </a:lnTo>
                      <a:lnTo>
                        <a:pt x="1050" y="479"/>
                      </a:lnTo>
                      <a:lnTo>
                        <a:pt x="1058" y="479"/>
                      </a:lnTo>
                      <a:lnTo>
                        <a:pt x="1058" y="471"/>
                      </a:lnTo>
                      <a:lnTo>
                        <a:pt x="1058" y="464"/>
                      </a:lnTo>
                      <a:lnTo>
                        <a:pt x="1058" y="456"/>
                      </a:lnTo>
                      <a:lnTo>
                        <a:pt x="1066" y="456"/>
                      </a:lnTo>
                      <a:lnTo>
                        <a:pt x="1066" y="448"/>
                      </a:lnTo>
                      <a:lnTo>
                        <a:pt x="1066" y="441"/>
                      </a:lnTo>
                      <a:lnTo>
                        <a:pt x="1066" y="433"/>
                      </a:lnTo>
                      <a:lnTo>
                        <a:pt x="1073" y="433"/>
                      </a:lnTo>
                      <a:lnTo>
                        <a:pt x="1073" y="425"/>
                      </a:lnTo>
                      <a:lnTo>
                        <a:pt x="1073" y="417"/>
                      </a:lnTo>
                      <a:lnTo>
                        <a:pt x="1073" y="410"/>
                      </a:lnTo>
                      <a:lnTo>
                        <a:pt x="1081" y="402"/>
                      </a:lnTo>
                      <a:lnTo>
                        <a:pt x="1081" y="394"/>
                      </a:lnTo>
                      <a:lnTo>
                        <a:pt x="1081" y="386"/>
                      </a:lnTo>
                      <a:lnTo>
                        <a:pt x="1081" y="379"/>
                      </a:lnTo>
                      <a:lnTo>
                        <a:pt x="1089" y="379"/>
                      </a:lnTo>
                      <a:lnTo>
                        <a:pt x="1089" y="371"/>
                      </a:lnTo>
                      <a:lnTo>
                        <a:pt x="1089" y="363"/>
                      </a:lnTo>
                      <a:lnTo>
                        <a:pt x="1089" y="356"/>
                      </a:lnTo>
                      <a:lnTo>
                        <a:pt x="1089" y="348"/>
                      </a:lnTo>
                      <a:lnTo>
                        <a:pt x="1097" y="348"/>
                      </a:lnTo>
                      <a:lnTo>
                        <a:pt x="1097" y="340"/>
                      </a:lnTo>
                      <a:lnTo>
                        <a:pt x="1097" y="332"/>
                      </a:lnTo>
                      <a:lnTo>
                        <a:pt x="1097" y="325"/>
                      </a:lnTo>
                      <a:lnTo>
                        <a:pt x="1104" y="325"/>
                      </a:lnTo>
                      <a:lnTo>
                        <a:pt x="1104" y="317"/>
                      </a:lnTo>
                      <a:lnTo>
                        <a:pt x="1104" y="309"/>
                      </a:lnTo>
                      <a:lnTo>
                        <a:pt x="1104" y="301"/>
                      </a:lnTo>
                      <a:lnTo>
                        <a:pt x="1104" y="294"/>
                      </a:lnTo>
                      <a:lnTo>
                        <a:pt x="1112" y="294"/>
                      </a:lnTo>
                      <a:lnTo>
                        <a:pt x="1112" y="286"/>
                      </a:lnTo>
                      <a:lnTo>
                        <a:pt x="1112" y="278"/>
                      </a:lnTo>
                      <a:lnTo>
                        <a:pt x="1112" y="271"/>
                      </a:lnTo>
                      <a:lnTo>
                        <a:pt x="1112" y="263"/>
                      </a:lnTo>
                      <a:lnTo>
                        <a:pt x="1120" y="263"/>
                      </a:lnTo>
                      <a:lnTo>
                        <a:pt x="1120" y="255"/>
                      </a:lnTo>
                      <a:lnTo>
                        <a:pt x="1120" y="247"/>
                      </a:lnTo>
                      <a:lnTo>
                        <a:pt x="1120" y="240"/>
                      </a:lnTo>
                      <a:lnTo>
                        <a:pt x="1127" y="232"/>
                      </a:lnTo>
                      <a:lnTo>
                        <a:pt x="1127" y="224"/>
                      </a:lnTo>
                      <a:lnTo>
                        <a:pt x="1127" y="217"/>
                      </a:lnTo>
                      <a:lnTo>
                        <a:pt x="1127" y="209"/>
                      </a:lnTo>
                      <a:lnTo>
                        <a:pt x="1127" y="201"/>
                      </a:lnTo>
                      <a:lnTo>
                        <a:pt x="1135" y="193"/>
                      </a:lnTo>
                      <a:lnTo>
                        <a:pt x="1135" y="186"/>
                      </a:lnTo>
                      <a:lnTo>
                        <a:pt x="1135" y="178"/>
                      </a:lnTo>
                      <a:lnTo>
                        <a:pt x="1135" y="170"/>
                      </a:lnTo>
                      <a:lnTo>
                        <a:pt x="1135" y="162"/>
                      </a:lnTo>
                      <a:lnTo>
                        <a:pt x="1143" y="162"/>
                      </a:lnTo>
                      <a:lnTo>
                        <a:pt x="1143" y="155"/>
                      </a:lnTo>
                      <a:lnTo>
                        <a:pt x="1143" y="147"/>
                      </a:lnTo>
                      <a:lnTo>
                        <a:pt x="1143" y="139"/>
                      </a:lnTo>
                      <a:lnTo>
                        <a:pt x="1143" y="132"/>
                      </a:lnTo>
                      <a:lnTo>
                        <a:pt x="1151" y="132"/>
                      </a:lnTo>
                      <a:lnTo>
                        <a:pt x="1151" y="124"/>
                      </a:lnTo>
                      <a:lnTo>
                        <a:pt x="1151" y="116"/>
                      </a:lnTo>
                      <a:lnTo>
                        <a:pt x="1151" y="108"/>
                      </a:lnTo>
                      <a:lnTo>
                        <a:pt x="1158" y="108"/>
                      </a:lnTo>
                      <a:lnTo>
                        <a:pt x="1158" y="101"/>
                      </a:lnTo>
                      <a:lnTo>
                        <a:pt x="1158" y="93"/>
                      </a:lnTo>
                      <a:lnTo>
                        <a:pt x="1166" y="93"/>
                      </a:lnTo>
                      <a:lnTo>
                        <a:pt x="1166" y="85"/>
                      </a:lnTo>
                      <a:lnTo>
                        <a:pt x="1174" y="85"/>
                      </a:lnTo>
                      <a:lnTo>
                        <a:pt x="1174" y="77"/>
                      </a:lnTo>
                      <a:lnTo>
                        <a:pt x="1181" y="77"/>
                      </a:lnTo>
                      <a:lnTo>
                        <a:pt x="1181" y="85"/>
                      </a:lnTo>
                      <a:lnTo>
                        <a:pt x="1189" y="85"/>
                      </a:lnTo>
                      <a:lnTo>
                        <a:pt x="1189" y="93"/>
                      </a:lnTo>
                      <a:lnTo>
                        <a:pt x="1189" y="101"/>
                      </a:lnTo>
                      <a:lnTo>
                        <a:pt x="1197" y="101"/>
                      </a:lnTo>
                      <a:lnTo>
                        <a:pt x="1197" y="108"/>
                      </a:lnTo>
                      <a:lnTo>
                        <a:pt x="1197" y="116"/>
                      </a:lnTo>
                      <a:lnTo>
                        <a:pt x="1205" y="124"/>
                      </a:lnTo>
                      <a:lnTo>
                        <a:pt x="1205" y="132"/>
                      </a:lnTo>
                      <a:lnTo>
                        <a:pt x="1205" y="139"/>
                      </a:lnTo>
                      <a:lnTo>
                        <a:pt x="1205" y="147"/>
                      </a:lnTo>
                      <a:lnTo>
                        <a:pt x="1212" y="147"/>
                      </a:lnTo>
                      <a:lnTo>
                        <a:pt x="1212" y="155"/>
                      </a:lnTo>
                      <a:lnTo>
                        <a:pt x="1212" y="162"/>
                      </a:lnTo>
                      <a:lnTo>
                        <a:pt x="1212" y="170"/>
                      </a:lnTo>
                      <a:lnTo>
                        <a:pt x="1212" y="178"/>
                      </a:lnTo>
                      <a:lnTo>
                        <a:pt x="1220" y="178"/>
                      </a:lnTo>
                      <a:lnTo>
                        <a:pt x="1220" y="186"/>
                      </a:lnTo>
                      <a:lnTo>
                        <a:pt x="1220" y="193"/>
                      </a:lnTo>
                      <a:lnTo>
                        <a:pt x="1220" y="201"/>
                      </a:lnTo>
                      <a:lnTo>
                        <a:pt x="1220" y="209"/>
                      </a:lnTo>
                      <a:lnTo>
                        <a:pt x="1228" y="217"/>
                      </a:lnTo>
                      <a:lnTo>
                        <a:pt x="1228" y="224"/>
                      </a:lnTo>
                      <a:lnTo>
                        <a:pt x="1228" y="232"/>
                      </a:lnTo>
                      <a:lnTo>
                        <a:pt x="1228" y="240"/>
                      </a:lnTo>
                      <a:lnTo>
                        <a:pt x="1228" y="247"/>
                      </a:lnTo>
                      <a:lnTo>
                        <a:pt x="1236" y="255"/>
                      </a:lnTo>
                      <a:lnTo>
                        <a:pt x="1236" y="263"/>
                      </a:lnTo>
                      <a:lnTo>
                        <a:pt x="1236" y="271"/>
                      </a:lnTo>
                      <a:lnTo>
                        <a:pt x="1236" y="278"/>
                      </a:lnTo>
                      <a:lnTo>
                        <a:pt x="1243" y="278"/>
                      </a:lnTo>
                      <a:lnTo>
                        <a:pt x="1243" y="286"/>
                      </a:lnTo>
                      <a:lnTo>
                        <a:pt x="1243" y="294"/>
                      </a:lnTo>
                      <a:lnTo>
                        <a:pt x="1243" y="301"/>
                      </a:lnTo>
                      <a:lnTo>
                        <a:pt x="1251" y="309"/>
                      </a:lnTo>
                      <a:lnTo>
                        <a:pt x="1251" y="317"/>
                      </a:lnTo>
                      <a:lnTo>
                        <a:pt x="1251" y="325"/>
                      </a:lnTo>
                      <a:lnTo>
                        <a:pt x="1251" y="332"/>
                      </a:lnTo>
                      <a:lnTo>
                        <a:pt x="1259" y="332"/>
                      </a:lnTo>
                      <a:lnTo>
                        <a:pt x="1259" y="340"/>
                      </a:lnTo>
                      <a:lnTo>
                        <a:pt x="1259" y="348"/>
                      </a:lnTo>
                      <a:lnTo>
                        <a:pt x="1259" y="356"/>
                      </a:lnTo>
                      <a:lnTo>
                        <a:pt x="1266" y="363"/>
                      </a:lnTo>
                      <a:lnTo>
                        <a:pt x="1266" y="371"/>
                      </a:lnTo>
                      <a:lnTo>
                        <a:pt x="1266" y="379"/>
                      </a:lnTo>
                      <a:lnTo>
                        <a:pt x="1266" y="386"/>
                      </a:lnTo>
                      <a:lnTo>
                        <a:pt x="1274" y="386"/>
                      </a:lnTo>
                      <a:lnTo>
                        <a:pt x="1274" y="394"/>
                      </a:lnTo>
                      <a:lnTo>
                        <a:pt x="1274" y="402"/>
                      </a:lnTo>
                      <a:lnTo>
                        <a:pt x="1274" y="410"/>
                      </a:lnTo>
                      <a:lnTo>
                        <a:pt x="1282" y="417"/>
                      </a:lnTo>
                      <a:lnTo>
                        <a:pt x="1282" y="425"/>
                      </a:lnTo>
                      <a:lnTo>
                        <a:pt x="1282" y="433"/>
                      </a:lnTo>
                      <a:lnTo>
                        <a:pt x="1290" y="441"/>
                      </a:lnTo>
                      <a:lnTo>
                        <a:pt x="1290" y="448"/>
                      </a:lnTo>
                      <a:lnTo>
                        <a:pt x="1290" y="456"/>
                      </a:lnTo>
                      <a:lnTo>
                        <a:pt x="1290" y="464"/>
                      </a:lnTo>
                      <a:lnTo>
                        <a:pt x="1297" y="464"/>
                      </a:lnTo>
                      <a:lnTo>
                        <a:pt x="1297" y="471"/>
                      </a:lnTo>
                      <a:lnTo>
                        <a:pt x="1297" y="479"/>
                      </a:lnTo>
                      <a:lnTo>
                        <a:pt x="1297" y="487"/>
                      </a:lnTo>
                      <a:lnTo>
                        <a:pt x="1305" y="487"/>
                      </a:lnTo>
                      <a:lnTo>
                        <a:pt x="1305" y="495"/>
                      </a:lnTo>
                      <a:lnTo>
                        <a:pt x="1305" y="502"/>
                      </a:lnTo>
                      <a:lnTo>
                        <a:pt x="1305" y="510"/>
                      </a:lnTo>
                      <a:lnTo>
                        <a:pt x="1313" y="510"/>
                      </a:lnTo>
                      <a:lnTo>
                        <a:pt x="1313" y="518"/>
                      </a:lnTo>
                      <a:lnTo>
                        <a:pt x="1313" y="525"/>
                      </a:lnTo>
                      <a:lnTo>
                        <a:pt x="1313" y="533"/>
                      </a:lnTo>
                      <a:lnTo>
                        <a:pt x="1321" y="533"/>
                      </a:lnTo>
                      <a:lnTo>
                        <a:pt x="1321" y="541"/>
                      </a:lnTo>
                      <a:lnTo>
                        <a:pt x="1321" y="549"/>
                      </a:lnTo>
                      <a:lnTo>
                        <a:pt x="1328" y="556"/>
                      </a:lnTo>
                      <a:lnTo>
                        <a:pt x="1328" y="564"/>
                      </a:lnTo>
                      <a:lnTo>
                        <a:pt x="1328" y="572"/>
                      </a:lnTo>
                      <a:lnTo>
                        <a:pt x="1336" y="572"/>
                      </a:lnTo>
                      <a:lnTo>
                        <a:pt x="1336" y="580"/>
                      </a:lnTo>
                      <a:lnTo>
                        <a:pt x="1336" y="587"/>
                      </a:lnTo>
                      <a:lnTo>
                        <a:pt x="1344" y="587"/>
                      </a:lnTo>
                      <a:lnTo>
                        <a:pt x="1344" y="595"/>
                      </a:lnTo>
                      <a:lnTo>
                        <a:pt x="1344" y="603"/>
                      </a:lnTo>
                      <a:lnTo>
                        <a:pt x="1344" y="610"/>
                      </a:lnTo>
                      <a:lnTo>
                        <a:pt x="1351" y="610"/>
                      </a:lnTo>
                      <a:lnTo>
                        <a:pt x="1351" y="618"/>
                      </a:lnTo>
                      <a:lnTo>
                        <a:pt x="1351" y="626"/>
                      </a:lnTo>
                      <a:lnTo>
                        <a:pt x="1359" y="626"/>
                      </a:lnTo>
                      <a:lnTo>
                        <a:pt x="1359" y="634"/>
                      </a:lnTo>
                      <a:lnTo>
                        <a:pt x="1359" y="641"/>
                      </a:lnTo>
                      <a:lnTo>
                        <a:pt x="1367" y="641"/>
                      </a:lnTo>
                      <a:lnTo>
                        <a:pt x="1367" y="649"/>
                      </a:lnTo>
                      <a:lnTo>
                        <a:pt x="1375" y="657"/>
                      </a:lnTo>
                      <a:lnTo>
                        <a:pt x="1375" y="665"/>
                      </a:lnTo>
                      <a:lnTo>
                        <a:pt x="1382" y="672"/>
                      </a:lnTo>
                      <a:lnTo>
                        <a:pt x="1382" y="680"/>
                      </a:lnTo>
                      <a:lnTo>
                        <a:pt x="1390" y="680"/>
                      </a:lnTo>
                      <a:lnTo>
                        <a:pt x="1390" y="688"/>
                      </a:lnTo>
                      <a:lnTo>
                        <a:pt x="1398" y="688"/>
                      </a:lnTo>
                      <a:lnTo>
                        <a:pt x="1398" y="695"/>
                      </a:lnTo>
                      <a:lnTo>
                        <a:pt x="1405" y="695"/>
                      </a:lnTo>
                      <a:lnTo>
                        <a:pt x="1405" y="703"/>
                      </a:lnTo>
                      <a:lnTo>
                        <a:pt x="1413" y="703"/>
                      </a:lnTo>
                      <a:lnTo>
                        <a:pt x="1421" y="703"/>
                      </a:lnTo>
                      <a:lnTo>
                        <a:pt x="1429" y="703"/>
                      </a:lnTo>
                      <a:lnTo>
                        <a:pt x="1436" y="703"/>
                      </a:lnTo>
                      <a:lnTo>
                        <a:pt x="1444" y="703"/>
                      </a:lnTo>
                      <a:lnTo>
                        <a:pt x="1444" y="695"/>
                      </a:lnTo>
                      <a:lnTo>
                        <a:pt x="1452" y="695"/>
                      </a:lnTo>
                      <a:lnTo>
                        <a:pt x="1452" y="688"/>
                      </a:lnTo>
                      <a:lnTo>
                        <a:pt x="1460" y="688"/>
                      </a:lnTo>
                      <a:lnTo>
                        <a:pt x="1460" y="680"/>
                      </a:lnTo>
                      <a:lnTo>
                        <a:pt x="1467" y="672"/>
                      </a:lnTo>
                      <a:lnTo>
                        <a:pt x="1467" y="665"/>
                      </a:lnTo>
                      <a:lnTo>
                        <a:pt x="1475" y="665"/>
                      </a:lnTo>
                      <a:lnTo>
                        <a:pt x="1475" y="657"/>
                      </a:lnTo>
                      <a:lnTo>
                        <a:pt x="1475" y="649"/>
                      </a:lnTo>
                      <a:lnTo>
                        <a:pt x="1483" y="649"/>
                      </a:lnTo>
                      <a:lnTo>
                        <a:pt x="1483" y="641"/>
                      </a:lnTo>
                      <a:lnTo>
                        <a:pt x="1483" y="634"/>
                      </a:lnTo>
                      <a:lnTo>
                        <a:pt x="1490" y="634"/>
                      </a:lnTo>
                      <a:lnTo>
                        <a:pt x="1490" y="626"/>
                      </a:lnTo>
                      <a:lnTo>
                        <a:pt x="1490" y="618"/>
                      </a:lnTo>
                      <a:lnTo>
                        <a:pt x="1498" y="618"/>
                      </a:lnTo>
                      <a:lnTo>
                        <a:pt x="1498" y="610"/>
                      </a:lnTo>
                      <a:lnTo>
                        <a:pt x="1498" y="603"/>
                      </a:lnTo>
                      <a:lnTo>
                        <a:pt x="1506" y="603"/>
                      </a:lnTo>
                      <a:lnTo>
                        <a:pt x="1506" y="595"/>
                      </a:lnTo>
                      <a:lnTo>
                        <a:pt x="1506" y="587"/>
                      </a:lnTo>
                      <a:lnTo>
                        <a:pt x="1514" y="580"/>
                      </a:lnTo>
                      <a:lnTo>
                        <a:pt x="1514" y="572"/>
                      </a:lnTo>
                      <a:lnTo>
                        <a:pt x="1514" y="564"/>
                      </a:lnTo>
                      <a:lnTo>
                        <a:pt x="1521" y="564"/>
                      </a:lnTo>
                      <a:lnTo>
                        <a:pt x="1521" y="556"/>
                      </a:lnTo>
                      <a:lnTo>
                        <a:pt x="1521" y="549"/>
                      </a:lnTo>
                      <a:lnTo>
                        <a:pt x="1529" y="541"/>
                      </a:lnTo>
                      <a:lnTo>
                        <a:pt x="1529" y="533"/>
                      </a:lnTo>
                      <a:lnTo>
                        <a:pt x="1529" y="525"/>
                      </a:lnTo>
                      <a:lnTo>
                        <a:pt x="1537" y="525"/>
                      </a:lnTo>
                      <a:lnTo>
                        <a:pt x="1537" y="518"/>
                      </a:lnTo>
                      <a:lnTo>
                        <a:pt x="1537" y="510"/>
                      </a:lnTo>
                      <a:lnTo>
                        <a:pt x="1537" y="502"/>
                      </a:lnTo>
                      <a:lnTo>
                        <a:pt x="1545" y="495"/>
                      </a:lnTo>
                      <a:lnTo>
                        <a:pt x="1545" y="487"/>
                      </a:lnTo>
                      <a:lnTo>
                        <a:pt x="1545" y="479"/>
                      </a:lnTo>
                      <a:lnTo>
                        <a:pt x="1552" y="471"/>
                      </a:lnTo>
                      <a:lnTo>
                        <a:pt x="1552" y="464"/>
                      </a:lnTo>
                      <a:lnTo>
                        <a:pt x="1552" y="456"/>
                      </a:lnTo>
                      <a:lnTo>
                        <a:pt x="1560" y="448"/>
                      </a:lnTo>
                      <a:lnTo>
                        <a:pt x="1560" y="441"/>
                      </a:lnTo>
                      <a:lnTo>
                        <a:pt x="1560" y="433"/>
                      </a:lnTo>
                      <a:lnTo>
                        <a:pt x="1568" y="425"/>
                      </a:lnTo>
                      <a:lnTo>
                        <a:pt x="1568" y="417"/>
                      </a:lnTo>
                      <a:lnTo>
                        <a:pt x="1568" y="410"/>
                      </a:lnTo>
                      <a:lnTo>
                        <a:pt x="1568" y="402"/>
                      </a:lnTo>
                      <a:lnTo>
                        <a:pt x="1575" y="402"/>
                      </a:lnTo>
                      <a:lnTo>
                        <a:pt x="1575" y="394"/>
                      </a:lnTo>
                      <a:lnTo>
                        <a:pt x="1575" y="386"/>
                      </a:lnTo>
                      <a:lnTo>
                        <a:pt x="1575" y="379"/>
                      </a:lnTo>
                      <a:lnTo>
                        <a:pt x="1583" y="379"/>
                      </a:lnTo>
                      <a:lnTo>
                        <a:pt x="1583" y="371"/>
                      </a:lnTo>
                      <a:lnTo>
                        <a:pt x="1583" y="363"/>
                      </a:lnTo>
                      <a:lnTo>
                        <a:pt x="1583" y="356"/>
                      </a:lnTo>
                      <a:lnTo>
                        <a:pt x="1583" y="348"/>
                      </a:lnTo>
                      <a:lnTo>
                        <a:pt x="1591" y="348"/>
                      </a:lnTo>
                      <a:lnTo>
                        <a:pt x="1591" y="340"/>
                      </a:lnTo>
                      <a:lnTo>
                        <a:pt x="1591" y="332"/>
                      </a:lnTo>
                      <a:lnTo>
                        <a:pt x="1591" y="325"/>
                      </a:lnTo>
                      <a:lnTo>
                        <a:pt x="1599" y="317"/>
                      </a:lnTo>
                      <a:lnTo>
                        <a:pt x="1599" y="309"/>
                      </a:lnTo>
                      <a:lnTo>
                        <a:pt x="1599" y="301"/>
                      </a:lnTo>
                      <a:lnTo>
                        <a:pt x="1599" y="294"/>
                      </a:lnTo>
                      <a:lnTo>
                        <a:pt x="1606" y="294"/>
                      </a:lnTo>
                      <a:lnTo>
                        <a:pt x="1606" y="286"/>
                      </a:lnTo>
                      <a:lnTo>
                        <a:pt x="1606" y="278"/>
                      </a:lnTo>
                      <a:lnTo>
                        <a:pt x="1606" y="271"/>
                      </a:lnTo>
                      <a:lnTo>
                        <a:pt x="1606" y="263"/>
                      </a:lnTo>
                      <a:lnTo>
                        <a:pt x="1614" y="263"/>
                      </a:lnTo>
                      <a:lnTo>
                        <a:pt x="1614" y="255"/>
                      </a:lnTo>
                      <a:lnTo>
                        <a:pt x="1614" y="247"/>
                      </a:lnTo>
                      <a:lnTo>
                        <a:pt x="1614" y="240"/>
                      </a:lnTo>
                      <a:lnTo>
                        <a:pt x="1614" y="232"/>
                      </a:lnTo>
                      <a:lnTo>
                        <a:pt x="1622" y="232"/>
                      </a:lnTo>
                      <a:lnTo>
                        <a:pt x="1622" y="224"/>
                      </a:lnTo>
                      <a:lnTo>
                        <a:pt x="1622" y="217"/>
                      </a:lnTo>
                      <a:lnTo>
                        <a:pt x="1622" y="209"/>
                      </a:lnTo>
                      <a:lnTo>
                        <a:pt x="1622" y="201"/>
                      </a:lnTo>
                      <a:lnTo>
                        <a:pt x="1629" y="193"/>
                      </a:lnTo>
                      <a:lnTo>
                        <a:pt x="1629" y="186"/>
                      </a:lnTo>
                      <a:lnTo>
                        <a:pt x="1629" y="178"/>
                      </a:lnTo>
                      <a:lnTo>
                        <a:pt x="1629" y="170"/>
                      </a:lnTo>
                      <a:lnTo>
                        <a:pt x="1637" y="162"/>
                      </a:lnTo>
                      <a:lnTo>
                        <a:pt x="1637" y="155"/>
                      </a:lnTo>
                      <a:lnTo>
                        <a:pt x="1637" y="147"/>
                      </a:lnTo>
                      <a:lnTo>
                        <a:pt x="1637" y="139"/>
                      </a:lnTo>
                      <a:lnTo>
                        <a:pt x="1637" y="132"/>
                      </a:lnTo>
                      <a:lnTo>
                        <a:pt x="1645" y="132"/>
                      </a:lnTo>
                      <a:lnTo>
                        <a:pt x="1645" y="124"/>
                      </a:lnTo>
                      <a:lnTo>
                        <a:pt x="1645" y="116"/>
                      </a:lnTo>
                      <a:lnTo>
                        <a:pt x="1645" y="108"/>
                      </a:lnTo>
                      <a:lnTo>
                        <a:pt x="1653" y="108"/>
                      </a:lnTo>
                      <a:lnTo>
                        <a:pt x="1653" y="101"/>
                      </a:lnTo>
                      <a:lnTo>
                        <a:pt x="1653" y="93"/>
                      </a:lnTo>
                      <a:lnTo>
                        <a:pt x="1660" y="85"/>
                      </a:lnTo>
                      <a:lnTo>
                        <a:pt x="1660" y="77"/>
                      </a:lnTo>
                      <a:lnTo>
                        <a:pt x="1668" y="77"/>
                      </a:lnTo>
                      <a:lnTo>
                        <a:pt x="1676" y="77"/>
                      </a:lnTo>
                      <a:lnTo>
                        <a:pt x="1684" y="77"/>
                      </a:lnTo>
                      <a:lnTo>
                        <a:pt x="1684" y="85"/>
                      </a:lnTo>
                      <a:lnTo>
                        <a:pt x="1684" y="93"/>
                      </a:lnTo>
                      <a:lnTo>
                        <a:pt x="1691" y="93"/>
                      </a:lnTo>
                      <a:lnTo>
                        <a:pt x="1691" y="101"/>
                      </a:lnTo>
                      <a:lnTo>
                        <a:pt x="1691" y="108"/>
                      </a:lnTo>
                      <a:lnTo>
                        <a:pt x="1699" y="108"/>
                      </a:lnTo>
                      <a:lnTo>
                        <a:pt x="1699" y="116"/>
                      </a:lnTo>
                      <a:lnTo>
                        <a:pt x="1699" y="124"/>
                      </a:lnTo>
                      <a:lnTo>
                        <a:pt x="1699" y="132"/>
                      </a:lnTo>
                      <a:lnTo>
                        <a:pt x="1707" y="132"/>
                      </a:lnTo>
                      <a:lnTo>
                        <a:pt x="1707" y="139"/>
                      </a:lnTo>
                      <a:lnTo>
                        <a:pt x="1707" y="147"/>
                      </a:lnTo>
                      <a:lnTo>
                        <a:pt x="1707" y="155"/>
                      </a:lnTo>
                      <a:lnTo>
                        <a:pt x="1707" y="162"/>
                      </a:lnTo>
                      <a:lnTo>
                        <a:pt x="1714" y="170"/>
                      </a:lnTo>
                      <a:lnTo>
                        <a:pt x="1714" y="178"/>
                      </a:lnTo>
                      <a:lnTo>
                        <a:pt x="1714" y="186"/>
                      </a:lnTo>
                      <a:lnTo>
                        <a:pt x="1714" y="193"/>
                      </a:lnTo>
                      <a:lnTo>
                        <a:pt x="1714" y="201"/>
                      </a:lnTo>
                      <a:lnTo>
                        <a:pt x="1722" y="201"/>
                      </a:lnTo>
                      <a:lnTo>
                        <a:pt x="1722" y="209"/>
                      </a:lnTo>
                      <a:lnTo>
                        <a:pt x="1722" y="217"/>
                      </a:lnTo>
                      <a:lnTo>
                        <a:pt x="1722" y="224"/>
                      </a:lnTo>
                      <a:lnTo>
                        <a:pt x="1722" y="232"/>
                      </a:lnTo>
                      <a:lnTo>
                        <a:pt x="1730" y="232"/>
                      </a:lnTo>
                      <a:lnTo>
                        <a:pt x="1730" y="240"/>
                      </a:lnTo>
                      <a:lnTo>
                        <a:pt x="1730" y="247"/>
                      </a:lnTo>
                      <a:lnTo>
                        <a:pt x="1730" y="255"/>
                      </a:lnTo>
                      <a:lnTo>
                        <a:pt x="1730" y="263"/>
                      </a:lnTo>
                      <a:lnTo>
                        <a:pt x="1738" y="263"/>
                      </a:lnTo>
                      <a:lnTo>
                        <a:pt x="1738" y="271"/>
                      </a:lnTo>
                      <a:lnTo>
                        <a:pt x="1738" y="278"/>
                      </a:lnTo>
                      <a:lnTo>
                        <a:pt x="1738" y="286"/>
                      </a:lnTo>
                      <a:lnTo>
                        <a:pt x="1745" y="294"/>
                      </a:lnTo>
                      <a:lnTo>
                        <a:pt x="1745" y="301"/>
                      </a:lnTo>
                      <a:lnTo>
                        <a:pt x="1745" y="309"/>
                      </a:lnTo>
                      <a:lnTo>
                        <a:pt x="1745" y="317"/>
                      </a:lnTo>
                      <a:lnTo>
                        <a:pt x="1753" y="317"/>
                      </a:lnTo>
                      <a:lnTo>
                        <a:pt x="1753" y="325"/>
                      </a:lnTo>
                      <a:lnTo>
                        <a:pt x="1753" y="332"/>
                      </a:lnTo>
                      <a:lnTo>
                        <a:pt x="1753" y="340"/>
                      </a:lnTo>
                      <a:lnTo>
                        <a:pt x="1753" y="348"/>
                      </a:lnTo>
                      <a:lnTo>
                        <a:pt x="1761" y="348"/>
                      </a:lnTo>
                      <a:lnTo>
                        <a:pt x="1761" y="356"/>
                      </a:lnTo>
                      <a:lnTo>
                        <a:pt x="1761" y="363"/>
                      </a:lnTo>
                      <a:lnTo>
                        <a:pt x="1761" y="371"/>
                      </a:lnTo>
                      <a:lnTo>
                        <a:pt x="1769" y="379"/>
                      </a:lnTo>
                      <a:lnTo>
                        <a:pt x="1769" y="386"/>
                      </a:lnTo>
                      <a:lnTo>
                        <a:pt x="1769" y="394"/>
                      </a:lnTo>
                      <a:lnTo>
                        <a:pt x="1769" y="402"/>
                      </a:lnTo>
                      <a:lnTo>
                        <a:pt x="1776" y="402"/>
                      </a:lnTo>
                      <a:lnTo>
                        <a:pt x="1776" y="410"/>
                      </a:lnTo>
                      <a:lnTo>
                        <a:pt x="1776" y="417"/>
                      </a:lnTo>
                      <a:lnTo>
                        <a:pt x="1776" y="425"/>
                      </a:lnTo>
                      <a:lnTo>
                        <a:pt x="1784" y="425"/>
                      </a:lnTo>
                      <a:lnTo>
                        <a:pt x="1784" y="433"/>
                      </a:lnTo>
                      <a:lnTo>
                        <a:pt x="1784" y="441"/>
                      </a:lnTo>
                      <a:lnTo>
                        <a:pt x="1784" y="448"/>
                      </a:lnTo>
                      <a:lnTo>
                        <a:pt x="1792" y="448"/>
                      </a:lnTo>
                      <a:lnTo>
                        <a:pt x="1792" y="456"/>
                      </a:lnTo>
                      <a:lnTo>
                        <a:pt x="1792" y="464"/>
                      </a:lnTo>
                      <a:lnTo>
                        <a:pt x="1792" y="471"/>
                      </a:lnTo>
                      <a:lnTo>
                        <a:pt x="1799" y="471"/>
                      </a:lnTo>
                      <a:lnTo>
                        <a:pt x="1799" y="479"/>
                      </a:lnTo>
                      <a:lnTo>
                        <a:pt x="1799" y="487"/>
                      </a:lnTo>
                      <a:lnTo>
                        <a:pt x="1799" y="495"/>
                      </a:lnTo>
                      <a:lnTo>
                        <a:pt x="1807" y="495"/>
                      </a:lnTo>
                      <a:lnTo>
                        <a:pt x="1807" y="502"/>
                      </a:lnTo>
                      <a:lnTo>
                        <a:pt x="1807" y="510"/>
                      </a:lnTo>
                      <a:lnTo>
                        <a:pt x="1807" y="518"/>
                      </a:lnTo>
                      <a:lnTo>
                        <a:pt x="1815" y="518"/>
                      </a:lnTo>
                      <a:lnTo>
                        <a:pt x="1815" y="525"/>
                      </a:lnTo>
                      <a:lnTo>
                        <a:pt x="1815" y="533"/>
                      </a:lnTo>
                      <a:lnTo>
                        <a:pt x="1815" y="541"/>
                      </a:lnTo>
                      <a:lnTo>
                        <a:pt x="1823" y="541"/>
                      </a:lnTo>
                      <a:lnTo>
                        <a:pt x="1823" y="549"/>
                      </a:lnTo>
                      <a:lnTo>
                        <a:pt x="1823" y="556"/>
                      </a:lnTo>
                      <a:lnTo>
                        <a:pt x="1830" y="556"/>
                      </a:lnTo>
                      <a:lnTo>
                        <a:pt x="1830" y="564"/>
                      </a:lnTo>
                      <a:lnTo>
                        <a:pt x="1830" y="572"/>
                      </a:lnTo>
                      <a:lnTo>
                        <a:pt x="1830" y="580"/>
                      </a:lnTo>
                      <a:lnTo>
                        <a:pt x="1838" y="580"/>
                      </a:lnTo>
                      <a:lnTo>
                        <a:pt x="1838" y="587"/>
                      </a:lnTo>
                      <a:lnTo>
                        <a:pt x="1838" y="595"/>
                      </a:lnTo>
                      <a:lnTo>
                        <a:pt x="1846" y="595"/>
                      </a:lnTo>
                      <a:lnTo>
                        <a:pt x="1846" y="603"/>
                      </a:lnTo>
                      <a:lnTo>
                        <a:pt x="1846" y="610"/>
                      </a:lnTo>
                      <a:lnTo>
                        <a:pt x="1853" y="610"/>
                      </a:lnTo>
                      <a:lnTo>
                        <a:pt x="1853" y="618"/>
                      </a:lnTo>
                      <a:lnTo>
                        <a:pt x="1853" y="626"/>
                      </a:lnTo>
                      <a:lnTo>
                        <a:pt x="1861" y="634"/>
                      </a:lnTo>
                      <a:lnTo>
                        <a:pt x="1861" y="641"/>
                      </a:lnTo>
                      <a:lnTo>
                        <a:pt x="1869" y="641"/>
                      </a:lnTo>
                      <a:lnTo>
                        <a:pt x="1869" y="649"/>
                      </a:lnTo>
                      <a:lnTo>
                        <a:pt x="1869" y="657"/>
                      </a:lnTo>
                      <a:lnTo>
                        <a:pt x="1877" y="657"/>
                      </a:lnTo>
                      <a:lnTo>
                        <a:pt x="1877" y="665"/>
                      </a:lnTo>
                      <a:lnTo>
                        <a:pt x="1877" y="672"/>
                      </a:lnTo>
                      <a:lnTo>
                        <a:pt x="1884" y="672"/>
                      </a:lnTo>
                      <a:lnTo>
                        <a:pt x="1884" y="680"/>
                      </a:lnTo>
                      <a:lnTo>
                        <a:pt x="1892" y="680"/>
                      </a:lnTo>
                      <a:lnTo>
                        <a:pt x="1892" y="688"/>
                      </a:lnTo>
                      <a:lnTo>
                        <a:pt x="1900" y="688"/>
                      </a:lnTo>
                      <a:lnTo>
                        <a:pt x="1900" y="695"/>
                      </a:lnTo>
                      <a:lnTo>
                        <a:pt x="1908" y="695"/>
                      </a:lnTo>
                      <a:lnTo>
                        <a:pt x="1915" y="695"/>
                      </a:lnTo>
                      <a:lnTo>
                        <a:pt x="1923" y="695"/>
                      </a:lnTo>
                      <a:lnTo>
                        <a:pt x="1931" y="695"/>
                      </a:lnTo>
                      <a:lnTo>
                        <a:pt x="1938" y="695"/>
                      </a:lnTo>
                      <a:lnTo>
                        <a:pt x="1938" y="688"/>
                      </a:lnTo>
                      <a:lnTo>
                        <a:pt x="1946" y="688"/>
                      </a:lnTo>
                      <a:lnTo>
                        <a:pt x="1946" y="680"/>
                      </a:lnTo>
                      <a:lnTo>
                        <a:pt x="1954" y="680"/>
                      </a:lnTo>
                      <a:lnTo>
                        <a:pt x="1954" y="672"/>
                      </a:lnTo>
                      <a:lnTo>
                        <a:pt x="1962" y="672"/>
                      </a:lnTo>
                      <a:lnTo>
                        <a:pt x="1962" y="665"/>
                      </a:lnTo>
                      <a:lnTo>
                        <a:pt x="1962" y="657"/>
                      </a:lnTo>
                      <a:lnTo>
                        <a:pt x="1969" y="657"/>
                      </a:lnTo>
                      <a:lnTo>
                        <a:pt x="1969" y="649"/>
                      </a:lnTo>
                      <a:lnTo>
                        <a:pt x="1969" y="641"/>
                      </a:lnTo>
                      <a:lnTo>
                        <a:pt x="1977" y="641"/>
                      </a:lnTo>
                      <a:lnTo>
                        <a:pt x="1977" y="634"/>
                      </a:lnTo>
                      <a:lnTo>
                        <a:pt x="1985" y="626"/>
                      </a:lnTo>
                      <a:lnTo>
                        <a:pt x="1985" y="618"/>
                      </a:lnTo>
                      <a:lnTo>
                        <a:pt x="1985" y="610"/>
                      </a:lnTo>
                      <a:lnTo>
                        <a:pt x="1993" y="610"/>
                      </a:lnTo>
                      <a:lnTo>
                        <a:pt x="1993" y="603"/>
                      </a:lnTo>
                      <a:lnTo>
                        <a:pt x="1993" y="595"/>
                      </a:lnTo>
                      <a:lnTo>
                        <a:pt x="2000" y="595"/>
                      </a:lnTo>
                      <a:lnTo>
                        <a:pt x="2000" y="587"/>
                      </a:lnTo>
                      <a:lnTo>
                        <a:pt x="2000" y="580"/>
                      </a:lnTo>
                      <a:lnTo>
                        <a:pt x="2008" y="580"/>
                      </a:lnTo>
                      <a:lnTo>
                        <a:pt x="2008" y="572"/>
                      </a:lnTo>
                      <a:lnTo>
                        <a:pt x="2008" y="564"/>
                      </a:lnTo>
                      <a:lnTo>
                        <a:pt x="2008" y="556"/>
                      </a:lnTo>
                      <a:lnTo>
                        <a:pt x="2016" y="556"/>
                      </a:lnTo>
                      <a:lnTo>
                        <a:pt x="2016" y="549"/>
                      </a:lnTo>
                      <a:lnTo>
                        <a:pt x="2016" y="541"/>
                      </a:lnTo>
                      <a:lnTo>
                        <a:pt x="2023" y="541"/>
                      </a:lnTo>
                      <a:lnTo>
                        <a:pt x="2023" y="533"/>
                      </a:lnTo>
                      <a:lnTo>
                        <a:pt x="2023" y="525"/>
                      </a:lnTo>
                      <a:lnTo>
                        <a:pt x="2023" y="518"/>
                      </a:lnTo>
                      <a:lnTo>
                        <a:pt x="2031" y="518"/>
                      </a:lnTo>
                      <a:lnTo>
                        <a:pt x="2031" y="510"/>
                      </a:lnTo>
                      <a:lnTo>
                        <a:pt x="2031" y="502"/>
                      </a:lnTo>
                      <a:lnTo>
                        <a:pt x="2031" y="495"/>
                      </a:lnTo>
                      <a:lnTo>
                        <a:pt x="2039" y="495"/>
                      </a:lnTo>
                      <a:lnTo>
                        <a:pt x="2039" y="487"/>
                      </a:lnTo>
                      <a:lnTo>
                        <a:pt x="2039" y="479"/>
                      </a:lnTo>
                      <a:lnTo>
                        <a:pt x="2039" y="471"/>
                      </a:lnTo>
                      <a:lnTo>
                        <a:pt x="2047" y="471"/>
                      </a:lnTo>
                      <a:lnTo>
                        <a:pt x="2047" y="464"/>
                      </a:lnTo>
                      <a:lnTo>
                        <a:pt x="2047" y="456"/>
                      </a:lnTo>
                      <a:lnTo>
                        <a:pt x="2047" y="448"/>
                      </a:lnTo>
                      <a:lnTo>
                        <a:pt x="2054" y="448"/>
                      </a:lnTo>
                      <a:lnTo>
                        <a:pt x="2054" y="441"/>
                      </a:lnTo>
                      <a:lnTo>
                        <a:pt x="2054" y="433"/>
                      </a:lnTo>
                      <a:lnTo>
                        <a:pt x="2054" y="425"/>
                      </a:lnTo>
                      <a:lnTo>
                        <a:pt x="2062" y="425"/>
                      </a:lnTo>
                      <a:lnTo>
                        <a:pt x="2062" y="417"/>
                      </a:lnTo>
                      <a:lnTo>
                        <a:pt x="2062" y="410"/>
                      </a:lnTo>
                      <a:lnTo>
                        <a:pt x="2062" y="402"/>
                      </a:lnTo>
                      <a:lnTo>
                        <a:pt x="2070" y="402"/>
                      </a:lnTo>
                      <a:lnTo>
                        <a:pt x="2070" y="394"/>
                      </a:lnTo>
                      <a:lnTo>
                        <a:pt x="2070" y="386"/>
                      </a:lnTo>
                      <a:lnTo>
                        <a:pt x="2070" y="379"/>
                      </a:lnTo>
                      <a:lnTo>
                        <a:pt x="2077" y="371"/>
                      </a:lnTo>
                      <a:lnTo>
                        <a:pt x="2077" y="363"/>
                      </a:lnTo>
                      <a:lnTo>
                        <a:pt x="2077" y="356"/>
                      </a:lnTo>
                      <a:lnTo>
                        <a:pt x="2077" y="348"/>
                      </a:lnTo>
                      <a:lnTo>
                        <a:pt x="2085" y="348"/>
                      </a:lnTo>
                      <a:lnTo>
                        <a:pt x="2085" y="340"/>
                      </a:lnTo>
                      <a:lnTo>
                        <a:pt x="2085" y="332"/>
                      </a:lnTo>
                      <a:lnTo>
                        <a:pt x="2085" y="325"/>
                      </a:lnTo>
                      <a:lnTo>
                        <a:pt x="2085" y="317"/>
                      </a:lnTo>
                      <a:lnTo>
                        <a:pt x="2093" y="317"/>
                      </a:lnTo>
                      <a:lnTo>
                        <a:pt x="2093" y="309"/>
                      </a:lnTo>
                      <a:lnTo>
                        <a:pt x="2093" y="301"/>
                      </a:lnTo>
                      <a:lnTo>
                        <a:pt x="2093" y="294"/>
                      </a:lnTo>
                      <a:lnTo>
                        <a:pt x="2101" y="286"/>
                      </a:lnTo>
                      <a:lnTo>
                        <a:pt x="2101" y="278"/>
                      </a:lnTo>
                      <a:lnTo>
                        <a:pt x="2101" y="271"/>
                      </a:lnTo>
                      <a:lnTo>
                        <a:pt x="2101" y="263"/>
                      </a:lnTo>
                      <a:lnTo>
                        <a:pt x="2108" y="263"/>
                      </a:lnTo>
                      <a:lnTo>
                        <a:pt x="2108" y="255"/>
                      </a:lnTo>
                      <a:lnTo>
                        <a:pt x="2108" y="247"/>
                      </a:lnTo>
                      <a:lnTo>
                        <a:pt x="2108" y="240"/>
                      </a:lnTo>
                      <a:lnTo>
                        <a:pt x="2116" y="232"/>
                      </a:lnTo>
                      <a:lnTo>
                        <a:pt x="2116" y="224"/>
                      </a:lnTo>
                      <a:lnTo>
                        <a:pt x="2116" y="217"/>
                      </a:lnTo>
                      <a:lnTo>
                        <a:pt x="2116" y="209"/>
                      </a:lnTo>
                      <a:lnTo>
                        <a:pt x="2116" y="201"/>
                      </a:lnTo>
                      <a:lnTo>
                        <a:pt x="2124" y="201"/>
                      </a:lnTo>
                      <a:lnTo>
                        <a:pt x="2124" y="193"/>
                      </a:lnTo>
                      <a:lnTo>
                        <a:pt x="2124" y="186"/>
                      </a:lnTo>
                      <a:lnTo>
                        <a:pt x="2124" y="178"/>
                      </a:lnTo>
                      <a:lnTo>
                        <a:pt x="2124" y="170"/>
                      </a:lnTo>
                      <a:lnTo>
                        <a:pt x="2132" y="162"/>
                      </a:lnTo>
                      <a:lnTo>
                        <a:pt x="2132" y="155"/>
                      </a:lnTo>
                      <a:lnTo>
                        <a:pt x="2132" y="147"/>
                      </a:lnTo>
                      <a:lnTo>
                        <a:pt x="2132" y="139"/>
                      </a:lnTo>
                      <a:lnTo>
                        <a:pt x="2132" y="132"/>
                      </a:lnTo>
                      <a:lnTo>
                        <a:pt x="2139" y="132"/>
                      </a:lnTo>
                      <a:lnTo>
                        <a:pt x="2139" y="124"/>
                      </a:lnTo>
                      <a:lnTo>
                        <a:pt x="2139" y="116"/>
                      </a:lnTo>
                      <a:lnTo>
                        <a:pt x="2139" y="108"/>
                      </a:lnTo>
                      <a:lnTo>
                        <a:pt x="2147" y="108"/>
                      </a:lnTo>
                      <a:lnTo>
                        <a:pt x="2147" y="101"/>
                      </a:lnTo>
                      <a:lnTo>
                        <a:pt x="2147" y="93"/>
                      </a:lnTo>
                      <a:lnTo>
                        <a:pt x="2155" y="93"/>
                      </a:lnTo>
                      <a:lnTo>
                        <a:pt x="2155" y="85"/>
                      </a:lnTo>
                      <a:lnTo>
                        <a:pt x="2155" y="77"/>
                      </a:lnTo>
                      <a:lnTo>
                        <a:pt x="2162" y="77"/>
                      </a:lnTo>
                      <a:lnTo>
                        <a:pt x="2170" y="77"/>
                      </a:lnTo>
                      <a:lnTo>
                        <a:pt x="2178" y="77"/>
                      </a:lnTo>
                      <a:lnTo>
                        <a:pt x="2178" y="85"/>
                      </a:lnTo>
                      <a:lnTo>
                        <a:pt x="2186" y="93"/>
                      </a:lnTo>
                      <a:lnTo>
                        <a:pt x="2186" y="101"/>
                      </a:lnTo>
                      <a:lnTo>
                        <a:pt x="2186" y="108"/>
                      </a:lnTo>
                      <a:lnTo>
                        <a:pt x="2193" y="108"/>
                      </a:lnTo>
                      <a:lnTo>
                        <a:pt x="2193" y="116"/>
                      </a:lnTo>
                      <a:lnTo>
                        <a:pt x="2193" y="124"/>
                      </a:lnTo>
                      <a:lnTo>
                        <a:pt x="2193" y="132"/>
                      </a:lnTo>
                      <a:lnTo>
                        <a:pt x="2201" y="132"/>
                      </a:lnTo>
                      <a:lnTo>
                        <a:pt x="2201" y="139"/>
                      </a:lnTo>
                      <a:lnTo>
                        <a:pt x="2201" y="147"/>
                      </a:lnTo>
                      <a:lnTo>
                        <a:pt x="2201" y="155"/>
                      </a:lnTo>
                      <a:lnTo>
                        <a:pt x="2201" y="162"/>
                      </a:lnTo>
                      <a:lnTo>
                        <a:pt x="2209" y="170"/>
                      </a:lnTo>
                      <a:lnTo>
                        <a:pt x="2209" y="178"/>
                      </a:lnTo>
                      <a:lnTo>
                        <a:pt x="2209" y="186"/>
                      </a:lnTo>
                      <a:lnTo>
                        <a:pt x="2209" y="193"/>
                      </a:lnTo>
                      <a:lnTo>
                        <a:pt x="2217" y="201"/>
                      </a:lnTo>
                      <a:lnTo>
                        <a:pt x="2217" y="209"/>
                      </a:lnTo>
                      <a:lnTo>
                        <a:pt x="2217" y="217"/>
                      </a:lnTo>
                      <a:lnTo>
                        <a:pt x="2217" y="224"/>
                      </a:lnTo>
                      <a:lnTo>
                        <a:pt x="2217" y="232"/>
                      </a:lnTo>
                      <a:lnTo>
                        <a:pt x="2224" y="232"/>
                      </a:lnTo>
                      <a:lnTo>
                        <a:pt x="2224" y="240"/>
                      </a:lnTo>
                      <a:lnTo>
                        <a:pt x="2224" y="247"/>
                      </a:lnTo>
                      <a:lnTo>
                        <a:pt x="2224" y="255"/>
                      </a:lnTo>
                      <a:lnTo>
                        <a:pt x="2224" y="263"/>
                      </a:lnTo>
                      <a:lnTo>
                        <a:pt x="2232" y="263"/>
                      </a:lnTo>
                      <a:lnTo>
                        <a:pt x="2232" y="271"/>
                      </a:lnTo>
                      <a:lnTo>
                        <a:pt x="2232" y="278"/>
                      </a:lnTo>
                      <a:lnTo>
                        <a:pt x="2232" y="286"/>
                      </a:lnTo>
                      <a:lnTo>
                        <a:pt x="2232" y="294"/>
                      </a:lnTo>
                      <a:lnTo>
                        <a:pt x="2240" y="294"/>
                      </a:lnTo>
                      <a:lnTo>
                        <a:pt x="2240" y="301"/>
                      </a:lnTo>
                      <a:lnTo>
                        <a:pt x="2240" y="309"/>
                      </a:lnTo>
                      <a:lnTo>
                        <a:pt x="2240" y="317"/>
                      </a:lnTo>
                      <a:lnTo>
                        <a:pt x="2247" y="325"/>
                      </a:lnTo>
                      <a:lnTo>
                        <a:pt x="2247" y="332"/>
                      </a:lnTo>
                      <a:lnTo>
                        <a:pt x="2247" y="340"/>
                      </a:lnTo>
                      <a:lnTo>
                        <a:pt x="2247" y="348"/>
                      </a:lnTo>
                      <a:lnTo>
                        <a:pt x="2255" y="348"/>
                      </a:lnTo>
                      <a:lnTo>
                        <a:pt x="2255" y="356"/>
                      </a:lnTo>
                      <a:lnTo>
                        <a:pt x="2255" y="363"/>
                      </a:lnTo>
                      <a:lnTo>
                        <a:pt x="2255" y="371"/>
                      </a:lnTo>
                      <a:lnTo>
                        <a:pt x="2255" y="379"/>
                      </a:lnTo>
                      <a:lnTo>
                        <a:pt x="2263" y="379"/>
                      </a:lnTo>
                      <a:lnTo>
                        <a:pt x="2263" y="386"/>
                      </a:lnTo>
                      <a:lnTo>
                        <a:pt x="2263" y="394"/>
                      </a:lnTo>
                      <a:lnTo>
                        <a:pt x="2263" y="402"/>
                      </a:lnTo>
                      <a:lnTo>
                        <a:pt x="2271" y="402"/>
                      </a:lnTo>
                      <a:lnTo>
                        <a:pt x="2271" y="410"/>
                      </a:lnTo>
                      <a:lnTo>
                        <a:pt x="2271" y="417"/>
                      </a:lnTo>
                      <a:lnTo>
                        <a:pt x="2271" y="425"/>
                      </a:lnTo>
                      <a:lnTo>
                        <a:pt x="2278" y="433"/>
                      </a:lnTo>
                      <a:lnTo>
                        <a:pt x="2278" y="441"/>
                      </a:lnTo>
                      <a:lnTo>
                        <a:pt x="2278" y="448"/>
                      </a:lnTo>
                      <a:lnTo>
                        <a:pt x="2286" y="456"/>
                      </a:lnTo>
                      <a:lnTo>
                        <a:pt x="2286" y="464"/>
                      </a:lnTo>
                      <a:lnTo>
                        <a:pt x="2286" y="471"/>
                      </a:lnTo>
                      <a:lnTo>
                        <a:pt x="2294" y="479"/>
                      </a:lnTo>
                      <a:lnTo>
                        <a:pt x="2294" y="487"/>
                      </a:lnTo>
                      <a:lnTo>
                        <a:pt x="2294" y="495"/>
                      </a:lnTo>
                      <a:lnTo>
                        <a:pt x="2301" y="502"/>
                      </a:lnTo>
                      <a:lnTo>
                        <a:pt x="2301" y="510"/>
                      </a:lnTo>
                      <a:lnTo>
                        <a:pt x="2301" y="518"/>
                      </a:lnTo>
                      <a:lnTo>
                        <a:pt x="2301" y="525"/>
                      </a:lnTo>
                      <a:lnTo>
                        <a:pt x="2309" y="525"/>
                      </a:lnTo>
                      <a:lnTo>
                        <a:pt x="2309" y="533"/>
                      </a:lnTo>
                      <a:lnTo>
                        <a:pt x="2309" y="541"/>
                      </a:lnTo>
                      <a:lnTo>
                        <a:pt x="2317" y="549"/>
                      </a:lnTo>
                      <a:lnTo>
                        <a:pt x="2317" y="556"/>
                      </a:lnTo>
                      <a:lnTo>
                        <a:pt x="2317" y="564"/>
                      </a:lnTo>
                      <a:lnTo>
                        <a:pt x="2325" y="564"/>
                      </a:lnTo>
                      <a:lnTo>
                        <a:pt x="2325" y="572"/>
                      </a:lnTo>
                      <a:lnTo>
                        <a:pt x="2325" y="580"/>
                      </a:lnTo>
                      <a:lnTo>
                        <a:pt x="2332" y="587"/>
                      </a:lnTo>
                      <a:lnTo>
                        <a:pt x="2332" y="595"/>
                      </a:lnTo>
                      <a:lnTo>
                        <a:pt x="2332" y="603"/>
                      </a:lnTo>
                      <a:lnTo>
                        <a:pt x="2340" y="603"/>
                      </a:lnTo>
                      <a:lnTo>
                        <a:pt x="2340" y="610"/>
                      </a:lnTo>
                      <a:lnTo>
                        <a:pt x="2340" y="618"/>
                      </a:lnTo>
                      <a:lnTo>
                        <a:pt x="2348" y="618"/>
                      </a:lnTo>
                      <a:lnTo>
                        <a:pt x="2348" y="626"/>
                      </a:lnTo>
                      <a:lnTo>
                        <a:pt x="2348" y="634"/>
                      </a:lnTo>
                      <a:lnTo>
                        <a:pt x="2356" y="634"/>
                      </a:lnTo>
                      <a:lnTo>
                        <a:pt x="2356" y="641"/>
                      </a:lnTo>
                      <a:lnTo>
                        <a:pt x="2356" y="649"/>
                      </a:lnTo>
                      <a:lnTo>
                        <a:pt x="2363" y="649"/>
                      </a:lnTo>
                      <a:lnTo>
                        <a:pt x="2363" y="657"/>
                      </a:lnTo>
                      <a:lnTo>
                        <a:pt x="2363" y="665"/>
                      </a:lnTo>
                      <a:lnTo>
                        <a:pt x="2371" y="665"/>
                      </a:lnTo>
                      <a:lnTo>
                        <a:pt x="2371" y="672"/>
                      </a:lnTo>
                      <a:lnTo>
                        <a:pt x="2379" y="680"/>
                      </a:lnTo>
                      <a:lnTo>
                        <a:pt x="2379" y="688"/>
                      </a:lnTo>
                      <a:lnTo>
                        <a:pt x="2386" y="688"/>
                      </a:lnTo>
                      <a:lnTo>
                        <a:pt x="2386" y="695"/>
                      </a:lnTo>
                      <a:lnTo>
                        <a:pt x="2394" y="695"/>
                      </a:lnTo>
                      <a:lnTo>
                        <a:pt x="2394" y="703"/>
                      </a:lnTo>
                      <a:lnTo>
                        <a:pt x="2402" y="703"/>
                      </a:lnTo>
                      <a:lnTo>
                        <a:pt x="2410" y="703"/>
                      </a:lnTo>
                      <a:lnTo>
                        <a:pt x="2417" y="703"/>
                      </a:lnTo>
                      <a:lnTo>
                        <a:pt x="2425" y="703"/>
                      </a:lnTo>
                      <a:lnTo>
                        <a:pt x="2433" y="703"/>
                      </a:lnTo>
                      <a:lnTo>
                        <a:pt x="2433" y="695"/>
                      </a:lnTo>
                      <a:lnTo>
                        <a:pt x="2441" y="695"/>
                      </a:lnTo>
                      <a:lnTo>
                        <a:pt x="2441" y="688"/>
                      </a:lnTo>
                      <a:lnTo>
                        <a:pt x="2448" y="688"/>
                      </a:lnTo>
                      <a:lnTo>
                        <a:pt x="2448" y="680"/>
                      </a:lnTo>
                      <a:lnTo>
                        <a:pt x="2456" y="680"/>
                      </a:lnTo>
                      <a:lnTo>
                        <a:pt x="2456" y="672"/>
                      </a:lnTo>
                      <a:lnTo>
                        <a:pt x="2464" y="665"/>
                      </a:lnTo>
                      <a:lnTo>
                        <a:pt x="2464" y="657"/>
                      </a:lnTo>
                      <a:lnTo>
                        <a:pt x="2471" y="657"/>
                      </a:lnTo>
                      <a:lnTo>
                        <a:pt x="2471" y="649"/>
                      </a:lnTo>
                      <a:lnTo>
                        <a:pt x="2471" y="641"/>
                      </a:lnTo>
                      <a:lnTo>
                        <a:pt x="2479" y="641"/>
                      </a:lnTo>
                      <a:lnTo>
                        <a:pt x="2479" y="634"/>
                      </a:lnTo>
                      <a:lnTo>
                        <a:pt x="2479" y="626"/>
                      </a:lnTo>
                      <a:lnTo>
                        <a:pt x="2487" y="626"/>
                      </a:lnTo>
                      <a:lnTo>
                        <a:pt x="2487" y="618"/>
                      </a:lnTo>
                      <a:lnTo>
                        <a:pt x="2487" y="610"/>
                      </a:lnTo>
                      <a:lnTo>
                        <a:pt x="2495" y="610"/>
                      </a:lnTo>
                      <a:lnTo>
                        <a:pt x="2495" y="603"/>
                      </a:lnTo>
                      <a:lnTo>
                        <a:pt x="2495" y="595"/>
                      </a:lnTo>
                      <a:lnTo>
                        <a:pt x="2495" y="587"/>
                      </a:lnTo>
                      <a:lnTo>
                        <a:pt x="2502" y="587"/>
                      </a:lnTo>
                      <a:lnTo>
                        <a:pt x="2502" y="580"/>
                      </a:lnTo>
                      <a:lnTo>
                        <a:pt x="2502" y="572"/>
                      </a:lnTo>
                      <a:lnTo>
                        <a:pt x="2510" y="572"/>
                      </a:lnTo>
                      <a:lnTo>
                        <a:pt x="2510" y="564"/>
                      </a:lnTo>
                      <a:lnTo>
                        <a:pt x="2510" y="556"/>
                      </a:lnTo>
                      <a:lnTo>
                        <a:pt x="2518" y="549"/>
                      </a:lnTo>
                      <a:lnTo>
                        <a:pt x="2518" y="541"/>
                      </a:lnTo>
                      <a:lnTo>
                        <a:pt x="2518" y="533"/>
                      </a:lnTo>
                      <a:lnTo>
                        <a:pt x="2525" y="533"/>
                      </a:lnTo>
                      <a:lnTo>
                        <a:pt x="2525" y="525"/>
                      </a:lnTo>
                      <a:lnTo>
                        <a:pt x="2525" y="518"/>
                      </a:lnTo>
                      <a:lnTo>
                        <a:pt x="2525" y="510"/>
                      </a:lnTo>
                      <a:lnTo>
                        <a:pt x="2533" y="510"/>
                      </a:lnTo>
                      <a:lnTo>
                        <a:pt x="2533" y="502"/>
                      </a:lnTo>
                      <a:lnTo>
                        <a:pt x="2533" y="495"/>
                      </a:lnTo>
                      <a:lnTo>
                        <a:pt x="2533" y="487"/>
                      </a:lnTo>
                      <a:lnTo>
                        <a:pt x="2541" y="487"/>
                      </a:lnTo>
                      <a:lnTo>
                        <a:pt x="2541" y="479"/>
                      </a:lnTo>
                      <a:lnTo>
                        <a:pt x="2541" y="471"/>
                      </a:lnTo>
                      <a:lnTo>
                        <a:pt x="2541" y="464"/>
                      </a:lnTo>
                      <a:lnTo>
                        <a:pt x="2549" y="464"/>
                      </a:lnTo>
                      <a:lnTo>
                        <a:pt x="2549" y="456"/>
                      </a:lnTo>
                      <a:lnTo>
                        <a:pt x="2549" y="448"/>
                      </a:lnTo>
                      <a:lnTo>
                        <a:pt x="2549" y="441"/>
                      </a:lnTo>
                      <a:lnTo>
                        <a:pt x="2556" y="433"/>
                      </a:lnTo>
                      <a:lnTo>
                        <a:pt x="2556" y="425"/>
                      </a:lnTo>
                      <a:lnTo>
                        <a:pt x="2556" y="417"/>
                      </a:lnTo>
                      <a:lnTo>
                        <a:pt x="2564" y="410"/>
                      </a:lnTo>
                      <a:lnTo>
                        <a:pt x="2564" y="402"/>
                      </a:lnTo>
                      <a:lnTo>
                        <a:pt x="2564" y="394"/>
                      </a:lnTo>
                      <a:lnTo>
                        <a:pt x="2564" y="386"/>
                      </a:lnTo>
                      <a:lnTo>
                        <a:pt x="2572" y="386"/>
                      </a:lnTo>
                      <a:lnTo>
                        <a:pt x="2572" y="379"/>
                      </a:lnTo>
                      <a:lnTo>
                        <a:pt x="2572" y="371"/>
                      </a:lnTo>
                      <a:lnTo>
                        <a:pt x="2572" y="363"/>
                      </a:lnTo>
                      <a:lnTo>
                        <a:pt x="2580" y="356"/>
                      </a:lnTo>
                      <a:lnTo>
                        <a:pt x="2580" y="348"/>
                      </a:lnTo>
                      <a:lnTo>
                        <a:pt x="2580" y="340"/>
                      </a:lnTo>
                      <a:lnTo>
                        <a:pt x="2580" y="332"/>
                      </a:lnTo>
                      <a:lnTo>
                        <a:pt x="2587" y="332"/>
                      </a:lnTo>
                      <a:lnTo>
                        <a:pt x="2587" y="325"/>
                      </a:lnTo>
                      <a:lnTo>
                        <a:pt x="2587" y="317"/>
                      </a:lnTo>
                      <a:lnTo>
                        <a:pt x="2587" y="309"/>
                      </a:lnTo>
                      <a:lnTo>
                        <a:pt x="2595" y="301"/>
                      </a:lnTo>
                      <a:lnTo>
                        <a:pt x="2595" y="294"/>
                      </a:lnTo>
                      <a:lnTo>
                        <a:pt x="2595" y="286"/>
                      </a:lnTo>
                      <a:lnTo>
                        <a:pt x="2595" y="278"/>
                      </a:lnTo>
                      <a:lnTo>
                        <a:pt x="2603" y="278"/>
                      </a:lnTo>
                      <a:lnTo>
                        <a:pt x="2603" y="271"/>
                      </a:lnTo>
                      <a:lnTo>
                        <a:pt x="2603" y="263"/>
                      </a:lnTo>
                      <a:lnTo>
                        <a:pt x="2603" y="255"/>
                      </a:lnTo>
                      <a:lnTo>
                        <a:pt x="2603" y="247"/>
                      </a:lnTo>
                      <a:lnTo>
                        <a:pt x="2610" y="240"/>
                      </a:lnTo>
                      <a:lnTo>
                        <a:pt x="2610" y="232"/>
                      </a:lnTo>
                      <a:lnTo>
                        <a:pt x="2610" y="224"/>
                      </a:lnTo>
                      <a:lnTo>
                        <a:pt x="2610" y="217"/>
                      </a:lnTo>
                      <a:lnTo>
                        <a:pt x="2618" y="209"/>
                      </a:lnTo>
                      <a:lnTo>
                        <a:pt x="2618" y="201"/>
                      </a:lnTo>
                      <a:lnTo>
                        <a:pt x="2618" y="193"/>
                      </a:lnTo>
                      <a:lnTo>
                        <a:pt x="2618" y="186"/>
                      </a:lnTo>
                      <a:lnTo>
                        <a:pt x="2618" y="178"/>
                      </a:lnTo>
                      <a:lnTo>
                        <a:pt x="2626" y="178"/>
                      </a:lnTo>
                      <a:lnTo>
                        <a:pt x="2626" y="170"/>
                      </a:lnTo>
                      <a:lnTo>
                        <a:pt x="2626" y="162"/>
                      </a:lnTo>
                      <a:lnTo>
                        <a:pt x="2626" y="155"/>
                      </a:lnTo>
                      <a:lnTo>
                        <a:pt x="2626" y="147"/>
                      </a:lnTo>
                      <a:lnTo>
                        <a:pt x="2634" y="147"/>
                      </a:lnTo>
                      <a:lnTo>
                        <a:pt x="2634" y="139"/>
                      </a:lnTo>
                      <a:lnTo>
                        <a:pt x="2634" y="132"/>
                      </a:lnTo>
                      <a:lnTo>
                        <a:pt x="2634" y="124"/>
                      </a:lnTo>
                      <a:lnTo>
                        <a:pt x="2641" y="116"/>
                      </a:lnTo>
                      <a:lnTo>
                        <a:pt x="2641" y="108"/>
                      </a:lnTo>
                      <a:lnTo>
                        <a:pt x="2641" y="101"/>
                      </a:lnTo>
                      <a:lnTo>
                        <a:pt x="2649" y="101"/>
                      </a:lnTo>
                      <a:lnTo>
                        <a:pt x="2649" y="93"/>
                      </a:lnTo>
                      <a:lnTo>
                        <a:pt x="2649" y="85"/>
                      </a:lnTo>
                      <a:lnTo>
                        <a:pt x="2657" y="85"/>
                      </a:lnTo>
                      <a:lnTo>
                        <a:pt x="2657" y="77"/>
                      </a:lnTo>
                      <a:lnTo>
                        <a:pt x="2665" y="77"/>
                      </a:lnTo>
                      <a:lnTo>
                        <a:pt x="2665" y="85"/>
                      </a:lnTo>
                      <a:lnTo>
                        <a:pt x="2672" y="85"/>
                      </a:lnTo>
                      <a:lnTo>
                        <a:pt x="2672" y="93"/>
                      </a:lnTo>
                      <a:lnTo>
                        <a:pt x="2680" y="93"/>
                      </a:lnTo>
                      <a:lnTo>
                        <a:pt x="2680" y="101"/>
                      </a:lnTo>
                      <a:lnTo>
                        <a:pt x="2680" y="108"/>
                      </a:lnTo>
                      <a:lnTo>
                        <a:pt x="2688" y="108"/>
                      </a:lnTo>
                      <a:lnTo>
                        <a:pt x="2688" y="116"/>
                      </a:lnTo>
                      <a:lnTo>
                        <a:pt x="2688" y="124"/>
                      </a:lnTo>
                      <a:lnTo>
                        <a:pt x="2688" y="132"/>
                      </a:lnTo>
                      <a:lnTo>
                        <a:pt x="2695" y="132"/>
                      </a:lnTo>
                      <a:lnTo>
                        <a:pt x="2695" y="139"/>
                      </a:lnTo>
                      <a:lnTo>
                        <a:pt x="2695" y="147"/>
                      </a:lnTo>
                      <a:lnTo>
                        <a:pt x="2695" y="155"/>
                      </a:lnTo>
                      <a:lnTo>
                        <a:pt x="2695" y="162"/>
                      </a:lnTo>
                      <a:lnTo>
                        <a:pt x="2703" y="162"/>
                      </a:lnTo>
                      <a:lnTo>
                        <a:pt x="2703" y="170"/>
                      </a:lnTo>
                      <a:lnTo>
                        <a:pt x="2703" y="178"/>
                      </a:lnTo>
                      <a:lnTo>
                        <a:pt x="2703" y="186"/>
                      </a:lnTo>
                      <a:lnTo>
                        <a:pt x="2703" y="193"/>
                      </a:lnTo>
                      <a:lnTo>
                        <a:pt x="2711" y="201"/>
                      </a:lnTo>
                      <a:lnTo>
                        <a:pt x="2711" y="209"/>
                      </a:lnTo>
                      <a:lnTo>
                        <a:pt x="2711" y="217"/>
                      </a:lnTo>
                      <a:lnTo>
                        <a:pt x="2711" y="224"/>
                      </a:lnTo>
                      <a:lnTo>
                        <a:pt x="2711" y="232"/>
                      </a:lnTo>
                      <a:lnTo>
                        <a:pt x="2719" y="232"/>
                      </a:lnTo>
                      <a:lnTo>
                        <a:pt x="2719" y="240"/>
                      </a:lnTo>
                      <a:lnTo>
                        <a:pt x="2719" y="247"/>
                      </a:lnTo>
                      <a:lnTo>
                        <a:pt x="2719" y="255"/>
                      </a:lnTo>
                      <a:lnTo>
                        <a:pt x="2719" y="263"/>
                      </a:lnTo>
                      <a:lnTo>
                        <a:pt x="2726" y="263"/>
                      </a:lnTo>
                      <a:lnTo>
                        <a:pt x="2726" y="271"/>
                      </a:lnTo>
                      <a:lnTo>
                        <a:pt x="2726" y="278"/>
                      </a:lnTo>
                      <a:lnTo>
                        <a:pt x="2726" y="286"/>
                      </a:lnTo>
                      <a:lnTo>
                        <a:pt x="2726" y="294"/>
                      </a:lnTo>
                      <a:lnTo>
                        <a:pt x="2734" y="294"/>
                      </a:lnTo>
                      <a:lnTo>
                        <a:pt x="2734" y="301"/>
                      </a:lnTo>
                      <a:lnTo>
                        <a:pt x="2734" y="309"/>
                      </a:lnTo>
                      <a:lnTo>
                        <a:pt x="2734" y="317"/>
                      </a:lnTo>
                      <a:lnTo>
                        <a:pt x="2734" y="325"/>
                      </a:lnTo>
                      <a:lnTo>
                        <a:pt x="2742" y="325"/>
                      </a:lnTo>
                      <a:lnTo>
                        <a:pt x="2742" y="332"/>
                      </a:lnTo>
                      <a:lnTo>
                        <a:pt x="2742" y="340"/>
                      </a:lnTo>
                      <a:lnTo>
                        <a:pt x="2742" y="348"/>
                      </a:lnTo>
                      <a:lnTo>
                        <a:pt x="2749" y="348"/>
                      </a:lnTo>
                      <a:lnTo>
                        <a:pt x="2749" y="356"/>
                      </a:lnTo>
                      <a:lnTo>
                        <a:pt x="2749" y="363"/>
                      </a:lnTo>
                      <a:lnTo>
                        <a:pt x="2749" y="371"/>
                      </a:lnTo>
                      <a:lnTo>
                        <a:pt x="2749" y="379"/>
                      </a:lnTo>
                      <a:lnTo>
                        <a:pt x="2757" y="379"/>
                      </a:lnTo>
                      <a:lnTo>
                        <a:pt x="2757" y="386"/>
                      </a:lnTo>
                      <a:lnTo>
                        <a:pt x="2757" y="394"/>
                      </a:lnTo>
                      <a:lnTo>
                        <a:pt x="2757" y="402"/>
                      </a:lnTo>
                      <a:lnTo>
                        <a:pt x="2765" y="410"/>
                      </a:lnTo>
                      <a:lnTo>
                        <a:pt x="2765" y="417"/>
                      </a:lnTo>
                      <a:lnTo>
                        <a:pt x="2765" y="425"/>
                      </a:lnTo>
                      <a:lnTo>
                        <a:pt x="2765" y="433"/>
                      </a:lnTo>
                      <a:lnTo>
                        <a:pt x="2773" y="433"/>
                      </a:lnTo>
                      <a:lnTo>
                        <a:pt x="2773" y="441"/>
                      </a:lnTo>
                      <a:lnTo>
                        <a:pt x="2773" y="448"/>
                      </a:lnTo>
                      <a:lnTo>
                        <a:pt x="2773" y="456"/>
                      </a:lnTo>
                      <a:lnTo>
                        <a:pt x="2780" y="456"/>
                      </a:lnTo>
                      <a:lnTo>
                        <a:pt x="2780" y="464"/>
                      </a:lnTo>
                      <a:lnTo>
                        <a:pt x="2780" y="471"/>
                      </a:lnTo>
                      <a:lnTo>
                        <a:pt x="2780" y="479"/>
                      </a:lnTo>
                      <a:lnTo>
                        <a:pt x="2788" y="479"/>
                      </a:lnTo>
                      <a:lnTo>
                        <a:pt x="2788" y="487"/>
                      </a:lnTo>
                      <a:lnTo>
                        <a:pt x="2788" y="495"/>
                      </a:lnTo>
                      <a:lnTo>
                        <a:pt x="2788" y="502"/>
                      </a:lnTo>
                      <a:lnTo>
                        <a:pt x="2796" y="502"/>
                      </a:lnTo>
                      <a:lnTo>
                        <a:pt x="2796" y="510"/>
                      </a:lnTo>
                      <a:lnTo>
                        <a:pt x="2796" y="518"/>
                      </a:lnTo>
                      <a:lnTo>
                        <a:pt x="2796" y="525"/>
                      </a:lnTo>
                      <a:lnTo>
                        <a:pt x="2804" y="525"/>
                      </a:lnTo>
                      <a:lnTo>
                        <a:pt x="2804" y="533"/>
                      </a:lnTo>
                      <a:lnTo>
                        <a:pt x="2804" y="541"/>
                      </a:lnTo>
                      <a:lnTo>
                        <a:pt x="2804" y="549"/>
                      </a:lnTo>
                      <a:lnTo>
                        <a:pt x="2811" y="549"/>
                      </a:lnTo>
                      <a:lnTo>
                        <a:pt x="2811" y="556"/>
                      </a:lnTo>
                      <a:lnTo>
                        <a:pt x="2811" y="564"/>
                      </a:lnTo>
                      <a:lnTo>
                        <a:pt x="2819" y="564"/>
                      </a:lnTo>
                      <a:lnTo>
                        <a:pt x="2819" y="572"/>
                      </a:lnTo>
                      <a:lnTo>
                        <a:pt x="2819" y="580"/>
                      </a:lnTo>
                      <a:lnTo>
                        <a:pt x="2819" y="587"/>
                      </a:lnTo>
                      <a:lnTo>
                        <a:pt x="2827" y="587"/>
                      </a:lnTo>
                      <a:lnTo>
                        <a:pt x="2827" y="595"/>
                      </a:lnTo>
                      <a:lnTo>
                        <a:pt x="2827" y="603"/>
                      </a:lnTo>
                      <a:lnTo>
                        <a:pt x="2834" y="603"/>
                      </a:lnTo>
                      <a:lnTo>
                        <a:pt x="2834" y="610"/>
                      </a:lnTo>
                      <a:lnTo>
                        <a:pt x="2834" y="618"/>
                      </a:lnTo>
                      <a:lnTo>
                        <a:pt x="2842" y="618"/>
                      </a:lnTo>
                      <a:lnTo>
                        <a:pt x="2842" y="626"/>
                      </a:lnTo>
                      <a:lnTo>
                        <a:pt x="2842" y="634"/>
                      </a:lnTo>
                      <a:lnTo>
                        <a:pt x="2850" y="641"/>
                      </a:lnTo>
                      <a:lnTo>
                        <a:pt x="2850" y="649"/>
                      </a:lnTo>
                      <a:lnTo>
                        <a:pt x="2858" y="657"/>
                      </a:lnTo>
                      <a:lnTo>
                        <a:pt x="2858" y="665"/>
                      </a:lnTo>
                      <a:lnTo>
                        <a:pt x="2865" y="665"/>
                      </a:lnTo>
                      <a:lnTo>
                        <a:pt x="2865" y="672"/>
                      </a:lnTo>
                      <a:lnTo>
                        <a:pt x="2865" y="680"/>
                      </a:lnTo>
                      <a:lnTo>
                        <a:pt x="2873" y="680"/>
                      </a:lnTo>
                      <a:lnTo>
                        <a:pt x="2873" y="688"/>
                      </a:lnTo>
                      <a:lnTo>
                        <a:pt x="2881" y="688"/>
                      </a:lnTo>
                      <a:lnTo>
                        <a:pt x="2881" y="695"/>
                      </a:lnTo>
                      <a:lnTo>
                        <a:pt x="2889" y="695"/>
                      </a:lnTo>
                      <a:lnTo>
                        <a:pt x="2889" y="703"/>
                      </a:lnTo>
                      <a:lnTo>
                        <a:pt x="2896" y="703"/>
                      </a:lnTo>
                      <a:lnTo>
                        <a:pt x="2904" y="711"/>
                      </a:lnTo>
                      <a:lnTo>
                        <a:pt x="2912" y="711"/>
                      </a:lnTo>
                      <a:lnTo>
                        <a:pt x="2919" y="711"/>
                      </a:lnTo>
                      <a:lnTo>
                        <a:pt x="2919" y="703"/>
                      </a:lnTo>
                      <a:lnTo>
                        <a:pt x="2927" y="703"/>
                      </a:lnTo>
                      <a:lnTo>
                        <a:pt x="2935" y="695"/>
                      </a:lnTo>
                      <a:lnTo>
                        <a:pt x="2943" y="688"/>
                      </a:lnTo>
                      <a:lnTo>
                        <a:pt x="2943" y="680"/>
                      </a:lnTo>
                      <a:lnTo>
                        <a:pt x="2950" y="680"/>
                      </a:lnTo>
                      <a:lnTo>
                        <a:pt x="2950" y="672"/>
                      </a:lnTo>
                      <a:lnTo>
                        <a:pt x="2958" y="665"/>
                      </a:lnTo>
                      <a:lnTo>
                        <a:pt x="2958" y="657"/>
                      </a:lnTo>
                      <a:lnTo>
                        <a:pt x="2966" y="657"/>
                      </a:lnTo>
                      <a:lnTo>
                        <a:pt x="2966" y="649"/>
                      </a:lnTo>
                      <a:lnTo>
                        <a:pt x="2966" y="641"/>
                      </a:lnTo>
                      <a:lnTo>
                        <a:pt x="2973" y="641"/>
                      </a:lnTo>
                      <a:lnTo>
                        <a:pt x="2973" y="634"/>
                      </a:lnTo>
                      <a:lnTo>
                        <a:pt x="2973" y="626"/>
                      </a:lnTo>
                      <a:lnTo>
                        <a:pt x="2981" y="618"/>
                      </a:lnTo>
                      <a:lnTo>
                        <a:pt x="2981" y="610"/>
                      </a:lnTo>
                      <a:lnTo>
                        <a:pt x="2981" y="603"/>
                      </a:lnTo>
                      <a:lnTo>
                        <a:pt x="2989" y="603"/>
                      </a:lnTo>
                      <a:lnTo>
                        <a:pt x="2989" y="595"/>
                      </a:lnTo>
                      <a:lnTo>
                        <a:pt x="2989" y="587"/>
                      </a:lnTo>
                      <a:lnTo>
                        <a:pt x="2997" y="587"/>
                      </a:lnTo>
                      <a:lnTo>
                        <a:pt x="2997" y="580"/>
                      </a:lnTo>
                      <a:lnTo>
                        <a:pt x="2997" y="572"/>
                      </a:lnTo>
                      <a:lnTo>
                        <a:pt x="2997" y="564"/>
                      </a:lnTo>
                      <a:lnTo>
                        <a:pt x="3004" y="564"/>
                      </a:lnTo>
                      <a:lnTo>
                        <a:pt x="3004" y="556"/>
                      </a:lnTo>
                      <a:lnTo>
                        <a:pt x="3004" y="549"/>
                      </a:lnTo>
                      <a:lnTo>
                        <a:pt x="3004" y="541"/>
                      </a:lnTo>
                      <a:lnTo>
                        <a:pt x="3012" y="541"/>
                      </a:lnTo>
                      <a:lnTo>
                        <a:pt x="3012" y="533"/>
                      </a:lnTo>
                      <a:lnTo>
                        <a:pt x="3012" y="525"/>
                      </a:lnTo>
                      <a:lnTo>
                        <a:pt x="3020" y="518"/>
                      </a:lnTo>
                      <a:lnTo>
                        <a:pt x="3020" y="510"/>
                      </a:lnTo>
                      <a:lnTo>
                        <a:pt x="3020" y="502"/>
                      </a:lnTo>
                      <a:lnTo>
                        <a:pt x="3028" y="495"/>
                      </a:lnTo>
                      <a:lnTo>
                        <a:pt x="3028" y="487"/>
                      </a:lnTo>
                      <a:lnTo>
                        <a:pt x="3028" y="479"/>
                      </a:lnTo>
                      <a:lnTo>
                        <a:pt x="3035" y="471"/>
                      </a:lnTo>
                      <a:lnTo>
                        <a:pt x="3035" y="464"/>
                      </a:lnTo>
                      <a:lnTo>
                        <a:pt x="3035" y="456"/>
                      </a:lnTo>
                      <a:lnTo>
                        <a:pt x="3035" y="448"/>
                      </a:lnTo>
                      <a:lnTo>
                        <a:pt x="3043" y="448"/>
                      </a:lnTo>
                      <a:lnTo>
                        <a:pt x="3043" y="441"/>
                      </a:lnTo>
                      <a:lnTo>
                        <a:pt x="3043" y="433"/>
                      </a:lnTo>
                      <a:lnTo>
                        <a:pt x="3043" y="425"/>
                      </a:lnTo>
                      <a:lnTo>
                        <a:pt x="3051" y="425"/>
                      </a:lnTo>
                      <a:lnTo>
                        <a:pt x="3051" y="417"/>
                      </a:lnTo>
                      <a:lnTo>
                        <a:pt x="3051" y="410"/>
                      </a:lnTo>
                      <a:lnTo>
                        <a:pt x="3051" y="402"/>
                      </a:lnTo>
                      <a:lnTo>
                        <a:pt x="3058" y="394"/>
                      </a:lnTo>
                      <a:lnTo>
                        <a:pt x="3058" y="386"/>
                      </a:lnTo>
                      <a:lnTo>
                        <a:pt x="3058" y="379"/>
                      </a:lnTo>
                      <a:lnTo>
                        <a:pt x="3058" y="371"/>
                      </a:lnTo>
                      <a:lnTo>
                        <a:pt x="3066" y="371"/>
                      </a:lnTo>
                      <a:lnTo>
                        <a:pt x="3066" y="363"/>
                      </a:lnTo>
                      <a:lnTo>
                        <a:pt x="3066" y="356"/>
                      </a:lnTo>
                      <a:lnTo>
                        <a:pt x="3066" y="348"/>
                      </a:lnTo>
                      <a:lnTo>
                        <a:pt x="3066" y="340"/>
                      </a:lnTo>
                      <a:lnTo>
                        <a:pt x="3074" y="340"/>
                      </a:lnTo>
                      <a:lnTo>
                        <a:pt x="3074" y="332"/>
                      </a:lnTo>
                      <a:lnTo>
                        <a:pt x="3074" y="325"/>
                      </a:lnTo>
                      <a:lnTo>
                        <a:pt x="3074" y="317"/>
                      </a:lnTo>
                      <a:lnTo>
                        <a:pt x="3074" y="309"/>
                      </a:lnTo>
                      <a:lnTo>
                        <a:pt x="3082" y="309"/>
                      </a:lnTo>
                      <a:lnTo>
                        <a:pt x="3082" y="301"/>
                      </a:lnTo>
                      <a:lnTo>
                        <a:pt x="3082" y="294"/>
                      </a:lnTo>
                      <a:lnTo>
                        <a:pt x="3082" y="286"/>
                      </a:lnTo>
                      <a:lnTo>
                        <a:pt x="3082" y="278"/>
                      </a:lnTo>
                      <a:lnTo>
                        <a:pt x="3089" y="278"/>
                      </a:lnTo>
                      <a:lnTo>
                        <a:pt x="3089" y="271"/>
                      </a:lnTo>
                      <a:lnTo>
                        <a:pt x="3089" y="263"/>
                      </a:lnTo>
                      <a:lnTo>
                        <a:pt x="3089" y="255"/>
                      </a:lnTo>
                      <a:lnTo>
                        <a:pt x="3089" y="247"/>
                      </a:lnTo>
                      <a:lnTo>
                        <a:pt x="3097" y="247"/>
                      </a:lnTo>
                      <a:lnTo>
                        <a:pt x="3097" y="240"/>
                      </a:lnTo>
                      <a:lnTo>
                        <a:pt x="3097" y="232"/>
                      </a:lnTo>
                      <a:lnTo>
                        <a:pt x="3097" y="224"/>
                      </a:lnTo>
                      <a:lnTo>
                        <a:pt x="3097" y="217"/>
                      </a:lnTo>
                      <a:lnTo>
                        <a:pt x="3105" y="217"/>
                      </a:lnTo>
                      <a:lnTo>
                        <a:pt x="3105" y="209"/>
                      </a:lnTo>
                      <a:lnTo>
                        <a:pt x="3105" y="201"/>
                      </a:lnTo>
                      <a:lnTo>
                        <a:pt x="3105" y="193"/>
                      </a:lnTo>
                      <a:lnTo>
                        <a:pt x="3105" y="186"/>
                      </a:lnTo>
                      <a:lnTo>
                        <a:pt x="3113" y="186"/>
                      </a:lnTo>
                      <a:lnTo>
                        <a:pt x="3113" y="178"/>
                      </a:lnTo>
                      <a:lnTo>
                        <a:pt x="3113" y="170"/>
                      </a:lnTo>
                      <a:lnTo>
                        <a:pt x="3113" y="162"/>
                      </a:lnTo>
                      <a:lnTo>
                        <a:pt x="3113" y="155"/>
                      </a:lnTo>
                      <a:lnTo>
                        <a:pt x="3113" y="147"/>
                      </a:lnTo>
                      <a:lnTo>
                        <a:pt x="3120" y="147"/>
                      </a:lnTo>
                      <a:lnTo>
                        <a:pt x="3120" y="139"/>
                      </a:lnTo>
                      <a:lnTo>
                        <a:pt x="3120" y="132"/>
                      </a:lnTo>
                      <a:lnTo>
                        <a:pt x="3120" y="124"/>
                      </a:lnTo>
                      <a:lnTo>
                        <a:pt x="3120" y="116"/>
                      </a:lnTo>
                      <a:lnTo>
                        <a:pt x="3128" y="108"/>
                      </a:lnTo>
                      <a:lnTo>
                        <a:pt x="3128" y="101"/>
                      </a:lnTo>
                      <a:lnTo>
                        <a:pt x="3128" y="93"/>
                      </a:lnTo>
                      <a:lnTo>
                        <a:pt x="3128" y="85"/>
                      </a:lnTo>
                      <a:lnTo>
                        <a:pt x="3136" y="77"/>
                      </a:lnTo>
                      <a:lnTo>
                        <a:pt x="3136" y="70"/>
                      </a:lnTo>
                      <a:lnTo>
                        <a:pt x="3136" y="62"/>
                      </a:lnTo>
                      <a:lnTo>
                        <a:pt x="3143" y="54"/>
                      </a:lnTo>
                      <a:lnTo>
                        <a:pt x="3143" y="47"/>
                      </a:lnTo>
                      <a:lnTo>
                        <a:pt x="3143" y="39"/>
                      </a:lnTo>
                      <a:lnTo>
                        <a:pt x="3151" y="39"/>
                      </a:lnTo>
                      <a:lnTo>
                        <a:pt x="3151" y="31"/>
                      </a:lnTo>
                      <a:lnTo>
                        <a:pt x="3159" y="31"/>
                      </a:lnTo>
                      <a:lnTo>
                        <a:pt x="3167" y="31"/>
                      </a:lnTo>
                      <a:lnTo>
                        <a:pt x="3167" y="39"/>
                      </a:lnTo>
                      <a:lnTo>
                        <a:pt x="3174" y="39"/>
                      </a:lnTo>
                      <a:lnTo>
                        <a:pt x="3174" y="47"/>
                      </a:lnTo>
                      <a:lnTo>
                        <a:pt x="3174" y="54"/>
                      </a:lnTo>
                      <a:lnTo>
                        <a:pt x="3182" y="54"/>
                      </a:lnTo>
                      <a:lnTo>
                        <a:pt x="3182" y="62"/>
                      </a:lnTo>
                      <a:lnTo>
                        <a:pt x="3182" y="70"/>
                      </a:lnTo>
                      <a:lnTo>
                        <a:pt x="3182" y="77"/>
                      </a:lnTo>
                      <a:lnTo>
                        <a:pt x="3190" y="77"/>
                      </a:lnTo>
                      <a:lnTo>
                        <a:pt x="3190" y="85"/>
                      </a:lnTo>
                      <a:lnTo>
                        <a:pt x="3190" y="93"/>
                      </a:lnTo>
                      <a:lnTo>
                        <a:pt x="3190" y="101"/>
                      </a:lnTo>
                      <a:lnTo>
                        <a:pt x="3190" y="108"/>
                      </a:lnTo>
                      <a:lnTo>
                        <a:pt x="3197" y="108"/>
                      </a:lnTo>
                      <a:lnTo>
                        <a:pt x="3197" y="116"/>
                      </a:lnTo>
                      <a:lnTo>
                        <a:pt x="3197" y="124"/>
                      </a:lnTo>
                      <a:lnTo>
                        <a:pt x="3197" y="132"/>
                      </a:lnTo>
                      <a:lnTo>
                        <a:pt x="3197" y="139"/>
                      </a:lnTo>
                      <a:lnTo>
                        <a:pt x="3205" y="139"/>
                      </a:lnTo>
                      <a:lnTo>
                        <a:pt x="3205" y="147"/>
                      </a:lnTo>
                      <a:lnTo>
                        <a:pt x="3205" y="155"/>
                      </a:lnTo>
                      <a:lnTo>
                        <a:pt x="3205" y="162"/>
                      </a:lnTo>
                      <a:lnTo>
                        <a:pt x="3205" y="170"/>
                      </a:lnTo>
                      <a:lnTo>
                        <a:pt x="3213" y="178"/>
                      </a:lnTo>
                      <a:lnTo>
                        <a:pt x="3213" y="186"/>
                      </a:lnTo>
                      <a:lnTo>
                        <a:pt x="3213" y="193"/>
                      </a:lnTo>
                      <a:lnTo>
                        <a:pt x="3213" y="201"/>
                      </a:lnTo>
                      <a:lnTo>
                        <a:pt x="3213" y="209"/>
                      </a:lnTo>
                      <a:lnTo>
                        <a:pt x="3221" y="209"/>
                      </a:lnTo>
                      <a:lnTo>
                        <a:pt x="3221" y="217"/>
                      </a:lnTo>
                      <a:lnTo>
                        <a:pt x="3221" y="224"/>
                      </a:lnTo>
                      <a:lnTo>
                        <a:pt x="3221" y="232"/>
                      </a:lnTo>
                      <a:lnTo>
                        <a:pt x="3221" y="240"/>
                      </a:lnTo>
                      <a:lnTo>
                        <a:pt x="3228" y="240"/>
                      </a:lnTo>
                      <a:lnTo>
                        <a:pt x="3228" y="247"/>
                      </a:lnTo>
                      <a:lnTo>
                        <a:pt x="3228" y="255"/>
                      </a:lnTo>
                      <a:lnTo>
                        <a:pt x="3228" y="263"/>
                      </a:lnTo>
                      <a:lnTo>
                        <a:pt x="3228" y="271"/>
                      </a:lnTo>
                      <a:lnTo>
                        <a:pt x="3236" y="271"/>
                      </a:lnTo>
                      <a:lnTo>
                        <a:pt x="3236" y="278"/>
                      </a:lnTo>
                      <a:lnTo>
                        <a:pt x="3236" y="286"/>
                      </a:lnTo>
                      <a:lnTo>
                        <a:pt x="3236" y="294"/>
                      </a:lnTo>
                      <a:lnTo>
                        <a:pt x="3236" y="301"/>
                      </a:lnTo>
                      <a:lnTo>
                        <a:pt x="3244" y="301"/>
                      </a:lnTo>
                      <a:lnTo>
                        <a:pt x="3244" y="309"/>
                      </a:lnTo>
                      <a:lnTo>
                        <a:pt x="3244" y="317"/>
                      </a:lnTo>
                      <a:lnTo>
                        <a:pt x="3244" y="325"/>
                      </a:lnTo>
                      <a:lnTo>
                        <a:pt x="3252" y="332"/>
                      </a:lnTo>
                      <a:lnTo>
                        <a:pt x="3252" y="340"/>
                      </a:lnTo>
                      <a:lnTo>
                        <a:pt x="3252" y="348"/>
                      </a:lnTo>
                      <a:lnTo>
                        <a:pt x="3252" y="356"/>
                      </a:lnTo>
                      <a:lnTo>
                        <a:pt x="3259" y="356"/>
                      </a:lnTo>
                      <a:lnTo>
                        <a:pt x="3259" y="363"/>
                      </a:lnTo>
                      <a:lnTo>
                        <a:pt x="3259" y="371"/>
                      </a:lnTo>
                      <a:lnTo>
                        <a:pt x="3259" y="379"/>
                      </a:lnTo>
                      <a:lnTo>
                        <a:pt x="3267" y="386"/>
                      </a:lnTo>
                      <a:lnTo>
                        <a:pt x="3267" y="394"/>
                      </a:lnTo>
                      <a:lnTo>
                        <a:pt x="3267" y="402"/>
                      </a:lnTo>
                      <a:lnTo>
                        <a:pt x="3267" y="410"/>
                      </a:lnTo>
                      <a:lnTo>
                        <a:pt x="3275" y="410"/>
                      </a:lnTo>
                      <a:lnTo>
                        <a:pt x="3275" y="417"/>
                      </a:lnTo>
                      <a:lnTo>
                        <a:pt x="3275" y="425"/>
                      </a:lnTo>
                      <a:lnTo>
                        <a:pt x="3275" y="433"/>
                      </a:lnTo>
                      <a:lnTo>
                        <a:pt x="3282" y="433"/>
                      </a:lnTo>
                      <a:lnTo>
                        <a:pt x="3282" y="441"/>
                      </a:lnTo>
                      <a:lnTo>
                        <a:pt x="3282" y="448"/>
                      </a:lnTo>
                      <a:lnTo>
                        <a:pt x="3282" y="456"/>
                      </a:lnTo>
                      <a:lnTo>
                        <a:pt x="3290" y="456"/>
                      </a:lnTo>
                      <a:lnTo>
                        <a:pt x="3290" y="464"/>
                      </a:lnTo>
                      <a:lnTo>
                        <a:pt x="3290" y="471"/>
                      </a:lnTo>
                      <a:lnTo>
                        <a:pt x="3290" y="479"/>
                      </a:lnTo>
                      <a:lnTo>
                        <a:pt x="3298" y="479"/>
                      </a:lnTo>
                      <a:lnTo>
                        <a:pt x="3298" y="487"/>
                      </a:lnTo>
                      <a:lnTo>
                        <a:pt x="3298" y="495"/>
                      </a:lnTo>
                      <a:lnTo>
                        <a:pt x="3298" y="502"/>
                      </a:lnTo>
                      <a:lnTo>
                        <a:pt x="3306" y="502"/>
                      </a:lnTo>
                      <a:lnTo>
                        <a:pt x="3306" y="510"/>
                      </a:lnTo>
                      <a:lnTo>
                        <a:pt x="3306" y="518"/>
                      </a:lnTo>
                      <a:lnTo>
                        <a:pt x="3313" y="525"/>
                      </a:lnTo>
                      <a:lnTo>
                        <a:pt x="3313" y="533"/>
                      </a:lnTo>
                      <a:lnTo>
                        <a:pt x="3313" y="541"/>
                      </a:lnTo>
                      <a:lnTo>
                        <a:pt x="3321" y="541"/>
                      </a:lnTo>
                      <a:lnTo>
                        <a:pt x="3321" y="549"/>
                      </a:lnTo>
                      <a:lnTo>
                        <a:pt x="3321" y="556"/>
                      </a:lnTo>
                      <a:lnTo>
                        <a:pt x="3329" y="564"/>
                      </a:lnTo>
                      <a:lnTo>
                        <a:pt x="3329" y="572"/>
                      </a:lnTo>
                      <a:lnTo>
                        <a:pt x="3329" y="580"/>
                      </a:lnTo>
                      <a:lnTo>
                        <a:pt x="3337" y="580"/>
                      </a:lnTo>
                      <a:lnTo>
                        <a:pt x="3337" y="587"/>
                      </a:lnTo>
                      <a:lnTo>
                        <a:pt x="3337" y="595"/>
                      </a:lnTo>
                      <a:lnTo>
                        <a:pt x="3344" y="595"/>
                      </a:lnTo>
                      <a:lnTo>
                        <a:pt x="3344" y="603"/>
                      </a:lnTo>
                      <a:lnTo>
                        <a:pt x="3344" y="610"/>
                      </a:lnTo>
                      <a:lnTo>
                        <a:pt x="3352" y="610"/>
                      </a:lnTo>
                      <a:lnTo>
                        <a:pt x="3352" y="618"/>
                      </a:lnTo>
                      <a:lnTo>
                        <a:pt x="3352" y="626"/>
                      </a:lnTo>
                      <a:lnTo>
                        <a:pt x="3360" y="626"/>
                      </a:lnTo>
                      <a:lnTo>
                        <a:pt x="3360" y="634"/>
                      </a:lnTo>
                      <a:lnTo>
                        <a:pt x="3360" y="641"/>
                      </a:lnTo>
                      <a:lnTo>
                        <a:pt x="3367" y="641"/>
                      </a:lnTo>
                      <a:lnTo>
                        <a:pt x="3367" y="649"/>
                      </a:lnTo>
                      <a:lnTo>
                        <a:pt x="3367" y="657"/>
                      </a:lnTo>
                      <a:lnTo>
                        <a:pt x="3375" y="657"/>
                      </a:lnTo>
                      <a:lnTo>
                        <a:pt x="3375" y="665"/>
                      </a:lnTo>
                      <a:lnTo>
                        <a:pt x="3383" y="665"/>
                      </a:lnTo>
                      <a:lnTo>
                        <a:pt x="3383" y="672"/>
                      </a:lnTo>
                      <a:lnTo>
                        <a:pt x="3391" y="672"/>
                      </a:lnTo>
                      <a:lnTo>
                        <a:pt x="3398" y="672"/>
                      </a:lnTo>
                      <a:lnTo>
                        <a:pt x="3398" y="680"/>
                      </a:lnTo>
                      <a:lnTo>
                        <a:pt x="3406" y="680"/>
                      </a:lnTo>
                      <a:lnTo>
                        <a:pt x="3414" y="672"/>
                      </a:lnTo>
                      <a:lnTo>
                        <a:pt x="3421" y="672"/>
                      </a:lnTo>
                      <a:lnTo>
                        <a:pt x="3421" y="665"/>
                      </a:lnTo>
                      <a:lnTo>
                        <a:pt x="3429" y="665"/>
                      </a:lnTo>
                      <a:lnTo>
                        <a:pt x="3429" y="657"/>
                      </a:lnTo>
                      <a:lnTo>
                        <a:pt x="3437" y="657"/>
                      </a:lnTo>
                      <a:lnTo>
                        <a:pt x="3437" y="649"/>
                      </a:lnTo>
                      <a:lnTo>
                        <a:pt x="3445" y="649"/>
                      </a:lnTo>
                      <a:lnTo>
                        <a:pt x="3445" y="641"/>
                      </a:lnTo>
                      <a:lnTo>
                        <a:pt x="3445" y="634"/>
                      </a:lnTo>
                      <a:lnTo>
                        <a:pt x="3452" y="634"/>
                      </a:lnTo>
                      <a:lnTo>
                        <a:pt x="3452" y="626"/>
                      </a:lnTo>
                      <a:lnTo>
                        <a:pt x="3452" y="618"/>
                      </a:lnTo>
                      <a:lnTo>
                        <a:pt x="3460" y="618"/>
                      </a:lnTo>
                      <a:lnTo>
                        <a:pt x="3460" y="610"/>
                      </a:lnTo>
                      <a:lnTo>
                        <a:pt x="3460" y="603"/>
                      </a:lnTo>
                      <a:lnTo>
                        <a:pt x="3468" y="603"/>
                      </a:lnTo>
                      <a:lnTo>
                        <a:pt x="3468" y="595"/>
                      </a:lnTo>
                      <a:lnTo>
                        <a:pt x="3468" y="587"/>
                      </a:lnTo>
                      <a:lnTo>
                        <a:pt x="3476" y="587"/>
                      </a:lnTo>
                      <a:lnTo>
                        <a:pt x="3476" y="580"/>
                      </a:lnTo>
                      <a:lnTo>
                        <a:pt x="3476" y="572"/>
                      </a:lnTo>
                      <a:lnTo>
                        <a:pt x="3483" y="564"/>
                      </a:lnTo>
                      <a:lnTo>
                        <a:pt x="3483" y="556"/>
                      </a:lnTo>
                      <a:lnTo>
                        <a:pt x="3483" y="549"/>
                      </a:lnTo>
                      <a:lnTo>
                        <a:pt x="3491" y="549"/>
                      </a:lnTo>
                      <a:lnTo>
                        <a:pt x="3491" y="541"/>
                      </a:lnTo>
                      <a:lnTo>
                        <a:pt x="3491" y="533"/>
                      </a:lnTo>
                      <a:lnTo>
                        <a:pt x="3499" y="525"/>
                      </a:lnTo>
                      <a:lnTo>
                        <a:pt x="3499" y="518"/>
                      </a:lnTo>
                      <a:lnTo>
                        <a:pt x="3499" y="510"/>
                      </a:lnTo>
                      <a:lnTo>
                        <a:pt x="3506" y="510"/>
                      </a:lnTo>
                      <a:lnTo>
                        <a:pt x="3506" y="502"/>
                      </a:lnTo>
                      <a:lnTo>
                        <a:pt x="3506" y="495"/>
                      </a:lnTo>
                      <a:lnTo>
                        <a:pt x="3506" y="487"/>
                      </a:lnTo>
                      <a:lnTo>
                        <a:pt x="3514" y="487"/>
                      </a:lnTo>
                      <a:lnTo>
                        <a:pt x="3514" y="479"/>
                      </a:lnTo>
                      <a:lnTo>
                        <a:pt x="3514" y="471"/>
                      </a:lnTo>
                      <a:lnTo>
                        <a:pt x="3514" y="464"/>
                      </a:lnTo>
                      <a:lnTo>
                        <a:pt x="3522" y="464"/>
                      </a:lnTo>
                      <a:lnTo>
                        <a:pt x="3522" y="456"/>
                      </a:lnTo>
                      <a:lnTo>
                        <a:pt x="3522" y="448"/>
                      </a:lnTo>
                      <a:lnTo>
                        <a:pt x="3522" y="441"/>
                      </a:lnTo>
                      <a:lnTo>
                        <a:pt x="3530" y="441"/>
                      </a:lnTo>
                      <a:lnTo>
                        <a:pt x="3530" y="433"/>
                      </a:lnTo>
                      <a:lnTo>
                        <a:pt x="3530" y="425"/>
                      </a:lnTo>
                      <a:lnTo>
                        <a:pt x="3530" y="417"/>
                      </a:lnTo>
                      <a:lnTo>
                        <a:pt x="3537" y="417"/>
                      </a:lnTo>
                      <a:lnTo>
                        <a:pt x="3537" y="410"/>
                      </a:lnTo>
                      <a:lnTo>
                        <a:pt x="3537" y="402"/>
                      </a:lnTo>
                      <a:lnTo>
                        <a:pt x="3537" y="394"/>
                      </a:lnTo>
                      <a:lnTo>
                        <a:pt x="3537" y="386"/>
                      </a:lnTo>
                      <a:lnTo>
                        <a:pt x="3545" y="386"/>
                      </a:lnTo>
                      <a:lnTo>
                        <a:pt x="3545" y="379"/>
                      </a:lnTo>
                      <a:lnTo>
                        <a:pt x="3545" y="371"/>
                      </a:lnTo>
                      <a:lnTo>
                        <a:pt x="3545" y="363"/>
                      </a:lnTo>
                      <a:lnTo>
                        <a:pt x="3553" y="363"/>
                      </a:lnTo>
                      <a:lnTo>
                        <a:pt x="3553" y="356"/>
                      </a:lnTo>
                      <a:lnTo>
                        <a:pt x="3553" y="348"/>
                      </a:lnTo>
                      <a:lnTo>
                        <a:pt x="3553" y="340"/>
                      </a:lnTo>
                      <a:lnTo>
                        <a:pt x="3553" y="332"/>
                      </a:lnTo>
                      <a:lnTo>
                        <a:pt x="3561" y="332"/>
                      </a:lnTo>
                      <a:lnTo>
                        <a:pt x="3561" y="325"/>
                      </a:lnTo>
                      <a:lnTo>
                        <a:pt x="3561" y="317"/>
                      </a:lnTo>
                      <a:lnTo>
                        <a:pt x="3561" y="309"/>
                      </a:lnTo>
                      <a:lnTo>
                        <a:pt x="3568" y="301"/>
                      </a:lnTo>
                      <a:lnTo>
                        <a:pt x="3568" y="294"/>
                      </a:lnTo>
                      <a:lnTo>
                        <a:pt x="3568" y="286"/>
                      </a:lnTo>
                      <a:lnTo>
                        <a:pt x="3568" y="278"/>
                      </a:lnTo>
                      <a:lnTo>
                        <a:pt x="3576" y="271"/>
                      </a:lnTo>
                      <a:lnTo>
                        <a:pt x="3576" y="263"/>
                      </a:lnTo>
                      <a:lnTo>
                        <a:pt x="3576" y="255"/>
                      </a:lnTo>
                      <a:lnTo>
                        <a:pt x="3576" y="247"/>
                      </a:lnTo>
                      <a:lnTo>
                        <a:pt x="3584" y="240"/>
                      </a:lnTo>
                      <a:lnTo>
                        <a:pt x="3584" y="232"/>
                      </a:lnTo>
                      <a:lnTo>
                        <a:pt x="3584" y="224"/>
                      </a:lnTo>
                      <a:lnTo>
                        <a:pt x="3584" y="217"/>
                      </a:lnTo>
                      <a:lnTo>
                        <a:pt x="3591" y="209"/>
                      </a:lnTo>
                      <a:lnTo>
                        <a:pt x="3591" y="201"/>
                      </a:lnTo>
                      <a:lnTo>
                        <a:pt x="3591" y="193"/>
                      </a:lnTo>
                      <a:lnTo>
                        <a:pt x="3591" y="186"/>
                      </a:lnTo>
                      <a:lnTo>
                        <a:pt x="3591" y="178"/>
                      </a:lnTo>
                      <a:lnTo>
                        <a:pt x="3599" y="178"/>
                      </a:lnTo>
                      <a:lnTo>
                        <a:pt x="3599" y="170"/>
                      </a:lnTo>
                      <a:lnTo>
                        <a:pt x="3599" y="162"/>
                      </a:lnTo>
                      <a:lnTo>
                        <a:pt x="3599" y="155"/>
                      </a:lnTo>
                      <a:lnTo>
                        <a:pt x="3599" y="147"/>
                      </a:lnTo>
                      <a:lnTo>
                        <a:pt x="3607" y="139"/>
                      </a:lnTo>
                      <a:lnTo>
                        <a:pt x="3607" y="132"/>
                      </a:lnTo>
                      <a:lnTo>
                        <a:pt x="3607" y="124"/>
                      </a:lnTo>
                      <a:lnTo>
                        <a:pt x="3607" y="116"/>
                      </a:lnTo>
                      <a:lnTo>
                        <a:pt x="3607" y="108"/>
                      </a:lnTo>
                      <a:lnTo>
                        <a:pt x="3615" y="108"/>
                      </a:lnTo>
                      <a:lnTo>
                        <a:pt x="3615" y="101"/>
                      </a:lnTo>
                      <a:lnTo>
                        <a:pt x="3615" y="93"/>
                      </a:lnTo>
                      <a:lnTo>
                        <a:pt x="3615" y="85"/>
                      </a:lnTo>
                      <a:lnTo>
                        <a:pt x="3615" y="77"/>
                      </a:lnTo>
                      <a:lnTo>
                        <a:pt x="3622" y="70"/>
                      </a:lnTo>
                      <a:lnTo>
                        <a:pt x="3622" y="62"/>
                      </a:lnTo>
                      <a:lnTo>
                        <a:pt x="3622" y="54"/>
                      </a:lnTo>
                      <a:lnTo>
                        <a:pt x="3622" y="47"/>
                      </a:lnTo>
                      <a:lnTo>
                        <a:pt x="3630" y="47"/>
                      </a:lnTo>
                      <a:lnTo>
                        <a:pt x="3630" y="39"/>
                      </a:lnTo>
                      <a:lnTo>
                        <a:pt x="3630" y="31"/>
                      </a:lnTo>
                      <a:lnTo>
                        <a:pt x="3630" y="23"/>
                      </a:lnTo>
                      <a:lnTo>
                        <a:pt x="3638" y="23"/>
                      </a:lnTo>
                      <a:lnTo>
                        <a:pt x="3638" y="16"/>
                      </a:lnTo>
                      <a:lnTo>
                        <a:pt x="3638" y="8"/>
                      </a:lnTo>
                      <a:lnTo>
                        <a:pt x="3645" y="8"/>
                      </a:lnTo>
                      <a:lnTo>
                        <a:pt x="3645" y="0"/>
                      </a:lnTo>
                      <a:lnTo>
                        <a:pt x="3653" y="0"/>
                      </a:lnTo>
                      <a:lnTo>
                        <a:pt x="3661" y="0"/>
                      </a:lnTo>
                      <a:lnTo>
                        <a:pt x="3661" y="8"/>
                      </a:lnTo>
                      <a:lnTo>
                        <a:pt x="3669" y="8"/>
                      </a:lnTo>
                      <a:lnTo>
                        <a:pt x="3669" y="16"/>
                      </a:lnTo>
                      <a:lnTo>
                        <a:pt x="3669" y="23"/>
                      </a:lnTo>
                      <a:lnTo>
                        <a:pt x="3676" y="23"/>
                      </a:lnTo>
                      <a:lnTo>
                        <a:pt x="3676" y="31"/>
                      </a:lnTo>
                      <a:lnTo>
                        <a:pt x="3676" y="39"/>
                      </a:lnTo>
                      <a:lnTo>
                        <a:pt x="3676" y="47"/>
                      </a:lnTo>
                      <a:lnTo>
                        <a:pt x="3684" y="47"/>
                      </a:lnTo>
                      <a:lnTo>
                        <a:pt x="3684" y="54"/>
                      </a:lnTo>
                      <a:lnTo>
                        <a:pt x="3684" y="62"/>
                      </a:lnTo>
                      <a:lnTo>
                        <a:pt x="3684" y="70"/>
                      </a:lnTo>
                      <a:lnTo>
                        <a:pt x="3684" y="77"/>
                      </a:lnTo>
                      <a:lnTo>
                        <a:pt x="3692" y="77"/>
                      </a:lnTo>
                      <a:lnTo>
                        <a:pt x="3692" y="85"/>
                      </a:lnTo>
                      <a:lnTo>
                        <a:pt x="3692" y="93"/>
                      </a:lnTo>
                      <a:lnTo>
                        <a:pt x="3692" y="101"/>
                      </a:lnTo>
                      <a:lnTo>
                        <a:pt x="3692" y="108"/>
                      </a:lnTo>
                      <a:lnTo>
                        <a:pt x="3700" y="116"/>
                      </a:lnTo>
                      <a:lnTo>
                        <a:pt x="3700" y="124"/>
                      </a:lnTo>
                      <a:lnTo>
                        <a:pt x="3700" y="132"/>
                      </a:lnTo>
                      <a:lnTo>
                        <a:pt x="3700" y="139"/>
                      </a:lnTo>
                      <a:lnTo>
                        <a:pt x="3700" y="147"/>
                      </a:lnTo>
                      <a:lnTo>
                        <a:pt x="3707" y="155"/>
                      </a:lnTo>
                      <a:lnTo>
                        <a:pt x="3707" y="162"/>
                      </a:lnTo>
                      <a:lnTo>
                        <a:pt x="3707" y="170"/>
                      </a:lnTo>
                      <a:lnTo>
                        <a:pt x="3707" y="178"/>
                      </a:lnTo>
                      <a:lnTo>
                        <a:pt x="3715" y="186"/>
                      </a:lnTo>
                      <a:lnTo>
                        <a:pt x="3715" y="193"/>
                      </a:lnTo>
                      <a:lnTo>
                        <a:pt x="3715" y="201"/>
                      </a:lnTo>
                      <a:lnTo>
                        <a:pt x="3715" y="209"/>
                      </a:lnTo>
                      <a:lnTo>
                        <a:pt x="3723" y="217"/>
                      </a:lnTo>
                      <a:lnTo>
                        <a:pt x="3723" y="224"/>
                      </a:lnTo>
                      <a:lnTo>
                        <a:pt x="3723" y="232"/>
                      </a:lnTo>
                      <a:lnTo>
                        <a:pt x="3723" y="240"/>
                      </a:lnTo>
                      <a:lnTo>
                        <a:pt x="3730" y="247"/>
                      </a:lnTo>
                      <a:lnTo>
                        <a:pt x="3730" y="255"/>
                      </a:lnTo>
                      <a:lnTo>
                        <a:pt x="3730" y="263"/>
                      </a:lnTo>
                      <a:lnTo>
                        <a:pt x="3730" y="271"/>
                      </a:lnTo>
                      <a:lnTo>
                        <a:pt x="3738" y="271"/>
                      </a:lnTo>
                      <a:lnTo>
                        <a:pt x="3738" y="278"/>
                      </a:lnTo>
                      <a:lnTo>
                        <a:pt x="3738" y="286"/>
                      </a:lnTo>
                      <a:lnTo>
                        <a:pt x="3738" y="294"/>
                      </a:lnTo>
                      <a:lnTo>
                        <a:pt x="3738" y="301"/>
                      </a:lnTo>
                      <a:lnTo>
                        <a:pt x="3746" y="301"/>
                      </a:lnTo>
                      <a:lnTo>
                        <a:pt x="3746" y="309"/>
                      </a:lnTo>
                      <a:lnTo>
                        <a:pt x="3746" y="317"/>
                      </a:lnTo>
                      <a:lnTo>
                        <a:pt x="3746" y="325"/>
                      </a:lnTo>
                      <a:lnTo>
                        <a:pt x="3746" y="332"/>
                      </a:lnTo>
                      <a:lnTo>
                        <a:pt x="3754" y="332"/>
                      </a:lnTo>
                      <a:lnTo>
                        <a:pt x="3754" y="340"/>
                      </a:lnTo>
                      <a:lnTo>
                        <a:pt x="3754" y="348"/>
                      </a:lnTo>
                      <a:lnTo>
                        <a:pt x="3754" y="356"/>
                      </a:lnTo>
                      <a:lnTo>
                        <a:pt x="3761" y="356"/>
                      </a:lnTo>
                      <a:lnTo>
                        <a:pt x="3761" y="363"/>
                      </a:lnTo>
                      <a:lnTo>
                        <a:pt x="3761" y="371"/>
                      </a:lnTo>
                      <a:lnTo>
                        <a:pt x="3761" y="379"/>
                      </a:lnTo>
                      <a:lnTo>
                        <a:pt x="3761" y="386"/>
                      </a:lnTo>
                      <a:lnTo>
                        <a:pt x="3769" y="386"/>
                      </a:lnTo>
                      <a:lnTo>
                        <a:pt x="3769" y="394"/>
                      </a:lnTo>
                      <a:lnTo>
                        <a:pt x="3769" y="402"/>
                      </a:lnTo>
                      <a:lnTo>
                        <a:pt x="3769" y="410"/>
                      </a:lnTo>
                      <a:lnTo>
                        <a:pt x="3777" y="410"/>
                      </a:lnTo>
                      <a:lnTo>
                        <a:pt x="3777" y="417"/>
                      </a:lnTo>
                      <a:lnTo>
                        <a:pt x="3777" y="425"/>
                      </a:lnTo>
                      <a:lnTo>
                        <a:pt x="3777" y="433"/>
                      </a:lnTo>
                      <a:lnTo>
                        <a:pt x="3785" y="433"/>
                      </a:lnTo>
                      <a:lnTo>
                        <a:pt x="3785" y="441"/>
                      </a:lnTo>
                      <a:lnTo>
                        <a:pt x="3785" y="448"/>
                      </a:lnTo>
                      <a:lnTo>
                        <a:pt x="3785" y="456"/>
                      </a:lnTo>
                      <a:lnTo>
                        <a:pt x="3792" y="456"/>
                      </a:lnTo>
                      <a:lnTo>
                        <a:pt x="3792" y="464"/>
                      </a:lnTo>
                      <a:lnTo>
                        <a:pt x="3792" y="471"/>
                      </a:lnTo>
                      <a:lnTo>
                        <a:pt x="3792" y="479"/>
                      </a:lnTo>
                      <a:lnTo>
                        <a:pt x="3800" y="479"/>
                      </a:lnTo>
                      <a:lnTo>
                        <a:pt x="3800" y="487"/>
                      </a:lnTo>
                      <a:lnTo>
                        <a:pt x="3800" y="495"/>
                      </a:lnTo>
                      <a:lnTo>
                        <a:pt x="3800" y="502"/>
                      </a:lnTo>
                      <a:lnTo>
                        <a:pt x="3808" y="502"/>
                      </a:lnTo>
                      <a:lnTo>
                        <a:pt x="3808" y="510"/>
                      </a:lnTo>
                      <a:lnTo>
                        <a:pt x="3808" y="518"/>
                      </a:lnTo>
                      <a:lnTo>
                        <a:pt x="3808" y="525"/>
                      </a:lnTo>
                      <a:lnTo>
                        <a:pt x="3815" y="525"/>
                      </a:lnTo>
                      <a:lnTo>
                        <a:pt x="3815" y="533"/>
                      </a:lnTo>
                      <a:lnTo>
                        <a:pt x="3815" y="541"/>
                      </a:lnTo>
                      <a:lnTo>
                        <a:pt x="3815" y="549"/>
                      </a:lnTo>
                      <a:lnTo>
                        <a:pt x="3823" y="549"/>
                      </a:lnTo>
                      <a:lnTo>
                        <a:pt x="3823" y="556"/>
                      </a:lnTo>
                      <a:lnTo>
                        <a:pt x="3823" y="564"/>
                      </a:lnTo>
                      <a:lnTo>
                        <a:pt x="3831" y="564"/>
                      </a:lnTo>
                      <a:lnTo>
                        <a:pt x="3831" y="572"/>
                      </a:lnTo>
                      <a:lnTo>
                        <a:pt x="3831" y="580"/>
                      </a:lnTo>
                      <a:lnTo>
                        <a:pt x="3831" y="587"/>
                      </a:lnTo>
                      <a:lnTo>
                        <a:pt x="3839" y="587"/>
                      </a:lnTo>
                      <a:lnTo>
                        <a:pt x="3839" y="595"/>
                      </a:lnTo>
                      <a:lnTo>
                        <a:pt x="3839" y="603"/>
                      </a:lnTo>
                      <a:lnTo>
                        <a:pt x="3846" y="603"/>
                      </a:lnTo>
                    </a:path>
                  </a:pathLst>
                </a:custGeom>
                <a:noFill/>
                <a:ln w="158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6" name="Rectangle 166"/>
                <p:cNvSpPr>
                  <a:spLocks noChangeArrowheads="1"/>
                </p:cNvSpPr>
                <p:nvPr/>
              </p:nvSpPr>
              <p:spPr bwMode="auto">
                <a:xfrm>
                  <a:off x="1335" y="2929"/>
                  <a:ext cx="318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BETA_X</a:t>
                  </a:r>
                  <a:endParaRPr lang="en-US"/>
                </a:p>
              </p:txBody>
            </p:sp>
            <p:sp>
              <p:nvSpPr>
                <p:cNvPr id="25667" name="Freeform 167"/>
                <p:cNvSpPr>
                  <a:spLocks/>
                </p:cNvSpPr>
                <p:nvPr/>
              </p:nvSpPr>
              <p:spPr bwMode="auto">
                <a:xfrm>
                  <a:off x="1042" y="2080"/>
                  <a:ext cx="3846" cy="718"/>
                </a:xfrm>
                <a:custGeom>
                  <a:avLst/>
                  <a:gdLst>
                    <a:gd name="T0" fmla="*/ 54 w 3846"/>
                    <a:gd name="T1" fmla="*/ 494 h 718"/>
                    <a:gd name="T2" fmla="*/ 116 w 3846"/>
                    <a:gd name="T3" fmla="*/ 625 h 718"/>
                    <a:gd name="T4" fmla="*/ 177 w 3846"/>
                    <a:gd name="T5" fmla="*/ 695 h 718"/>
                    <a:gd name="T6" fmla="*/ 239 w 3846"/>
                    <a:gd name="T7" fmla="*/ 633 h 718"/>
                    <a:gd name="T8" fmla="*/ 301 w 3846"/>
                    <a:gd name="T9" fmla="*/ 479 h 718"/>
                    <a:gd name="T10" fmla="*/ 363 w 3846"/>
                    <a:gd name="T11" fmla="*/ 255 h 718"/>
                    <a:gd name="T12" fmla="*/ 425 w 3846"/>
                    <a:gd name="T13" fmla="*/ 7 h 718"/>
                    <a:gd name="T14" fmla="*/ 479 w 3846"/>
                    <a:gd name="T15" fmla="*/ 162 h 718"/>
                    <a:gd name="T16" fmla="*/ 540 w 3846"/>
                    <a:gd name="T17" fmla="*/ 432 h 718"/>
                    <a:gd name="T18" fmla="*/ 602 w 3846"/>
                    <a:gd name="T19" fmla="*/ 618 h 718"/>
                    <a:gd name="T20" fmla="*/ 664 w 3846"/>
                    <a:gd name="T21" fmla="*/ 718 h 718"/>
                    <a:gd name="T22" fmla="*/ 726 w 3846"/>
                    <a:gd name="T23" fmla="*/ 687 h 718"/>
                    <a:gd name="T24" fmla="*/ 788 w 3846"/>
                    <a:gd name="T25" fmla="*/ 556 h 718"/>
                    <a:gd name="T26" fmla="*/ 849 w 3846"/>
                    <a:gd name="T27" fmla="*/ 347 h 718"/>
                    <a:gd name="T28" fmla="*/ 903 w 3846"/>
                    <a:gd name="T29" fmla="*/ 92 h 718"/>
                    <a:gd name="T30" fmla="*/ 965 w 3846"/>
                    <a:gd name="T31" fmla="*/ 146 h 718"/>
                    <a:gd name="T32" fmla="*/ 1027 w 3846"/>
                    <a:gd name="T33" fmla="*/ 386 h 718"/>
                    <a:gd name="T34" fmla="*/ 1089 w 3846"/>
                    <a:gd name="T35" fmla="*/ 564 h 718"/>
                    <a:gd name="T36" fmla="*/ 1151 w 3846"/>
                    <a:gd name="T37" fmla="*/ 672 h 718"/>
                    <a:gd name="T38" fmla="*/ 1212 w 3846"/>
                    <a:gd name="T39" fmla="*/ 656 h 718"/>
                    <a:gd name="T40" fmla="*/ 1274 w 3846"/>
                    <a:gd name="T41" fmla="*/ 540 h 718"/>
                    <a:gd name="T42" fmla="*/ 1336 w 3846"/>
                    <a:gd name="T43" fmla="*/ 355 h 718"/>
                    <a:gd name="T44" fmla="*/ 1390 w 3846"/>
                    <a:gd name="T45" fmla="*/ 116 h 718"/>
                    <a:gd name="T46" fmla="*/ 1452 w 3846"/>
                    <a:gd name="T47" fmla="*/ 116 h 718"/>
                    <a:gd name="T48" fmla="*/ 1514 w 3846"/>
                    <a:gd name="T49" fmla="*/ 363 h 718"/>
                    <a:gd name="T50" fmla="*/ 1575 w 3846"/>
                    <a:gd name="T51" fmla="*/ 548 h 718"/>
                    <a:gd name="T52" fmla="*/ 1637 w 3846"/>
                    <a:gd name="T53" fmla="*/ 664 h 718"/>
                    <a:gd name="T54" fmla="*/ 1699 w 3846"/>
                    <a:gd name="T55" fmla="*/ 679 h 718"/>
                    <a:gd name="T56" fmla="*/ 1761 w 3846"/>
                    <a:gd name="T57" fmla="*/ 564 h 718"/>
                    <a:gd name="T58" fmla="*/ 1823 w 3846"/>
                    <a:gd name="T59" fmla="*/ 394 h 718"/>
                    <a:gd name="T60" fmla="*/ 1877 w 3846"/>
                    <a:gd name="T61" fmla="*/ 154 h 718"/>
                    <a:gd name="T62" fmla="*/ 1938 w 3846"/>
                    <a:gd name="T63" fmla="*/ 92 h 718"/>
                    <a:gd name="T64" fmla="*/ 2000 w 3846"/>
                    <a:gd name="T65" fmla="*/ 332 h 718"/>
                    <a:gd name="T66" fmla="*/ 2062 w 3846"/>
                    <a:gd name="T67" fmla="*/ 525 h 718"/>
                    <a:gd name="T68" fmla="*/ 2124 w 3846"/>
                    <a:gd name="T69" fmla="*/ 656 h 718"/>
                    <a:gd name="T70" fmla="*/ 2186 w 3846"/>
                    <a:gd name="T71" fmla="*/ 687 h 718"/>
                    <a:gd name="T72" fmla="*/ 2247 w 3846"/>
                    <a:gd name="T73" fmla="*/ 587 h 718"/>
                    <a:gd name="T74" fmla="*/ 2301 w 3846"/>
                    <a:gd name="T75" fmla="*/ 417 h 718"/>
                    <a:gd name="T76" fmla="*/ 2363 w 3846"/>
                    <a:gd name="T77" fmla="*/ 193 h 718"/>
                    <a:gd name="T78" fmla="*/ 2425 w 3846"/>
                    <a:gd name="T79" fmla="*/ 69 h 718"/>
                    <a:gd name="T80" fmla="*/ 2487 w 3846"/>
                    <a:gd name="T81" fmla="*/ 285 h 718"/>
                    <a:gd name="T82" fmla="*/ 2549 w 3846"/>
                    <a:gd name="T83" fmla="*/ 486 h 718"/>
                    <a:gd name="T84" fmla="*/ 2610 w 3846"/>
                    <a:gd name="T85" fmla="*/ 633 h 718"/>
                    <a:gd name="T86" fmla="*/ 2672 w 3846"/>
                    <a:gd name="T87" fmla="*/ 679 h 718"/>
                    <a:gd name="T88" fmla="*/ 2734 w 3846"/>
                    <a:gd name="T89" fmla="*/ 602 h 718"/>
                    <a:gd name="T90" fmla="*/ 2788 w 3846"/>
                    <a:gd name="T91" fmla="*/ 440 h 718"/>
                    <a:gd name="T92" fmla="*/ 2850 w 3846"/>
                    <a:gd name="T93" fmla="*/ 224 h 718"/>
                    <a:gd name="T94" fmla="*/ 2912 w 3846"/>
                    <a:gd name="T95" fmla="*/ 61 h 718"/>
                    <a:gd name="T96" fmla="*/ 2973 w 3846"/>
                    <a:gd name="T97" fmla="*/ 278 h 718"/>
                    <a:gd name="T98" fmla="*/ 3035 w 3846"/>
                    <a:gd name="T99" fmla="*/ 502 h 718"/>
                    <a:gd name="T100" fmla="*/ 3097 w 3846"/>
                    <a:gd name="T101" fmla="*/ 656 h 718"/>
                    <a:gd name="T102" fmla="*/ 3159 w 3846"/>
                    <a:gd name="T103" fmla="*/ 718 h 718"/>
                    <a:gd name="T104" fmla="*/ 3221 w 3846"/>
                    <a:gd name="T105" fmla="*/ 656 h 718"/>
                    <a:gd name="T106" fmla="*/ 3275 w 3846"/>
                    <a:gd name="T107" fmla="*/ 494 h 718"/>
                    <a:gd name="T108" fmla="*/ 3337 w 3846"/>
                    <a:gd name="T109" fmla="*/ 247 h 718"/>
                    <a:gd name="T110" fmla="*/ 3398 w 3846"/>
                    <a:gd name="T111" fmla="*/ 7 h 718"/>
                    <a:gd name="T112" fmla="*/ 3460 w 3846"/>
                    <a:gd name="T113" fmla="*/ 177 h 718"/>
                    <a:gd name="T114" fmla="*/ 3522 w 3846"/>
                    <a:gd name="T115" fmla="*/ 425 h 718"/>
                    <a:gd name="T116" fmla="*/ 3584 w 3846"/>
                    <a:gd name="T117" fmla="*/ 594 h 718"/>
                    <a:gd name="T118" fmla="*/ 3645 w 3846"/>
                    <a:gd name="T119" fmla="*/ 695 h 718"/>
                    <a:gd name="T120" fmla="*/ 3700 w 3846"/>
                    <a:gd name="T121" fmla="*/ 656 h 718"/>
                    <a:gd name="T122" fmla="*/ 3761 w 3846"/>
                    <a:gd name="T123" fmla="*/ 540 h 718"/>
                    <a:gd name="T124" fmla="*/ 3823 w 3846"/>
                    <a:gd name="T125" fmla="*/ 355 h 718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846"/>
                    <a:gd name="T190" fmla="*/ 0 h 718"/>
                    <a:gd name="T191" fmla="*/ 3846 w 3846"/>
                    <a:gd name="T192" fmla="*/ 718 h 718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846" h="718">
                      <a:moveTo>
                        <a:pt x="0" y="293"/>
                      </a:moveTo>
                      <a:lnTo>
                        <a:pt x="0" y="301"/>
                      </a:lnTo>
                      <a:lnTo>
                        <a:pt x="0" y="309"/>
                      </a:lnTo>
                      <a:lnTo>
                        <a:pt x="0" y="316"/>
                      </a:lnTo>
                      <a:lnTo>
                        <a:pt x="0" y="324"/>
                      </a:lnTo>
                      <a:lnTo>
                        <a:pt x="7" y="324"/>
                      </a:lnTo>
                      <a:lnTo>
                        <a:pt x="7" y="332"/>
                      </a:lnTo>
                      <a:lnTo>
                        <a:pt x="7" y="340"/>
                      </a:lnTo>
                      <a:lnTo>
                        <a:pt x="7" y="347"/>
                      </a:lnTo>
                      <a:lnTo>
                        <a:pt x="15" y="355"/>
                      </a:lnTo>
                      <a:lnTo>
                        <a:pt x="15" y="363"/>
                      </a:lnTo>
                      <a:lnTo>
                        <a:pt x="15" y="370"/>
                      </a:lnTo>
                      <a:lnTo>
                        <a:pt x="15" y="378"/>
                      </a:lnTo>
                      <a:lnTo>
                        <a:pt x="23" y="378"/>
                      </a:lnTo>
                      <a:lnTo>
                        <a:pt x="23" y="386"/>
                      </a:lnTo>
                      <a:lnTo>
                        <a:pt x="23" y="394"/>
                      </a:lnTo>
                      <a:lnTo>
                        <a:pt x="23" y="401"/>
                      </a:lnTo>
                      <a:lnTo>
                        <a:pt x="31" y="401"/>
                      </a:lnTo>
                      <a:lnTo>
                        <a:pt x="31" y="409"/>
                      </a:lnTo>
                      <a:lnTo>
                        <a:pt x="31" y="417"/>
                      </a:lnTo>
                      <a:lnTo>
                        <a:pt x="31" y="425"/>
                      </a:lnTo>
                      <a:lnTo>
                        <a:pt x="38" y="432"/>
                      </a:lnTo>
                      <a:lnTo>
                        <a:pt x="38" y="440"/>
                      </a:lnTo>
                      <a:lnTo>
                        <a:pt x="38" y="448"/>
                      </a:lnTo>
                      <a:lnTo>
                        <a:pt x="46" y="455"/>
                      </a:lnTo>
                      <a:lnTo>
                        <a:pt x="46" y="463"/>
                      </a:lnTo>
                      <a:lnTo>
                        <a:pt x="46" y="471"/>
                      </a:lnTo>
                      <a:lnTo>
                        <a:pt x="54" y="479"/>
                      </a:lnTo>
                      <a:lnTo>
                        <a:pt x="54" y="486"/>
                      </a:lnTo>
                      <a:lnTo>
                        <a:pt x="54" y="494"/>
                      </a:lnTo>
                      <a:lnTo>
                        <a:pt x="61" y="494"/>
                      </a:lnTo>
                      <a:lnTo>
                        <a:pt x="61" y="502"/>
                      </a:lnTo>
                      <a:lnTo>
                        <a:pt x="61" y="509"/>
                      </a:lnTo>
                      <a:lnTo>
                        <a:pt x="61" y="517"/>
                      </a:lnTo>
                      <a:lnTo>
                        <a:pt x="69" y="517"/>
                      </a:lnTo>
                      <a:lnTo>
                        <a:pt x="69" y="525"/>
                      </a:lnTo>
                      <a:lnTo>
                        <a:pt x="69" y="533"/>
                      </a:lnTo>
                      <a:lnTo>
                        <a:pt x="77" y="533"/>
                      </a:lnTo>
                      <a:lnTo>
                        <a:pt x="77" y="540"/>
                      </a:lnTo>
                      <a:lnTo>
                        <a:pt x="77" y="548"/>
                      </a:lnTo>
                      <a:lnTo>
                        <a:pt x="77" y="556"/>
                      </a:lnTo>
                      <a:lnTo>
                        <a:pt x="85" y="556"/>
                      </a:lnTo>
                      <a:lnTo>
                        <a:pt x="85" y="564"/>
                      </a:lnTo>
                      <a:lnTo>
                        <a:pt x="85" y="571"/>
                      </a:lnTo>
                      <a:lnTo>
                        <a:pt x="92" y="571"/>
                      </a:lnTo>
                      <a:lnTo>
                        <a:pt x="92" y="579"/>
                      </a:lnTo>
                      <a:lnTo>
                        <a:pt x="92" y="587"/>
                      </a:lnTo>
                      <a:lnTo>
                        <a:pt x="100" y="587"/>
                      </a:lnTo>
                      <a:lnTo>
                        <a:pt x="100" y="594"/>
                      </a:lnTo>
                      <a:lnTo>
                        <a:pt x="100" y="602"/>
                      </a:lnTo>
                      <a:lnTo>
                        <a:pt x="108" y="602"/>
                      </a:lnTo>
                      <a:lnTo>
                        <a:pt x="108" y="610"/>
                      </a:lnTo>
                      <a:lnTo>
                        <a:pt x="108" y="618"/>
                      </a:lnTo>
                      <a:lnTo>
                        <a:pt x="116" y="618"/>
                      </a:lnTo>
                      <a:lnTo>
                        <a:pt x="116" y="625"/>
                      </a:lnTo>
                      <a:lnTo>
                        <a:pt x="116" y="633"/>
                      </a:lnTo>
                      <a:lnTo>
                        <a:pt x="123" y="633"/>
                      </a:lnTo>
                      <a:lnTo>
                        <a:pt x="123" y="641"/>
                      </a:lnTo>
                      <a:lnTo>
                        <a:pt x="123" y="649"/>
                      </a:lnTo>
                      <a:lnTo>
                        <a:pt x="131" y="649"/>
                      </a:lnTo>
                      <a:lnTo>
                        <a:pt x="131" y="656"/>
                      </a:lnTo>
                      <a:lnTo>
                        <a:pt x="139" y="656"/>
                      </a:lnTo>
                      <a:lnTo>
                        <a:pt x="139" y="664"/>
                      </a:lnTo>
                      <a:lnTo>
                        <a:pt x="139" y="672"/>
                      </a:lnTo>
                      <a:lnTo>
                        <a:pt x="146" y="672"/>
                      </a:lnTo>
                      <a:lnTo>
                        <a:pt x="146" y="679"/>
                      </a:lnTo>
                      <a:lnTo>
                        <a:pt x="154" y="679"/>
                      </a:lnTo>
                      <a:lnTo>
                        <a:pt x="154" y="687"/>
                      </a:lnTo>
                      <a:lnTo>
                        <a:pt x="162" y="687"/>
                      </a:lnTo>
                      <a:lnTo>
                        <a:pt x="170" y="687"/>
                      </a:lnTo>
                      <a:lnTo>
                        <a:pt x="170" y="695"/>
                      </a:lnTo>
                      <a:lnTo>
                        <a:pt x="177" y="695"/>
                      </a:lnTo>
                      <a:lnTo>
                        <a:pt x="185" y="695"/>
                      </a:lnTo>
                      <a:lnTo>
                        <a:pt x="193" y="695"/>
                      </a:lnTo>
                      <a:lnTo>
                        <a:pt x="201" y="687"/>
                      </a:lnTo>
                      <a:lnTo>
                        <a:pt x="208" y="687"/>
                      </a:lnTo>
                      <a:lnTo>
                        <a:pt x="208" y="679"/>
                      </a:lnTo>
                      <a:lnTo>
                        <a:pt x="216" y="679"/>
                      </a:lnTo>
                      <a:lnTo>
                        <a:pt x="216" y="672"/>
                      </a:lnTo>
                      <a:lnTo>
                        <a:pt x="216" y="664"/>
                      </a:lnTo>
                      <a:lnTo>
                        <a:pt x="224" y="664"/>
                      </a:lnTo>
                      <a:lnTo>
                        <a:pt x="224" y="656"/>
                      </a:lnTo>
                      <a:lnTo>
                        <a:pt x="231" y="656"/>
                      </a:lnTo>
                      <a:lnTo>
                        <a:pt x="231" y="649"/>
                      </a:lnTo>
                      <a:lnTo>
                        <a:pt x="231" y="641"/>
                      </a:lnTo>
                      <a:lnTo>
                        <a:pt x="239" y="641"/>
                      </a:lnTo>
                      <a:lnTo>
                        <a:pt x="239" y="633"/>
                      </a:lnTo>
                      <a:lnTo>
                        <a:pt x="239" y="625"/>
                      </a:lnTo>
                      <a:lnTo>
                        <a:pt x="247" y="625"/>
                      </a:lnTo>
                      <a:lnTo>
                        <a:pt x="247" y="618"/>
                      </a:lnTo>
                      <a:lnTo>
                        <a:pt x="247" y="610"/>
                      </a:lnTo>
                      <a:lnTo>
                        <a:pt x="255" y="610"/>
                      </a:lnTo>
                      <a:lnTo>
                        <a:pt x="255" y="602"/>
                      </a:lnTo>
                      <a:lnTo>
                        <a:pt x="255" y="594"/>
                      </a:lnTo>
                      <a:lnTo>
                        <a:pt x="262" y="594"/>
                      </a:lnTo>
                      <a:lnTo>
                        <a:pt x="262" y="587"/>
                      </a:lnTo>
                      <a:lnTo>
                        <a:pt x="262" y="579"/>
                      </a:lnTo>
                      <a:lnTo>
                        <a:pt x="262" y="571"/>
                      </a:lnTo>
                      <a:lnTo>
                        <a:pt x="270" y="571"/>
                      </a:lnTo>
                      <a:lnTo>
                        <a:pt x="270" y="564"/>
                      </a:lnTo>
                      <a:lnTo>
                        <a:pt x="270" y="556"/>
                      </a:lnTo>
                      <a:lnTo>
                        <a:pt x="278" y="556"/>
                      </a:lnTo>
                      <a:lnTo>
                        <a:pt x="278" y="548"/>
                      </a:lnTo>
                      <a:lnTo>
                        <a:pt x="278" y="540"/>
                      </a:lnTo>
                      <a:lnTo>
                        <a:pt x="278" y="533"/>
                      </a:lnTo>
                      <a:lnTo>
                        <a:pt x="285" y="533"/>
                      </a:lnTo>
                      <a:lnTo>
                        <a:pt x="285" y="525"/>
                      </a:lnTo>
                      <a:lnTo>
                        <a:pt x="285" y="517"/>
                      </a:lnTo>
                      <a:lnTo>
                        <a:pt x="285" y="509"/>
                      </a:lnTo>
                      <a:lnTo>
                        <a:pt x="293" y="509"/>
                      </a:lnTo>
                      <a:lnTo>
                        <a:pt x="293" y="502"/>
                      </a:lnTo>
                      <a:lnTo>
                        <a:pt x="293" y="494"/>
                      </a:lnTo>
                      <a:lnTo>
                        <a:pt x="293" y="486"/>
                      </a:lnTo>
                      <a:lnTo>
                        <a:pt x="301" y="486"/>
                      </a:lnTo>
                      <a:lnTo>
                        <a:pt x="301" y="479"/>
                      </a:lnTo>
                      <a:lnTo>
                        <a:pt x="301" y="471"/>
                      </a:lnTo>
                      <a:lnTo>
                        <a:pt x="301" y="463"/>
                      </a:lnTo>
                      <a:lnTo>
                        <a:pt x="309" y="463"/>
                      </a:lnTo>
                      <a:lnTo>
                        <a:pt x="309" y="455"/>
                      </a:lnTo>
                      <a:lnTo>
                        <a:pt x="309" y="448"/>
                      </a:lnTo>
                      <a:lnTo>
                        <a:pt x="309" y="440"/>
                      </a:lnTo>
                      <a:lnTo>
                        <a:pt x="316" y="440"/>
                      </a:lnTo>
                      <a:lnTo>
                        <a:pt x="316" y="432"/>
                      </a:lnTo>
                      <a:lnTo>
                        <a:pt x="316" y="425"/>
                      </a:lnTo>
                      <a:lnTo>
                        <a:pt x="316" y="417"/>
                      </a:lnTo>
                      <a:lnTo>
                        <a:pt x="324" y="409"/>
                      </a:lnTo>
                      <a:lnTo>
                        <a:pt x="324" y="401"/>
                      </a:lnTo>
                      <a:lnTo>
                        <a:pt x="324" y="394"/>
                      </a:lnTo>
                      <a:lnTo>
                        <a:pt x="324" y="386"/>
                      </a:lnTo>
                      <a:lnTo>
                        <a:pt x="332" y="386"/>
                      </a:lnTo>
                      <a:lnTo>
                        <a:pt x="332" y="378"/>
                      </a:lnTo>
                      <a:lnTo>
                        <a:pt x="332" y="370"/>
                      </a:lnTo>
                      <a:lnTo>
                        <a:pt x="332" y="363"/>
                      </a:lnTo>
                      <a:lnTo>
                        <a:pt x="332" y="355"/>
                      </a:lnTo>
                      <a:lnTo>
                        <a:pt x="340" y="355"/>
                      </a:lnTo>
                      <a:lnTo>
                        <a:pt x="340" y="347"/>
                      </a:lnTo>
                      <a:lnTo>
                        <a:pt x="340" y="340"/>
                      </a:lnTo>
                      <a:lnTo>
                        <a:pt x="340" y="332"/>
                      </a:lnTo>
                      <a:lnTo>
                        <a:pt x="340" y="324"/>
                      </a:lnTo>
                      <a:lnTo>
                        <a:pt x="347" y="324"/>
                      </a:lnTo>
                      <a:lnTo>
                        <a:pt x="347" y="316"/>
                      </a:lnTo>
                      <a:lnTo>
                        <a:pt x="347" y="309"/>
                      </a:lnTo>
                      <a:lnTo>
                        <a:pt x="347" y="301"/>
                      </a:lnTo>
                      <a:lnTo>
                        <a:pt x="347" y="293"/>
                      </a:lnTo>
                      <a:lnTo>
                        <a:pt x="355" y="293"/>
                      </a:lnTo>
                      <a:lnTo>
                        <a:pt x="355" y="285"/>
                      </a:lnTo>
                      <a:lnTo>
                        <a:pt x="355" y="278"/>
                      </a:lnTo>
                      <a:lnTo>
                        <a:pt x="355" y="270"/>
                      </a:lnTo>
                      <a:lnTo>
                        <a:pt x="355" y="262"/>
                      </a:lnTo>
                      <a:lnTo>
                        <a:pt x="363" y="262"/>
                      </a:lnTo>
                      <a:lnTo>
                        <a:pt x="363" y="255"/>
                      </a:lnTo>
                      <a:lnTo>
                        <a:pt x="363" y="247"/>
                      </a:lnTo>
                      <a:lnTo>
                        <a:pt x="363" y="239"/>
                      </a:lnTo>
                      <a:lnTo>
                        <a:pt x="363" y="231"/>
                      </a:lnTo>
                      <a:lnTo>
                        <a:pt x="363" y="224"/>
                      </a:lnTo>
                      <a:lnTo>
                        <a:pt x="370" y="224"/>
                      </a:lnTo>
                      <a:lnTo>
                        <a:pt x="370" y="216"/>
                      </a:lnTo>
                      <a:lnTo>
                        <a:pt x="370" y="208"/>
                      </a:lnTo>
                      <a:lnTo>
                        <a:pt x="370" y="201"/>
                      </a:lnTo>
                      <a:lnTo>
                        <a:pt x="370" y="193"/>
                      </a:lnTo>
                      <a:lnTo>
                        <a:pt x="378" y="185"/>
                      </a:lnTo>
                      <a:lnTo>
                        <a:pt x="378" y="177"/>
                      </a:lnTo>
                      <a:lnTo>
                        <a:pt x="378" y="170"/>
                      </a:lnTo>
                      <a:lnTo>
                        <a:pt x="378" y="162"/>
                      </a:lnTo>
                      <a:lnTo>
                        <a:pt x="378" y="154"/>
                      </a:lnTo>
                      <a:lnTo>
                        <a:pt x="386" y="154"/>
                      </a:lnTo>
                      <a:lnTo>
                        <a:pt x="386" y="146"/>
                      </a:lnTo>
                      <a:lnTo>
                        <a:pt x="386" y="139"/>
                      </a:lnTo>
                      <a:lnTo>
                        <a:pt x="386" y="131"/>
                      </a:lnTo>
                      <a:lnTo>
                        <a:pt x="386" y="123"/>
                      </a:lnTo>
                      <a:lnTo>
                        <a:pt x="394" y="116"/>
                      </a:lnTo>
                      <a:lnTo>
                        <a:pt x="394" y="108"/>
                      </a:lnTo>
                      <a:lnTo>
                        <a:pt x="394" y="100"/>
                      </a:lnTo>
                      <a:lnTo>
                        <a:pt x="394" y="92"/>
                      </a:lnTo>
                      <a:lnTo>
                        <a:pt x="394" y="85"/>
                      </a:lnTo>
                      <a:lnTo>
                        <a:pt x="401" y="77"/>
                      </a:lnTo>
                      <a:lnTo>
                        <a:pt x="401" y="69"/>
                      </a:lnTo>
                      <a:lnTo>
                        <a:pt x="401" y="61"/>
                      </a:lnTo>
                      <a:lnTo>
                        <a:pt x="401" y="54"/>
                      </a:lnTo>
                      <a:lnTo>
                        <a:pt x="409" y="46"/>
                      </a:lnTo>
                      <a:lnTo>
                        <a:pt x="409" y="38"/>
                      </a:lnTo>
                      <a:lnTo>
                        <a:pt x="409" y="31"/>
                      </a:lnTo>
                      <a:lnTo>
                        <a:pt x="409" y="23"/>
                      </a:lnTo>
                      <a:lnTo>
                        <a:pt x="417" y="23"/>
                      </a:lnTo>
                      <a:lnTo>
                        <a:pt x="417" y="15"/>
                      </a:lnTo>
                      <a:lnTo>
                        <a:pt x="417" y="7"/>
                      </a:lnTo>
                      <a:lnTo>
                        <a:pt x="425" y="7"/>
                      </a:lnTo>
                      <a:lnTo>
                        <a:pt x="425" y="0"/>
                      </a:lnTo>
                      <a:lnTo>
                        <a:pt x="432" y="0"/>
                      </a:lnTo>
                      <a:lnTo>
                        <a:pt x="440" y="0"/>
                      </a:lnTo>
                      <a:lnTo>
                        <a:pt x="440" y="7"/>
                      </a:lnTo>
                      <a:lnTo>
                        <a:pt x="448" y="15"/>
                      </a:lnTo>
                      <a:lnTo>
                        <a:pt x="448" y="23"/>
                      </a:lnTo>
                      <a:lnTo>
                        <a:pt x="448" y="31"/>
                      </a:lnTo>
                      <a:lnTo>
                        <a:pt x="455" y="31"/>
                      </a:lnTo>
                      <a:lnTo>
                        <a:pt x="455" y="38"/>
                      </a:lnTo>
                      <a:lnTo>
                        <a:pt x="455" y="46"/>
                      </a:lnTo>
                      <a:lnTo>
                        <a:pt x="455" y="54"/>
                      </a:lnTo>
                      <a:lnTo>
                        <a:pt x="463" y="54"/>
                      </a:lnTo>
                      <a:lnTo>
                        <a:pt x="463" y="61"/>
                      </a:lnTo>
                      <a:lnTo>
                        <a:pt x="463" y="69"/>
                      </a:lnTo>
                      <a:lnTo>
                        <a:pt x="463" y="77"/>
                      </a:lnTo>
                      <a:lnTo>
                        <a:pt x="463" y="85"/>
                      </a:lnTo>
                      <a:lnTo>
                        <a:pt x="471" y="92"/>
                      </a:lnTo>
                      <a:lnTo>
                        <a:pt x="471" y="100"/>
                      </a:lnTo>
                      <a:lnTo>
                        <a:pt x="471" y="108"/>
                      </a:lnTo>
                      <a:lnTo>
                        <a:pt x="471" y="116"/>
                      </a:lnTo>
                      <a:lnTo>
                        <a:pt x="471" y="123"/>
                      </a:lnTo>
                      <a:lnTo>
                        <a:pt x="471" y="131"/>
                      </a:lnTo>
                      <a:lnTo>
                        <a:pt x="479" y="131"/>
                      </a:lnTo>
                      <a:lnTo>
                        <a:pt x="479" y="139"/>
                      </a:lnTo>
                      <a:lnTo>
                        <a:pt x="479" y="146"/>
                      </a:lnTo>
                      <a:lnTo>
                        <a:pt x="479" y="154"/>
                      </a:lnTo>
                      <a:lnTo>
                        <a:pt x="479" y="162"/>
                      </a:lnTo>
                      <a:lnTo>
                        <a:pt x="486" y="170"/>
                      </a:lnTo>
                      <a:lnTo>
                        <a:pt x="486" y="177"/>
                      </a:lnTo>
                      <a:lnTo>
                        <a:pt x="486" y="185"/>
                      </a:lnTo>
                      <a:lnTo>
                        <a:pt x="486" y="193"/>
                      </a:lnTo>
                      <a:lnTo>
                        <a:pt x="486" y="201"/>
                      </a:lnTo>
                      <a:lnTo>
                        <a:pt x="494" y="208"/>
                      </a:lnTo>
                      <a:lnTo>
                        <a:pt x="494" y="216"/>
                      </a:lnTo>
                      <a:lnTo>
                        <a:pt x="494" y="224"/>
                      </a:lnTo>
                      <a:lnTo>
                        <a:pt x="494" y="231"/>
                      </a:lnTo>
                      <a:lnTo>
                        <a:pt x="494" y="239"/>
                      </a:lnTo>
                      <a:lnTo>
                        <a:pt x="502" y="247"/>
                      </a:lnTo>
                      <a:lnTo>
                        <a:pt x="502" y="255"/>
                      </a:lnTo>
                      <a:lnTo>
                        <a:pt x="502" y="262"/>
                      </a:lnTo>
                      <a:lnTo>
                        <a:pt x="502" y="270"/>
                      </a:lnTo>
                      <a:lnTo>
                        <a:pt x="502" y="278"/>
                      </a:lnTo>
                      <a:lnTo>
                        <a:pt x="509" y="285"/>
                      </a:lnTo>
                      <a:lnTo>
                        <a:pt x="509" y="293"/>
                      </a:lnTo>
                      <a:lnTo>
                        <a:pt x="509" y="301"/>
                      </a:lnTo>
                      <a:lnTo>
                        <a:pt x="509" y="309"/>
                      </a:lnTo>
                      <a:lnTo>
                        <a:pt x="517" y="316"/>
                      </a:lnTo>
                      <a:lnTo>
                        <a:pt x="517" y="324"/>
                      </a:lnTo>
                      <a:lnTo>
                        <a:pt x="517" y="332"/>
                      </a:lnTo>
                      <a:lnTo>
                        <a:pt x="517" y="340"/>
                      </a:lnTo>
                      <a:lnTo>
                        <a:pt x="517" y="347"/>
                      </a:lnTo>
                      <a:lnTo>
                        <a:pt x="525" y="347"/>
                      </a:lnTo>
                      <a:lnTo>
                        <a:pt x="525" y="355"/>
                      </a:lnTo>
                      <a:lnTo>
                        <a:pt x="525" y="363"/>
                      </a:lnTo>
                      <a:lnTo>
                        <a:pt x="525" y="370"/>
                      </a:lnTo>
                      <a:lnTo>
                        <a:pt x="525" y="378"/>
                      </a:lnTo>
                      <a:lnTo>
                        <a:pt x="533" y="378"/>
                      </a:lnTo>
                      <a:lnTo>
                        <a:pt x="533" y="386"/>
                      </a:lnTo>
                      <a:lnTo>
                        <a:pt x="533" y="394"/>
                      </a:lnTo>
                      <a:lnTo>
                        <a:pt x="533" y="401"/>
                      </a:lnTo>
                      <a:lnTo>
                        <a:pt x="533" y="409"/>
                      </a:lnTo>
                      <a:lnTo>
                        <a:pt x="540" y="409"/>
                      </a:lnTo>
                      <a:lnTo>
                        <a:pt x="540" y="417"/>
                      </a:lnTo>
                      <a:lnTo>
                        <a:pt x="540" y="425"/>
                      </a:lnTo>
                      <a:lnTo>
                        <a:pt x="540" y="432"/>
                      </a:lnTo>
                      <a:lnTo>
                        <a:pt x="540" y="440"/>
                      </a:lnTo>
                      <a:lnTo>
                        <a:pt x="548" y="440"/>
                      </a:lnTo>
                      <a:lnTo>
                        <a:pt x="548" y="448"/>
                      </a:lnTo>
                      <a:lnTo>
                        <a:pt x="548" y="455"/>
                      </a:lnTo>
                      <a:lnTo>
                        <a:pt x="548" y="463"/>
                      </a:lnTo>
                      <a:lnTo>
                        <a:pt x="556" y="463"/>
                      </a:lnTo>
                      <a:lnTo>
                        <a:pt x="556" y="471"/>
                      </a:lnTo>
                      <a:lnTo>
                        <a:pt x="556" y="479"/>
                      </a:lnTo>
                      <a:lnTo>
                        <a:pt x="556" y="486"/>
                      </a:lnTo>
                      <a:lnTo>
                        <a:pt x="556" y="494"/>
                      </a:lnTo>
                      <a:lnTo>
                        <a:pt x="564" y="494"/>
                      </a:lnTo>
                      <a:lnTo>
                        <a:pt x="564" y="502"/>
                      </a:lnTo>
                      <a:lnTo>
                        <a:pt x="564" y="509"/>
                      </a:lnTo>
                      <a:lnTo>
                        <a:pt x="564" y="517"/>
                      </a:lnTo>
                      <a:lnTo>
                        <a:pt x="571" y="517"/>
                      </a:lnTo>
                      <a:lnTo>
                        <a:pt x="571" y="525"/>
                      </a:lnTo>
                      <a:lnTo>
                        <a:pt x="571" y="533"/>
                      </a:lnTo>
                      <a:lnTo>
                        <a:pt x="571" y="540"/>
                      </a:lnTo>
                      <a:lnTo>
                        <a:pt x="579" y="540"/>
                      </a:lnTo>
                      <a:lnTo>
                        <a:pt x="579" y="548"/>
                      </a:lnTo>
                      <a:lnTo>
                        <a:pt x="579" y="556"/>
                      </a:lnTo>
                      <a:lnTo>
                        <a:pt x="579" y="564"/>
                      </a:lnTo>
                      <a:lnTo>
                        <a:pt x="587" y="564"/>
                      </a:lnTo>
                      <a:lnTo>
                        <a:pt x="587" y="571"/>
                      </a:lnTo>
                      <a:lnTo>
                        <a:pt x="587" y="579"/>
                      </a:lnTo>
                      <a:lnTo>
                        <a:pt x="594" y="587"/>
                      </a:lnTo>
                      <a:lnTo>
                        <a:pt x="594" y="594"/>
                      </a:lnTo>
                      <a:lnTo>
                        <a:pt x="594" y="602"/>
                      </a:lnTo>
                      <a:lnTo>
                        <a:pt x="602" y="602"/>
                      </a:lnTo>
                      <a:lnTo>
                        <a:pt x="602" y="610"/>
                      </a:lnTo>
                      <a:lnTo>
                        <a:pt x="602" y="618"/>
                      </a:lnTo>
                      <a:lnTo>
                        <a:pt x="610" y="625"/>
                      </a:lnTo>
                      <a:lnTo>
                        <a:pt x="610" y="633"/>
                      </a:lnTo>
                      <a:lnTo>
                        <a:pt x="610" y="641"/>
                      </a:lnTo>
                      <a:lnTo>
                        <a:pt x="618" y="641"/>
                      </a:lnTo>
                      <a:lnTo>
                        <a:pt x="618" y="649"/>
                      </a:lnTo>
                      <a:lnTo>
                        <a:pt x="618" y="656"/>
                      </a:lnTo>
                      <a:lnTo>
                        <a:pt x="625" y="656"/>
                      </a:lnTo>
                      <a:lnTo>
                        <a:pt x="625" y="664"/>
                      </a:lnTo>
                      <a:lnTo>
                        <a:pt x="625" y="672"/>
                      </a:lnTo>
                      <a:lnTo>
                        <a:pt x="633" y="672"/>
                      </a:lnTo>
                      <a:lnTo>
                        <a:pt x="633" y="679"/>
                      </a:lnTo>
                      <a:lnTo>
                        <a:pt x="641" y="687"/>
                      </a:lnTo>
                      <a:lnTo>
                        <a:pt x="641" y="695"/>
                      </a:lnTo>
                      <a:lnTo>
                        <a:pt x="649" y="695"/>
                      </a:lnTo>
                      <a:lnTo>
                        <a:pt x="649" y="703"/>
                      </a:lnTo>
                      <a:lnTo>
                        <a:pt x="656" y="703"/>
                      </a:lnTo>
                      <a:lnTo>
                        <a:pt x="656" y="710"/>
                      </a:lnTo>
                      <a:lnTo>
                        <a:pt x="664" y="710"/>
                      </a:lnTo>
                      <a:lnTo>
                        <a:pt x="664" y="718"/>
                      </a:lnTo>
                      <a:lnTo>
                        <a:pt x="672" y="718"/>
                      </a:lnTo>
                      <a:lnTo>
                        <a:pt x="679" y="718"/>
                      </a:lnTo>
                      <a:lnTo>
                        <a:pt x="687" y="718"/>
                      </a:lnTo>
                      <a:lnTo>
                        <a:pt x="695" y="718"/>
                      </a:lnTo>
                      <a:lnTo>
                        <a:pt x="703" y="718"/>
                      </a:lnTo>
                      <a:lnTo>
                        <a:pt x="703" y="710"/>
                      </a:lnTo>
                      <a:lnTo>
                        <a:pt x="710" y="710"/>
                      </a:lnTo>
                      <a:lnTo>
                        <a:pt x="710" y="703"/>
                      </a:lnTo>
                      <a:lnTo>
                        <a:pt x="718" y="703"/>
                      </a:lnTo>
                      <a:lnTo>
                        <a:pt x="718" y="695"/>
                      </a:lnTo>
                      <a:lnTo>
                        <a:pt x="726" y="695"/>
                      </a:lnTo>
                      <a:lnTo>
                        <a:pt x="726" y="687"/>
                      </a:lnTo>
                      <a:lnTo>
                        <a:pt x="726" y="679"/>
                      </a:lnTo>
                      <a:lnTo>
                        <a:pt x="733" y="679"/>
                      </a:lnTo>
                      <a:lnTo>
                        <a:pt x="733" y="672"/>
                      </a:lnTo>
                      <a:lnTo>
                        <a:pt x="733" y="664"/>
                      </a:lnTo>
                      <a:lnTo>
                        <a:pt x="741" y="664"/>
                      </a:lnTo>
                      <a:lnTo>
                        <a:pt x="741" y="656"/>
                      </a:lnTo>
                      <a:lnTo>
                        <a:pt x="749" y="649"/>
                      </a:lnTo>
                      <a:lnTo>
                        <a:pt x="749" y="641"/>
                      </a:lnTo>
                      <a:lnTo>
                        <a:pt x="757" y="633"/>
                      </a:lnTo>
                      <a:lnTo>
                        <a:pt x="757" y="625"/>
                      </a:lnTo>
                      <a:lnTo>
                        <a:pt x="764" y="618"/>
                      </a:lnTo>
                      <a:lnTo>
                        <a:pt x="764" y="610"/>
                      </a:lnTo>
                      <a:lnTo>
                        <a:pt x="764" y="602"/>
                      </a:lnTo>
                      <a:lnTo>
                        <a:pt x="772" y="602"/>
                      </a:lnTo>
                      <a:lnTo>
                        <a:pt x="772" y="594"/>
                      </a:lnTo>
                      <a:lnTo>
                        <a:pt x="772" y="587"/>
                      </a:lnTo>
                      <a:lnTo>
                        <a:pt x="780" y="579"/>
                      </a:lnTo>
                      <a:lnTo>
                        <a:pt x="780" y="571"/>
                      </a:lnTo>
                      <a:lnTo>
                        <a:pt x="780" y="564"/>
                      </a:lnTo>
                      <a:lnTo>
                        <a:pt x="788" y="564"/>
                      </a:lnTo>
                      <a:lnTo>
                        <a:pt x="788" y="556"/>
                      </a:lnTo>
                      <a:lnTo>
                        <a:pt x="788" y="548"/>
                      </a:lnTo>
                      <a:lnTo>
                        <a:pt x="788" y="540"/>
                      </a:lnTo>
                      <a:lnTo>
                        <a:pt x="795" y="540"/>
                      </a:lnTo>
                      <a:lnTo>
                        <a:pt x="795" y="533"/>
                      </a:lnTo>
                      <a:lnTo>
                        <a:pt x="795" y="525"/>
                      </a:lnTo>
                      <a:lnTo>
                        <a:pt x="795" y="517"/>
                      </a:lnTo>
                      <a:lnTo>
                        <a:pt x="803" y="517"/>
                      </a:lnTo>
                      <a:lnTo>
                        <a:pt x="803" y="509"/>
                      </a:lnTo>
                      <a:lnTo>
                        <a:pt x="803" y="502"/>
                      </a:lnTo>
                      <a:lnTo>
                        <a:pt x="803" y="494"/>
                      </a:lnTo>
                      <a:lnTo>
                        <a:pt x="811" y="494"/>
                      </a:lnTo>
                      <a:lnTo>
                        <a:pt x="811" y="486"/>
                      </a:lnTo>
                      <a:lnTo>
                        <a:pt x="811" y="479"/>
                      </a:lnTo>
                      <a:lnTo>
                        <a:pt x="811" y="471"/>
                      </a:lnTo>
                      <a:lnTo>
                        <a:pt x="818" y="471"/>
                      </a:lnTo>
                      <a:lnTo>
                        <a:pt x="818" y="463"/>
                      </a:lnTo>
                      <a:lnTo>
                        <a:pt x="818" y="455"/>
                      </a:lnTo>
                      <a:lnTo>
                        <a:pt x="818" y="448"/>
                      </a:lnTo>
                      <a:lnTo>
                        <a:pt x="818" y="440"/>
                      </a:lnTo>
                      <a:lnTo>
                        <a:pt x="826" y="440"/>
                      </a:lnTo>
                      <a:lnTo>
                        <a:pt x="826" y="432"/>
                      </a:lnTo>
                      <a:lnTo>
                        <a:pt x="826" y="425"/>
                      </a:lnTo>
                      <a:lnTo>
                        <a:pt x="826" y="417"/>
                      </a:lnTo>
                      <a:lnTo>
                        <a:pt x="834" y="417"/>
                      </a:lnTo>
                      <a:lnTo>
                        <a:pt x="834" y="409"/>
                      </a:lnTo>
                      <a:lnTo>
                        <a:pt x="834" y="401"/>
                      </a:lnTo>
                      <a:lnTo>
                        <a:pt x="834" y="394"/>
                      </a:lnTo>
                      <a:lnTo>
                        <a:pt x="834" y="386"/>
                      </a:lnTo>
                      <a:lnTo>
                        <a:pt x="842" y="386"/>
                      </a:lnTo>
                      <a:lnTo>
                        <a:pt x="842" y="378"/>
                      </a:lnTo>
                      <a:lnTo>
                        <a:pt x="842" y="370"/>
                      </a:lnTo>
                      <a:lnTo>
                        <a:pt x="842" y="363"/>
                      </a:lnTo>
                      <a:lnTo>
                        <a:pt x="842" y="355"/>
                      </a:lnTo>
                      <a:lnTo>
                        <a:pt x="849" y="355"/>
                      </a:lnTo>
                      <a:lnTo>
                        <a:pt x="849" y="347"/>
                      </a:lnTo>
                      <a:lnTo>
                        <a:pt x="849" y="340"/>
                      </a:lnTo>
                      <a:lnTo>
                        <a:pt x="849" y="332"/>
                      </a:lnTo>
                      <a:lnTo>
                        <a:pt x="849" y="324"/>
                      </a:lnTo>
                      <a:lnTo>
                        <a:pt x="857" y="324"/>
                      </a:lnTo>
                      <a:lnTo>
                        <a:pt x="857" y="316"/>
                      </a:lnTo>
                      <a:lnTo>
                        <a:pt x="857" y="309"/>
                      </a:lnTo>
                      <a:lnTo>
                        <a:pt x="857" y="301"/>
                      </a:lnTo>
                      <a:lnTo>
                        <a:pt x="857" y="293"/>
                      </a:lnTo>
                      <a:lnTo>
                        <a:pt x="865" y="293"/>
                      </a:lnTo>
                      <a:lnTo>
                        <a:pt x="865" y="285"/>
                      </a:lnTo>
                      <a:lnTo>
                        <a:pt x="865" y="278"/>
                      </a:lnTo>
                      <a:lnTo>
                        <a:pt x="865" y="270"/>
                      </a:lnTo>
                      <a:lnTo>
                        <a:pt x="865" y="262"/>
                      </a:lnTo>
                      <a:lnTo>
                        <a:pt x="865" y="255"/>
                      </a:lnTo>
                      <a:lnTo>
                        <a:pt x="873" y="255"/>
                      </a:lnTo>
                      <a:lnTo>
                        <a:pt x="873" y="247"/>
                      </a:lnTo>
                      <a:lnTo>
                        <a:pt x="873" y="239"/>
                      </a:lnTo>
                      <a:lnTo>
                        <a:pt x="873" y="231"/>
                      </a:lnTo>
                      <a:lnTo>
                        <a:pt x="873" y="224"/>
                      </a:lnTo>
                      <a:lnTo>
                        <a:pt x="880" y="224"/>
                      </a:lnTo>
                      <a:lnTo>
                        <a:pt x="880" y="216"/>
                      </a:lnTo>
                      <a:lnTo>
                        <a:pt x="880" y="208"/>
                      </a:lnTo>
                      <a:lnTo>
                        <a:pt x="880" y="201"/>
                      </a:lnTo>
                      <a:lnTo>
                        <a:pt x="880" y="193"/>
                      </a:lnTo>
                      <a:lnTo>
                        <a:pt x="888" y="185"/>
                      </a:lnTo>
                      <a:lnTo>
                        <a:pt x="888" y="177"/>
                      </a:lnTo>
                      <a:lnTo>
                        <a:pt x="888" y="170"/>
                      </a:lnTo>
                      <a:lnTo>
                        <a:pt x="888" y="162"/>
                      </a:lnTo>
                      <a:lnTo>
                        <a:pt x="888" y="154"/>
                      </a:lnTo>
                      <a:lnTo>
                        <a:pt x="896" y="146"/>
                      </a:lnTo>
                      <a:lnTo>
                        <a:pt x="896" y="139"/>
                      </a:lnTo>
                      <a:lnTo>
                        <a:pt x="896" y="131"/>
                      </a:lnTo>
                      <a:lnTo>
                        <a:pt x="896" y="123"/>
                      </a:lnTo>
                      <a:lnTo>
                        <a:pt x="896" y="116"/>
                      </a:lnTo>
                      <a:lnTo>
                        <a:pt x="903" y="116"/>
                      </a:lnTo>
                      <a:lnTo>
                        <a:pt x="903" y="108"/>
                      </a:lnTo>
                      <a:lnTo>
                        <a:pt x="903" y="100"/>
                      </a:lnTo>
                      <a:lnTo>
                        <a:pt x="903" y="92"/>
                      </a:lnTo>
                      <a:lnTo>
                        <a:pt x="911" y="92"/>
                      </a:lnTo>
                      <a:lnTo>
                        <a:pt x="911" y="85"/>
                      </a:lnTo>
                      <a:lnTo>
                        <a:pt x="911" y="77"/>
                      </a:lnTo>
                      <a:lnTo>
                        <a:pt x="919" y="77"/>
                      </a:lnTo>
                      <a:lnTo>
                        <a:pt x="919" y="69"/>
                      </a:lnTo>
                      <a:lnTo>
                        <a:pt x="919" y="61"/>
                      </a:lnTo>
                      <a:lnTo>
                        <a:pt x="927" y="61"/>
                      </a:lnTo>
                      <a:lnTo>
                        <a:pt x="934" y="61"/>
                      </a:lnTo>
                      <a:lnTo>
                        <a:pt x="942" y="61"/>
                      </a:lnTo>
                      <a:lnTo>
                        <a:pt x="942" y="69"/>
                      </a:lnTo>
                      <a:lnTo>
                        <a:pt x="942" y="77"/>
                      </a:lnTo>
                      <a:lnTo>
                        <a:pt x="950" y="77"/>
                      </a:lnTo>
                      <a:lnTo>
                        <a:pt x="950" y="85"/>
                      </a:lnTo>
                      <a:lnTo>
                        <a:pt x="950" y="92"/>
                      </a:lnTo>
                      <a:lnTo>
                        <a:pt x="957" y="92"/>
                      </a:lnTo>
                      <a:lnTo>
                        <a:pt x="957" y="100"/>
                      </a:lnTo>
                      <a:lnTo>
                        <a:pt x="957" y="108"/>
                      </a:lnTo>
                      <a:lnTo>
                        <a:pt x="957" y="116"/>
                      </a:lnTo>
                      <a:lnTo>
                        <a:pt x="965" y="123"/>
                      </a:lnTo>
                      <a:lnTo>
                        <a:pt x="965" y="131"/>
                      </a:lnTo>
                      <a:lnTo>
                        <a:pt x="965" y="139"/>
                      </a:lnTo>
                      <a:lnTo>
                        <a:pt x="965" y="146"/>
                      </a:lnTo>
                      <a:lnTo>
                        <a:pt x="965" y="154"/>
                      </a:lnTo>
                      <a:lnTo>
                        <a:pt x="973" y="154"/>
                      </a:lnTo>
                      <a:lnTo>
                        <a:pt x="973" y="162"/>
                      </a:lnTo>
                      <a:lnTo>
                        <a:pt x="973" y="170"/>
                      </a:lnTo>
                      <a:lnTo>
                        <a:pt x="973" y="177"/>
                      </a:lnTo>
                      <a:lnTo>
                        <a:pt x="973" y="185"/>
                      </a:lnTo>
                      <a:lnTo>
                        <a:pt x="981" y="185"/>
                      </a:lnTo>
                      <a:lnTo>
                        <a:pt x="981" y="193"/>
                      </a:lnTo>
                      <a:lnTo>
                        <a:pt x="981" y="201"/>
                      </a:lnTo>
                      <a:lnTo>
                        <a:pt x="981" y="208"/>
                      </a:lnTo>
                      <a:lnTo>
                        <a:pt x="981" y="216"/>
                      </a:lnTo>
                      <a:lnTo>
                        <a:pt x="988" y="216"/>
                      </a:lnTo>
                      <a:lnTo>
                        <a:pt x="988" y="224"/>
                      </a:lnTo>
                      <a:lnTo>
                        <a:pt x="988" y="231"/>
                      </a:lnTo>
                      <a:lnTo>
                        <a:pt x="988" y="239"/>
                      </a:lnTo>
                      <a:lnTo>
                        <a:pt x="988" y="247"/>
                      </a:lnTo>
                      <a:lnTo>
                        <a:pt x="996" y="247"/>
                      </a:lnTo>
                      <a:lnTo>
                        <a:pt x="996" y="255"/>
                      </a:lnTo>
                      <a:lnTo>
                        <a:pt x="996" y="262"/>
                      </a:lnTo>
                      <a:lnTo>
                        <a:pt x="996" y="270"/>
                      </a:lnTo>
                      <a:lnTo>
                        <a:pt x="996" y="278"/>
                      </a:lnTo>
                      <a:lnTo>
                        <a:pt x="1004" y="278"/>
                      </a:lnTo>
                      <a:lnTo>
                        <a:pt x="1004" y="285"/>
                      </a:lnTo>
                      <a:lnTo>
                        <a:pt x="1004" y="293"/>
                      </a:lnTo>
                      <a:lnTo>
                        <a:pt x="1004" y="301"/>
                      </a:lnTo>
                      <a:lnTo>
                        <a:pt x="1004" y="309"/>
                      </a:lnTo>
                      <a:lnTo>
                        <a:pt x="1012" y="309"/>
                      </a:lnTo>
                      <a:lnTo>
                        <a:pt x="1012" y="316"/>
                      </a:lnTo>
                      <a:lnTo>
                        <a:pt x="1012" y="324"/>
                      </a:lnTo>
                      <a:lnTo>
                        <a:pt x="1012" y="332"/>
                      </a:lnTo>
                      <a:lnTo>
                        <a:pt x="1012" y="340"/>
                      </a:lnTo>
                      <a:lnTo>
                        <a:pt x="1019" y="340"/>
                      </a:lnTo>
                      <a:lnTo>
                        <a:pt x="1019" y="347"/>
                      </a:lnTo>
                      <a:lnTo>
                        <a:pt x="1019" y="355"/>
                      </a:lnTo>
                      <a:lnTo>
                        <a:pt x="1019" y="363"/>
                      </a:lnTo>
                      <a:lnTo>
                        <a:pt x="1027" y="363"/>
                      </a:lnTo>
                      <a:lnTo>
                        <a:pt x="1027" y="370"/>
                      </a:lnTo>
                      <a:lnTo>
                        <a:pt x="1027" y="378"/>
                      </a:lnTo>
                      <a:lnTo>
                        <a:pt x="1027" y="386"/>
                      </a:lnTo>
                      <a:lnTo>
                        <a:pt x="1027" y="394"/>
                      </a:lnTo>
                      <a:lnTo>
                        <a:pt x="1035" y="394"/>
                      </a:lnTo>
                      <a:lnTo>
                        <a:pt x="1035" y="401"/>
                      </a:lnTo>
                      <a:lnTo>
                        <a:pt x="1035" y="409"/>
                      </a:lnTo>
                      <a:lnTo>
                        <a:pt x="1035" y="417"/>
                      </a:lnTo>
                      <a:lnTo>
                        <a:pt x="1042" y="417"/>
                      </a:lnTo>
                      <a:lnTo>
                        <a:pt x="1042" y="425"/>
                      </a:lnTo>
                      <a:lnTo>
                        <a:pt x="1042" y="432"/>
                      </a:lnTo>
                      <a:lnTo>
                        <a:pt x="1042" y="440"/>
                      </a:lnTo>
                      <a:lnTo>
                        <a:pt x="1050" y="440"/>
                      </a:lnTo>
                      <a:lnTo>
                        <a:pt x="1050" y="448"/>
                      </a:lnTo>
                      <a:lnTo>
                        <a:pt x="1050" y="455"/>
                      </a:lnTo>
                      <a:lnTo>
                        <a:pt x="1050" y="463"/>
                      </a:lnTo>
                      <a:lnTo>
                        <a:pt x="1058" y="463"/>
                      </a:lnTo>
                      <a:lnTo>
                        <a:pt x="1058" y="471"/>
                      </a:lnTo>
                      <a:lnTo>
                        <a:pt x="1058" y="479"/>
                      </a:lnTo>
                      <a:lnTo>
                        <a:pt x="1058" y="486"/>
                      </a:lnTo>
                      <a:lnTo>
                        <a:pt x="1066" y="486"/>
                      </a:lnTo>
                      <a:lnTo>
                        <a:pt x="1066" y="494"/>
                      </a:lnTo>
                      <a:lnTo>
                        <a:pt x="1066" y="502"/>
                      </a:lnTo>
                      <a:lnTo>
                        <a:pt x="1066" y="509"/>
                      </a:lnTo>
                      <a:lnTo>
                        <a:pt x="1073" y="509"/>
                      </a:lnTo>
                      <a:lnTo>
                        <a:pt x="1073" y="517"/>
                      </a:lnTo>
                      <a:lnTo>
                        <a:pt x="1073" y="525"/>
                      </a:lnTo>
                      <a:lnTo>
                        <a:pt x="1081" y="533"/>
                      </a:lnTo>
                      <a:lnTo>
                        <a:pt x="1081" y="540"/>
                      </a:lnTo>
                      <a:lnTo>
                        <a:pt x="1081" y="548"/>
                      </a:lnTo>
                      <a:lnTo>
                        <a:pt x="1089" y="548"/>
                      </a:lnTo>
                      <a:lnTo>
                        <a:pt x="1089" y="556"/>
                      </a:lnTo>
                      <a:lnTo>
                        <a:pt x="1089" y="564"/>
                      </a:lnTo>
                      <a:lnTo>
                        <a:pt x="1097" y="571"/>
                      </a:lnTo>
                      <a:lnTo>
                        <a:pt x="1097" y="579"/>
                      </a:lnTo>
                      <a:lnTo>
                        <a:pt x="1097" y="587"/>
                      </a:lnTo>
                      <a:lnTo>
                        <a:pt x="1104" y="587"/>
                      </a:lnTo>
                      <a:lnTo>
                        <a:pt x="1104" y="594"/>
                      </a:lnTo>
                      <a:lnTo>
                        <a:pt x="1104" y="602"/>
                      </a:lnTo>
                      <a:lnTo>
                        <a:pt x="1112" y="602"/>
                      </a:lnTo>
                      <a:lnTo>
                        <a:pt x="1112" y="610"/>
                      </a:lnTo>
                      <a:lnTo>
                        <a:pt x="1112" y="618"/>
                      </a:lnTo>
                      <a:lnTo>
                        <a:pt x="1120" y="618"/>
                      </a:lnTo>
                      <a:lnTo>
                        <a:pt x="1120" y="625"/>
                      </a:lnTo>
                      <a:lnTo>
                        <a:pt x="1127" y="633"/>
                      </a:lnTo>
                      <a:lnTo>
                        <a:pt x="1127" y="641"/>
                      </a:lnTo>
                      <a:lnTo>
                        <a:pt x="1135" y="649"/>
                      </a:lnTo>
                      <a:lnTo>
                        <a:pt x="1135" y="656"/>
                      </a:lnTo>
                      <a:lnTo>
                        <a:pt x="1143" y="656"/>
                      </a:lnTo>
                      <a:lnTo>
                        <a:pt x="1143" y="664"/>
                      </a:lnTo>
                      <a:lnTo>
                        <a:pt x="1151" y="664"/>
                      </a:lnTo>
                      <a:lnTo>
                        <a:pt x="1151" y="672"/>
                      </a:lnTo>
                      <a:lnTo>
                        <a:pt x="1158" y="672"/>
                      </a:lnTo>
                      <a:lnTo>
                        <a:pt x="1158" y="679"/>
                      </a:lnTo>
                      <a:lnTo>
                        <a:pt x="1166" y="679"/>
                      </a:lnTo>
                      <a:lnTo>
                        <a:pt x="1174" y="679"/>
                      </a:lnTo>
                      <a:lnTo>
                        <a:pt x="1174" y="687"/>
                      </a:lnTo>
                      <a:lnTo>
                        <a:pt x="1181" y="687"/>
                      </a:lnTo>
                      <a:lnTo>
                        <a:pt x="1181" y="679"/>
                      </a:lnTo>
                      <a:lnTo>
                        <a:pt x="1189" y="679"/>
                      </a:lnTo>
                      <a:lnTo>
                        <a:pt x="1197" y="679"/>
                      </a:lnTo>
                      <a:lnTo>
                        <a:pt x="1197" y="672"/>
                      </a:lnTo>
                      <a:lnTo>
                        <a:pt x="1205" y="672"/>
                      </a:lnTo>
                      <a:lnTo>
                        <a:pt x="1205" y="664"/>
                      </a:lnTo>
                      <a:lnTo>
                        <a:pt x="1212" y="664"/>
                      </a:lnTo>
                      <a:lnTo>
                        <a:pt x="1212" y="656"/>
                      </a:lnTo>
                      <a:lnTo>
                        <a:pt x="1212" y="649"/>
                      </a:lnTo>
                      <a:lnTo>
                        <a:pt x="1220" y="649"/>
                      </a:lnTo>
                      <a:lnTo>
                        <a:pt x="1220" y="641"/>
                      </a:lnTo>
                      <a:lnTo>
                        <a:pt x="1228" y="641"/>
                      </a:lnTo>
                      <a:lnTo>
                        <a:pt x="1228" y="633"/>
                      </a:lnTo>
                      <a:lnTo>
                        <a:pt x="1228" y="625"/>
                      </a:lnTo>
                      <a:lnTo>
                        <a:pt x="1236" y="625"/>
                      </a:lnTo>
                      <a:lnTo>
                        <a:pt x="1236" y="618"/>
                      </a:lnTo>
                      <a:lnTo>
                        <a:pt x="1236" y="610"/>
                      </a:lnTo>
                      <a:lnTo>
                        <a:pt x="1243" y="610"/>
                      </a:lnTo>
                      <a:lnTo>
                        <a:pt x="1243" y="602"/>
                      </a:lnTo>
                      <a:lnTo>
                        <a:pt x="1243" y="594"/>
                      </a:lnTo>
                      <a:lnTo>
                        <a:pt x="1251" y="594"/>
                      </a:lnTo>
                      <a:lnTo>
                        <a:pt x="1251" y="587"/>
                      </a:lnTo>
                      <a:lnTo>
                        <a:pt x="1251" y="579"/>
                      </a:lnTo>
                      <a:lnTo>
                        <a:pt x="1259" y="579"/>
                      </a:lnTo>
                      <a:lnTo>
                        <a:pt x="1259" y="571"/>
                      </a:lnTo>
                      <a:lnTo>
                        <a:pt x="1259" y="564"/>
                      </a:lnTo>
                      <a:lnTo>
                        <a:pt x="1266" y="556"/>
                      </a:lnTo>
                      <a:lnTo>
                        <a:pt x="1266" y="548"/>
                      </a:lnTo>
                      <a:lnTo>
                        <a:pt x="1266" y="540"/>
                      </a:lnTo>
                      <a:lnTo>
                        <a:pt x="1274" y="540"/>
                      </a:lnTo>
                      <a:lnTo>
                        <a:pt x="1274" y="533"/>
                      </a:lnTo>
                      <a:lnTo>
                        <a:pt x="1274" y="525"/>
                      </a:lnTo>
                      <a:lnTo>
                        <a:pt x="1282" y="517"/>
                      </a:lnTo>
                      <a:lnTo>
                        <a:pt x="1282" y="509"/>
                      </a:lnTo>
                      <a:lnTo>
                        <a:pt x="1282" y="502"/>
                      </a:lnTo>
                      <a:lnTo>
                        <a:pt x="1290" y="502"/>
                      </a:lnTo>
                      <a:lnTo>
                        <a:pt x="1290" y="494"/>
                      </a:lnTo>
                      <a:lnTo>
                        <a:pt x="1290" y="486"/>
                      </a:lnTo>
                      <a:lnTo>
                        <a:pt x="1290" y="479"/>
                      </a:lnTo>
                      <a:lnTo>
                        <a:pt x="1297" y="479"/>
                      </a:lnTo>
                      <a:lnTo>
                        <a:pt x="1297" y="471"/>
                      </a:lnTo>
                      <a:lnTo>
                        <a:pt x="1297" y="463"/>
                      </a:lnTo>
                      <a:lnTo>
                        <a:pt x="1297" y="455"/>
                      </a:lnTo>
                      <a:lnTo>
                        <a:pt x="1305" y="455"/>
                      </a:lnTo>
                      <a:lnTo>
                        <a:pt x="1305" y="448"/>
                      </a:lnTo>
                      <a:lnTo>
                        <a:pt x="1305" y="440"/>
                      </a:lnTo>
                      <a:lnTo>
                        <a:pt x="1305" y="432"/>
                      </a:lnTo>
                      <a:lnTo>
                        <a:pt x="1313" y="432"/>
                      </a:lnTo>
                      <a:lnTo>
                        <a:pt x="1313" y="425"/>
                      </a:lnTo>
                      <a:lnTo>
                        <a:pt x="1313" y="417"/>
                      </a:lnTo>
                      <a:lnTo>
                        <a:pt x="1313" y="409"/>
                      </a:lnTo>
                      <a:lnTo>
                        <a:pt x="1321" y="401"/>
                      </a:lnTo>
                      <a:lnTo>
                        <a:pt x="1321" y="394"/>
                      </a:lnTo>
                      <a:lnTo>
                        <a:pt x="1321" y="386"/>
                      </a:lnTo>
                      <a:lnTo>
                        <a:pt x="1321" y="378"/>
                      </a:lnTo>
                      <a:lnTo>
                        <a:pt x="1328" y="378"/>
                      </a:lnTo>
                      <a:lnTo>
                        <a:pt x="1328" y="370"/>
                      </a:lnTo>
                      <a:lnTo>
                        <a:pt x="1328" y="363"/>
                      </a:lnTo>
                      <a:lnTo>
                        <a:pt x="1328" y="355"/>
                      </a:lnTo>
                      <a:lnTo>
                        <a:pt x="1336" y="355"/>
                      </a:lnTo>
                      <a:lnTo>
                        <a:pt x="1336" y="347"/>
                      </a:lnTo>
                      <a:lnTo>
                        <a:pt x="1336" y="340"/>
                      </a:lnTo>
                      <a:lnTo>
                        <a:pt x="1336" y="332"/>
                      </a:lnTo>
                      <a:lnTo>
                        <a:pt x="1336" y="324"/>
                      </a:lnTo>
                      <a:lnTo>
                        <a:pt x="1344" y="324"/>
                      </a:lnTo>
                      <a:lnTo>
                        <a:pt x="1344" y="316"/>
                      </a:lnTo>
                      <a:lnTo>
                        <a:pt x="1344" y="309"/>
                      </a:lnTo>
                      <a:lnTo>
                        <a:pt x="1344" y="301"/>
                      </a:lnTo>
                      <a:lnTo>
                        <a:pt x="1351" y="293"/>
                      </a:lnTo>
                      <a:lnTo>
                        <a:pt x="1351" y="285"/>
                      </a:lnTo>
                      <a:lnTo>
                        <a:pt x="1351" y="278"/>
                      </a:lnTo>
                      <a:lnTo>
                        <a:pt x="1351" y="270"/>
                      </a:lnTo>
                      <a:lnTo>
                        <a:pt x="1359" y="262"/>
                      </a:lnTo>
                      <a:lnTo>
                        <a:pt x="1359" y="255"/>
                      </a:lnTo>
                      <a:lnTo>
                        <a:pt x="1359" y="247"/>
                      </a:lnTo>
                      <a:lnTo>
                        <a:pt x="1359" y="239"/>
                      </a:lnTo>
                      <a:lnTo>
                        <a:pt x="1367" y="231"/>
                      </a:lnTo>
                      <a:lnTo>
                        <a:pt x="1367" y="224"/>
                      </a:lnTo>
                      <a:lnTo>
                        <a:pt x="1367" y="216"/>
                      </a:lnTo>
                      <a:lnTo>
                        <a:pt x="1367" y="208"/>
                      </a:lnTo>
                      <a:lnTo>
                        <a:pt x="1375" y="201"/>
                      </a:lnTo>
                      <a:lnTo>
                        <a:pt x="1375" y="193"/>
                      </a:lnTo>
                      <a:lnTo>
                        <a:pt x="1375" y="185"/>
                      </a:lnTo>
                      <a:lnTo>
                        <a:pt x="1375" y="177"/>
                      </a:lnTo>
                      <a:lnTo>
                        <a:pt x="1375" y="170"/>
                      </a:lnTo>
                      <a:lnTo>
                        <a:pt x="1382" y="170"/>
                      </a:lnTo>
                      <a:lnTo>
                        <a:pt x="1382" y="162"/>
                      </a:lnTo>
                      <a:lnTo>
                        <a:pt x="1382" y="154"/>
                      </a:lnTo>
                      <a:lnTo>
                        <a:pt x="1382" y="146"/>
                      </a:lnTo>
                      <a:lnTo>
                        <a:pt x="1382" y="139"/>
                      </a:lnTo>
                      <a:lnTo>
                        <a:pt x="1390" y="139"/>
                      </a:lnTo>
                      <a:lnTo>
                        <a:pt x="1390" y="131"/>
                      </a:lnTo>
                      <a:lnTo>
                        <a:pt x="1390" y="123"/>
                      </a:lnTo>
                      <a:lnTo>
                        <a:pt x="1390" y="116"/>
                      </a:lnTo>
                      <a:lnTo>
                        <a:pt x="1398" y="108"/>
                      </a:lnTo>
                      <a:lnTo>
                        <a:pt x="1398" y="100"/>
                      </a:lnTo>
                      <a:lnTo>
                        <a:pt x="1398" y="92"/>
                      </a:lnTo>
                      <a:lnTo>
                        <a:pt x="1405" y="85"/>
                      </a:lnTo>
                      <a:lnTo>
                        <a:pt x="1405" y="77"/>
                      </a:lnTo>
                      <a:lnTo>
                        <a:pt x="1405" y="69"/>
                      </a:lnTo>
                      <a:lnTo>
                        <a:pt x="1413" y="69"/>
                      </a:lnTo>
                      <a:lnTo>
                        <a:pt x="1413" y="61"/>
                      </a:lnTo>
                      <a:lnTo>
                        <a:pt x="1421" y="61"/>
                      </a:lnTo>
                      <a:lnTo>
                        <a:pt x="1429" y="61"/>
                      </a:lnTo>
                      <a:lnTo>
                        <a:pt x="1436" y="61"/>
                      </a:lnTo>
                      <a:lnTo>
                        <a:pt x="1436" y="69"/>
                      </a:lnTo>
                      <a:lnTo>
                        <a:pt x="1436" y="77"/>
                      </a:lnTo>
                      <a:lnTo>
                        <a:pt x="1444" y="77"/>
                      </a:lnTo>
                      <a:lnTo>
                        <a:pt x="1444" y="85"/>
                      </a:lnTo>
                      <a:lnTo>
                        <a:pt x="1444" y="92"/>
                      </a:lnTo>
                      <a:lnTo>
                        <a:pt x="1452" y="100"/>
                      </a:lnTo>
                      <a:lnTo>
                        <a:pt x="1452" y="108"/>
                      </a:lnTo>
                      <a:lnTo>
                        <a:pt x="1452" y="116"/>
                      </a:lnTo>
                      <a:lnTo>
                        <a:pt x="1452" y="123"/>
                      </a:lnTo>
                      <a:lnTo>
                        <a:pt x="1460" y="123"/>
                      </a:lnTo>
                      <a:lnTo>
                        <a:pt x="1460" y="131"/>
                      </a:lnTo>
                      <a:lnTo>
                        <a:pt x="1460" y="139"/>
                      </a:lnTo>
                      <a:lnTo>
                        <a:pt x="1460" y="146"/>
                      </a:lnTo>
                      <a:lnTo>
                        <a:pt x="1460" y="154"/>
                      </a:lnTo>
                      <a:lnTo>
                        <a:pt x="1467" y="154"/>
                      </a:lnTo>
                      <a:lnTo>
                        <a:pt x="1467" y="162"/>
                      </a:lnTo>
                      <a:lnTo>
                        <a:pt x="1467" y="170"/>
                      </a:lnTo>
                      <a:lnTo>
                        <a:pt x="1467" y="177"/>
                      </a:lnTo>
                      <a:lnTo>
                        <a:pt x="1467" y="185"/>
                      </a:lnTo>
                      <a:lnTo>
                        <a:pt x="1475" y="185"/>
                      </a:lnTo>
                      <a:lnTo>
                        <a:pt x="1475" y="193"/>
                      </a:lnTo>
                      <a:lnTo>
                        <a:pt x="1475" y="201"/>
                      </a:lnTo>
                      <a:lnTo>
                        <a:pt x="1475" y="208"/>
                      </a:lnTo>
                      <a:lnTo>
                        <a:pt x="1475" y="216"/>
                      </a:lnTo>
                      <a:lnTo>
                        <a:pt x="1483" y="224"/>
                      </a:lnTo>
                      <a:lnTo>
                        <a:pt x="1483" y="231"/>
                      </a:lnTo>
                      <a:lnTo>
                        <a:pt x="1483" y="239"/>
                      </a:lnTo>
                      <a:lnTo>
                        <a:pt x="1483" y="247"/>
                      </a:lnTo>
                      <a:lnTo>
                        <a:pt x="1490" y="255"/>
                      </a:lnTo>
                      <a:lnTo>
                        <a:pt x="1490" y="262"/>
                      </a:lnTo>
                      <a:lnTo>
                        <a:pt x="1490" y="270"/>
                      </a:lnTo>
                      <a:lnTo>
                        <a:pt x="1490" y="278"/>
                      </a:lnTo>
                      <a:lnTo>
                        <a:pt x="1498" y="285"/>
                      </a:lnTo>
                      <a:lnTo>
                        <a:pt x="1498" y="293"/>
                      </a:lnTo>
                      <a:lnTo>
                        <a:pt x="1498" y="301"/>
                      </a:lnTo>
                      <a:lnTo>
                        <a:pt x="1498" y="309"/>
                      </a:lnTo>
                      <a:lnTo>
                        <a:pt x="1506" y="309"/>
                      </a:lnTo>
                      <a:lnTo>
                        <a:pt x="1506" y="316"/>
                      </a:lnTo>
                      <a:lnTo>
                        <a:pt x="1506" y="324"/>
                      </a:lnTo>
                      <a:lnTo>
                        <a:pt x="1506" y="332"/>
                      </a:lnTo>
                      <a:lnTo>
                        <a:pt x="1506" y="340"/>
                      </a:lnTo>
                      <a:lnTo>
                        <a:pt x="1514" y="340"/>
                      </a:lnTo>
                      <a:lnTo>
                        <a:pt x="1514" y="347"/>
                      </a:lnTo>
                      <a:lnTo>
                        <a:pt x="1514" y="355"/>
                      </a:lnTo>
                      <a:lnTo>
                        <a:pt x="1514" y="363"/>
                      </a:lnTo>
                      <a:lnTo>
                        <a:pt x="1521" y="370"/>
                      </a:lnTo>
                      <a:lnTo>
                        <a:pt x="1521" y="378"/>
                      </a:lnTo>
                      <a:lnTo>
                        <a:pt x="1521" y="386"/>
                      </a:lnTo>
                      <a:lnTo>
                        <a:pt x="1521" y="394"/>
                      </a:lnTo>
                      <a:lnTo>
                        <a:pt x="1529" y="394"/>
                      </a:lnTo>
                      <a:lnTo>
                        <a:pt x="1529" y="401"/>
                      </a:lnTo>
                      <a:lnTo>
                        <a:pt x="1529" y="409"/>
                      </a:lnTo>
                      <a:lnTo>
                        <a:pt x="1529" y="417"/>
                      </a:lnTo>
                      <a:lnTo>
                        <a:pt x="1537" y="417"/>
                      </a:lnTo>
                      <a:lnTo>
                        <a:pt x="1537" y="425"/>
                      </a:lnTo>
                      <a:lnTo>
                        <a:pt x="1537" y="432"/>
                      </a:lnTo>
                      <a:lnTo>
                        <a:pt x="1537" y="440"/>
                      </a:lnTo>
                      <a:lnTo>
                        <a:pt x="1537" y="448"/>
                      </a:lnTo>
                      <a:lnTo>
                        <a:pt x="1545" y="448"/>
                      </a:lnTo>
                      <a:lnTo>
                        <a:pt x="1545" y="455"/>
                      </a:lnTo>
                      <a:lnTo>
                        <a:pt x="1545" y="463"/>
                      </a:lnTo>
                      <a:lnTo>
                        <a:pt x="1545" y="471"/>
                      </a:lnTo>
                      <a:lnTo>
                        <a:pt x="1552" y="471"/>
                      </a:lnTo>
                      <a:lnTo>
                        <a:pt x="1552" y="479"/>
                      </a:lnTo>
                      <a:lnTo>
                        <a:pt x="1552" y="486"/>
                      </a:lnTo>
                      <a:lnTo>
                        <a:pt x="1552" y="494"/>
                      </a:lnTo>
                      <a:lnTo>
                        <a:pt x="1560" y="494"/>
                      </a:lnTo>
                      <a:lnTo>
                        <a:pt x="1560" y="502"/>
                      </a:lnTo>
                      <a:lnTo>
                        <a:pt x="1560" y="509"/>
                      </a:lnTo>
                      <a:lnTo>
                        <a:pt x="1568" y="517"/>
                      </a:lnTo>
                      <a:lnTo>
                        <a:pt x="1568" y="525"/>
                      </a:lnTo>
                      <a:lnTo>
                        <a:pt x="1568" y="533"/>
                      </a:lnTo>
                      <a:lnTo>
                        <a:pt x="1575" y="533"/>
                      </a:lnTo>
                      <a:lnTo>
                        <a:pt x="1575" y="540"/>
                      </a:lnTo>
                      <a:lnTo>
                        <a:pt x="1575" y="548"/>
                      </a:lnTo>
                      <a:lnTo>
                        <a:pt x="1575" y="556"/>
                      </a:lnTo>
                      <a:lnTo>
                        <a:pt x="1583" y="556"/>
                      </a:lnTo>
                      <a:lnTo>
                        <a:pt x="1583" y="564"/>
                      </a:lnTo>
                      <a:lnTo>
                        <a:pt x="1583" y="571"/>
                      </a:lnTo>
                      <a:lnTo>
                        <a:pt x="1591" y="571"/>
                      </a:lnTo>
                      <a:lnTo>
                        <a:pt x="1591" y="579"/>
                      </a:lnTo>
                      <a:lnTo>
                        <a:pt x="1591" y="587"/>
                      </a:lnTo>
                      <a:lnTo>
                        <a:pt x="1599" y="587"/>
                      </a:lnTo>
                      <a:lnTo>
                        <a:pt x="1599" y="594"/>
                      </a:lnTo>
                      <a:lnTo>
                        <a:pt x="1599" y="602"/>
                      </a:lnTo>
                      <a:lnTo>
                        <a:pt x="1606" y="610"/>
                      </a:lnTo>
                      <a:lnTo>
                        <a:pt x="1606" y="618"/>
                      </a:lnTo>
                      <a:lnTo>
                        <a:pt x="1614" y="618"/>
                      </a:lnTo>
                      <a:lnTo>
                        <a:pt x="1614" y="625"/>
                      </a:lnTo>
                      <a:lnTo>
                        <a:pt x="1614" y="633"/>
                      </a:lnTo>
                      <a:lnTo>
                        <a:pt x="1622" y="633"/>
                      </a:lnTo>
                      <a:lnTo>
                        <a:pt x="1622" y="641"/>
                      </a:lnTo>
                      <a:lnTo>
                        <a:pt x="1622" y="649"/>
                      </a:lnTo>
                      <a:lnTo>
                        <a:pt x="1629" y="649"/>
                      </a:lnTo>
                      <a:lnTo>
                        <a:pt x="1629" y="656"/>
                      </a:lnTo>
                      <a:lnTo>
                        <a:pt x="1629" y="664"/>
                      </a:lnTo>
                      <a:lnTo>
                        <a:pt x="1637" y="664"/>
                      </a:lnTo>
                      <a:lnTo>
                        <a:pt x="1637" y="672"/>
                      </a:lnTo>
                      <a:lnTo>
                        <a:pt x="1645" y="672"/>
                      </a:lnTo>
                      <a:lnTo>
                        <a:pt x="1645" y="679"/>
                      </a:lnTo>
                      <a:lnTo>
                        <a:pt x="1653" y="679"/>
                      </a:lnTo>
                      <a:lnTo>
                        <a:pt x="1653" y="687"/>
                      </a:lnTo>
                      <a:lnTo>
                        <a:pt x="1660" y="687"/>
                      </a:lnTo>
                      <a:lnTo>
                        <a:pt x="1668" y="687"/>
                      </a:lnTo>
                      <a:lnTo>
                        <a:pt x="1676" y="687"/>
                      </a:lnTo>
                      <a:lnTo>
                        <a:pt x="1684" y="687"/>
                      </a:lnTo>
                      <a:lnTo>
                        <a:pt x="1691" y="687"/>
                      </a:lnTo>
                      <a:lnTo>
                        <a:pt x="1691" y="679"/>
                      </a:lnTo>
                      <a:lnTo>
                        <a:pt x="1699" y="679"/>
                      </a:lnTo>
                      <a:lnTo>
                        <a:pt x="1699" y="672"/>
                      </a:lnTo>
                      <a:lnTo>
                        <a:pt x="1707" y="672"/>
                      </a:lnTo>
                      <a:lnTo>
                        <a:pt x="1707" y="664"/>
                      </a:lnTo>
                      <a:lnTo>
                        <a:pt x="1714" y="664"/>
                      </a:lnTo>
                      <a:lnTo>
                        <a:pt x="1714" y="656"/>
                      </a:lnTo>
                      <a:lnTo>
                        <a:pt x="1714" y="649"/>
                      </a:lnTo>
                      <a:lnTo>
                        <a:pt x="1722" y="649"/>
                      </a:lnTo>
                      <a:lnTo>
                        <a:pt x="1722" y="641"/>
                      </a:lnTo>
                      <a:lnTo>
                        <a:pt x="1722" y="633"/>
                      </a:lnTo>
                      <a:lnTo>
                        <a:pt x="1730" y="633"/>
                      </a:lnTo>
                      <a:lnTo>
                        <a:pt x="1730" y="625"/>
                      </a:lnTo>
                      <a:lnTo>
                        <a:pt x="1730" y="618"/>
                      </a:lnTo>
                      <a:lnTo>
                        <a:pt x="1738" y="618"/>
                      </a:lnTo>
                      <a:lnTo>
                        <a:pt x="1738" y="610"/>
                      </a:lnTo>
                      <a:lnTo>
                        <a:pt x="1738" y="602"/>
                      </a:lnTo>
                      <a:lnTo>
                        <a:pt x="1745" y="602"/>
                      </a:lnTo>
                      <a:lnTo>
                        <a:pt x="1745" y="594"/>
                      </a:lnTo>
                      <a:lnTo>
                        <a:pt x="1745" y="587"/>
                      </a:lnTo>
                      <a:lnTo>
                        <a:pt x="1753" y="587"/>
                      </a:lnTo>
                      <a:lnTo>
                        <a:pt x="1753" y="579"/>
                      </a:lnTo>
                      <a:lnTo>
                        <a:pt x="1753" y="571"/>
                      </a:lnTo>
                      <a:lnTo>
                        <a:pt x="1761" y="571"/>
                      </a:lnTo>
                      <a:lnTo>
                        <a:pt x="1761" y="564"/>
                      </a:lnTo>
                      <a:lnTo>
                        <a:pt x="1761" y="556"/>
                      </a:lnTo>
                      <a:lnTo>
                        <a:pt x="1769" y="548"/>
                      </a:lnTo>
                      <a:lnTo>
                        <a:pt x="1769" y="540"/>
                      </a:lnTo>
                      <a:lnTo>
                        <a:pt x="1769" y="533"/>
                      </a:lnTo>
                      <a:lnTo>
                        <a:pt x="1776" y="533"/>
                      </a:lnTo>
                      <a:lnTo>
                        <a:pt x="1776" y="525"/>
                      </a:lnTo>
                      <a:lnTo>
                        <a:pt x="1776" y="517"/>
                      </a:lnTo>
                      <a:lnTo>
                        <a:pt x="1776" y="509"/>
                      </a:lnTo>
                      <a:lnTo>
                        <a:pt x="1784" y="509"/>
                      </a:lnTo>
                      <a:lnTo>
                        <a:pt x="1784" y="502"/>
                      </a:lnTo>
                      <a:lnTo>
                        <a:pt x="1784" y="494"/>
                      </a:lnTo>
                      <a:lnTo>
                        <a:pt x="1792" y="486"/>
                      </a:lnTo>
                      <a:lnTo>
                        <a:pt x="1792" y="479"/>
                      </a:lnTo>
                      <a:lnTo>
                        <a:pt x="1792" y="471"/>
                      </a:lnTo>
                      <a:lnTo>
                        <a:pt x="1799" y="463"/>
                      </a:lnTo>
                      <a:lnTo>
                        <a:pt x="1799" y="455"/>
                      </a:lnTo>
                      <a:lnTo>
                        <a:pt x="1799" y="448"/>
                      </a:lnTo>
                      <a:lnTo>
                        <a:pt x="1807" y="440"/>
                      </a:lnTo>
                      <a:lnTo>
                        <a:pt x="1807" y="432"/>
                      </a:lnTo>
                      <a:lnTo>
                        <a:pt x="1807" y="425"/>
                      </a:lnTo>
                      <a:lnTo>
                        <a:pt x="1815" y="417"/>
                      </a:lnTo>
                      <a:lnTo>
                        <a:pt x="1815" y="409"/>
                      </a:lnTo>
                      <a:lnTo>
                        <a:pt x="1815" y="401"/>
                      </a:lnTo>
                      <a:lnTo>
                        <a:pt x="1815" y="394"/>
                      </a:lnTo>
                      <a:lnTo>
                        <a:pt x="1823" y="394"/>
                      </a:lnTo>
                      <a:lnTo>
                        <a:pt x="1823" y="386"/>
                      </a:lnTo>
                      <a:lnTo>
                        <a:pt x="1823" y="378"/>
                      </a:lnTo>
                      <a:lnTo>
                        <a:pt x="1823" y="370"/>
                      </a:lnTo>
                      <a:lnTo>
                        <a:pt x="1830" y="363"/>
                      </a:lnTo>
                      <a:lnTo>
                        <a:pt x="1830" y="355"/>
                      </a:lnTo>
                      <a:lnTo>
                        <a:pt x="1830" y="347"/>
                      </a:lnTo>
                      <a:lnTo>
                        <a:pt x="1830" y="340"/>
                      </a:lnTo>
                      <a:lnTo>
                        <a:pt x="1838" y="340"/>
                      </a:lnTo>
                      <a:lnTo>
                        <a:pt x="1838" y="332"/>
                      </a:lnTo>
                      <a:lnTo>
                        <a:pt x="1838" y="324"/>
                      </a:lnTo>
                      <a:lnTo>
                        <a:pt x="1838" y="316"/>
                      </a:lnTo>
                      <a:lnTo>
                        <a:pt x="1846" y="309"/>
                      </a:lnTo>
                      <a:lnTo>
                        <a:pt x="1846" y="301"/>
                      </a:lnTo>
                      <a:lnTo>
                        <a:pt x="1846" y="293"/>
                      </a:lnTo>
                      <a:lnTo>
                        <a:pt x="1846" y="285"/>
                      </a:lnTo>
                      <a:lnTo>
                        <a:pt x="1853" y="278"/>
                      </a:lnTo>
                      <a:lnTo>
                        <a:pt x="1853" y="270"/>
                      </a:lnTo>
                      <a:lnTo>
                        <a:pt x="1853" y="262"/>
                      </a:lnTo>
                      <a:lnTo>
                        <a:pt x="1853" y="255"/>
                      </a:lnTo>
                      <a:lnTo>
                        <a:pt x="1853" y="247"/>
                      </a:lnTo>
                      <a:lnTo>
                        <a:pt x="1861" y="247"/>
                      </a:lnTo>
                      <a:lnTo>
                        <a:pt x="1861" y="239"/>
                      </a:lnTo>
                      <a:lnTo>
                        <a:pt x="1861" y="231"/>
                      </a:lnTo>
                      <a:lnTo>
                        <a:pt x="1861" y="224"/>
                      </a:lnTo>
                      <a:lnTo>
                        <a:pt x="1869" y="216"/>
                      </a:lnTo>
                      <a:lnTo>
                        <a:pt x="1869" y="208"/>
                      </a:lnTo>
                      <a:lnTo>
                        <a:pt x="1869" y="201"/>
                      </a:lnTo>
                      <a:lnTo>
                        <a:pt x="1869" y="193"/>
                      </a:lnTo>
                      <a:lnTo>
                        <a:pt x="1869" y="185"/>
                      </a:lnTo>
                      <a:lnTo>
                        <a:pt x="1877" y="185"/>
                      </a:lnTo>
                      <a:lnTo>
                        <a:pt x="1877" y="177"/>
                      </a:lnTo>
                      <a:lnTo>
                        <a:pt x="1877" y="170"/>
                      </a:lnTo>
                      <a:lnTo>
                        <a:pt x="1877" y="162"/>
                      </a:lnTo>
                      <a:lnTo>
                        <a:pt x="1877" y="154"/>
                      </a:lnTo>
                      <a:lnTo>
                        <a:pt x="1884" y="146"/>
                      </a:lnTo>
                      <a:lnTo>
                        <a:pt x="1884" y="139"/>
                      </a:lnTo>
                      <a:lnTo>
                        <a:pt x="1884" y="131"/>
                      </a:lnTo>
                      <a:lnTo>
                        <a:pt x="1884" y="123"/>
                      </a:lnTo>
                      <a:lnTo>
                        <a:pt x="1892" y="123"/>
                      </a:lnTo>
                      <a:lnTo>
                        <a:pt x="1892" y="116"/>
                      </a:lnTo>
                      <a:lnTo>
                        <a:pt x="1892" y="108"/>
                      </a:lnTo>
                      <a:lnTo>
                        <a:pt x="1892" y="100"/>
                      </a:lnTo>
                      <a:lnTo>
                        <a:pt x="1900" y="100"/>
                      </a:lnTo>
                      <a:lnTo>
                        <a:pt x="1900" y="92"/>
                      </a:lnTo>
                      <a:lnTo>
                        <a:pt x="1900" y="85"/>
                      </a:lnTo>
                      <a:lnTo>
                        <a:pt x="1908" y="77"/>
                      </a:lnTo>
                      <a:lnTo>
                        <a:pt x="1908" y="69"/>
                      </a:lnTo>
                      <a:lnTo>
                        <a:pt x="1915" y="69"/>
                      </a:lnTo>
                      <a:lnTo>
                        <a:pt x="1923" y="69"/>
                      </a:lnTo>
                      <a:lnTo>
                        <a:pt x="1931" y="69"/>
                      </a:lnTo>
                      <a:lnTo>
                        <a:pt x="1931" y="77"/>
                      </a:lnTo>
                      <a:lnTo>
                        <a:pt x="1938" y="85"/>
                      </a:lnTo>
                      <a:lnTo>
                        <a:pt x="1938" y="92"/>
                      </a:lnTo>
                      <a:lnTo>
                        <a:pt x="1938" y="100"/>
                      </a:lnTo>
                      <a:lnTo>
                        <a:pt x="1946" y="100"/>
                      </a:lnTo>
                      <a:lnTo>
                        <a:pt x="1946" y="108"/>
                      </a:lnTo>
                      <a:lnTo>
                        <a:pt x="1946" y="116"/>
                      </a:lnTo>
                      <a:lnTo>
                        <a:pt x="1946" y="123"/>
                      </a:lnTo>
                      <a:lnTo>
                        <a:pt x="1954" y="123"/>
                      </a:lnTo>
                      <a:lnTo>
                        <a:pt x="1954" y="131"/>
                      </a:lnTo>
                      <a:lnTo>
                        <a:pt x="1954" y="139"/>
                      </a:lnTo>
                      <a:lnTo>
                        <a:pt x="1954" y="146"/>
                      </a:lnTo>
                      <a:lnTo>
                        <a:pt x="1962" y="154"/>
                      </a:lnTo>
                      <a:lnTo>
                        <a:pt x="1962" y="162"/>
                      </a:lnTo>
                      <a:lnTo>
                        <a:pt x="1962" y="170"/>
                      </a:lnTo>
                      <a:lnTo>
                        <a:pt x="1962" y="177"/>
                      </a:lnTo>
                      <a:lnTo>
                        <a:pt x="1962" y="185"/>
                      </a:lnTo>
                      <a:lnTo>
                        <a:pt x="1969" y="185"/>
                      </a:lnTo>
                      <a:lnTo>
                        <a:pt x="1969" y="193"/>
                      </a:lnTo>
                      <a:lnTo>
                        <a:pt x="1969" y="201"/>
                      </a:lnTo>
                      <a:lnTo>
                        <a:pt x="1969" y="208"/>
                      </a:lnTo>
                      <a:lnTo>
                        <a:pt x="1969" y="216"/>
                      </a:lnTo>
                      <a:lnTo>
                        <a:pt x="1977" y="216"/>
                      </a:lnTo>
                      <a:lnTo>
                        <a:pt x="1977" y="224"/>
                      </a:lnTo>
                      <a:lnTo>
                        <a:pt x="1977" y="231"/>
                      </a:lnTo>
                      <a:lnTo>
                        <a:pt x="1977" y="239"/>
                      </a:lnTo>
                      <a:lnTo>
                        <a:pt x="1977" y="247"/>
                      </a:lnTo>
                      <a:lnTo>
                        <a:pt x="1985" y="247"/>
                      </a:lnTo>
                      <a:lnTo>
                        <a:pt x="1985" y="255"/>
                      </a:lnTo>
                      <a:lnTo>
                        <a:pt x="1985" y="262"/>
                      </a:lnTo>
                      <a:lnTo>
                        <a:pt x="1985" y="270"/>
                      </a:lnTo>
                      <a:lnTo>
                        <a:pt x="1985" y="278"/>
                      </a:lnTo>
                      <a:lnTo>
                        <a:pt x="1993" y="285"/>
                      </a:lnTo>
                      <a:lnTo>
                        <a:pt x="1993" y="293"/>
                      </a:lnTo>
                      <a:lnTo>
                        <a:pt x="1993" y="301"/>
                      </a:lnTo>
                      <a:lnTo>
                        <a:pt x="1993" y="309"/>
                      </a:lnTo>
                      <a:lnTo>
                        <a:pt x="2000" y="316"/>
                      </a:lnTo>
                      <a:lnTo>
                        <a:pt x="2000" y="324"/>
                      </a:lnTo>
                      <a:lnTo>
                        <a:pt x="2000" y="332"/>
                      </a:lnTo>
                      <a:lnTo>
                        <a:pt x="2000" y="340"/>
                      </a:lnTo>
                      <a:lnTo>
                        <a:pt x="2008" y="340"/>
                      </a:lnTo>
                      <a:lnTo>
                        <a:pt x="2008" y="347"/>
                      </a:lnTo>
                      <a:lnTo>
                        <a:pt x="2008" y="355"/>
                      </a:lnTo>
                      <a:lnTo>
                        <a:pt x="2008" y="363"/>
                      </a:lnTo>
                      <a:lnTo>
                        <a:pt x="2016" y="370"/>
                      </a:lnTo>
                      <a:lnTo>
                        <a:pt x="2016" y="378"/>
                      </a:lnTo>
                      <a:lnTo>
                        <a:pt x="2016" y="386"/>
                      </a:lnTo>
                      <a:lnTo>
                        <a:pt x="2016" y="394"/>
                      </a:lnTo>
                      <a:lnTo>
                        <a:pt x="2023" y="394"/>
                      </a:lnTo>
                      <a:lnTo>
                        <a:pt x="2023" y="401"/>
                      </a:lnTo>
                      <a:lnTo>
                        <a:pt x="2023" y="409"/>
                      </a:lnTo>
                      <a:lnTo>
                        <a:pt x="2023" y="417"/>
                      </a:lnTo>
                      <a:lnTo>
                        <a:pt x="2031" y="425"/>
                      </a:lnTo>
                      <a:lnTo>
                        <a:pt x="2031" y="432"/>
                      </a:lnTo>
                      <a:lnTo>
                        <a:pt x="2031" y="440"/>
                      </a:lnTo>
                      <a:lnTo>
                        <a:pt x="2039" y="448"/>
                      </a:lnTo>
                      <a:lnTo>
                        <a:pt x="2039" y="455"/>
                      </a:lnTo>
                      <a:lnTo>
                        <a:pt x="2039" y="463"/>
                      </a:lnTo>
                      <a:lnTo>
                        <a:pt x="2047" y="471"/>
                      </a:lnTo>
                      <a:lnTo>
                        <a:pt x="2047" y="479"/>
                      </a:lnTo>
                      <a:lnTo>
                        <a:pt x="2047" y="486"/>
                      </a:lnTo>
                      <a:lnTo>
                        <a:pt x="2054" y="494"/>
                      </a:lnTo>
                      <a:lnTo>
                        <a:pt x="2054" y="502"/>
                      </a:lnTo>
                      <a:lnTo>
                        <a:pt x="2054" y="509"/>
                      </a:lnTo>
                      <a:lnTo>
                        <a:pt x="2062" y="509"/>
                      </a:lnTo>
                      <a:lnTo>
                        <a:pt x="2062" y="517"/>
                      </a:lnTo>
                      <a:lnTo>
                        <a:pt x="2062" y="525"/>
                      </a:lnTo>
                      <a:lnTo>
                        <a:pt x="2062" y="533"/>
                      </a:lnTo>
                      <a:lnTo>
                        <a:pt x="2070" y="533"/>
                      </a:lnTo>
                      <a:lnTo>
                        <a:pt x="2070" y="540"/>
                      </a:lnTo>
                      <a:lnTo>
                        <a:pt x="2070" y="548"/>
                      </a:lnTo>
                      <a:lnTo>
                        <a:pt x="2077" y="556"/>
                      </a:lnTo>
                      <a:lnTo>
                        <a:pt x="2077" y="564"/>
                      </a:lnTo>
                      <a:lnTo>
                        <a:pt x="2077" y="571"/>
                      </a:lnTo>
                      <a:lnTo>
                        <a:pt x="2085" y="571"/>
                      </a:lnTo>
                      <a:lnTo>
                        <a:pt x="2085" y="579"/>
                      </a:lnTo>
                      <a:lnTo>
                        <a:pt x="2085" y="587"/>
                      </a:lnTo>
                      <a:lnTo>
                        <a:pt x="2093" y="587"/>
                      </a:lnTo>
                      <a:lnTo>
                        <a:pt x="2093" y="594"/>
                      </a:lnTo>
                      <a:lnTo>
                        <a:pt x="2093" y="602"/>
                      </a:lnTo>
                      <a:lnTo>
                        <a:pt x="2101" y="602"/>
                      </a:lnTo>
                      <a:lnTo>
                        <a:pt x="2101" y="610"/>
                      </a:lnTo>
                      <a:lnTo>
                        <a:pt x="2101" y="618"/>
                      </a:lnTo>
                      <a:lnTo>
                        <a:pt x="2108" y="618"/>
                      </a:lnTo>
                      <a:lnTo>
                        <a:pt x="2108" y="625"/>
                      </a:lnTo>
                      <a:lnTo>
                        <a:pt x="2108" y="633"/>
                      </a:lnTo>
                      <a:lnTo>
                        <a:pt x="2116" y="633"/>
                      </a:lnTo>
                      <a:lnTo>
                        <a:pt x="2116" y="641"/>
                      </a:lnTo>
                      <a:lnTo>
                        <a:pt x="2116" y="649"/>
                      </a:lnTo>
                      <a:lnTo>
                        <a:pt x="2124" y="649"/>
                      </a:lnTo>
                      <a:lnTo>
                        <a:pt x="2124" y="656"/>
                      </a:lnTo>
                      <a:lnTo>
                        <a:pt x="2124" y="664"/>
                      </a:lnTo>
                      <a:lnTo>
                        <a:pt x="2132" y="664"/>
                      </a:lnTo>
                      <a:lnTo>
                        <a:pt x="2132" y="672"/>
                      </a:lnTo>
                      <a:lnTo>
                        <a:pt x="2139" y="672"/>
                      </a:lnTo>
                      <a:lnTo>
                        <a:pt x="2139" y="679"/>
                      </a:lnTo>
                      <a:lnTo>
                        <a:pt x="2147" y="679"/>
                      </a:lnTo>
                      <a:lnTo>
                        <a:pt x="2147" y="687"/>
                      </a:lnTo>
                      <a:lnTo>
                        <a:pt x="2155" y="687"/>
                      </a:lnTo>
                      <a:lnTo>
                        <a:pt x="2162" y="687"/>
                      </a:lnTo>
                      <a:lnTo>
                        <a:pt x="2170" y="687"/>
                      </a:lnTo>
                      <a:lnTo>
                        <a:pt x="2178" y="687"/>
                      </a:lnTo>
                      <a:lnTo>
                        <a:pt x="2186" y="687"/>
                      </a:lnTo>
                      <a:lnTo>
                        <a:pt x="2186" y="679"/>
                      </a:lnTo>
                      <a:lnTo>
                        <a:pt x="2193" y="679"/>
                      </a:lnTo>
                      <a:lnTo>
                        <a:pt x="2193" y="672"/>
                      </a:lnTo>
                      <a:lnTo>
                        <a:pt x="2201" y="672"/>
                      </a:lnTo>
                      <a:lnTo>
                        <a:pt x="2201" y="664"/>
                      </a:lnTo>
                      <a:lnTo>
                        <a:pt x="2209" y="664"/>
                      </a:lnTo>
                      <a:lnTo>
                        <a:pt x="2209" y="656"/>
                      </a:lnTo>
                      <a:lnTo>
                        <a:pt x="2209" y="649"/>
                      </a:lnTo>
                      <a:lnTo>
                        <a:pt x="2217" y="649"/>
                      </a:lnTo>
                      <a:lnTo>
                        <a:pt x="2217" y="641"/>
                      </a:lnTo>
                      <a:lnTo>
                        <a:pt x="2217" y="633"/>
                      </a:lnTo>
                      <a:lnTo>
                        <a:pt x="2224" y="633"/>
                      </a:lnTo>
                      <a:lnTo>
                        <a:pt x="2224" y="625"/>
                      </a:lnTo>
                      <a:lnTo>
                        <a:pt x="2224" y="618"/>
                      </a:lnTo>
                      <a:lnTo>
                        <a:pt x="2232" y="618"/>
                      </a:lnTo>
                      <a:lnTo>
                        <a:pt x="2232" y="610"/>
                      </a:lnTo>
                      <a:lnTo>
                        <a:pt x="2240" y="602"/>
                      </a:lnTo>
                      <a:lnTo>
                        <a:pt x="2240" y="594"/>
                      </a:lnTo>
                      <a:lnTo>
                        <a:pt x="2240" y="587"/>
                      </a:lnTo>
                      <a:lnTo>
                        <a:pt x="2247" y="587"/>
                      </a:lnTo>
                      <a:lnTo>
                        <a:pt x="2247" y="579"/>
                      </a:lnTo>
                      <a:lnTo>
                        <a:pt x="2247" y="571"/>
                      </a:lnTo>
                      <a:lnTo>
                        <a:pt x="2255" y="571"/>
                      </a:lnTo>
                      <a:lnTo>
                        <a:pt x="2255" y="564"/>
                      </a:lnTo>
                      <a:lnTo>
                        <a:pt x="2255" y="556"/>
                      </a:lnTo>
                      <a:lnTo>
                        <a:pt x="2263" y="556"/>
                      </a:lnTo>
                      <a:lnTo>
                        <a:pt x="2263" y="548"/>
                      </a:lnTo>
                      <a:lnTo>
                        <a:pt x="2263" y="540"/>
                      </a:lnTo>
                      <a:lnTo>
                        <a:pt x="2263" y="533"/>
                      </a:lnTo>
                      <a:lnTo>
                        <a:pt x="2271" y="533"/>
                      </a:lnTo>
                      <a:lnTo>
                        <a:pt x="2271" y="525"/>
                      </a:lnTo>
                      <a:lnTo>
                        <a:pt x="2271" y="517"/>
                      </a:lnTo>
                      <a:lnTo>
                        <a:pt x="2278" y="509"/>
                      </a:lnTo>
                      <a:lnTo>
                        <a:pt x="2278" y="502"/>
                      </a:lnTo>
                      <a:lnTo>
                        <a:pt x="2278" y="494"/>
                      </a:lnTo>
                      <a:lnTo>
                        <a:pt x="2286" y="494"/>
                      </a:lnTo>
                      <a:lnTo>
                        <a:pt x="2286" y="486"/>
                      </a:lnTo>
                      <a:lnTo>
                        <a:pt x="2286" y="479"/>
                      </a:lnTo>
                      <a:lnTo>
                        <a:pt x="2286" y="471"/>
                      </a:lnTo>
                      <a:lnTo>
                        <a:pt x="2294" y="471"/>
                      </a:lnTo>
                      <a:lnTo>
                        <a:pt x="2294" y="463"/>
                      </a:lnTo>
                      <a:lnTo>
                        <a:pt x="2294" y="455"/>
                      </a:lnTo>
                      <a:lnTo>
                        <a:pt x="2294" y="448"/>
                      </a:lnTo>
                      <a:lnTo>
                        <a:pt x="2301" y="448"/>
                      </a:lnTo>
                      <a:lnTo>
                        <a:pt x="2301" y="440"/>
                      </a:lnTo>
                      <a:lnTo>
                        <a:pt x="2301" y="432"/>
                      </a:lnTo>
                      <a:lnTo>
                        <a:pt x="2301" y="425"/>
                      </a:lnTo>
                      <a:lnTo>
                        <a:pt x="2301" y="417"/>
                      </a:lnTo>
                      <a:lnTo>
                        <a:pt x="2309" y="417"/>
                      </a:lnTo>
                      <a:lnTo>
                        <a:pt x="2309" y="409"/>
                      </a:lnTo>
                      <a:lnTo>
                        <a:pt x="2309" y="401"/>
                      </a:lnTo>
                      <a:lnTo>
                        <a:pt x="2309" y="394"/>
                      </a:lnTo>
                      <a:lnTo>
                        <a:pt x="2317" y="394"/>
                      </a:lnTo>
                      <a:lnTo>
                        <a:pt x="2317" y="386"/>
                      </a:lnTo>
                      <a:lnTo>
                        <a:pt x="2317" y="378"/>
                      </a:lnTo>
                      <a:lnTo>
                        <a:pt x="2317" y="370"/>
                      </a:lnTo>
                      <a:lnTo>
                        <a:pt x="2325" y="363"/>
                      </a:lnTo>
                      <a:lnTo>
                        <a:pt x="2325" y="355"/>
                      </a:lnTo>
                      <a:lnTo>
                        <a:pt x="2325" y="347"/>
                      </a:lnTo>
                      <a:lnTo>
                        <a:pt x="2325" y="340"/>
                      </a:lnTo>
                      <a:lnTo>
                        <a:pt x="2332" y="340"/>
                      </a:lnTo>
                      <a:lnTo>
                        <a:pt x="2332" y="332"/>
                      </a:lnTo>
                      <a:lnTo>
                        <a:pt x="2332" y="324"/>
                      </a:lnTo>
                      <a:lnTo>
                        <a:pt x="2332" y="316"/>
                      </a:lnTo>
                      <a:lnTo>
                        <a:pt x="2332" y="309"/>
                      </a:lnTo>
                      <a:lnTo>
                        <a:pt x="2340" y="309"/>
                      </a:lnTo>
                      <a:lnTo>
                        <a:pt x="2340" y="301"/>
                      </a:lnTo>
                      <a:lnTo>
                        <a:pt x="2340" y="293"/>
                      </a:lnTo>
                      <a:lnTo>
                        <a:pt x="2340" y="285"/>
                      </a:lnTo>
                      <a:lnTo>
                        <a:pt x="2348" y="278"/>
                      </a:lnTo>
                      <a:lnTo>
                        <a:pt x="2348" y="270"/>
                      </a:lnTo>
                      <a:lnTo>
                        <a:pt x="2348" y="262"/>
                      </a:lnTo>
                      <a:lnTo>
                        <a:pt x="2348" y="255"/>
                      </a:lnTo>
                      <a:lnTo>
                        <a:pt x="2356" y="247"/>
                      </a:lnTo>
                      <a:lnTo>
                        <a:pt x="2356" y="239"/>
                      </a:lnTo>
                      <a:lnTo>
                        <a:pt x="2356" y="231"/>
                      </a:lnTo>
                      <a:lnTo>
                        <a:pt x="2356" y="224"/>
                      </a:lnTo>
                      <a:lnTo>
                        <a:pt x="2356" y="216"/>
                      </a:lnTo>
                      <a:lnTo>
                        <a:pt x="2363" y="216"/>
                      </a:lnTo>
                      <a:lnTo>
                        <a:pt x="2363" y="208"/>
                      </a:lnTo>
                      <a:lnTo>
                        <a:pt x="2363" y="201"/>
                      </a:lnTo>
                      <a:lnTo>
                        <a:pt x="2363" y="193"/>
                      </a:lnTo>
                      <a:lnTo>
                        <a:pt x="2363" y="185"/>
                      </a:lnTo>
                      <a:lnTo>
                        <a:pt x="2371" y="185"/>
                      </a:lnTo>
                      <a:lnTo>
                        <a:pt x="2371" y="177"/>
                      </a:lnTo>
                      <a:lnTo>
                        <a:pt x="2371" y="170"/>
                      </a:lnTo>
                      <a:lnTo>
                        <a:pt x="2371" y="162"/>
                      </a:lnTo>
                      <a:lnTo>
                        <a:pt x="2371" y="154"/>
                      </a:lnTo>
                      <a:lnTo>
                        <a:pt x="2379" y="154"/>
                      </a:lnTo>
                      <a:lnTo>
                        <a:pt x="2379" y="146"/>
                      </a:lnTo>
                      <a:lnTo>
                        <a:pt x="2379" y="139"/>
                      </a:lnTo>
                      <a:lnTo>
                        <a:pt x="2379" y="131"/>
                      </a:lnTo>
                      <a:lnTo>
                        <a:pt x="2379" y="123"/>
                      </a:lnTo>
                      <a:lnTo>
                        <a:pt x="2386" y="123"/>
                      </a:lnTo>
                      <a:lnTo>
                        <a:pt x="2386" y="116"/>
                      </a:lnTo>
                      <a:lnTo>
                        <a:pt x="2386" y="108"/>
                      </a:lnTo>
                      <a:lnTo>
                        <a:pt x="2386" y="100"/>
                      </a:lnTo>
                      <a:lnTo>
                        <a:pt x="2394" y="92"/>
                      </a:lnTo>
                      <a:lnTo>
                        <a:pt x="2394" y="85"/>
                      </a:lnTo>
                      <a:lnTo>
                        <a:pt x="2394" y="77"/>
                      </a:lnTo>
                      <a:lnTo>
                        <a:pt x="2402" y="77"/>
                      </a:lnTo>
                      <a:lnTo>
                        <a:pt x="2402" y="69"/>
                      </a:lnTo>
                      <a:lnTo>
                        <a:pt x="2402" y="61"/>
                      </a:lnTo>
                      <a:lnTo>
                        <a:pt x="2410" y="61"/>
                      </a:lnTo>
                      <a:lnTo>
                        <a:pt x="2417" y="61"/>
                      </a:lnTo>
                      <a:lnTo>
                        <a:pt x="2425" y="61"/>
                      </a:lnTo>
                      <a:lnTo>
                        <a:pt x="2425" y="69"/>
                      </a:lnTo>
                      <a:lnTo>
                        <a:pt x="2433" y="69"/>
                      </a:lnTo>
                      <a:lnTo>
                        <a:pt x="2433" y="77"/>
                      </a:lnTo>
                      <a:lnTo>
                        <a:pt x="2433" y="85"/>
                      </a:lnTo>
                      <a:lnTo>
                        <a:pt x="2441" y="92"/>
                      </a:lnTo>
                      <a:lnTo>
                        <a:pt x="2441" y="100"/>
                      </a:lnTo>
                      <a:lnTo>
                        <a:pt x="2441" y="108"/>
                      </a:lnTo>
                      <a:lnTo>
                        <a:pt x="2448" y="116"/>
                      </a:lnTo>
                      <a:lnTo>
                        <a:pt x="2448" y="123"/>
                      </a:lnTo>
                      <a:lnTo>
                        <a:pt x="2448" y="131"/>
                      </a:lnTo>
                      <a:lnTo>
                        <a:pt x="2448" y="139"/>
                      </a:lnTo>
                      <a:lnTo>
                        <a:pt x="2456" y="139"/>
                      </a:lnTo>
                      <a:lnTo>
                        <a:pt x="2456" y="146"/>
                      </a:lnTo>
                      <a:lnTo>
                        <a:pt x="2456" y="154"/>
                      </a:lnTo>
                      <a:lnTo>
                        <a:pt x="2456" y="162"/>
                      </a:lnTo>
                      <a:lnTo>
                        <a:pt x="2456" y="170"/>
                      </a:lnTo>
                      <a:lnTo>
                        <a:pt x="2464" y="170"/>
                      </a:lnTo>
                      <a:lnTo>
                        <a:pt x="2464" y="177"/>
                      </a:lnTo>
                      <a:lnTo>
                        <a:pt x="2464" y="185"/>
                      </a:lnTo>
                      <a:lnTo>
                        <a:pt x="2464" y="193"/>
                      </a:lnTo>
                      <a:lnTo>
                        <a:pt x="2464" y="201"/>
                      </a:lnTo>
                      <a:lnTo>
                        <a:pt x="2471" y="208"/>
                      </a:lnTo>
                      <a:lnTo>
                        <a:pt x="2471" y="216"/>
                      </a:lnTo>
                      <a:lnTo>
                        <a:pt x="2471" y="224"/>
                      </a:lnTo>
                      <a:lnTo>
                        <a:pt x="2471" y="231"/>
                      </a:lnTo>
                      <a:lnTo>
                        <a:pt x="2479" y="239"/>
                      </a:lnTo>
                      <a:lnTo>
                        <a:pt x="2479" y="247"/>
                      </a:lnTo>
                      <a:lnTo>
                        <a:pt x="2479" y="255"/>
                      </a:lnTo>
                      <a:lnTo>
                        <a:pt x="2479" y="262"/>
                      </a:lnTo>
                      <a:lnTo>
                        <a:pt x="2487" y="270"/>
                      </a:lnTo>
                      <a:lnTo>
                        <a:pt x="2487" y="278"/>
                      </a:lnTo>
                      <a:lnTo>
                        <a:pt x="2487" y="285"/>
                      </a:lnTo>
                      <a:lnTo>
                        <a:pt x="2487" y="293"/>
                      </a:lnTo>
                      <a:lnTo>
                        <a:pt x="2495" y="301"/>
                      </a:lnTo>
                      <a:lnTo>
                        <a:pt x="2495" y="309"/>
                      </a:lnTo>
                      <a:lnTo>
                        <a:pt x="2495" y="316"/>
                      </a:lnTo>
                      <a:lnTo>
                        <a:pt x="2495" y="324"/>
                      </a:lnTo>
                      <a:lnTo>
                        <a:pt x="2502" y="324"/>
                      </a:lnTo>
                      <a:lnTo>
                        <a:pt x="2502" y="332"/>
                      </a:lnTo>
                      <a:lnTo>
                        <a:pt x="2502" y="340"/>
                      </a:lnTo>
                      <a:lnTo>
                        <a:pt x="2502" y="347"/>
                      </a:lnTo>
                      <a:lnTo>
                        <a:pt x="2502" y="355"/>
                      </a:lnTo>
                      <a:lnTo>
                        <a:pt x="2510" y="355"/>
                      </a:lnTo>
                      <a:lnTo>
                        <a:pt x="2510" y="363"/>
                      </a:lnTo>
                      <a:lnTo>
                        <a:pt x="2510" y="370"/>
                      </a:lnTo>
                      <a:lnTo>
                        <a:pt x="2510" y="378"/>
                      </a:lnTo>
                      <a:lnTo>
                        <a:pt x="2518" y="378"/>
                      </a:lnTo>
                      <a:lnTo>
                        <a:pt x="2518" y="386"/>
                      </a:lnTo>
                      <a:lnTo>
                        <a:pt x="2518" y="394"/>
                      </a:lnTo>
                      <a:lnTo>
                        <a:pt x="2518" y="401"/>
                      </a:lnTo>
                      <a:lnTo>
                        <a:pt x="2525" y="409"/>
                      </a:lnTo>
                      <a:lnTo>
                        <a:pt x="2525" y="417"/>
                      </a:lnTo>
                      <a:lnTo>
                        <a:pt x="2525" y="425"/>
                      </a:lnTo>
                      <a:lnTo>
                        <a:pt x="2525" y="432"/>
                      </a:lnTo>
                      <a:lnTo>
                        <a:pt x="2533" y="432"/>
                      </a:lnTo>
                      <a:lnTo>
                        <a:pt x="2533" y="440"/>
                      </a:lnTo>
                      <a:lnTo>
                        <a:pt x="2533" y="448"/>
                      </a:lnTo>
                      <a:lnTo>
                        <a:pt x="2533" y="455"/>
                      </a:lnTo>
                      <a:lnTo>
                        <a:pt x="2541" y="455"/>
                      </a:lnTo>
                      <a:lnTo>
                        <a:pt x="2541" y="463"/>
                      </a:lnTo>
                      <a:lnTo>
                        <a:pt x="2541" y="471"/>
                      </a:lnTo>
                      <a:lnTo>
                        <a:pt x="2541" y="479"/>
                      </a:lnTo>
                      <a:lnTo>
                        <a:pt x="2549" y="479"/>
                      </a:lnTo>
                      <a:lnTo>
                        <a:pt x="2549" y="486"/>
                      </a:lnTo>
                      <a:lnTo>
                        <a:pt x="2549" y="494"/>
                      </a:lnTo>
                      <a:lnTo>
                        <a:pt x="2549" y="502"/>
                      </a:lnTo>
                      <a:lnTo>
                        <a:pt x="2556" y="502"/>
                      </a:lnTo>
                      <a:lnTo>
                        <a:pt x="2556" y="509"/>
                      </a:lnTo>
                      <a:lnTo>
                        <a:pt x="2556" y="517"/>
                      </a:lnTo>
                      <a:lnTo>
                        <a:pt x="2564" y="525"/>
                      </a:lnTo>
                      <a:lnTo>
                        <a:pt x="2564" y="533"/>
                      </a:lnTo>
                      <a:lnTo>
                        <a:pt x="2564" y="540"/>
                      </a:lnTo>
                      <a:lnTo>
                        <a:pt x="2572" y="540"/>
                      </a:lnTo>
                      <a:lnTo>
                        <a:pt x="2572" y="548"/>
                      </a:lnTo>
                      <a:lnTo>
                        <a:pt x="2572" y="556"/>
                      </a:lnTo>
                      <a:lnTo>
                        <a:pt x="2580" y="564"/>
                      </a:lnTo>
                      <a:lnTo>
                        <a:pt x="2580" y="571"/>
                      </a:lnTo>
                      <a:lnTo>
                        <a:pt x="2580" y="579"/>
                      </a:lnTo>
                      <a:lnTo>
                        <a:pt x="2587" y="579"/>
                      </a:lnTo>
                      <a:lnTo>
                        <a:pt x="2587" y="587"/>
                      </a:lnTo>
                      <a:lnTo>
                        <a:pt x="2587" y="594"/>
                      </a:lnTo>
                      <a:lnTo>
                        <a:pt x="2595" y="594"/>
                      </a:lnTo>
                      <a:lnTo>
                        <a:pt x="2595" y="602"/>
                      </a:lnTo>
                      <a:lnTo>
                        <a:pt x="2595" y="610"/>
                      </a:lnTo>
                      <a:lnTo>
                        <a:pt x="2603" y="610"/>
                      </a:lnTo>
                      <a:lnTo>
                        <a:pt x="2603" y="618"/>
                      </a:lnTo>
                      <a:lnTo>
                        <a:pt x="2603" y="625"/>
                      </a:lnTo>
                      <a:lnTo>
                        <a:pt x="2610" y="625"/>
                      </a:lnTo>
                      <a:lnTo>
                        <a:pt x="2610" y="633"/>
                      </a:lnTo>
                      <a:lnTo>
                        <a:pt x="2610" y="641"/>
                      </a:lnTo>
                      <a:lnTo>
                        <a:pt x="2618" y="641"/>
                      </a:lnTo>
                      <a:lnTo>
                        <a:pt x="2618" y="649"/>
                      </a:lnTo>
                      <a:lnTo>
                        <a:pt x="2626" y="649"/>
                      </a:lnTo>
                      <a:lnTo>
                        <a:pt x="2626" y="656"/>
                      </a:lnTo>
                      <a:lnTo>
                        <a:pt x="2626" y="664"/>
                      </a:lnTo>
                      <a:lnTo>
                        <a:pt x="2634" y="664"/>
                      </a:lnTo>
                      <a:lnTo>
                        <a:pt x="2634" y="672"/>
                      </a:lnTo>
                      <a:lnTo>
                        <a:pt x="2641" y="672"/>
                      </a:lnTo>
                      <a:lnTo>
                        <a:pt x="2641" y="679"/>
                      </a:lnTo>
                      <a:lnTo>
                        <a:pt x="2649" y="679"/>
                      </a:lnTo>
                      <a:lnTo>
                        <a:pt x="2657" y="679"/>
                      </a:lnTo>
                      <a:lnTo>
                        <a:pt x="2657" y="687"/>
                      </a:lnTo>
                      <a:lnTo>
                        <a:pt x="2665" y="687"/>
                      </a:lnTo>
                      <a:lnTo>
                        <a:pt x="2665" y="679"/>
                      </a:lnTo>
                      <a:lnTo>
                        <a:pt x="2672" y="679"/>
                      </a:lnTo>
                      <a:lnTo>
                        <a:pt x="2680" y="679"/>
                      </a:lnTo>
                      <a:lnTo>
                        <a:pt x="2680" y="672"/>
                      </a:lnTo>
                      <a:lnTo>
                        <a:pt x="2688" y="672"/>
                      </a:lnTo>
                      <a:lnTo>
                        <a:pt x="2688" y="664"/>
                      </a:lnTo>
                      <a:lnTo>
                        <a:pt x="2695" y="664"/>
                      </a:lnTo>
                      <a:lnTo>
                        <a:pt x="2695" y="656"/>
                      </a:lnTo>
                      <a:lnTo>
                        <a:pt x="2703" y="656"/>
                      </a:lnTo>
                      <a:lnTo>
                        <a:pt x="2703" y="649"/>
                      </a:lnTo>
                      <a:lnTo>
                        <a:pt x="2711" y="641"/>
                      </a:lnTo>
                      <a:lnTo>
                        <a:pt x="2711" y="633"/>
                      </a:lnTo>
                      <a:lnTo>
                        <a:pt x="2719" y="633"/>
                      </a:lnTo>
                      <a:lnTo>
                        <a:pt x="2719" y="625"/>
                      </a:lnTo>
                      <a:lnTo>
                        <a:pt x="2719" y="618"/>
                      </a:lnTo>
                      <a:lnTo>
                        <a:pt x="2726" y="618"/>
                      </a:lnTo>
                      <a:lnTo>
                        <a:pt x="2726" y="610"/>
                      </a:lnTo>
                      <a:lnTo>
                        <a:pt x="2726" y="602"/>
                      </a:lnTo>
                      <a:lnTo>
                        <a:pt x="2734" y="602"/>
                      </a:lnTo>
                      <a:lnTo>
                        <a:pt x="2734" y="594"/>
                      </a:lnTo>
                      <a:lnTo>
                        <a:pt x="2734" y="587"/>
                      </a:lnTo>
                      <a:lnTo>
                        <a:pt x="2742" y="587"/>
                      </a:lnTo>
                      <a:lnTo>
                        <a:pt x="2742" y="579"/>
                      </a:lnTo>
                      <a:lnTo>
                        <a:pt x="2742" y="571"/>
                      </a:lnTo>
                      <a:lnTo>
                        <a:pt x="2749" y="564"/>
                      </a:lnTo>
                      <a:lnTo>
                        <a:pt x="2749" y="556"/>
                      </a:lnTo>
                      <a:lnTo>
                        <a:pt x="2749" y="548"/>
                      </a:lnTo>
                      <a:lnTo>
                        <a:pt x="2757" y="548"/>
                      </a:lnTo>
                      <a:lnTo>
                        <a:pt x="2757" y="540"/>
                      </a:lnTo>
                      <a:lnTo>
                        <a:pt x="2757" y="533"/>
                      </a:lnTo>
                      <a:lnTo>
                        <a:pt x="2765" y="525"/>
                      </a:lnTo>
                      <a:lnTo>
                        <a:pt x="2765" y="517"/>
                      </a:lnTo>
                      <a:lnTo>
                        <a:pt x="2765" y="509"/>
                      </a:lnTo>
                      <a:lnTo>
                        <a:pt x="2773" y="509"/>
                      </a:lnTo>
                      <a:lnTo>
                        <a:pt x="2773" y="502"/>
                      </a:lnTo>
                      <a:lnTo>
                        <a:pt x="2773" y="494"/>
                      </a:lnTo>
                      <a:lnTo>
                        <a:pt x="2773" y="486"/>
                      </a:lnTo>
                      <a:lnTo>
                        <a:pt x="2780" y="486"/>
                      </a:lnTo>
                      <a:lnTo>
                        <a:pt x="2780" y="479"/>
                      </a:lnTo>
                      <a:lnTo>
                        <a:pt x="2780" y="471"/>
                      </a:lnTo>
                      <a:lnTo>
                        <a:pt x="2780" y="463"/>
                      </a:lnTo>
                      <a:lnTo>
                        <a:pt x="2788" y="463"/>
                      </a:lnTo>
                      <a:lnTo>
                        <a:pt x="2788" y="455"/>
                      </a:lnTo>
                      <a:lnTo>
                        <a:pt x="2788" y="448"/>
                      </a:lnTo>
                      <a:lnTo>
                        <a:pt x="2788" y="440"/>
                      </a:lnTo>
                      <a:lnTo>
                        <a:pt x="2796" y="440"/>
                      </a:lnTo>
                      <a:lnTo>
                        <a:pt x="2796" y="432"/>
                      </a:lnTo>
                      <a:lnTo>
                        <a:pt x="2796" y="425"/>
                      </a:lnTo>
                      <a:lnTo>
                        <a:pt x="2796" y="417"/>
                      </a:lnTo>
                      <a:lnTo>
                        <a:pt x="2804" y="417"/>
                      </a:lnTo>
                      <a:lnTo>
                        <a:pt x="2804" y="409"/>
                      </a:lnTo>
                      <a:lnTo>
                        <a:pt x="2804" y="401"/>
                      </a:lnTo>
                      <a:lnTo>
                        <a:pt x="2804" y="394"/>
                      </a:lnTo>
                      <a:lnTo>
                        <a:pt x="2811" y="394"/>
                      </a:lnTo>
                      <a:lnTo>
                        <a:pt x="2811" y="386"/>
                      </a:lnTo>
                      <a:lnTo>
                        <a:pt x="2811" y="378"/>
                      </a:lnTo>
                      <a:lnTo>
                        <a:pt x="2811" y="370"/>
                      </a:lnTo>
                      <a:lnTo>
                        <a:pt x="2811" y="363"/>
                      </a:lnTo>
                      <a:lnTo>
                        <a:pt x="2819" y="363"/>
                      </a:lnTo>
                      <a:lnTo>
                        <a:pt x="2819" y="355"/>
                      </a:lnTo>
                      <a:lnTo>
                        <a:pt x="2819" y="347"/>
                      </a:lnTo>
                      <a:lnTo>
                        <a:pt x="2819" y="340"/>
                      </a:lnTo>
                      <a:lnTo>
                        <a:pt x="2827" y="340"/>
                      </a:lnTo>
                      <a:lnTo>
                        <a:pt x="2827" y="332"/>
                      </a:lnTo>
                      <a:lnTo>
                        <a:pt x="2827" y="324"/>
                      </a:lnTo>
                      <a:lnTo>
                        <a:pt x="2827" y="316"/>
                      </a:lnTo>
                      <a:lnTo>
                        <a:pt x="2827" y="309"/>
                      </a:lnTo>
                      <a:lnTo>
                        <a:pt x="2834" y="309"/>
                      </a:lnTo>
                      <a:lnTo>
                        <a:pt x="2834" y="301"/>
                      </a:lnTo>
                      <a:lnTo>
                        <a:pt x="2834" y="293"/>
                      </a:lnTo>
                      <a:lnTo>
                        <a:pt x="2834" y="285"/>
                      </a:lnTo>
                      <a:lnTo>
                        <a:pt x="2834" y="278"/>
                      </a:lnTo>
                      <a:lnTo>
                        <a:pt x="2842" y="278"/>
                      </a:lnTo>
                      <a:lnTo>
                        <a:pt x="2842" y="270"/>
                      </a:lnTo>
                      <a:lnTo>
                        <a:pt x="2842" y="262"/>
                      </a:lnTo>
                      <a:lnTo>
                        <a:pt x="2842" y="255"/>
                      </a:lnTo>
                      <a:lnTo>
                        <a:pt x="2842" y="247"/>
                      </a:lnTo>
                      <a:lnTo>
                        <a:pt x="2850" y="247"/>
                      </a:lnTo>
                      <a:lnTo>
                        <a:pt x="2850" y="239"/>
                      </a:lnTo>
                      <a:lnTo>
                        <a:pt x="2850" y="231"/>
                      </a:lnTo>
                      <a:lnTo>
                        <a:pt x="2850" y="224"/>
                      </a:lnTo>
                      <a:lnTo>
                        <a:pt x="2850" y="216"/>
                      </a:lnTo>
                      <a:lnTo>
                        <a:pt x="2858" y="216"/>
                      </a:lnTo>
                      <a:lnTo>
                        <a:pt x="2858" y="208"/>
                      </a:lnTo>
                      <a:lnTo>
                        <a:pt x="2858" y="201"/>
                      </a:lnTo>
                      <a:lnTo>
                        <a:pt x="2858" y="193"/>
                      </a:lnTo>
                      <a:lnTo>
                        <a:pt x="2858" y="185"/>
                      </a:lnTo>
                      <a:lnTo>
                        <a:pt x="2865" y="185"/>
                      </a:lnTo>
                      <a:lnTo>
                        <a:pt x="2865" y="177"/>
                      </a:lnTo>
                      <a:lnTo>
                        <a:pt x="2865" y="170"/>
                      </a:lnTo>
                      <a:lnTo>
                        <a:pt x="2865" y="162"/>
                      </a:lnTo>
                      <a:lnTo>
                        <a:pt x="2865" y="154"/>
                      </a:lnTo>
                      <a:lnTo>
                        <a:pt x="2873" y="154"/>
                      </a:lnTo>
                      <a:lnTo>
                        <a:pt x="2873" y="146"/>
                      </a:lnTo>
                      <a:lnTo>
                        <a:pt x="2873" y="139"/>
                      </a:lnTo>
                      <a:lnTo>
                        <a:pt x="2873" y="131"/>
                      </a:lnTo>
                      <a:lnTo>
                        <a:pt x="2873" y="123"/>
                      </a:lnTo>
                      <a:lnTo>
                        <a:pt x="2881" y="116"/>
                      </a:lnTo>
                      <a:lnTo>
                        <a:pt x="2881" y="108"/>
                      </a:lnTo>
                      <a:lnTo>
                        <a:pt x="2881" y="100"/>
                      </a:lnTo>
                      <a:lnTo>
                        <a:pt x="2881" y="92"/>
                      </a:lnTo>
                      <a:lnTo>
                        <a:pt x="2889" y="92"/>
                      </a:lnTo>
                      <a:lnTo>
                        <a:pt x="2889" y="85"/>
                      </a:lnTo>
                      <a:lnTo>
                        <a:pt x="2889" y="77"/>
                      </a:lnTo>
                      <a:lnTo>
                        <a:pt x="2896" y="77"/>
                      </a:lnTo>
                      <a:lnTo>
                        <a:pt x="2896" y="69"/>
                      </a:lnTo>
                      <a:lnTo>
                        <a:pt x="2896" y="61"/>
                      </a:lnTo>
                      <a:lnTo>
                        <a:pt x="2904" y="61"/>
                      </a:lnTo>
                      <a:lnTo>
                        <a:pt x="2912" y="61"/>
                      </a:lnTo>
                      <a:lnTo>
                        <a:pt x="2919" y="61"/>
                      </a:lnTo>
                      <a:lnTo>
                        <a:pt x="2919" y="69"/>
                      </a:lnTo>
                      <a:lnTo>
                        <a:pt x="2919" y="77"/>
                      </a:lnTo>
                      <a:lnTo>
                        <a:pt x="2927" y="77"/>
                      </a:lnTo>
                      <a:lnTo>
                        <a:pt x="2927" y="85"/>
                      </a:lnTo>
                      <a:lnTo>
                        <a:pt x="2927" y="92"/>
                      </a:lnTo>
                      <a:lnTo>
                        <a:pt x="2935" y="92"/>
                      </a:lnTo>
                      <a:lnTo>
                        <a:pt x="2935" y="100"/>
                      </a:lnTo>
                      <a:lnTo>
                        <a:pt x="2935" y="108"/>
                      </a:lnTo>
                      <a:lnTo>
                        <a:pt x="2935" y="116"/>
                      </a:lnTo>
                      <a:lnTo>
                        <a:pt x="2943" y="116"/>
                      </a:lnTo>
                      <a:lnTo>
                        <a:pt x="2943" y="123"/>
                      </a:lnTo>
                      <a:lnTo>
                        <a:pt x="2943" y="131"/>
                      </a:lnTo>
                      <a:lnTo>
                        <a:pt x="2943" y="139"/>
                      </a:lnTo>
                      <a:lnTo>
                        <a:pt x="2943" y="146"/>
                      </a:lnTo>
                      <a:lnTo>
                        <a:pt x="2950" y="154"/>
                      </a:lnTo>
                      <a:lnTo>
                        <a:pt x="2950" y="162"/>
                      </a:lnTo>
                      <a:lnTo>
                        <a:pt x="2950" y="170"/>
                      </a:lnTo>
                      <a:lnTo>
                        <a:pt x="2950" y="177"/>
                      </a:lnTo>
                      <a:lnTo>
                        <a:pt x="2950" y="185"/>
                      </a:lnTo>
                      <a:lnTo>
                        <a:pt x="2958" y="193"/>
                      </a:lnTo>
                      <a:lnTo>
                        <a:pt x="2958" y="201"/>
                      </a:lnTo>
                      <a:lnTo>
                        <a:pt x="2958" y="208"/>
                      </a:lnTo>
                      <a:lnTo>
                        <a:pt x="2958" y="216"/>
                      </a:lnTo>
                      <a:lnTo>
                        <a:pt x="2958" y="224"/>
                      </a:lnTo>
                      <a:lnTo>
                        <a:pt x="2966" y="224"/>
                      </a:lnTo>
                      <a:lnTo>
                        <a:pt x="2966" y="231"/>
                      </a:lnTo>
                      <a:lnTo>
                        <a:pt x="2966" y="239"/>
                      </a:lnTo>
                      <a:lnTo>
                        <a:pt x="2966" y="247"/>
                      </a:lnTo>
                      <a:lnTo>
                        <a:pt x="2966" y="255"/>
                      </a:lnTo>
                      <a:lnTo>
                        <a:pt x="2973" y="255"/>
                      </a:lnTo>
                      <a:lnTo>
                        <a:pt x="2973" y="262"/>
                      </a:lnTo>
                      <a:lnTo>
                        <a:pt x="2973" y="270"/>
                      </a:lnTo>
                      <a:lnTo>
                        <a:pt x="2973" y="278"/>
                      </a:lnTo>
                      <a:lnTo>
                        <a:pt x="2973" y="285"/>
                      </a:lnTo>
                      <a:lnTo>
                        <a:pt x="2973" y="293"/>
                      </a:lnTo>
                      <a:lnTo>
                        <a:pt x="2981" y="293"/>
                      </a:lnTo>
                      <a:lnTo>
                        <a:pt x="2981" y="301"/>
                      </a:lnTo>
                      <a:lnTo>
                        <a:pt x="2981" y="309"/>
                      </a:lnTo>
                      <a:lnTo>
                        <a:pt x="2981" y="316"/>
                      </a:lnTo>
                      <a:lnTo>
                        <a:pt x="2981" y="324"/>
                      </a:lnTo>
                      <a:lnTo>
                        <a:pt x="2989" y="324"/>
                      </a:lnTo>
                      <a:lnTo>
                        <a:pt x="2989" y="332"/>
                      </a:lnTo>
                      <a:lnTo>
                        <a:pt x="2989" y="340"/>
                      </a:lnTo>
                      <a:lnTo>
                        <a:pt x="2989" y="347"/>
                      </a:lnTo>
                      <a:lnTo>
                        <a:pt x="2989" y="355"/>
                      </a:lnTo>
                      <a:lnTo>
                        <a:pt x="2997" y="355"/>
                      </a:lnTo>
                      <a:lnTo>
                        <a:pt x="2997" y="363"/>
                      </a:lnTo>
                      <a:lnTo>
                        <a:pt x="2997" y="370"/>
                      </a:lnTo>
                      <a:lnTo>
                        <a:pt x="2997" y="378"/>
                      </a:lnTo>
                      <a:lnTo>
                        <a:pt x="2997" y="386"/>
                      </a:lnTo>
                      <a:lnTo>
                        <a:pt x="3004" y="386"/>
                      </a:lnTo>
                      <a:lnTo>
                        <a:pt x="3004" y="394"/>
                      </a:lnTo>
                      <a:lnTo>
                        <a:pt x="3004" y="401"/>
                      </a:lnTo>
                      <a:lnTo>
                        <a:pt x="3004" y="409"/>
                      </a:lnTo>
                      <a:lnTo>
                        <a:pt x="3004" y="417"/>
                      </a:lnTo>
                      <a:lnTo>
                        <a:pt x="3012" y="417"/>
                      </a:lnTo>
                      <a:lnTo>
                        <a:pt x="3012" y="425"/>
                      </a:lnTo>
                      <a:lnTo>
                        <a:pt x="3012" y="432"/>
                      </a:lnTo>
                      <a:lnTo>
                        <a:pt x="3012" y="440"/>
                      </a:lnTo>
                      <a:lnTo>
                        <a:pt x="3020" y="440"/>
                      </a:lnTo>
                      <a:lnTo>
                        <a:pt x="3020" y="448"/>
                      </a:lnTo>
                      <a:lnTo>
                        <a:pt x="3020" y="455"/>
                      </a:lnTo>
                      <a:lnTo>
                        <a:pt x="3020" y="463"/>
                      </a:lnTo>
                      <a:lnTo>
                        <a:pt x="3020" y="471"/>
                      </a:lnTo>
                      <a:lnTo>
                        <a:pt x="3028" y="471"/>
                      </a:lnTo>
                      <a:lnTo>
                        <a:pt x="3028" y="479"/>
                      </a:lnTo>
                      <a:lnTo>
                        <a:pt x="3028" y="486"/>
                      </a:lnTo>
                      <a:lnTo>
                        <a:pt x="3028" y="494"/>
                      </a:lnTo>
                      <a:lnTo>
                        <a:pt x="3035" y="494"/>
                      </a:lnTo>
                      <a:lnTo>
                        <a:pt x="3035" y="502"/>
                      </a:lnTo>
                      <a:lnTo>
                        <a:pt x="3035" y="509"/>
                      </a:lnTo>
                      <a:lnTo>
                        <a:pt x="3035" y="517"/>
                      </a:lnTo>
                      <a:lnTo>
                        <a:pt x="3043" y="517"/>
                      </a:lnTo>
                      <a:lnTo>
                        <a:pt x="3043" y="525"/>
                      </a:lnTo>
                      <a:lnTo>
                        <a:pt x="3043" y="533"/>
                      </a:lnTo>
                      <a:lnTo>
                        <a:pt x="3043" y="540"/>
                      </a:lnTo>
                      <a:lnTo>
                        <a:pt x="3051" y="540"/>
                      </a:lnTo>
                      <a:lnTo>
                        <a:pt x="3051" y="548"/>
                      </a:lnTo>
                      <a:lnTo>
                        <a:pt x="3051" y="556"/>
                      </a:lnTo>
                      <a:lnTo>
                        <a:pt x="3051" y="564"/>
                      </a:lnTo>
                      <a:lnTo>
                        <a:pt x="3058" y="564"/>
                      </a:lnTo>
                      <a:lnTo>
                        <a:pt x="3058" y="571"/>
                      </a:lnTo>
                      <a:lnTo>
                        <a:pt x="3058" y="579"/>
                      </a:lnTo>
                      <a:lnTo>
                        <a:pt x="3066" y="587"/>
                      </a:lnTo>
                      <a:lnTo>
                        <a:pt x="3066" y="594"/>
                      </a:lnTo>
                      <a:lnTo>
                        <a:pt x="3066" y="602"/>
                      </a:lnTo>
                      <a:lnTo>
                        <a:pt x="3074" y="602"/>
                      </a:lnTo>
                      <a:lnTo>
                        <a:pt x="3074" y="610"/>
                      </a:lnTo>
                      <a:lnTo>
                        <a:pt x="3074" y="618"/>
                      </a:lnTo>
                      <a:lnTo>
                        <a:pt x="3082" y="625"/>
                      </a:lnTo>
                      <a:lnTo>
                        <a:pt x="3082" y="633"/>
                      </a:lnTo>
                      <a:lnTo>
                        <a:pt x="3089" y="641"/>
                      </a:lnTo>
                      <a:lnTo>
                        <a:pt x="3089" y="649"/>
                      </a:lnTo>
                      <a:lnTo>
                        <a:pt x="3097" y="656"/>
                      </a:lnTo>
                      <a:lnTo>
                        <a:pt x="3097" y="664"/>
                      </a:lnTo>
                      <a:lnTo>
                        <a:pt x="3105" y="672"/>
                      </a:lnTo>
                      <a:lnTo>
                        <a:pt x="3105" y="679"/>
                      </a:lnTo>
                      <a:lnTo>
                        <a:pt x="3113" y="679"/>
                      </a:lnTo>
                      <a:lnTo>
                        <a:pt x="3113" y="687"/>
                      </a:lnTo>
                      <a:lnTo>
                        <a:pt x="3113" y="695"/>
                      </a:lnTo>
                      <a:lnTo>
                        <a:pt x="3120" y="695"/>
                      </a:lnTo>
                      <a:lnTo>
                        <a:pt x="3120" y="703"/>
                      </a:lnTo>
                      <a:lnTo>
                        <a:pt x="3128" y="703"/>
                      </a:lnTo>
                      <a:lnTo>
                        <a:pt x="3128" y="710"/>
                      </a:lnTo>
                      <a:lnTo>
                        <a:pt x="3136" y="710"/>
                      </a:lnTo>
                      <a:lnTo>
                        <a:pt x="3136" y="718"/>
                      </a:lnTo>
                      <a:lnTo>
                        <a:pt x="3143" y="718"/>
                      </a:lnTo>
                      <a:lnTo>
                        <a:pt x="3151" y="718"/>
                      </a:lnTo>
                      <a:lnTo>
                        <a:pt x="3159" y="718"/>
                      </a:lnTo>
                      <a:lnTo>
                        <a:pt x="3167" y="718"/>
                      </a:lnTo>
                      <a:lnTo>
                        <a:pt x="3174" y="718"/>
                      </a:lnTo>
                      <a:lnTo>
                        <a:pt x="3174" y="710"/>
                      </a:lnTo>
                      <a:lnTo>
                        <a:pt x="3182" y="710"/>
                      </a:lnTo>
                      <a:lnTo>
                        <a:pt x="3182" y="703"/>
                      </a:lnTo>
                      <a:lnTo>
                        <a:pt x="3190" y="703"/>
                      </a:lnTo>
                      <a:lnTo>
                        <a:pt x="3190" y="695"/>
                      </a:lnTo>
                      <a:lnTo>
                        <a:pt x="3197" y="695"/>
                      </a:lnTo>
                      <a:lnTo>
                        <a:pt x="3197" y="687"/>
                      </a:lnTo>
                      <a:lnTo>
                        <a:pt x="3205" y="679"/>
                      </a:lnTo>
                      <a:lnTo>
                        <a:pt x="3205" y="672"/>
                      </a:lnTo>
                      <a:lnTo>
                        <a:pt x="3213" y="672"/>
                      </a:lnTo>
                      <a:lnTo>
                        <a:pt x="3213" y="664"/>
                      </a:lnTo>
                      <a:lnTo>
                        <a:pt x="3213" y="656"/>
                      </a:lnTo>
                      <a:lnTo>
                        <a:pt x="3221" y="656"/>
                      </a:lnTo>
                      <a:lnTo>
                        <a:pt x="3221" y="649"/>
                      </a:lnTo>
                      <a:lnTo>
                        <a:pt x="3221" y="641"/>
                      </a:lnTo>
                      <a:lnTo>
                        <a:pt x="3228" y="641"/>
                      </a:lnTo>
                      <a:lnTo>
                        <a:pt x="3228" y="633"/>
                      </a:lnTo>
                      <a:lnTo>
                        <a:pt x="3228" y="625"/>
                      </a:lnTo>
                      <a:lnTo>
                        <a:pt x="3236" y="618"/>
                      </a:lnTo>
                      <a:lnTo>
                        <a:pt x="3236" y="610"/>
                      </a:lnTo>
                      <a:lnTo>
                        <a:pt x="3236" y="602"/>
                      </a:lnTo>
                      <a:lnTo>
                        <a:pt x="3244" y="602"/>
                      </a:lnTo>
                      <a:lnTo>
                        <a:pt x="3244" y="594"/>
                      </a:lnTo>
                      <a:lnTo>
                        <a:pt x="3244" y="587"/>
                      </a:lnTo>
                      <a:lnTo>
                        <a:pt x="3252" y="579"/>
                      </a:lnTo>
                      <a:lnTo>
                        <a:pt x="3252" y="571"/>
                      </a:lnTo>
                      <a:lnTo>
                        <a:pt x="3252" y="564"/>
                      </a:lnTo>
                      <a:lnTo>
                        <a:pt x="3259" y="564"/>
                      </a:lnTo>
                      <a:lnTo>
                        <a:pt x="3259" y="556"/>
                      </a:lnTo>
                      <a:lnTo>
                        <a:pt x="3259" y="548"/>
                      </a:lnTo>
                      <a:lnTo>
                        <a:pt x="3259" y="540"/>
                      </a:lnTo>
                      <a:lnTo>
                        <a:pt x="3267" y="540"/>
                      </a:lnTo>
                      <a:lnTo>
                        <a:pt x="3267" y="533"/>
                      </a:lnTo>
                      <a:lnTo>
                        <a:pt x="3267" y="525"/>
                      </a:lnTo>
                      <a:lnTo>
                        <a:pt x="3267" y="517"/>
                      </a:lnTo>
                      <a:lnTo>
                        <a:pt x="3275" y="517"/>
                      </a:lnTo>
                      <a:lnTo>
                        <a:pt x="3275" y="509"/>
                      </a:lnTo>
                      <a:lnTo>
                        <a:pt x="3275" y="502"/>
                      </a:lnTo>
                      <a:lnTo>
                        <a:pt x="3275" y="494"/>
                      </a:lnTo>
                      <a:lnTo>
                        <a:pt x="3282" y="494"/>
                      </a:lnTo>
                      <a:lnTo>
                        <a:pt x="3282" y="486"/>
                      </a:lnTo>
                      <a:lnTo>
                        <a:pt x="3282" y="479"/>
                      </a:lnTo>
                      <a:lnTo>
                        <a:pt x="3282" y="471"/>
                      </a:lnTo>
                      <a:lnTo>
                        <a:pt x="3282" y="463"/>
                      </a:lnTo>
                      <a:lnTo>
                        <a:pt x="3290" y="463"/>
                      </a:lnTo>
                      <a:lnTo>
                        <a:pt x="3290" y="455"/>
                      </a:lnTo>
                      <a:lnTo>
                        <a:pt x="3290" y="448"/>
                      </a:lnTo>
                      <a:lnTo>
                        <a:pt x="3290" y="440"/>
                      </a:lnTo>
                      <a:lnTo>
                        <a:pt x="3298" y="440"/>
                      </a:lnTo>
                      <a:lnTo>
                        <a:pt x="3298" y="432"/>
                      </a:lnTo>
                      <a:lnTo>
                        <a:pt x="3298" y="425"/>
                      </a:lnTo>
                      <a:lnTo>
                        <a:pt x="3298" y="417"/>
                      </a:lnTo>
                      <a:lnTo>
                        <a:pt x="3298" y="409"/>
                      </a:lnTo>
                      <a:lnTo>
                        <a:pt x="3306" y="409"/>
                      </a:lnTo>
                      <a:lnTo>
                        <a:pt x="3306" y="401"/>
                      </a:lnTo>
                      <a:lnTo>
                        <a:pt x="3306" y="394"/>
                      </a:lnTo>
                      <a:lnTo>
                        <a:pt x="3306" y="386"/>
                      </a:lnTo>
                      <a:lnTo>
                        <a:pt x="3306" y="378"/>
                      </a:lnTo>
                      <a:lnTo>
                        <a:pt x="3313" y="378"/>
                      </a:lnTo>
                      <a:lnTo>
                        <a:pt x="3313" y="370"/>
                      </a:lnTo>
                      <a:lnTo>
                        <a:pt x="3313" y="363"/>
                      </a:lnTo>
                      <a:lnTo>
                        <a:pt x="3313" y="355"/>
                      </a:lnTo>
                      <a:lnTo>
                        <a:pt x="3313" y="347"/>
                      </a:lnTo>
                      <a:lnTo>
                        <a:pt x="3321" y="347"/>
                      </a:lnTo>
                      <a:lnTo>
                        <a:pt x="3321" y="340"/>
                      </a:lnTo>
                      <a:lnTo>
                        <a:pt x="3321" y="332"/>
                      </a:lnTo>
                      <a:lnTo>
                        <a:pt x="3321" y="324"/>
                      </a:lnTo>
                      <a:lnTo>
                        <a:pt x="3321" y="316"/>
                      </a:lnTo>
                      <a:lnTo>
                        <a:pt x="3329" y="309"/>
                      </a:lnTo>
                      <a:lnTo>
                        <a:pt x="3329" y="301"/>
                      </a:lnTo>
                      <a:lnTo>
                        <a:pt x="3329" y="293"/>
                      </a:lnTo>
                      <a:lnTo>
                        <a:pt x="3329" y="285"/>
                      </a:lnTo>
                      <a:lnTo>
                        <a:pt x="3337" y="278"/>
                      </a:lnTo>
                      <a:lnTo>
                        <a:pt x="3337" y="270"/>
                      </a:lnTo>
                      <a:lnTo>
                        <a:pt x="3337" y="262"/>
                      </a:lnTo>
                      <a:lnTo>
                        <a:pt x="3337" y="255"/>
                      </a:lnTo>
                      <a:lnTo>
                        <a:pt x="3337" y="247"/>
                      </a:lnTo>
                      <a:lnTo>
                        <a:pt x="3344" y="239"/>
                      </a:lnTo>
                      <a:lnTo>
                        <a:pt x="3344" y="231"/>
                      </a:lnTo>
                      <a:lnTo>
                        <a:pt x="3344" y="224"/>
                      </a:lnTo>
                      <a:lnTo>
                        <a:pt x="3344" y="216"/>
                      </a:lnTo>
                      <a:lnTo>
                        <a:pt x="3344" y="208"/>
                      </a:lnTo>
                      <a:lnTo>
                        <a:pt x="3352" y="201"/>
                      </a:lnTo>
                      <a:lnTo>
                        <a:pt x="3352" y="193"/>
                      </a:lnTo>
                      <a:lnTo>
                        <a:pt x="3352" y="185"/>
                      </a:lnTo>
                      <a:lnTo>
                        <a:pt x="3352" y="177"/>
                      </a:lnTo>
                      <a:lnTo>
                        <a:pt x="3352" y="170"/>
                      </a:lnTo>
                      <a:lnTo>
                        <a:pt x="3360" y="162"/>
                      </a:lnTo>
                      <a:lnTo>
                        <a:pt x="3360" y="154"/>
                      </a:lnTo>
                      <a:lnTo>
                        <a:pt x="3360" y="146"/>
                      </a:lnTo>
                      <a:lnTo>
                        <a:pt x="3360" y="139"/>
                      </a:lnTo>
                      <a:lnTo>
                        <a:pt x="3360" y="131"/>
                      </a:lnTo>
                      <a:lnTo>
                        <a:pt x="3367" y="131"/>
                      </a:lnTo>
                      <a:lnTo>
                        <a:pt x="3367" y="123"/>
                      </a:lnTo>
                      <a:lnTo>
                        <a:pt x="3367" y="116"/>
                      </a:lnTo>
                      <a:lnTo>
                        <a:pt x="3367" y="108"/>
                      </a:lnTo>
                      <a:lnTo>
                        <a:pt x="3367" y="100"/>
                      </a:lnTo>
                      <a:lnTo>
                        <a:pt x="3367" y="92"/>
                      </a:lnTo>
                      <a:lnTo>
                        <a:pt x="3375" y="85"/>
                      </a:lnTo>
                      <a:lnTo>
                        <a:pt x="3375" y="77"/>
                      </a:lnTo>
                      <a:lnTo>
                        <a:pt x="3375" y="69"/>
                      </a:lnTo>
                      <a:lnTo>
                        <a:pt x="3375" y="61"/>
                      </a:lnTo>
                      <a:lnTo>
                        <a:pt x="3375" y="54"/>
                      </a:lnTo>
                      <a:lnTo>
                        <a:pt x="3383" y="54"/>
                      </a:lnTo>
                      <a:lnTo>
                        <a:pt x="3383" y="46"/>
                      </a:lnTo>
                      <a:lnTo>
                        <a:pt x="3383" y="38"/>
                      </a:lnTo>
                      <a:lnTo>
                        <a:pt x="3383" y="31"/>
                      </a:lnTo>
                      <a:lnTo>
                        <a:pt x="3391" y="31"/>
                      </a:lnTo>
                      <a:lnTo>
                        <a:pt x="3391" y="23"/>
                      </a:lnTo>
                      <a:lnTo>
                        <a:pt x="3391" y="15"/>
                      </a:lnTo>
                      <a:lnTo>
                        <a:pt x="3398" y="7"/>
                      </a:lnTo>
                      <a:lnTo>
                        <a:pt x="3398" y="0"/>
                      </a:lnTo>
                      <a:lnTo>
                        <a:pt x="3406" y="0"/>
                      </a:lnTo>
                      <a:lnTo>
                        <a:pt x="3414" y="0"/>
                      </a:lnTo>
                      <a:lnTo>
                        <a:pt x="3414" y="7"/>
                      </a:lnTo>
                      <a:lnTo>
                        <a:pt x="3421" y="7"/>
                      </a:lnTo>
                      <a:lnTo>
                        <a:pt x="3421" y="15"/>
                      </a:lnTo>
                      <a:lnTo>
                        <a:pt x="3421" y="23"/>
                      </a:lnTo>
                      <a:lnTo>
                        <a:pt x="3429" y="23"/>
                      </a:lnTo>
                      <a:lnTo>
                        <a:pt x="3429" y="31"/>
                      </a:lnTo>
                      <a:lnTo>
                        <a:pt x="3429" y="38"/>
                      </a:lnTo>
                      <a:lnTo>
                        <a:pt x="3429" y="46"/>
                      </a:lnTo>
                      <a:lnTo>
                        <a:pt x="3437" y="54"/>
                      </a:lnTo>
                      <a:lnTo>
                        <a:pt x="3437" y="61"/>
                      </a:lnTo>
                      <a:lnTo>
                        <a:pt x="3437" y="69"/>
                      </a:lnTo>
                      <a:lnTo>
                        <a:pt x="3437" y="77"/>
                      </a:lnTo>
                      <a:lnTo>
                        <a:pt x="3445" y="85"/>
                      </a:lnTo>
                      <a:lnTo>
                        <a:pt x="3445" y="92"/>
                      </a:lnTo>
                      <a:lnTo>
                        <a:pt x="3445" y="100"/>
                      </a:lnTo>
                      <a:lnTo>
                        <a:pt x="3445" y="108"/>
                      </a:lnTo>
                      <a:lnTo>
                        <a:pt x="3445" y="116"/>
                      </a:lnTo>
                      <a:lnTo>
                        <a:pt x="3452" y="123"/>
                      </a:lnTo>
                      <a:lnTo>
                        <a:pt x="3452" y="131"/>
                      </a:lnTo>
                      <a:lnTo>
                        <a:pt x="3452" y="139"/>
                      </a:lnTo>
                      <a:lnTo>
                        <a:pt x="3452" y="146"/>
                      </a:lnTo>
                      <a:lnTo>
                        <a:pt x="3452" y="154"/>
                      </a:lnTo>
                      <a:lnTo>
                        <a:pt x="3460" y="154"/>
                      </a:lnTo>
                      <a:lnTo>
                        <a:pt x="3460" y="162"/>
                      </a:lnTo>
                      <a:lnTo>
                        <a:pt x="3460" y="170"/>
                      </a:lnTo>
                      <a:lnTo>
                        <a:pt x="3460" y="177"/>
                      </a:lnTo>
                      <a:lnTo>
                        <a:pt x="3460" y="185"/>
                      </a:lnTo>
                      <a:lnTo>
                        <a:pt x="3468" y="193"/>
                      </a:lnTo>
                      <a:lnTo>
                        <a:pt x="3468" y="201"/>
                      </a:lnTo>
                      <a:lnTo>
                        <a:pt x="3468" y="208"/>
                      </a:lnTo>
                      <a:lnTo>
                        <a:pt x="3468" y="216"/>
                      </a:lnTo>
                      <a:lnTo>
                        <a:pt x="3468" y="224"/>
                      </a:lnTo>
                      <a:lnTo>
                        <a:pt x="3476" y="224"/>
                      </a:lnTo>
                      <a:lnTo>
                        <a:pt x="3476" y="231"/>
                      </a:lnTo>
                      <a:lnTo>
                        <a:pt x="3476" y="239"/>
                      </a:lnTo>
                      <a:lnTo>
                        <a:pt x="3476" y="247"/>
                      </a:lnTo>
                      <a:lnTo>
                        <a:pt x="3476" y="255"/>
                      </a:lnTo>
                      <a:lnTo>
                        <a:pt x="3476" y="262"/>
                      </a:lnTo>
                      <a:lnTo>
                        <a:pt x="3483" y="262"/>
                      </a:lnTo>
                      <a:lnTo>
                        <a:pt x="3483" y="270"/>
                      </a:lnTo>
                      <a:lnTo>
                        <a:pt x="3483" y="278"/>
                      </a:lnTo>
                      <a:lnTo>
                        <a:pt x="3483" y="285"/>
                      </a:lnTo>
                      <a:lnTo>
                        <a:pt x="3483" y="293"/>
                      </a:lnTo>
                      <a:lnTo>
                        <a:pt x="3491" y="293"/>
                      </a:lnTo>
                      <a:lnTo>
                        <a:pt x="3491" y="301"/>
                      </a:lnTo>
                      <a:lnTo>
                        <a:pt x="3491" y="309"/>
                      </a:lnTo>
                      <a:lnTo>
                        <a:pt x="3491" y="316"/>
                      </a:lnTo>
                      <a:lnTo>
                        <a:pt x="3491" y="324"/>
                      </a:lnTo>
                      <a:lnTo>
                        <a:pt x="3499" y="324"/>
                      </a:lnTo>
                      <a:lnTo>
                        <a:pt x="3499" y="332"/>
                      </a:lnTo>
                      <a:lnTo>
                        <a:pt x="3499" y="340"/>
                      </a:lnTo>
                      <a:lnTo>
                        <a:pt x="3499" y="347"/>
                      </a:lnTo>
                      <a:lnTo>
                        <a:pt x="3499" y="355"/>
                      </a:lnTo>
                      <a:lnTo>
                        <a:pt x="3506" y="355"/>
                      </a:lnTo>
                      <a:lnTo>
                        <a:pt x="3506" y="363"/>
                      </a:lnTo>
                      <a:lnTo>
                        <a:pt x="3506" y="370"/>
                      </a:lnTo>
                      <a:lnTo>
                        <a:pt x="3506" y="378"/>
                      </a:lnTo>
                      <a:lnTo>
                        <a:pt x="3506" y="386"/>
                      </a:lnTo>
                      <a:lnTo>
                        <a:pt x="3514" y="386"/>
                      </a:lnTo>
                      <a:lnTo>
                        <a:pt x="3514" y="394"/>
                      </a:lnTo>
                      <a:lnTo>
                        <a:pt x="3514" y="401"/>
                      </a:lnTo>
                      <a:lnTo>
                        <a:pt x="3514" y="409"/>
                      </a:lnTo>
                      <a:lnTo>
                        <a:pt x="3522" y="417"/>
                      </a:lnTo>
                      <a:lnTo>
                        <a:pt x="3522" y="425"/>
                      </a:lnTo>
                      <a:lnTo>
                        <a:pt x="3522" y="432"/>
                      </a:lnTo>
                      <a:lnTo>
                        <a:pt x="3522" y="440"/>
                      </a:lnTo>
                      <a:lnTo>
                        <a:pt x="3530" y="440"/>
                      </a:lnTo>
                      <a:lnTo>
                        <a:pt x="3530" y="448"/>
                      </a:lnTo>
                      <a:lnTo>
                        <a:pt x="3530" y="455"/>
                      </a:lnTo>
                      <a:lnTo>
                        <a:pt x="3530" y="463"/>
                      </a:lnTo>
                      <a:lnTo>
                        <a:pt x="3537" y="463"/>
                      </a:lnTo>
                      <a:lnTo>
                        <a:pt x="3537" y="471"/>
                      </a:lnTo>
                      <a:lnTo>
                        <a:pt x="3537" y="479"/>
                      </a:lnTo>
                      <a:lnTo>
                        <a:pt x="3537" y="486"/>
                      </a:lnTo>
                      <a:lnTo>
                        <a:pt x="3545" y="486"/>
                      </a:lnTo>
                      <a:lnTo>
                        <a:pt x="3545" y="494"/>
                      </a:lnTo>
                      <a:lnTo>
                        <a:pt x="3545" y="502"/>
                      </a:lnTo>
                      <a:lnTo>
                        <a:pt x="3545" y="509"/>
                      </a:lnTo>
                      <a:lnTo>
                        <a:pt x="3553" y="509"/>
                      </a:lnTo>
                      <a:lnTo>
                        <a:pt x="3553" y="517"/>
                      </a:lnTo>
                      <a:lnTo>
                        <a:pt x="3553" y="525"/>
                      </a:lnTo>
                      <a:lnTo>
                        <a:pt x="3553" y="533"/>
                      </a:lnTo>
                      <a:lnTo>
                        <a:pt x="3561" y="533"/>
                      </a:lnTo>
                      <a:lnTo>
                        <a:pt x="3561" y="540"/>
                      </a:lnTo>
                      <a:lnTo>
                        <a:pt x="3561" y="548"/>
                      </a:lnTo>
                      <a:lnTo>
                        <a:pt x="3561" y="556"/>
                      </a:lnTo>
                      <a:lnTo>
                        <a:pt x="3568" y="556"/>
                      </a:lnTo>
                      <a:lnTo>
                        <a:pt x="3568" y="564"/>
                      </a:lnTo>
                      <a:lnTo>
                        <a:pt x="3568" y="571"/>
                      </a:lnTo>
                      <a:lnTo>
                        <a:pt x="3576" y="571"/>
                      </a:lnTo>
                      <a:lnTo>
                        <a:pt x="3576" y="579"/>
                      </a:lnTo>
                      <a:lnTo>
                        <a:pt x="3576" y="587"/>
                      </a:lnTo>
                      <a:lnTo>
                        <a:pt x="3576" y="594"/>
                      </a:lnTo>
                      <a:lnTo>
                        <a:pt x="3584" y="594"/>
                      </a:lnTo>
                      <a:lnTo>
                        <a:pt x="3584" y="602"/>
                      </a:lnTo>
                      <a:lnTo>
                        <a:pt x="3584" y="610"/>
                      </a:lnTo>
                      <a:lnTo>
                        <a:pt x="3591" y="610"/>
                      </a:lnTo>
                      <a:lnTo>
                        <a:pt x="3591" y="618"/>
                      </a:lnTo>
                      <a:lnTo>
                        <a:pt x="3591" y="625"/>
                      </a:lnTo>
                      <a:lnTo>
                        <a:pt x="3599" y="625"/>
                      </a:lnTo>
                      <a:lnTo>
                        <a:pt x="3599" y="633"/>
                      </a:lnTo>
                      <a:lnTo>
                        <a:pt x="3599" y="641"/>
                      </a:lnTo>
                      <a:lnTo>
                        <a:pt x="3607" y="641"/>
                      </a:lnTo>
                      <a:lnTo>
                        <a:pt x="3607" y="649"/>
                      </a:lnTo>
                      <a:lnTo>
                        <a:pt x="3607" y="656"/>
                      </a:lnTo>
                      <a:lnTo>
                        <a:pt x="3615" y="656"/>
                      </a:lnTo>
                      <a:lnTo>
                        <a:pt x="3615" y="664"/>
                      </a:lnTo>
                      <a:lnTo>
                        <a:pt x="3622" y="664"/>
                      </a:lnTo>
                      <a:lnTo>
                        <a:pt x="3622" y="672"/>
                      </a:lnTo>
                      <a:lnTo>
                        <a:pt x="3622" y="679"/>
                      </a:lnTo>
                      <a:lnTo>
                        <a:pt x="3630" y="679"/>
                      </a:lnTo>
                      <a:lnTo>
                        <a:pt x="3630" y="687"/>
                      </a:lnTo>
                      <a:lnTo>
                        <a:pt x="3638" y="687"/>
                      </a:lnTo>
                      <a:lnTo>
                        <a:pt x="3645" y="695"/>
                      </a:lnTo>
                      <a:lnTo>
                        <a:pt x="3653" y="695"/>
                      </a:lnTo>
                      <a:lnTo>
                        <a:pt x="3661" y="695"/>
                      </a:lnTo>
                      <a:lnTo>
                        <a:pt x="3669" y="695"/>
                      </a:lnTo>
                      <a:lnTo>
                        <a:pt x="3669" y="687"/>
                      </a:lnTo>
                      <a:lnTo>
                        <a:pt x="3676" y="687"/>
                      </a:lnTo>
                      <a:lnTo>
                        <a:pt x="3684" y="687"/>
                      </a:lnTo>
                      <a:lnTo>
                        <a:pt x="3684" y="679"/>
                      </a:lnTo>
                      <a:lnTo>
                        <a:pt x="3692" y="679"/>
                      </a:lnTo>
                      <a:lnTo>
                        <a:pt x="3692" y="672"/>
                      </a:lnTo>
                      <a:lnTo>
                        <a:pt x="3700" y="672"/>
                      </a:lnTo>
                      <a:lnTo>
                        <a:pt x="3700" y="664"/>
                      </a:lnTo>
                      <a:lnTo>
                        <a:pt x="3700" y="656"/>
                      </a:lnTo>
                      <a:lnTo>
                        <a:pt x="3707" y="656"/>
                      </a:lnTo>
                      <a:lnTo>
                        <a:pt x="3707" y="649"/>
                      </a:lnTo>
                      <a:lnTo>
                        <a:pt x="3715" y="649"/>
                      </a:lnTo>
                      <a:lnTo>
                        <a:pt x="3715" y="641"/>
                      </a:lnTo>
                      <a:lnTo>
                        <a:pt x="3715" y="633"/>
                      </a:lnTo>
                      <a:lnTo>
                        <a:pt x="3723" y="633"/>
                      </a:lnTo>
                      <a:lnTo>
                        <a:pt x="3723" y="625"/>
                      </a:lnTo>
                      <a:lnTo>
                        <a:pt x="3723" y="618"/>
                      </a:lnTo>
                      <a:lnTo>
                        <a:pt x="3730" y="618"/>
                      </a:lnTo>
                      <a:lnTo>
                        <a:pt x="3730" y="610"/>
                      </a:lnTo>
                      <a:lnTo>
                        <a:pt x="3730" y="602"/>
                      </a:lnTo>
                      <a:lnTo>
                        <a:pt x="3738" y="602"/>
                      </a:lnTo>
                      <a:lnTo>
                        <a:pt x="3738" y="594"/>
                      </a:lnTo>
                      <a:lnTo>
                        <a:pt x="3738" y="587"/>
                      </a:lnTo>
                      <a:lnTo>
                        <a:pt x="3746" y="587"/>
                      </a:lnTo>
                      <a:lnTo>
                        <a:pt x="3746" y="579"/>
                      </a:lnTo>
                      <a:lnTo>
                        <a:pt x="3746" y="571"/>
                      </a:lnTo>
                      <a:lnTo>
                        <a:pt x="3754" y="571"/>
                      </a:lnTo>
                      <a:lnTo>
                        <a:pt x="3754" y="564"/>
                      </a:lnTo>
                      <a:lnTo>
                        <a:pt x="3754" y="556"/>
                      </a:lnTo>
                      <a:lnTo>
                        <a:pt x="3761" y="556"/>
                      </a:lnTo>
                      <a:lnTo>
                        <a:pt x="3761" y="548"/>
                      </a:lnTo>
                      <a:lnTo>
                        <a:pt x="3761" y="540"/>
                      </a:lnTo>
                      <a:lnTo>
                        <a:pt x="3761" y="533"/>
                      </a:lnTo>
                      <a:lnTo>
                        <a:pt x="3769" y="533"/>
                      </a:lnTo>
                      <a:lnTo>
                        <a:pt x="3769" y="525"/>
                      </a:lnTo>
                      <a:lnTo>
                        <a:pt x="3769" y="517"/>
                      </a:lnTo>
                      <a:lnTo>
                        <a:pt x="3777" y="517"/>
                      </a:lnTo>
                      <a:lnTo>
                        <a:pt x="3777" y="509"/>
                      </a:lnTo>
                      <a:lnTo>
                        <a:pt x="3777" y="502"/>
                      </a:lnTo>
                      <a:lnTo>
                        <a:pt x="3777" y="494"/>
                      </a:lnTo>
                      <a:lnTo>
                        <a:pt x="3785" y="494"/>
                      </a:lnTo>
                      <a:lnTo>
                        <a:pt x="3785" y="486"/>
                      </a:lnTo>
                      <a:lnTo>
                        <a:pt x="3785" y="479"/>
                      </a:lnTo>
                      <a:lnTo>
                        <a:pt x="3792" y="471"/>
                      </a:lnTo>
                      <a:lnTo>
                        <a:pt x="3792" y="463"/>
                      </a:lnTo>
                      <a:lnTo>
                        <a:pt x="3792" y="455"/>
                      </a:lnTo>
                      <a:lnTo>
                        <a:pt x="3800" y="448"/>
                      </a:lnTo>
                      <a:lnTo>
                        <a:pt x="3800" y="440"/>
                      </a:lnTo>
                      <a:lnTo>
                        <a:pt x="3800" y="432"/>
                      </a:lnTo>
                      <a:lnTo>
                        <a:pt x="3808" y="425"/>
                      </a:lnTo>
                      <a:lnTo>
                        <a:pt x="3808" y="417"/>
                      </a:lnTo>
                      <a:lnTo>
                        <a:pt x="3808" y="409"/>
                      </a:lnTo>
                      <a:lnTo>
                        <a:pt x="3808" y="401"/>
                      </a:lnTo>
                      <a:lnTo>
                        <a:pt x="3815" y="401"/>
                      </a:lnTo>
                      <a:lnTo>
                        <a:pt x="3815" y="394"/>
                      </a:lnTo>
                      <a:lnTo>
                        <a:pt x="3815" y="386"/>
                      </a:lnTo>
                      <a:lnTo>
                        <a:pt x="3815" y="378"/>
                      </a:lnTo>
                      <a:lnTo>
                        <a:pt x="3823" y="378"/>
                      </a:lnTo>
                      <a:lnTo>
                        <a:pt x="3823" y="370"/>
                      </a:lnTo>
                      <a:lnTo>
                        <a:pt x="3823" y="363"/>
                      </a:lnTo>
                      <a:lnTo>
                        <a:pt x="3823" y="355"/>
                      </a:lnTo>
                      <a:lnTo>
                        <a:pt x="3831" y="347"/>
                      </a:lnTo>
                      <a:lnTo>
                        <a:pt x="3831" y="340"/>
                      </a:lnTo>
                      <a:lnTo>
                        <a:pt x="3831" y="332"/>
                      </a:lnTo>
                      <a:lnTo>
                        <a:pt x="3831" y="324"/>
                      </a:lnTo>
                      <a:lnTo>
                        <a:pt x="3839" y="324"/>
                      </a:lnTo>
                      <a:lnTo>
                        <a:pt x="3839" y="316"/>
                      </a:lnTo>
                      <a:lnTo>
                        <a:pt x="3839" y="309"/>
                      </a:lnTo>
                      <a:lnTo>
                        <a:pt x="3839" y="301"/>
                      </a:lnTo>
                      <a:lnTo>
                        <a:pt x="3846" y="293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68" name="Rectangle 168"/>
                <p:cNvSpPr>
                  <a:spLocks noChangeArrowheads="1"/>
                </p:cNvSpPr>
                <p:nvPr/>
              </p:nvSpPr>
              <p:spPr bwMode="auto">
                <a:xfrm>
                  <a:off x="1876" y="2929"/>
                  <a:ext cx="318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BETA_Y</a:t>
                  </a:r>
                  <a:endParaRPr lang="en-US"/>
                </a:p>
              </p:txBody>
            </p:sp>
            <p:sp>
              <p:nvSpPr>
                <p:cNvPr id="25669" name="Freeform 169"/>
                <p:cNvSpPr>
                  <a:spLocks/>
                </p:cNvSpPr>
                <p:nvPr/>
              </p:nvSpPr>
              <p:spPr bwMode="auto">
                <a:xfrm>
                  <a:off x="1042" y="1608"/>
                  <a:ext cx="3846" cy="557"/>
                </a:xfrm>
                <a:custGeom>
                  <a:avLst/>
                  <a:gdLst>
                    <a:gd name="T0" fmla="*/ 54 w 3846"/>
                    <a:gd name="T1" fmla="*/ 541 h 557"/>
                    <a:gd name="T2" fmla="*/ 116 w 3846"/>
                    <a:gd name="T3" fmla="*/ 503 h 557"/>
                    <a:gd name="T4" fmla="*/ 177 w 3846"/>
                    <a:gd name="T5" fmla="*/ 456 h 557"/>
                    <a:gd name="T6" fmla="*/ 239 w 3846"/>
                    <a:gd name="T7" fmla="*/ 433 h 557"/>
                    <a:gd name="T8" fmla="*/ 301 w 3846"/>
                    <a:gd name="T9" fmla="*/ 418 h 557"/>
                    <a:gd name="T10" fmla="*/ 363 w 3846"/>
                    <a:gd name="T11" fmla="*/ 402 h 557"/>
                    <a:gd name="T12" fmla="*/ 425 w 3846"/>
                    <a:gd name="T13" fmla="*/ 379 h 557"/>
                    <a:gd name="T14" fmla="*/ 479 w 3846"/>
                    <a:gd name="T15" fmla="*/ 309 h 557"/>
                    <a:gd name="T16" fmla="*/ 540 w 3846"/>
                    <a:gd name="T17" fmla="*/ 217 h 557"/>
                    <a:gd name="T18" fmla="*/ 602 w 3846"/>
                    <a:gd name="T19" fmla="*/ 124 h 557"/>
                    <a:gd name="T20" fmla="*/ 664 w 3846"/>
                    <a:gd name="T21" fmla="*/ 47 h 557"/>
                    <a:gd name="T22" fmla="*/ 726 w 3846"/>
                    <a:gd name="T23" fmla="*/ 85 h 557"/>
                    <a:gd name="T24" fmla="*/ 788 w 3846"/>
                    <a:gd name="T25" fmla="*/ 178 h 557"/>
                    <a:gd name="T26" fmla="*/ 849 w 3846"/>
                    <a:gd name="T27" fmla="*/ 248 h 557"/>
                    <a:gd name="T28" fmla="*/ 903 w 3846"/>
                    <a:gd name="T29" fmla="*/ 294 h 557"/>
                    <a:gd name="T30" fmla="*/ 965 w 3846"/>
                    <a:gd name="T31" fmla="*/ 279 h 557"/>
                    <a:gd name="T32" fmla="*/ 1027 w 3846"/>
                    <a:gd name="T33" fmla="*/ 217 h 557"/>
                    <a:gd name="T34" fmla="*/ 1089 w 3846"/>
                    <a:gd name="T35" fmla="*/ 132 h 557"/>
                    <a:gd name="T36" fmla="*/ 1151 w 3846"/>
                    <a:gd name="T37" fmla="*/ 39 h 557"/>
                    <a:gd name="T38" fmla="*/ 1212 w 3846"/>
                    <a:gd name="T39" fmla="*/ 47 h 557"/>
                    <a:gd name="T40" fmla="*/ 1274 w 3846"/>
                    <a:gd name="T41" fmla="*/ 140 h 557"/>
                    <a:gd name="T42" fmla="*/ 1336 w 3846"/>
                    <a:gd name="T43" fmla="*/ 217 h 557"/>
                    <a:gd name="T44" fmla="*/ 1390 w 3846"/>
                    <a:gd name="T45" fmla="*/ 271 h 557"/>
                    <a:gd name="T46" fmla="*/ 1452 w 3846"/>
                    <a:gd name="T47" fmla="*/ 263 h 557"/>
                    <a:gd name="T48" fmla="*/ 1514 w 3846"/>
                    <a:gd name="T49" fmla="*/ 201 h 557"/>
                    <a:gd name="T50" fmla="*/ 1575 w 3846"/>
                    <a:gd name="T51" fmla="*/ 124 h 557"/>
                    <a:gd name="T52" fmla="*/ 1637 w 3846"/>
                    <a:gd name="T53" fmla="*/ 24 h 557"/>
                    <a:gd name="T54" fmla="*/ 1699 w 3846"/>
                    <a:gd name="T55" fmla="*/ 16 h 557"/>
                    <a:gd name="T56" fmla="*/ 1761 w 3846"/>
                    <a:gd name="T57" fmla="*/ 109 h 557"/>
                    <a:gd name="T58" fmla="*/ 1823 w 3846"/>
                    <a:gd name="T59" fmla="*/ 194 h 557"/>
                    <a:gd name="T60" fmla="*/ 1877 w 3846"/>
                    <a:gd name="T61" fmla="*/ 255 h 557"/>
                    <a:gd name="T62" fmla="*/ 1938 w 3846"/>
                    <a:gd name="T63" fmla="*/ 263 h 557"/>
                    <a:gd name="T64" fmla="*/ 2000 w 3846"/>
                    <a:gd name="T65" fmla="*/ 209 h 557"/>
                    <a:gd name="T66" fmla="*/ 2062 w 3846"/>
                    <a:gd name="T67" fmla="*/ 132 h 557"/>
                    <a:gd name="T68" fmla="*/ 2124 w 3846"/>
                    <a:gd name="T69" fmla="*/ 39 h 557"/>
                    <a:gd name="T70" fmla="*/ 2186 w 3846"/>
                    <a:gd name="T71" fmla="*/ 0 h 557"/>
                    <a:gd name="T72" fmla="*/ 2247 w 3846"/>
                    <a:gd name="T73" fmla="*/ 101 h 557"/>
                    <a:gd name="T74" fmla="*/ 2301 w 3846"/>
                    <a:gd name="T75" fmla="*/ 186 h 557"/>
                    <a:gd name="T76" fmla="*/ 2363 w 3846"/>
                    <a:gd name="T77" fmla="*/ 248 h 557"/>
                    <a:gd name="T78" fmla="*/ 2425 w 3846"/>
                    <a:gd name="T79" fmla="*/ 279 h 557"/>
                    <a:gd name="T80" fmla="*/ 2487 w 3846"/>
                    <a:gd name="T81" fmla="*/ 232 h 557"/>
                    <a:gd name="T82" fmla="*/ 2549 w 3846"/>
                    <a:gd name="T83" fmla="*/ 163 h 557"/>
                    <a:gd name="T84" fmla="*/ 2610 w 3846"/>
                    <a:gd name="T85" fmla="*/ 78 h 557"/>
                    <a:gd name="T86" fmla="*/ 2672 w 3846"/>
                    <a:gd name="T87" fmla="*/ 24 h 557"/>
                    <a:gd name="T88" fmla="*/ 2734 w 3846"/>
                    <a:gd name="T89" fmla="*/ 109 h 557"/>
                    <a:gd name="T90" fmla="*/ 2788 w 3846"/>
                    <a:gd name="T91" fmla="*/ 194 h 557"/>
                    <a:gd name="T92" fmla="*/ 2850 w 3846"/>
                    <a:gd name="T93" fmla="*/ 263 h 557"/>
                    <a:gd name="T94" fmla="*/ 2912 w 3846"/>
                    <a:gd name="T95" fmla="*/ 294 h 557"/>
                    <a:gd name="T96" fmla="*/ 2973 w 3846"/>
                    <a:gd name="T97" fmla="*/ 263 h 557"/>
                    <a:gd name="T98" fmla="*/ 3035 w 3846"/>
                    <a:gd name="T99" fmla="*/ 194 h 557"/>
                    <a:gd name="T100" fmla="*/ 3097 w 3846"/>
                    <a:gd name="T101" fmla="*/ 116 h 557"/>
                    <a:gd name="T102" fmla="*/ 3159 w 3846"/>
                    <a:gd name="T103" fmla="*/ 39 h 557"/>
                    <a:gd name="T104" fmla="*/ 3221 w 3846"/>
                    <a:gd name="T105" fmla="*/ 101 h 557"/>
                    <a:gd name="T106" fmla="*/ 3275 w 3846"/>
                    <a:gd name="T107" fmla="*/ 194 h 557"/>
                    <a:gd name="T108" fmla="*/ 3337 w 3846"/>
                    <a:gd name="T109" fmla="*/ 286 h 557"/>
                    <a:gd name="T110" fmla="*/ 3398 w 3846"/>
                    <a:gd name="T111" fmla="*/ 371 h 557"/>
                    <a:gd name="T112" fmla="*/ 3460 w 3846"/>
                    <a:gd name="T113" fmla="*/ 394 h 557"/>
                    <a:gd name="T114" fmla="*/ 3522 w 3846"/>
                    <a:gd name="T115" fmla="*/ 410 h 557"/>
                    <a:gd name="T116" fmla="*/ 3584 w 3846"/>
                    <a:gd name="T117" fmla="*/ 425 h 557"/>
                    <a:gd name="T118" fmla="*/ 3645 w 3846"/>
                    <a:gd name="T119" fmla="*/ 448 h 557"/>
                    <a:gd name="T120" fmla="*/ 3700 w 3846"/>
                    <a:gd name="T121" fmla="*/ 495 h 557"/>
                    <a:gd name="T122" fmla="*/ 3761 w 3846"/>
                    <a:gd name="T123" fmla="*/ 533 h 557"/>
                    <a:gd name="T124" fmla="*/ 3823 w 3846"/>
                    <a:gd name="T125" fmla="*/ 549 h 557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846"/>
                    <a:gd name="T190" fmla="*/ 0 h 557"/>
                    <a:gd name="T191" fmla="*/ 3846 w 3846"/>
                    <a:gd name="T192" fmla="*/ 557 h 557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846" h="557">
                      <a:moveTo>
                        <a:pt x="0" y="557"/>
                      </a:moveTo>
                      <a:lnTo>
                        <a:pt x="0" y="549"/>
                      </a:lnTo>
                      <a:lnTo>
                        <a:pt x="7" y="549"/>
                      </a:lnTo>
                      <a:lnTo>
                        <a:pt x="15" y="549"/>
                      </a:lnTo>
                      <a:lnTo>
                        <a:pt x="23" y="549"/>
                      </a:lnTo>
                      <a:lnTo>
                        <a:pt x="31" y="549"/>
                      </a:lnTo>
                      <a:lnTo>
                        <a:pt x="38" y="549"/>
                      </a:lnTo>
                      <a:lnTo>
                        <a:pt x="46" y="549"/>
                      </a:lnTo>
                      <a:lnTo>
                        <a:pt x="46" y="541"/>
                      </a:lnTo>
                      <a:lnTo>
                        <a:pt x="54" y="541"/>
                      </a:lnTo>
                      <a:lnTo>
                        <a:pt x="61" y="541"/>
                      </a:lnTo>
                      <a:lnTo>
                        <a:pt x="69" y="533"/>
                      </a:lnTo>
                      <a:lnTo>
                        <a:pt x="77" y="533"/>
                      </a:lnTo>
                      <a:lnTo>
                        <a:pt x="85" y="533"/>
                      </a:lnTo>
                      <a:lnTo>
                        <a:pt x="85" y="526"/>
                      </a:lnTo>
                      <a:lnTo>
                        <a:pt x="92" y="526"/>
                      </a:lnTo>
                      <a:lnTo>
                        <a:pt x="92" y="518"/>
                      </a:lnTo>
                      <a:lnTo>
                        <a:pt x="100" y="518"/>
                      </a:lnTo>
                      <a:lnTo>
                        <a:pt x="108" y="518"/>
                      </a:lnTo>
                      <a:lnTo>
                        <a:pt x="108" y="510"/>
                      </a:lnTo>
                      <a:lnTo>
                        <a:pt x="116" y="510"/>
                      </a:lnTo>
                      <a:lnTo>
                        <a:pt x="116" y="503"/>
                      </a:lnTo>
                      <a:lnTo>
                        <a:pt x="123" y="503"/>
                      </a:lnTo>
                      <a:lnTo>
                        <a:pt x="123" y="495"/>
                      </a:lnTo>
                      <a:lnTo>
                        <a:pt x="131" y="495"/>
                      </a:lnTo>
                      <a:lnTo>
                        <a:pt x="139" y="495"/>
                      </a:lnTo>
                      <a:lnTo>
                        <a:pt x="139" y="487"/>
                      </a:lnTo>
                      <a:lnTo>
                        <a:pt x="146" y="487"/>
                      </a:lnTo>
                      <a:lnTo>
                        <a:pt x="146" y="479"/>
                      </a:lnTo>
                      <a:lnTo>
                        <a:pt x="154" y="479"/>
                      </a:lnTo>
                      <a:lnTo>
                        <a:pt x="154" y="472"/>
                      </a:lnTo>
                      <a:lnTo>
                        <a:pt x="162" y="472"/>
                      </a:lnTo>
                      <a:lnTo>
                        <a:pt x="162" y="464"/>
                      </a:lnTo>
                      <a:lnTo>
                        <a:pt x="170" y="464"/>
                      </a:lnTo>
                      <a:lnTo>
                        <a:pt x="177" y="464"/>
                      </a:lnTo>
                      <a:lnTo>
                        <a:pt x="177" y="456"/>
                      </a:lnTo>
                      <a:lnTo>
                        <a:pt x="185" y="456"/>
                      </a:lnTo>
                      <a:lnTo>
                        <a:pt x="185" y="448"/>
                      </a:lnTo>
                      <a:lnTo>
                        <a:pt x="193" y="448"/>
                      </a:lnTo>
                      <a:lnTo>
                        <a:pt x="201" y="448"/>
                      </a:lnTo>
                      <a:lnTo>
                        <a:pt x="201" y="441"/>
                      </a:lnTo>
                      <a:lnTo>
                        <a:pt x="208" y="441"/>
                      </a:lnTo>
                      <a:lnTo>
                        <a:pt x="216" y="441"/>
                      </a:lnTo>
                      <a:lnTo>
                        <a:pt x="224" y="441"/>
                      </a:lnTo>
                      <a:lnTo>
                        <a:pt x="224" y="433"/>
                      </a:lnTo>
                      <a:lnTo>
                        <a:pt x="231" y="433"/>
                      </a:lnTo>
                      <a:lnTo>
                        <a:pt x="239" y="433"/>
                      </a:lnTo>
                      <a:lnTo>
                        <a:pt x="247" y="433"/>
                      </a:lnTo>
                      <a:lnTo>
                        <a:pt x="255" y="433"/>
                      </a:lnTo>
                      <a:lnTo>
                        <a:pt x="255" y="425"/>
                      </a:lnTo>
                      <a:lnTo>
                        <a:pt x="262" y="425"/>
                      </a:lnTo>
                      <a:lnTo>
                        <a:pt x="270" y="425"/>
                      </a:lnTo>
                      <a:lnTo>
                        <a:pt x="278" y="425"/>
                      </a:lnTo>
                      <a:lnTo>
                        <a:pt x="285" y="425"/>
                      </a:lnTo>
                      <a:lnTo>
                        <a:pt x="285" y="418"/>
                      </a:lnTo>
                      <a:lnTo>
                        <a:pt x="293" y="418"/>
                      </a:lnTo>
                      <a:lnTo>
                        <a:pt x="301" y="418"/>
                      </a:lnTo>
                      <a:lnTo>
                        <a:pt x="309" y="418"/>
                      </a:lnTo>
                      <a:lnTo>
                        <a:pt x="316" y="418"/>
                      </a:lnTo>
                      <a:lnTo>
                        <a:pt x="316" y="410"/>
                      </a:lnTo>
                      <a:lnTo>
                        <a:pt x="324" y="410"/>
                      </a:lnTo>
                      <a:lnTo>
                        <a:pt x="332" y="410"/>
                      </a:lnTo>
                      <a:lnTo>
                        <a:pt x="340" y="410"/>
                      </a:lnTo>
                      <a:lnTo>
                        <a:pt x="347" y="410"/>
                      </a:lnTo>
                      <a:lnTo>
                        <a:pt x="347" y="402"/>
                      </a:lnTo>
                      <a:lnTo>
                        <a:pt x="355" y="402"/>
                      </a:lnTo>
                      <a:lnTo>
                        <a:pt x="363" y="402"/>
                      </a:lnTo>
                      <a:lnTo>
                        <a:pt x="370" y="402"/>
                      </a:lnTo>
                      <a:lnTo>
                        <a:pt x="378" y="394"/>
                      </a:lnTo>
                      <a:lnTo>
                        <a:pt x="386" y="394"/>
                      </a:lnTo>
                      <a:lnTo>
                        <a:pt x="394" y="394"/>
                      </a:lnTo>
                      <a:lnTo>
                        <a:pt x="401" y="394"/>
                      </a:lnTo>
                      <a:lnTo>
                        <a:pt x="401" y="387"/>
                      </a:lnTo>
                      <a:lnTo>
                        <a:pt x="409" y="387"/>
                      </a:lnTo>
                      <a:lnTo>
                        <a:pt x="417" y="387"/>
                      </a:lnTo>
                      <a:lnTo>
                        <a:pt x="417" y="379"/>
                      </a:lnTo>
                      <a:lnTo>
                        <a:pt x="425" y="379"/>
                      </a:lnTo>
                      <a:lnTo>
                        <a:pt x="432" y="379"/>
                      </a:lnTo>
                      <a:lnTo>
                        <a:pt x="432" y="371"/>
                      </a:lnTo>
                      <a:lnTo>
                        <a:pt x="440" y="371"/>
                      </a:lnTo>
                      <a:lnTo>
                        <a:pt x="440" y="364"/>
                      </a:lnTo>
                      <a:lnTo>
                        <a:pt x="448" y="364"/>
                      </a:lnTo>
                      <a:lnTo>
                        <a:pt x="448" y="356"/>
                      </a:lnTo>
                      <a:lnTo>
                        <a:pt x="455" y="356"/>
                      </a:lnTo>
                      <a:lnTo>
                        <a:pt x="455" y="348"/>
                      </a:lnTo>
                      <a:lnTo>
                        <a:pt x="463" y="348"/>
                      </a:lnTo>
                      <a:lnTo>
                        <a:pt x="463" y="340"/>
                      </a:lnTo>
                      <a:lnTo>
                        <a:pt x="463" y="333"/>
                      </a:lnTo>
                      <a:lnTo>
                        <a:pt x="471" y="333"/>
                      </a:lnTo>
                      <a:lnTo>
                        <a:pt x="471" y="325"/>
                      </a:lnTo>
                      <a:lnTo>
                        <a:pt x="479" y="325"/>
                      </a:lnTo>
                      <a:lnTo>
                        <a:pt x="479" y="317"/>
                      </a:lnTo>
                      <a:lnTo>
                        <a:pt x="479" y="309"/>
                      </a:lnTo>
                      <a:lnTo>
                        <a:pt x="486" y="309"/>
                      </a:lnTo>
                      <a:lnTo>
                        <a:pt x="486" y="302"/>
                      </a:lnTo>
                      <a:lnTo>
                        <a:pt x="494" y="302"/>
                      </a:lnTo>
                      <a:lnTo>
                        <a:pt x="494" y="294"/>
                      </a:lnTo>
                      <a:lnTo>
                        <a:pt x="494" y="286"/>
                      </a:lnTo>
                      <a:lnTo>
                        <a:pt x="502" y="286"/>
                      </a:lnTo>
                      <a:lnTo>
                        <a:pt x="502" y="279"/>
                      </a:lnTo>
                      <a:lnTo>
                        <a:pt x="509" y="279"/>
                      </a:lnTo>
                      <a:lnTo>
                        <a:pt x="509" y="271"/>
                      </a:lnTo>
                      <a:lnTo>
                        <a:pt x="509" y="263"/>
                      </a:lnTo>
                      <a:lnTo>
                        <a:pt x="517" y="263"/>
                      </a:lnTo>
                      <a:lnTo>
                        <a:pt x="517" y="255"/>
                      </a:lnTo>
                      <a:lnTo>
                        <a:pt x="525" y="255"/>
                      </a:lnTo>
                      <a:lnTo>
                        <a:pt x="525" y="248"/>
                      </a:lnTo>
                      <a:lnTo>
                        <a:pt x="525" y="240"/>
                      </a:lnTo>
                      <a:lnTo>
                        <a:pt x="533" y="240"/>
                      </a:lnTo>
                      <a:lnTo>
                        <a:pt x="533" y="232"/>
                      </a:lnTo>
                      <a:lnTo>
                        <a:pt x="540" y="224"/>
                      </a:lnTo>
                      <a:lnTo>
                        <a:pt x="540" y="217"/>
                      </a:lnTo>
                      <a:lnTo>
                        <a:pt x="548" y="217"/>
                      </a:lnTo>
                      <a:lnTo>
                        <a:pt x="548" y="209"/>
                      </a:lnTo>
                      <a:lnTo>
                        <a:pt x="556" y="201"/>
                      </a:lnTo>
                      <a:lnTo>
                        <a:pt x="556" y="194"/>
                      </a:lnTo>
                      <a:lnTo>
                        <a:pt x="564" y="194"/>
                      </a:lnTo>
                      <a:lnTo>
                        <a:pt x="564" y="186"/>
                      </a:lnTo>
                      <a:lnTo>
                        <a:pt x="571" y="178"/>
                      </a:lnTo>
                      <a:lnTo>
                        <a:pt x="571" y="170"/>
                      </a:lnTo>
                      <a:lnTo>
                        <a:pt x="579" y="170"/>
                      </a:lnTo>
                      <a:lnTo>
                        <a:pt x="579" y="163"/>
                      </a:lnTo>
                      <a:lnTo>
                        <a:pt x="587" y="155"/>
                      </a:lnTo>
                      <a:lnTo>
                        <a:pt x="587" y="147"/>
                      </a:lnTo>
                      <a:lnTo>
                        <a:pt x="594" y="147"/>
                      </a:lnTo>
                      <a:lnTo>
                        <a:pt x="594" y="140"/>
                      </a:lnTo>
                      <a:lnTo>
                        <a:pt x="602" y="132"/>
                      </a:lnTo>
                      <a:lnTo>
                        <a:pt x="602" y="124"/>
                      </a:lnTo>
                      <a:lnTo>
                        <a:pt x="610" y="124"/>
                      </a:lnTo>
                      <a:lnTo>
                        <a:pt x="610" y="116"/>
                      </a:lnTo>
                      <a:lnTo>
                        <a:pt x="618" y="109"/>
                      </a:lnTo>
                      <a:lnTo>
                        <a:pt x="618" y="101"/>
                      </a:lnTo>
                      <a:lnTo>
                        <a:pt x="625" y="101"/>
                      </a:lnTo>
                      <a:lnTo>
                        <a:pt x="625" y="93"/>
                      </a:lnTo>
                      <a:lnTo>
                        <a:pt x="625" y="85"/>
                      </a:lnTo>
                      <a:lnTo>
                        <a:pt x="633" y="85"/>
                      </a:lnTo>
                      <a:lnTo>
                        <a:pt x="633" y="78"/>
                      </a:lnTo>
                      <a:lnTo>
                        <a:pt x="641" y="78"/>
                      </a:lnTo>
                      <a:lnTo>
                        <a:pt x="641" y="70"/>
                      </a:lnTo>
                      <a:lnTo>
                        <a:pt x="641" y="62"/>
                      </a:lnTo>
                      <a:lnTo>
                        <a:pt x="649" y="62"/>
                      </a:lnTo>
                      <a:lnTo>
                        <a:pt x="649" y="55"/>
                      </a:lnTo>
                      <a:lnTo>
                        <a:pt x="656" y="55"/>
                      </a:lnTo>
                      <a:lnTo>
                        <a:pt x="656" y="47"/>
                      </a:lnTo>
                      <a:lnTo>
                        <a:pt x="664" y="47"/>
                      </a:lnTo>
                      <a:lnTo>
                        <a:pt x="672" y="47"/>
                      </a:lnTo>
                      <a:lnTo>
                        <a:pt x="672" y="39"/>
                      </a:lnTo>
                      <a:lnTo>
                        <a:pt x="679" y="39"/>
                      </a:lnTo>
                      <a:lnTo>
                        <a:pt x="687" y="39"/>
                      </a:lnTo>
                      <a:lnTo>
                        <a:pt x="687" y="47"/>
                      </a:lnTo>
                      <a:lnTo>
                        <a:pt x="695" y="47"/>
                      </a:lnTo>
                      <a:lnTo>
                        <a:pt x="703" y="47"/>
                      </a:lnTo>
                      <a:lnTo>
                        <a:pt x="703" y="55"/>
                      </a:lnTo>
                      <a:lnTo>
                        <a:pt x="710" y="55"/>
                      </a:lnTo>
                      <a:lnTo>
                        <a:pt x="710" y="62"/>
                      </a:lnTo>
                      <a:lnTo>
                        <a:pt x="710" y="70"/>
                      </a:lnTo>
                      <a:lnTo>
                        <a:pt x="718" y="70"/>
                      </a:lnTo>
                      <a:lnTo>
                        <a:pt x="718" y="78"/>
                      </a:lnTo>
                      <a:lnTo>
                        <a:pt x="726" y="78"/>
                      </a:lnTo>
                      <a:lnTo>
                        <a:pt x="726" y="85"/>
                      </a:lnTo>
                      <a:lnTo>
                        <a:pt x="726" y="93"/>
                      </a:lnTo>
                      <a:lnTo>
                        <a:pt x="733" y="93"/>
                      </a:lnTo>
                      <a:lnTo>
                        <a:pt x="733" y="101"/>
                      </a:lnTo>
                      <a:lnTo>
                        <a:pt x="741" y="109"/>
                      </a:lnTo>
                      <a:lnTo>
                        <a:pt x="741" y="116"/>
                      </a:lnTo>
                      <a:lnTo>
                        <a:pt x="749" y="116"/>
                      </a:lnTo>
                      <a:lnTo>
                        <a:pt x="749" y="124"/>
                      </a:lnTo>
                      <a:lnTo>
                        <a:pt x="757" y="132"/>
                      </a:lnTo>
                      <a:lnTo>
                        <a:pt x="757" y="140"/>
                      </a:lnTo>
                      <a:lnTo>
                        <a:pt x="764" y="140"/>
                      </a:lnTo>
                      <a:lnTo>
                        <a:pt x="764" y="147"/>
                      </a:lnTo>
                      <a:lnTo>
                        <a:pt x="772" y="155"/>
                      </a:lnTo>
                      <a:lnTo>
                        <a:pt x="772" y="163"/>
                      </a:lnTo>
                      <a:lnTo>
                        <a:pt x="780" y="163"/>
                      </a:lnTo>
                      <a:lnTo>
                        <a:pt x="780" y="170"/>
                      </a:lnTo>
                      <a:lnTo>
                        <a:pt x="788" y="170"/>
                      </a:lnTo>
                      <a:lnTo>
                        <a:pt x="788" y="178"/>
                      </a:lnTo>
                      <a:lnTo>
                        <a:pt x="795" y="186"/>
                      </a:lnTo>
                      <a:lnTo>
                        <a:pt x="795" y="194"/>
                      </a:lnTo>
                      <a:lnTo>
                        <a:pt x="803" y="194"/>
                      </a:lnTo>
                      <a:lnTo>
                        <a:pt x="803" y="201"/>
                      </a:lnTo>
                      <a:lnTo>
                        <a:pt x="811" y="201"/>
                      </a:lnTo>
                      <a:lnTo>
                        <a:pt x="811" y="209"/>
                      </a:lnTo>
                      <a:lnTo>
                        <a:pt x="818" y="209"/>
                      </a:lnTo>
                      <a:lnTo>
                        <a:pt x="818" y="217"/>
                      </a:lnTo>
                      <a:lnTo>
                        <a:pt x="826" y="217"/>
                      </a:lnTo>
                      <a:lnTo>
                        <a:pt x="826" y="224"/>
                      </a:lnTo>
                      <a:lnTo>
                        <a:pt x="834" y="224"/>
                      </a:lnTo>
                      <a:lnTo>
                        <a:pt x="834" y="232"/>
                      </a:lnTo>
                      <a:lnTo>
                        <a:pt x="842" y="240"/>
                      </a:lnTo>
                      <a:lnTo>
                        <a:pt x="849" y="248"/>
                      </a:lnTo>
                      <a:lnTo>
                        <a:pt x="857" y="255"/>
                      </a:lnTo>
                      <a:lnTo>
                        <a:pt x="865" y="255"/>
                      </a:lnTo>
                      <a:lnTo>
                        <a:pt x="865" y="263"/>
                      </a:lnTo>
                      <a:lnTo>
                        <a:pt x="873" y="263"/>
                      </a:lnTo>
                      <a:lnTo>
                        <a:pt x="873" y="271"/>
                      </a:lnTo>
                      <a:lnTo>
                        <a:pt x="880" y="271"/>
                      </a:lnTo>
                      <a:lnTo>
                        <a:pt x="880" y="279"/>
                      </a:lnTo>
                      <a:lnTo>
                        <a:pt x="888" y="279"/>
                      </a:lnTo>
                      <a:lnTo>
                        <a:pt x="888" y="286"/>
                      </a:lnTo>
                      <a:lnTo>
                        <a:pt x="896" y="286"/>
                      </a:lnTo>
                      <a:lnTo>
                        <a:pt x="903" y="286"/>
                      </a:lnTo>
                      <a:lnTo>
                        <a:pt x="903" y="294"/>
                      </a:lnTo>
                      <a:lnTo>
                        <a:pt x="911" y="294"/>
                      </a:lnTo>
                      <a:lnTo>
                        <a:pt x="919" y="294"/>
                      </a:lnTo>
                      <a:lnTo>
                        <a:pt x="927" y="294"/>
                      </a:lnTo>
                      <a:lnTo>
                        <a:pt x="934" y="294"/>
                      </a:lnTo>
                      <a:lnTo>
                        <a:pt x="942" y="294"/>
                      </a:lnTo>
                      <a:lnTo>
                        <a:pt x="950" y="294"/>
                      </a:lnTo>
                      <a:lnTo>
                        <a:pt x="950" y="286"/>
                      </a:lnTo>
                      <a:lnTo>
                        <a:pt x="957" y="286"/>
                      </a:lnTo>
                      <a:lnTo>
                        <a:pt x="965" y="286"/>
                      </a:lnTo>
                      <a:lnTo>
                        <a:pt x="965" y="279"/>
                      </a:lnTo>
                      <a:lnTo>
                        <a:pt x="973" y="279"/>
                      </a:lnTo>
                      <a:lnTo>
                        <a:pt x="973" y="271"/>
                      </a:lnTo>
                      <a:lnTo>
                        <a:pt x="981" y="271"/>
                      </a:lnTo>
                      <a:lnTo>
                        <a:pt x="981" y="263"/>
                      </a:lnTo>
                      <a:lnTo>
                        <a:pt x="988" y="263"/>
                      </a:lnTo>
                      <a:lnTo>
                        <a:pt x="988" y="255"/>
                      </a:lnTo>
                      <a:lnTo>
                        <a:pt x="996" y="255"/>
                      </a:lnTo>
                      <a:lnTo>
                        <a:pt x="996" y="248"/>
                      </a:lnTo>
                      <a:lnTo>
                        <a:pt x="1004" y="248"/>
                      </a:lnTo>
                      <a:lnTo>
                        <a:pt x="1004" y="240"/>
                      </a:lnTo>
                      <a:lnTo>
                        <a:pt x="1012" y="240"/>
                      </a:lnTo>
                      <a:lnTo>
                        <a:pt x="1012" y="232"/>
                      </a:lnTo>
                      <a:lnTo>
                        <a:pt x="1019" y="232"/>
                      </a:lnTo>
                      <a:lnTo>
                        <a:pt x="1019" y="224"/>
                      </a:lnTo>
                      <a:lnTo>
                        <a:pt x="1027" y="224"/>
                      </a:lnTo>
                      <a:lnTo>
                        <a:pt x="1027" y="217"/>
                      </a:lnTo>
                      <a:lnTo>
                        <a:pt x="1035" y="209"/>
                      </a:lnTo>
                      <a:lnTo>
                        <a:pt x="1035" y="201"/>
                      </a:lnTo>
                      <a:lnTo>
                        <a:pt x="1042" y="201"/>
                      </a:lnTo>
                      <a:lnTo>
                        <a:pt x="1042" y="194"/>
                      </a:lnTo>
                      <a:lnTo>
                        <a:pt x="1050" y="194"/>
                      </a:lnTo>
                      <a:lnTo>
                        <a:pt x="1050" y="186"/>
                      </a:lnTo>
                      <a:lnTo>
                        <a:pt x="1058" y="186"/>
                      </a:lnTo>
                      <a:lnTo>
                        <a:pt x="1058" y="178"/>
                      </a:lnTo>
                      <a:lnTo>
                        <a:pt x="1058" y="170"/>
                      </a:lnTo>
                      <a:lnTo>
                        <a:pt x="1066" y="170"/>
                      </a:lnTo>
                      <a:lnTo>
                        <a:pt x="1066" y="163"/>
                      </a:lnTo>
                      <a:lnTo>
                        <a:pt x="1073" y="163"/>
                      </a:lnTo>
                      <a:lnTo>
                        <a:pt x="1073" y="155"/>
                      </a:lnTo>
                      <a:lnTo>
                        <a:pt x="1081" y="155"/>
                      </a:lnTo>
                      <a:lnTo>
                        <a:pt x="1081" y="147"/>
                      </a:lnTo>
                      <a:lnTo>
                        <a:pt x="1081" y="140"/>
                      </a:lnTo>
                      <a:lnTo>
                        <a:pt x="1089" y="140"/>
                      </a:lnTo>
                      <a:lnTo>
                        <a:pt x="1089" y="132"/>
                      </a:lnTo>
                      <a:lnTo>
                        <a:pt x="1097" y="124"/>
                      </a:lnTo>
                      <a:lnTo>
                        <a:pt x="1097" y="116"/>
                      </a:lnTo>
                      <a:lnTo>
                        <a:pt x="1104" y="116"/>
                      </a:lnTo>
                      <a:lnTo>
                        <a:pt x="1104" y="109"/>
                      </a:lnTo>
                      <a:lnTo>
                        <a:pt x="1112" y="101"/>
                      </a:lnTo>
                      <a:lnTo>
                        <a:pt x="1112" y="93"/>
                      </a:lnTo>
                      <a:lnTo>
                        <a:pt x="1120" y="93"/>
                      </a:lnTo>
                      <a:lnTo>
                        <a:pt x="1120" y="85"/>
                      </a:lnTo>
                      <a:lnTo>
                        <a:pt x="1120" y="78"/>
                      </a:lnTo>
                      <a:lnTo>
                        <a:pt x="1127" y="78"/>
                      </a:lnTo>
                      <a:lnTo>
                        <a:pt x="1127" y="70"/>
                      </a:lnTo>
                      <a:lnTo>
                        <a:pt x="1127" y="62"/>
                      </a:lnTo>
                      <a:lnTo>
                        <a:pt x="1135" y="62"/>
                      </a:lnTo>
                      <a:lnTo>
                        <a:pt x="1135" y="55"/>
                      </a:lnTo>
                      <a:lnTo>
                        <a:pt x="1143" y="55"/>
                      </a:lnTo>
                      <a:lnTo>
                        <a:pt x="1143" y="47"/>
                      </a:lnTo>
                      <a:lnTo>
                        <a:pt x="1143" y="39"/>
                      </a:lnTo>
                      <a:lnTo>
                        <a:pt x="1151" y="39"/>
                      </a:lnTo>
                      <a:lnTo>
                        <a:pt x="1151" y="31"/>
                      </a:lnTo>
                      <a:lnTo>
                        <a:pt x="1158" y="31"/>
                      </a:lnTo>
                      <a:lnTo>
                        <a:pt x="1158" y="24"/>
                      </a:lnTo>
                      <a:lnTo>
                        <a:pt x="1166" y="24"/>
                      </a:lnTo>
                      <a:lnTo>
                        <a:pt x="1174" y="24"/>
                      </a:lnTo>
                      <a:lnTo>
                        <a:pt x="1181" y="24"/>
                      </a:lnTo>
                      <a:lnTo>
                        <a:pt x="1189" y="24"/>
                      </a:lnTo>
                      <a:lnTo>
                        <a:pt x="1197" y="24"/>
                      </a:lnTo>
                      <a:lnTo>
                        <a:pt x="1197" y="31"/>
                      </a:lnTo>
                      <a:lnTo>
                        <a:pt x="1205" y="31"/>
                      </a:lnTo>
                      <a:lnTo>
                        <a:pt x="1205" y="39"/>
                      </a:lnTo>
                      <a:lnTo>
                        <a:pt x="1212" y="47"/>
                      </a:lnTo>
                      <a:lnTo>
                        <a:pt x="1212" y="55"/>
                      </a:lnTo>
                      <a:lnTo>
                        <a:pt x="1220" y="55"/>
                      </a:lnTo>
                      <a:lnTo>
                        <a:pt x="1220" y="62"/>
                      </a:lnTo>
                      <a:lnTo>
                        <a:pt x="1220" y="70"/>
                      </a:lnTo>
                      <a:lnTo>
                        <a:pt x="1228" y="70"/>
                      </a:lnTo>
                      <a:lnTo>
                        <a:pt x="1228" y="78"/>
                      </a:lnTo>
                      <a:lnTo>
                        <a:pt x="1236" y="85"/>
                      </a:lnTo>
                      <a:lnTo>
                        <a:pt x="1236" y="93"/>
                      </a:lnTo>
                      <a:lnTo>
                        <a:pt x="1243" y="93"/>
                      </a:lnTo>
                      <a:lnTo>
                        <a:pt x="1243" y="101"/>
                      </a:lnTo>
                      <a:lnTo>
                        <a:pt x="1251" y="109"/>
                      </a:lnTo>
                      <a:lnTo>
                        <a:pt x="1251" y="116"/>
                      </a:lnTo>
                      <a:lnTo>
                        <a:pt x="1259" y="116"/>
                      </a:lnTo>
                      <a:lnTo>
                        <a:pt x="1259" y="124"/>
                      </a:lnTo>
                      <a:lnTo>
                        <a:pt x="1266" y="124"/>
                      </a:lnTo>
                      <a:lnTo>
                        <a:pt x="1266" y="132"/>
                      </a:lnTo>
                      <a:lnTo>
                        <a:pt x="1266" y="140"/>
                      </a:lnTo>
                      <a:lnTo>
                        <a:pt x="1274" y="140"/>
                      </a:lnTo>
                      <a:lnTo>
                        <a:pt x="1274" y="147"/>
                      </a:lnTo>
                      <a:lnTo>
                        <a:pt x="1282" y="147"/>
                      </a:lnTo>
                      <a:lnTo>
                        <a:pt x="1282" y="155"/>
                      </a:lnTo>
                      <a:lnTo>
                        <a:pt x="1290" y="163"/>
                      </a:lnTo>
                      <a:lnTo>
                        <a:pt x="1290" y="170"/>
                      </a:lnTo>
                      <a:lnTo>
                        <a:pt x="1297" y="170"/>
                      </a:lnTo>
                      <a:lnTo>
                        <a:pt x="1297" y="178"/>
                      </a:lnTo>
                      <a:lnTo>
                        <a:pt x="1305" y="178"/>
                      </a:lnTo>
                      <a:lnTo>
                        <a:pt x="1305" y="186"/>
                      </a:lnTo>
                      <a:lnTo>
                        <a:pt x="1313" y="186"/>
                      </a:lnTo>
                      <a:lnTo>
                        <a:pt x="1313" y="194"/>
                      </a:lnTo>
                      <a:lnTo>
                        <a:pt x="1321" y="194"/>
                      </a:lnTo>
                      <a:lnTo>
                        <a:pt x="1321" y="201"/>
                      </a:lnTo>
                      <a:lnTo>
                        <a:pt x="1321" y="209"/>
                      </a:lnTo>
                      <a:lnTo>
                        <a:pt x="1328" y="209"/>
                      </a:lnTo>
                      <a:lnTo>
                        <a:pt x="1328" y="217"/>
                      </a:lnTo>
                      <a:lnTo>
                        <a:pt x="1336" y="217"/>
                      </a:lnTo>
                      <a:lnTo>
                        <a:pt x="1336" y="224"/>
                      </a:lnTo>
                      <a:lnTo>
                        <a:pt x="1344" y="224"/>
                      </a:lnTo>
                      <a:lnTo>
                        <a:pt x="1344" y="232"/>
                      </a:lnTo>
                      <a:lnTo>
                        <a:pt x="1351" y="232"/>
                      </a:lnTo>
                      <a:lnTo>
                        <a:pt x="1351" y="240"/>
                      </a:lnTo>
                      <a:lnTo>
                        <a:pt x="1359" y="240"/>
                      </a:lnTo>
                      <a:lnTo>
                        <a:pt x="1359" y="248"/>
                      </a:lnTo>
                      <a:lnTo>
                        <a:pt x="1367" y="248"/>
                      </a:lnTo>
                      <a:lnTo>
                        <a:pt x="1375" y="248"/>
                      </a:lnTo>
                      <a:lnTo>
                        <a:pt x="1375" y="255"/>
                      </a:lnTo>
                      <a:lnTo>
                        <a:pt x="1382" y="255"/>
                      </a:lnTo>
                      <a:lnTo>
                        <a:pt x="1382" y="263"/>
                      </a:lnTo>
                      <a:lnTo>
                        <a:pt x="1390" y="263"/>
                      </a:lnTo>
                      <a:lnTo>
                        <a:pt x="1390" y="271"/>
                      </a:lnTo>
                      <a:lnTo>
                        <a:pt x="1398" y="271"/>
                      </a:lnTo>
                      <a:lnTo>
                        <a:pt x="1405" y="271"/>
                      </a:lnTo>
                      <a:lnTo>
                        <a:pt x="1405" y="279"/>
                      </a:lnTo>
                      <a:lnTo>
                        <a:pt x="1413" y="279"/>
                      </a:lnTo>
                      <a:lnTo>
                        <a:pt x="1421" y="279"/>
                      </a:lnTo>
                      <a:lnTo>
                        <a:pt x="1429" y="279"/>
                      </a:lnTo>
                      <a:lnTo>
                        <a:pt x="1436" y="279"/>
                      </a:lnTo>
                      <a:lnTo>
                        <a:pt x="1436" y="271"/>
                      </a:lnTo>
                      <a:lnTo>
                        <a:pt x="1444" y="271"/>
                      </a:lnTo>
                      <a:lnTo>
                        <a:pt x="1452" y="271"/>
                      </a:lnTo>
                      <a:lnTo>
                        <a:pt x="1452" y="263"/>
                      </a:lnTo>
                      <a:lnTo>
                        <a:pt x="1460" y="263"/>
                      </a:lnTo>
                      <a:lnTo>
                        <a:pt x="1460" y="255"/>
                      </a:lnTo>
                      <a:lnTo>
                        <a:pt x="1467" y="255"/>
                      </a:lnTo>
                      <a:lnTo>
                        <a:pt x="1467" y="248"/>
                      </a:lnTo>
                      <a:lnTo>
                        <a:pt x="1475" y="248"/>
                      </a:lnTo>
                      <a:lnTo>
                        <a:pt x="1483" y="240"/>
                      </a:lnTo>
                      <a:lnTo>
                        <a:pt x="1490" y="232"/>
                      </a:lnTo>
                      <a:lnTo>
                        <a:pt x="1498" y="224"/>
                      </a:lnTo>
                      <a:lnTo>
                        <a:pt x="1498" y="217"/>
                      </a:lnTo>
                      <a:lnTo>
                        <a:pt x="1506" y="217"/>
                      </a:lnTo>
                      <a:lnTo>
                        <a:pt x="1506" y="209"/>
                      </a:lnTo>
                      <a:lnTo>
                        <a:pt x="1514" y="209"/>
                      </a:lnTo>
                      <a:lnTo>
                        <a:pt x="1514" y="201"/>
                      </a:lnTo>
                      <a:lnTo>
                        <a:pt x="1521" y="201"/>
                      </a:lnTo>
                      <a:lnTo>
                        <a:pt x="1521" y="194"/>
                      </a:lnTo>
                      <a:lnTo>
                        <a:pt x="1529" y="194"/>
                      </a:lnTo>
                      <a:lnTo>
                        <a:pt x="1529" y="186"/>
                      </a:lnTo>
                      <a:lnTo>
                        <a:pt x="1537" y="186"/>
                      </a:lnTo>
                      <a:lnTo>
                        <a:pt x="1537" y="178"/>
                      </a:lnTo>
                      <a:lnTo>
                        <a:pt x="1537" y="170"/>
                      </a:lnTo>
                      <a:lnTo>
                        <a:pt x="1545" y="170"/>
                      </a:lnTo>
                      <a:lnTo>
                        <a:pt x="1545" y="163"/>
                      </a:lnTo>
                      <a:lnTo>
                        <a:pt x="1552" y="163"/>
                      </a:lnTo>
                      <a:lnTo>
                        <a:pt x="1552" y="155"/>
                      </a:lnTo>
                      <a:lnTo>
                        <a:pt x="1560" y="155"/>
                      </a:lnTo>
                      <a:lnTo>
                        <a:pt x="1560" y="147"/>
                      </a:lnTo>
                      <a:lnTo>
                        <a:pt x="1560" y="140"/>
                      </a:lnTo>
                      <a:lnTo>
                        <a:pt x="1568" y="140"/>
                      </a:lnTo>
                      <a:lnTo>
                        <a:pt x="1568" y="132"/>
                      </a:lnTo>
                      <a:lnTo>
                        <a:pt x="1575" y="132"/>
                      </a:lnTo>
                      <a:lnTo>
                        <a:pt x="1575" y="124"/>
                      </a:lnTo>
                      <a:lnTo>
                        <a:pt x="1575" y="116"/>
                      </a:lnTo>
                      <a:lnTo>
                        <a:pt x="1583" y="116"/>
                      </a:lnTo>
                      <a:lnTo>
                        <a:pt x="1583" y="109"/>
                      </a:lnTo>
                      <a:lnTo>
                        <a:pt x="1591" y="109"/>
                      </a:lnTo>
                      <a:lnTo>
                        <a:pt x="1591" y="101"/>
                      </a:lnTo>
                      <a:lnTo>
                        <a:pt x="1591" y="93"/>
                      </a:lnTo>
                      <a:lnTo>
                        <a:pt x="1599" y="93"/>
                      </a:lnTo>
                      <a:lnTo>
                        <a:pt x="1599" y="85"/>
                      </a:lnTo>
                      <a:lnTo>
                        <a:pt x="1606" y="85"/>
                      </a:lnTo>
                      <a:lnTo>
                        <a:pt x="1606" y="78"/>
                      </a:lnTo>
                      <a:lnTo>
                        <a:pt x="1606" y="70"/>
                      </a:lnTo>
                      <a:lnTo>
                        <a:pt x="1614" y="70"/>
                      </a:lnTo>
                      <a:lnTo>
                        <a:pt x="1614" y="62"/>
                      </a:lnTo>
                      <a:lnTo>
                        <a:pt x="1622" y="55"/>
                      </a:lnTo>
                      <a:lnTo>
                        <a:pt x="1622" y="47"/>
                      </a:lnTo>
                      <a:lnTo>
                        <a:pt x="1629" y="47"/>
                      </a:lnTo>
                      <a:lnTo>
                        <a:pt x="1629" y="39"/>
                      </a:lnTo>
                      <a:lnTo>
                        <a:pt x="1629" y="31"/>
                      </a:lnTo>
                      <a:lnTo>
                        <a:pt x="1637" y="31"/>
                      </a:lnTo>
                      <a:lnTo>
                        <a:pt x="1637" y="24"/>
                      </a:lnTo>
                      <a:lnTo>
                        <a:pt x="1637" y="16"/>
                      </a:lnTo>
                      <a:lnTo>
                        <a:pt x="1645" y="16"/>
                      </a:lnTo>
                      <a:lnTo>
                        <a:pt x="1645" y="8"/>
                      </a:lnTo>
                      <a:lnTo>
                        <a:pt x="1653" y="8"/>
                      </a:lnTo>
                      <a:lnTo>
                        <a:pt x="1653" y="0"/>
                      </a:lnTo>
                      <a:lnTo>
                        <a:pt x="1660" y="0"/>
                      </a:lnTo>
                      <a:lnTo>
                        <a:pt x="1668" y="0"/>
                      </a:lnTo>
                      <a:lnTo>
                        <a:pt x="1676" y="0"/>
                      </a:lnTo>
                      <a:lnTo>
                        <a:pt x="1684" y="0"/>
                      </a:lnTo>
                      <a:lnTo>
                        <a:pt x="1691" y="0"/>
                      </a:lnTo>
                      <a:lnTo>
                        <a:pt x="1691" y="8"/>
                      </a:lnTo>
                      <a:lnTo>
                        <a:pt x="1699" y="8"/>
                      </a:lnTo>
                      <a:lnTo>
                        <a:pt x="1699" y="16"/>
                      </a:lnTo>
                      <a:lnTo>
                        <a:pt x="1707" y="16"/>
                      </a:lnTo>
                      <a:lnTo>
                        <a:pt x="1707" y="24"/>
                      </a:lnTo>
                      <a:lnTo>
                        <a:pt x="1707" y="31"/>
                      </a:lnTo>
                      <a:lnTo>
                        <a:pt x="1714" y="31"/>
                      </a:lnTo>
                      <a:lnTo>
                        <a:pt x="1714" y="39"/>
                      </a:lnTo>
                      <a:lnTo>
                        <a:pt x="1714" y="47"/>
                      </a:lnTo>
                      <a:lnTo>
                        <a:pt x="1722" y="47"/>
                      </a:lnTo>
                      <a:lnTo>
                        <a:pt x="1722" y="55"/>
                      </a:lnTo>
                      <a:lnTo>
                        <a:pt x="1730" y="62"/>
                      </a:lnTo>
                      <a:lnTo>
                        <a:pt x="1730" y="70"/>
                      </a:lnTo>
                      <a:lnTo>
                        <a:pt x="1738" y="70"/>
                      </a:lnTo>
                      <a:lnTo>
                        <a:pt x="1738" y="78"/>
                      </a:lnTo>
                      <a:lnTo>
                        <a:pt x="1738" y="85"/>
                      </a:lnTo>
                      <a:lnTo>
                        <a:pt x="1745" y="85"/>
                      </a:lnTo>
                      <a:lnTo>
                        <a:pt x="1745" y="93"/>
                      </a:lnTo>
                      <a:lnTo>
                        <a:pt x="1753" y="93"/>
                      </a:lnTo>
                      <a:lnTo>
                        <a:pt x="1753" y="101"/>
                      </a:lnTo>
                      <a:lnTo>
                        <a:pt x="1753" y="109"/>
                      </a:lnTo>
                      <a:lnTo>
                        <a:pt x="1761" y="109"/>
                      </a:lnTo>
                      <a:lnTo>
                        <a:pt x="1761" y="116"/>
                      </a:lnTo>
                      <a:lnTo>
                        <a:pt x="1769" y="116"/>
                      </a:lnTo>
                      <a:lnTo>
                        <a:pt x="1769" y="124"/>
                      </a:lnTo>
                      <a:lnTo>
                        <a:pt x="1769" y="132"/>
                      </a:lnTo>
                      <a:lnTo>
                        <a:pt x="1776" y="132"/>
                      </a:lnTo>
                      <a:lnTo>
                        <a:pt x="1776" y="140"/>
                      </a:lnTo>
                      <a:lnTo>
                        <a:pt x="1784" y="140"/>
                      </a:lnTo>
                      <a:lnTo>
                        <a:pt x="1784" y="147"/>
                      </a:lnTo>
                      <a:lnTo>
                        <a:pt x="1792" y="155"/>
                      </a:lnTo>
                      <a:lnTo>
                        <a:pt x="1792" y="163"/>
                      </a:lnTo>
                      <a:lnTo>
                        <a:pt x="1799" y="163"/>
                      </a:lnTo>
                      <a:lnTo>
                        <a:pt x="1799" y="170"/>
                      </a:lnTo>
                      <a:lnTo>
                        <a:pt x="1807" y="170"/>
                      </a:lnTo>
                      <a:lnTo>
                        <a:pt x="1807" y="178"/>
                      </a:lnTo>
                      <a:lnTo>
                        <a:pt x="1815" y="178"/>
                      </a:lnTo>
                      <a:lnTo>
                        <a:pt x="1815" y="186"/>
                      </a:lnTo>
                      <a:lnTo>
                        <a:pt x="1815" y="194"/>
                      </a:lnTo>
                      <a:lnTo>
                        <a:pt x="1823" y="194"/>
                      </a:lnTo>
                      <a:lnTo>
                        <a:pt x="1823" y="201"/>
                      </a:lnTo>
                      <a:lnTo>
                        <a:pt x="1830" y="201"/>
                      </a:lnTo>
                      <a:lnTo>
                        <a:pt x="1830" y="209"/>
                      </a:lnTo>
                      <a:lnTo>
                        <a:pt x="1838" y="209"/>
                      </a:lnTo>
                      <a:lnTo>
                        <a:pt x="1838" y="217"/>
                      </a:lnTo>
                      <a:lnTo>
                        <a:pt x="1846" y="217"/>
                      </a:lnTo>
                      <a:lnTo>
                        <a:pt x="1846" y="224"/>
                      </a:lnTo>
                      <a:lnTo>
                        <a:pt x="1853" y="224"/>
                      </a:lnTo>
                      <a:lnTo>
                        <a:pt x="1853" y="232"/>
                      </a:lnTo>
                      <a:lnTo>
                        <a:pt x="1861" y="232"/>
                      </a:lnTo>
                      <a:lnTo>
                        <a:pt x="1861" y="240"/>
                      </a:lnTo>
                      <a:lnTo>
                        <a:pt x="1869" y="240"/>
                      </a:lnTo>
                      <a:lnTo>
                        <a:pt x="1869" y="248"/>
                      </a:lnTo>
                      <a:lnTo>
                        <a:pt x="1877" y="248"/>
                      </a:lnTo>
                      <a:lnTo>
                        <a:pt x="1877" y="255"/>
                      </a:lnTo>
                      <a:lnTo>
                        <a:pt x="1884" y="255"/>
                      </a:lnTo>
                      <a:lnTo>
                        <a:pt x="1884" y="263"/>
                      </a:lnTo>
                      <a:lnTo>
                        <a:pt x="1892" y="263"/>
                      </a:lnTo>
                      <a:lnTo>
                        <a:pt x="1900" y="263"/>
                      </a:lnTo>
                      <a:lnTo>
                        <a:pt x="1900" y="271"/>
                      </a:lnTo>
                      <a:lnTo>
                        <a:pt x="1908" y="271"/>
                      </a:lnTo>
                      <a:lnTo>
                        <a:pt x="1915" y="271"/>
                      </a:lnTo>
                      <a:lnTo>
                        <a:pt x="1923" y="271"/>
                      </a:lnTo>
                      <a:lnTo>
                        <a:pt x="1931" y="271"/>
                      </a:lnTo>
                      <a:lnTo>
                        <a:pt x="1938" y="271"/>
                      </a:lnTo>
                      <a:lnTo>
                        <a:pt x="1938" y="263"/>
                      </a:lnTo>
                      <a:lnTo>
                        <a:pt x="1946" y="263"/>
                      </a:lnTo>
                      <a:lnTo>
                        <a:pt x="1954" y="263"/>
                      </a:lnTo>
                      <a:lnTo>
                        <a:pt x="1954" y="255"/>
                      </a:lnTo>
                      <a:lnTo>
                        <a:pt x="1962" y="255"/>
                      </a:lnTo>
                      <a:lnTo>
                        <a:pt x="1962" y="248"/>
                      </a:lnTo>
                      <a:lnTo>
                        <a:pt x="1969" y="248"/>
                      </a:lnTo>
                      <a:lnTo>
                        <a:pt x="1969" y="240"/>
                      </a:lnTo>
                      <a:lnTo>
                        <a:pt x="1977" y="240"/>
                      </a:lnTo>
                      <a:lnTo>
                        <a:pt x="1977" y="232"/>
                      </a:lnTo>
                      <a:lnTo>
                        <a:pt x="1985" y="232"/>
                      </a:lnTo>
                      <a:lnTo>
                        <a:pt x="1985" y="224"/>
                      </a:lnTo>
                      <a:lnTo>
                        <a:pt x="1993" y="224"/>
                      </a:lnTo>
                      <a:lnTo>
                        <a:pt x="1993" y="217"/>
                      </a:lnTo>
                      <a:lnTo>
                        <a:pt x="2000" y="217"/>
                      </a:lnTo>
                      <a:lnTo>
                        <a:pt x="2000" y="209"/>
                      </a:lnTo>
                      <a:lnTo>
                        <a:pt x="2008" y="209"/>
                      </a:lnTo>
                      <a:lnTo>
                        <a:pt x="2008" y="201"/>
                      </a:lnTo>
                      <a:lnTo>
                        <a:pt x="2016" y="201"/>
                      </a:lnTo>
                      <a:lnTo>
                        <a:pt x="2016" y="194"/>
                      </a:lnTo>
                      <a:lnTo>
                        <a:pt x="2023" y="194"/>
                      </a:lnTo>
                      <a:lnTo>
                        <a:pt x="2023" y="186"/>
                      </a:lnTo>
                      <a:lnTo>
                        <a:pt x="2023" y="178"/>
                      </a:lnTo>
                      <a:lnTo>
                        <a:pt x="2031" y="178"/>
                      </a:lnTo>
                      <a:lnTo>
                        <a:pt x="2031" y="170"/>
                      </a:lnTo>
                      <a:lnTo>
                        <a:pt x="2039" y="170"/>
                      </a:lnTo>
                      <a:lnTo>
                        <a:pt x="2039" y="163"/>
                      </a:lnTo>
                      <a:lnTo>
                        <a:pt x="2047" y="163"/>
                      </a:lnTo>
                      <a:lnTo>
                        <a:pt x="2047" y="155"/>
                      </a:lnTo>
                      <a:lnTo>
                        <a:pt x="2054" y="147"/>
                      </a:lnTo>
                      <a:lnTo>
                        <a:pt x="2054" y="140"/>
                      </a:lnTo>
                      <a:lnTo>
                        <a:pt x="2062" y="140"/>
                      </a:lnTo>
                      <a:lnTo>
                        <a:pt x="2062" y="132"/>
                      </a:lnTo>
                      <a:lnTo>
                        <a:pt x="2070" y="132"/>
                      </a:lnTo>
                      <a:lnTo>
                        <a:pt x="2070" y="124"/>
                      </a:lnTo>
                      <a:lnTo>
                        <a:pt x="2070" y="116"/>
                      </a:lnTo>
                      <a:lnTo>
                        <a:pt x="2077" y="116"/>
                      </a:lnTo>
                      <a:lnTo>
                        <a:pt x="2077" y="109"/>
                      </a:lnTo>
                      <a:lnTo>
                        <a:pt x="2085" y="109"/>
                      </a:lnTo>
                      <a:lnTo>
                        <a:pt x="2085" y="101"/>
                      </a:lnTo>
                      <a:lnTo>
                        <a:pt x="2085" y="93"/>
                      </a:lnTo>
                      <a:lnTo>
                        <a:pt x="2093" y="93"/>
                      </a:lnTo>
                      <a:lnTo>
                        <a:pt x="2093" y="85"/>
                      </a:lnTo>
                      <a:lnTo>
                        <a:pt x="2101" y="85"/>
                      </a:lnTo>
                      <a:lnTo>
                        <a:pt x="2101" y="78"/>
                      </a:lnTo>
                      <a:lnTo>
                        <a:pt x="2101" y="70"/>
                      </a:lnTo>
                      <a:lnTo>
                        <a:pt x="2108" y="70"/>
                      </a:lnTo>
                      <a:lnTo>
                        <a:pt x="2108" y="62"/>
                      </a:lnTo>
                      <a:lnTo>
                        <a:pt x="2116" y="55"/>
                      </a:lnTo>
                      <a:lnTo>
                        <a:pt x="2116" y="47"/>
                      </a:lnTo>
                      <a:lnTo>
                        <a:pt x="2124" y="47"/>
                      </a:lnTo>
                      <a:lnTo>
                        <a:pt x="2124" y="39"/>
                      </a:lnTo>
                      <a:lnTo>
                        <a:pt x="2124" y="31"/>
                      </a:lnTo>
                      <a:lnTo>
                        <a:pt x="2132" y="31"/>
                      </a:lnTo>
                      <a:lnTo>
                        <a:pt x="2132" y="24"/>
                      </a:lnTo>
                      <a:lnTo>
                        <a:pt x="2132" y="16"/>
                      </a:lnTo>
                      <a:lnTo>
                        <a:pt x="2139" y="16"/>
                      </a:lnTo>
                      <a:lnTo>
                        <a:pt x="2139" y="8"/>
                      </a:lnTo>
                      <a:lnTo>
                        <a:pt x="2147" y="8"/>
                      </a:lnTo>
                      <a:lnTo>
                        <a:pt x="2147" y="0"/>
                      </a:lnTo>
                      <a:lnTo>
                        <a:pt x="2155" y="0"/>
                      </a:lnTo>
                      <a:lnTo>
                        <a:pt x="2162" y="0"/>
                      </a:lnTo>
                      <a:lnTo>
                        <a:pt x="2170" y="0"/>
                      </a:lnTo>
                      <a:lnTo>
                        <a:pt x="2178" y="0"/>
                      </a:lnTo>
                      <a:lnTo>
                        <a:pt x="2186" y="0"/>
                      </a:lnTo>
                      <a:lnTo>
                        <a:pt x="2186" y="8"/>
                      </a:lnTo>
                      <a:lnTo>
                        <a:pt x="2193" y="8"/>
                      </a:lnTo>
                      <a:lnTo>
                        <a:pt x="2193" y="16"/>
                      </a:lnTo>
                      <a:lnTo>
                        <a:pt x="2201" y="16"/>
                      </a:lnTo>
                      <a:lnTo>
                        <a:pt x="2201" y="24"/>
                      </a:lnTo>
                      <a:lnTo>
                        <a:pt x="2201" y="31"/>
                      </a:lnTo>
                      <a:lnTo>
                        <a:pt x="2209" y="31"/>
                      </a:lnTo>
                      <a:lnTo>
                        <a:pt x="2209" y="39"/>
                      </a:lnTo>
                      <a:lnTo>
                        <a:pt x="2209" y="47"/>
                      </a:lnTo>
                      <a:lnTo>
                        <a:pt x="2217" y="47"/>
                      </a:lnTo>
                      <a:lnTo>
                        <a:pt x="2217" y="55"/>
                      </a:lnTo>
                      <a:lnTo>
                        <a:pt x="2224" y="55"/>
                      </a:lnTo>
                      <a:lnTo>
                        <a:pt x="2224" y="62"/>
                      </a:lnTo>
                      <a:lnTo>
                        <a:pt x="2224" y="70"/>
                      </a:lnTo>
                      <a:lnTo>
                        <a:pt x="2232" y="70"/>
                      </a:lnTo>
                      <a:lnTo>
                        <a:pt x="2232" y="78"/>
                      </a:lnTo>
                      <a:lnTo>
                        <a:pt x="2232" y="85"/>
                      </a:lnTo>
                      <a:lnTo>
                        <a:pt x="2240" y="85"/>
                      </a:lnTo>
                      <a:lnTo>
                        <a:pt x="2240" y="93"/>
                      </a:lnTo>
                      <a:lnTo>
                        <a:pt x="2247" y="93"/>
                      </a:lnTo>
                      <a:lnTo>
                        <a:pt x="2247" y="101"/>
                      </a:lnTo>
                      <a:lnTo>
                        <a:pt x="2247" y="109"/>
                      </a:lnTo>
                      <a:lnTo>
                        <a:pt x="2255" y="109"/>
                      </a:lnTo>
                      <a:lnTo>
                        <a:pt x="2255" y="116"/>
                      </a:lnTo>
                      <a:lnTo>
                        <a:pt x="2263" y="116"/>
                      </a:lnTo>
                      <a:lnTo>
                        <a:pt x="2263" y="124"/>
                      </a:lnTo>
                      <a:lnTo>
                        <a:pt x="2263" y="132"/>
                      </a:lnTo>
                      <a:lnTo>
                        <a:pt x="2271" y="132"/>
                      </a:lnTo>
                      <a:lnTo>
                        <a:pt x="2271" y="140"/>
                      </a:lnTo>
                      <a:lnTo>
                        <a:pt x="2278" y="140"/>
                      </a:lnTo>
                      <a:lnTo>
                        <a:pt x="2278" y="147"/>
                      </a:lnTo>
                      <a:lnTo>
                        <a:pt x="2278" y="155"/>
                      </a:lnTo>
                      <a:lnTo>
                        <a:pt x="2286" y="155"/>
                      </a:lnTo>
                      <a:lnTo>
                        <a:pt x="2286" y="163"/>
                      </a:lnTo>
                      <a:lnTo>
                        <a:pt x="2294" y="163"/>
                      </a:lnTo>
                      <a:lnTo>
                        <a:pt x="2294" y="170"/>
                      </a:lnTo>
                      <a:lnTo>
                        <a:pt x="2301" y="170"/>
                      </a:lnTo>
                      <a:lnTo>
                        <a:pt x="2301" y="178"/>
                      </a:lnTo>
                      <a:lnTo>
                        <a:pt x="2301" y="186"/>
                      </a:lnTo>
                      <a:lnTo>
                        <a:pt x="2309" y="186"/>
                      </a:lnTo>
                      <a:lnTo>
                        <a:pt x="2309" y="194"/>
                      </a:lnTo>
                      <a:lnTo>
                        <a:pt x="2317" y="194"/>
                      </a:lnTo>
                      <a:lnTo>
                        <a:pt x="2317" y="201"/>
                      </a:lnTo>
                      <a:lnTo>
                        <a:pt x="2325" y="201"/>
                      </a:lnTo>
                      <a:lnTo>
                        <a:pt x="2325" y="209"/>
                      </a:lnTo>
                      <a:lnTo>
                        <a:pt x="2332" y="209"/>
                      </a:lnTo>
                      <a:lnTo>
                        <a:pt x="2332" y="217"/>
                      </a:lnTo>
                      <a:lnTo>
                        <a:pt x="2340" y="217"/>
                      </a:lnTo>
                      <a:lnTo>
                        <a:pt x="2340" y="224"/>
                      </a:lnTo>
                      <a:lnTo>
                        <a:pt x="2348" y="232"/>
                      </a:lnTo>
                      <a:lnTo>
                        <a:pt x="2356" y="240"/>
                      </a:lnTo>
                      <a:lnTo>
                        <a:pt x="2363" y="248"/>
                      </a:lnTo>
                      <a:lnTo>
                        <a:pt x="2371" y="248"/>
                      </a:lnTo>
                      <a:lnTo>
                        <a:pt x="2371" y="255"/>
                      </a:lnTo>
                      <a:lnTo>
                        <a:pt x="2379" y="255"/>
                      </a:lnTo>
                      <a:lnTo>
                        <a:pt x="2379" y="263"/>
                      </a:lnTo>
                      <a:lnTo>
                        <a:pt x="2386" y="263"/>
                      </a:lnTo>
                      <a:lnTo>
                        <a:pt x="2386" y="271"/>
                      </a:lnTo>
                      <a:lnTo>
                        <a:pt x="2394" y="271"/>
                      </a:lnTo>
                      <a:lnTo>
                        <a:pt x="2402" y="271"/>
                      </a:lnTo>
                      <a:lnTo>
                        <a:pt x="2402" y="279"/>
                      </a:lnTo>
                      <a:lnTo>
                        <a:pt x="2410" y="279"/>
                      </a:lnTo>
                      <a:lnTo>
                        <a:pt x="2417" y="279"/>
                      </a:lnTo>
                      <a:lnTo>
                        <a:pt x="2425" y="279"/>
                      </a:lnTo>
                      <a:lnTo>
                        <a:pt x="2433" y="279"/>
                      </a:lnTo>
                      <a:lnTo>
                        <a:pt x="2433" y="271"/>
                      </a:lnTo>
                      <a:lnTo>
                        <a:pt x="2441" y="271"/>
                      </a:lnTo>
                      <a:lnTo>
                        <a:pt x="2448" y="271"/>
                      </a:lnTo>
                      <a:lnTo>
                        <a:pt x="2448" y="263"/>
                      </a:lnTo>
                      <a:lnTo>
                        <a:pt x="2456" y="263"/>
                      </a:lnTo>
                      <a:lnTo>
                        <a:pt x="2456" y="255"/>
                      </a:lnTo>
                      <a:lnTo>
                        <a:pt x="2464" y="255"/>
                      </a:lnTo>
                      <a:lnTo>
                        <a:pt x="2464" y="248"/>
                      </a:lnTo>
                      <a:lnTo>
                        <a:pt x="2471" y="248"/>
                      </a:lnTo>
                      <a:lnTo>
                        <a:pt x="2479" y="248"/>
                      </a:lnTo>
                      <a:lnTo>
                        <a:pt x="2479" y="240"/>
                      </a:lnTo>
                      <a:lnTo>
                        <a:pt x="2487" y="240"/>
                      </a:lnTo>
                      <a:lnTo>
                        <a:pt x="2487" y="232"/>
                      </a:lnTo>
                      <a:lnTo>
                        <a:pt x="2495" y="232"/>
                      </a:lnTo>
                      <a:lnTo>
                        <a:pt x="2495" y="224"/>
                      </a:lnTo>
                      <a:lnTo>
                        <a:pt x="2502" y="224"/>
                      </a:lnTo>
                      <a:lnTo>
                        <a:pt x="2502" y="217"/>
                      </a:lnTo>
                      <a:lnTo>
                        <a:pt x="2510" y="217"/>
                      </a:lnTo>
                      <a:lnTo>
                        <a:pt x="2510" y="209"/>
                      </a:lnTo>
                      <a:lnTo>
                        <a:pt x="2518" y="209"/>
                      </a:lnTo>
                      <a:lnTo>
                        <a:pt x="2518" y="201"/>
                      </a:lnTo>
                      <a:lnTo>
                        <a:pt x="2518" y="194"/>
                      </a:lnTo>
                      <a:lnTo>
                        <a:pt x="2525" y="194"/>
                      </a:lnTo>
                      <a:lnTo>
                        <a:pt x="2525" y="186"/>
                      </a:lnTo>
                      <a:lnTo>
                        <a:pt x="2533" y="186"/>
                      </a:lnTo>
                      <a:lnTo>
                        <a:pt x="2533" y="178"/>
                      </a:lnTo>
                      <a:lnTo>
                        <a:pt x="2541" y="178"/>
                      </a:lnTo>
                      <a:lnTo>
                        <a:pt x="2541" y="170"/>
                      </a:lnTo>
                      <a:lnTo>
                        <a:pt x="2549" y="170"/>
                      </a:lnTo>
                      <a:lnTo>
                        <a:pt x="2549" y="163"/>
                      </a:lnTo>
                      <a:lnTo>
                        <a:pt x="2556" y="155"/>
                      </a:lnTo>
                      <a:lnTo>
                        <a:pt x="2556" y="147"/>
                      </a:lnTo>
                      <a:lnTo>
                        <a:pt x="2564" y="147"/>
                      </a:lnTo>
                      <a:lnTo>
                        <a:pt x="2564" y="140"/>
                      </a:lnTo>
                      <a:lnTo>
                        <a:pt x="2572" y="140"/>
                      </a:lnTo>
                      <a:lnTo>
                        <a:pt x="2572" y="132"/>
                      </a:lnTo>
                      <a:lnTo>
                        <a:pt x="2572" y="124"/>
                      </a:lnTo>
                      <a:lnTo>
                        <a:pt x="2580" y="124"/>
                      </a:lnTo>
                      <a:lnTo>
                        <a:pt x="2580" y="116"/>
                      </a:lnTo>
                      <a:lnTo>
                        <a:pt x="2587" y="116"/>
                      </a:lnTo>
                      <a:lnTo>
                        <a:pt x="2587" y="109"/>
                      </a:lnTo>
                      <a:lnTo>
                        <a:pt x="2595" y="101"/>
                      </a:lnTo>
                      <a:lnTo>
                        <a:pt x="2595" y="93"/>
                      </a:lnTo>
                      <a:lnTo>
                        <a:pt x="2603" y="93"/>
                      </a:lnTo>
                      <a:lnTo>
                        <a:pt x="2603" y="85"/>
                      </a:lnTo>
                      <a:lnTo>
                        <a:pt x="2610" y="78"/>
                      </a:lnTo>
                      <a:lnTo>
                        <a:pt x="2610" y="70"/>
                      </a:lnTo>
                      <a:lnTo>
                        <a:pt x="2618" y="70"/>
                      </a:lnTo>
                      <a:lnTo>
                        <a:pt x="2618" y="62"/>
                      </a:lnTo>
                      <a:lnTo>
                        <a:pt x="2618" y="55"/>
                      </a:lnTo>
                      <a:lnTo>
                        <a:pt x="2626" y="55"/>
                      </a:lnTo>
                      <a:lnTo>
                        <a:pt x="2626" y="47"/>
                      </a:lnTo>
                      <a:lnTo>
                        <a:pt x="2634" y="39"/>
                      </a:lnTo>
                      <a:lnTo>
                        <a:pt x="2634" y="31"/>
                      </a:lnTo>
                      <a:lnTo>
                        <a:pt x="2641" y="31"/>
                      </a:lnTo>
                      <a:lnTo>
                        <a:pt x="2641" y="24"/>
                      </a:lnTo>
                      <a:lnTo>
                        <a:pt x="2649" y="24"/>
                      </a:lnTo>
                      <a:lnTo>
                        <a:pt x="2657" y="24"/>
                      </a:lnTo>
                      <a:lnTo>
                        <a:pt x="2665" y="24"/>
                      </a:lnTo>
                      <a:lnTo>
                        <a:pt x="2672" y="24"/>
                      </a:lnTo>
                      <a:lnTo>
                        <a:pt x="2680" y="24"/>
                      </a:lnTo>
                      <a:lnTo>
                        <a:pt x="2680" y="31"/>
                      </a:lnTo>
                      <a:lnTo>
                        <a:pt x="2688" y="31"/>
                      </a:lnTo>
                      <a:lnTo>
                        <a:pt x="2688" y="39"/>
                      </a:lnTo>
                      <a:lnTo>
                        <a:pt x="2695" y="39"/>
                      </a:lnTo>
                      <a:lnTo>
                        <a:pt x="2695" y="47"/>
                      </a:lnTo>
                      <a:lnTo>
                        <a:pt x="2695" y="55"/>
                      </a:lnTo>
                      <a:lnTo>
                        <a:pt x="2703" y="55"/>
                      </a:lnTo>
                      <a:lnTo>
                        <a:pt x="2703" y="62"/>
                      </a:lnTo>
                      <a:lnTo>
                        <a:pt x="2711" y="62"/>
                      </a:lnTo>
                      <a:lnTo>
                        <a:pt x="2711" y="70"/>
                      </a:lnTo>
                      <a:lnTo>
                        <a:pt x="2711" y="78"/>
                      </a:lnTo>
                      <a:lnTo>
                        <a:pt x="2719" y="78"/>
                      </a:lnTo>
                      <a:lnTo>
                        <a:pt x="2719" y="85"/>
                      </a:lnTo>
                      <a:lnTo>
                        <a:pt x="2719" y="93"/>
                      </a:lnTo>
                      <a:lnTo>
                        <a:pt x="2726" y="93"/>
                      </a:lnTo>
                      <a:lnTo>
                        <a:pt x="2726" y="101"/>
                      </a:lnTo>
                      <a:lnTo>
                        <a:pt x="2734" y="109"/>
                      </a:lnTo>
                      <a:lnTo>
                        <a:pt x="2734" y="116"/>
                      </a:lnTo>
                      <a:lnTo>
                        <a:pt x="2742" y="116"/>
                      </a:lnTo>
                      <a:lnTo>
                        <a:pt x="2742" y="124"/>
                      </a:lnTo>
                      <a:lnTo>
                        <a:pt x="2749" y="132"/>
                      </a:lnTo>
                      <a:lnTo>
                        <a:pt x="2749" y="140"/>
                      </a:lnTo>
                      <a:lnTo>
                        <a:pt x="2757" y="140"/>
                      </a:lnTo>
                      <a:lnTo>
                        <a:pt x="2757" y="147"/>
                      </a:lnTo>
                      <a:lnTo>
                        <a:pt x="2757" y="155"/>
                      </a:lnTo>
                      <a:lnTo>
                        <a:pt x="2765" y="155"/>
                      </a:lnTo>
                      <a:lnTo>
                        <a:pt x="2765" y="163"/>
                      </a:lnTo>
                      <a:lnTo>
                        <a:pt x="2773" y="163"/>
                      </a:lnTo>
                      <a:lnTo>
                        <a:pt x="2773" y="170"/>
                      </a:lnTo>
                      <a:lnTo>
                        <a:pt x="2780" y="170"/>
                      </a:lnTo>
                      <a:lnTo>
                        <a:pt x="2780" y="178"/>
                      </a:lnTo>
                      <a:lnTo>
                        <a:pt x="2780" y="186"/>
                      </a:lnTo>
                      <a:lnTo>
                        <a:pt x="2788" y="186"/>
                      </a:lnTo>
                      <a:lnTo>
                        <a:pt x="2788" y="194"/>
                      </a:lnTo>
                      <a:lnTo>
                        <a:pt x="2796" y="194"/>
                      </a:lnTo>
                      <a:lnTo>
                        <a:pt x="2796" y="201"/>
                      </a:lnTo>
                      <a:lnTo>
                        <a:pt x="2804" y="201"/>
                      </a:lnTo>
                      <a:lnTo>
                        <a:pt x="2804" y="209"/>
                      </a:lnTo>
                      <a:lnTo>
                        <a:pt x="2811" y="217"/>
                      </a:lnTo>
                      <a:lnTo>
                        <a:pt x="2811" y="224"/>
                      </a:lnTo>
                      <a:lnTo>
                        <a:pt x="2819" y="224"/>
                      </a:lnTo>
                      <a:lnTo>
                        <a:pt x="2819" y="232"/>
                      </a:lnTo>
                      <a:lnTo>
                        <a:pt x="2827" y="232"/>
                      </a:lnTo>
                      <a:lnTo>
                        <a:pt x="2827" y="240"/>
                      </a:lnTo>
                      <a:lnTo>
                        <a:pt x="2834" y="240"/>
                      </a:lnTo>
                      <a:lnTo>
                        <a:pt x="2834" y="248"/>
                      </a:lnTo>
                      <a:lnTo>
                        <a:pt x="2842" y="248"/>
                      </a:lnTo>
                      <a:lnTo>
                        <a:pt x="2842" y="255"/>
                      </a:lnTo>
                      <a:lnTo>
                        <a:pt x="2850" y="255"/>
                      </a:lnTo>
                      <a:lnTo>
                        <a:pt x="2850" y="263"/>
                      </a:lnTo>
                      <a:lnTo>
                        <a:pt x="2858" y="263"/>
                      </a:lnTo>
                      <a:lnTo>
                        <a:pt x="2858" y="271"/>
                      </a:lnTo>
                      <a:lnTo>
                        <a:pt x="2865" y="271"/>
                      </a:lnTo>
                      <a:lnTo>
                        <a:pt x="2865" y="279"/>
                      </a:lnTo>
                      <a:lnTo>
                        <a:pt x="2873" y="279"/>
                      </a:lnTo>
                      <a:lnTo>
                        <a:pt x="2873" y="286"/>
                      </a:lnTo>
                      <a:lnTo>
                        <a:pt x="2881" y="286"/>
                      </a:lnTo>
                      <a:lnTo>
                        <a:pt x="2889" y="286"/>
                      </a:lnTo>
                      <a:lnTo>
                        <a:pt x="2889" y="294"/>
                      </a:lnTo>
                      <a:lnTo>
                        <a:pt x="2896" y="294"/>
                      </a:lnTo>
                      <a:lnTo>
                        <a:pt x="2904" y="294"/>
                      </a:lnTo>
                      <a:lnTo>
                        <a:pt x="2912" y="294"/>
                      </a:lnTo>
                      <a:lnTo>
                        <a:pt x="2919" y="294"/>
                      </a:lnTo>
                      <a:lnTo>
                        <a:pt x="2927" y="294"/>
                      </a:lnTo>
                      <a:lnTo>
                        <a:pt x="2935" y="294"/>
                      </a:lnTo>
                      <a:lnTo>
                        <a:pt x="2935" y="286"/>
                      </a:lnTo>
                      <a:lnTo>
                        <a:pt x="2943" y="286"/>
                      </a:lnTo>
                      <a:lnTo>
                        <a:pt x="2950" y="286"/>
                      </a:lnTo>
                      <a:lnTo>
                        <a:pt x="2950" y="279"/>
                      </a:lnTo>
                      <a:lnTo>
                        <a:pt x="2958" y="279"/>
                      </a:lnTo>
                      <a:lnTo>
                        <a:pt x="2958" y="271"/>
                      </a:lnTo>
                      <a:lnTo>
                        <a:pt x="2966" y="271"/>
                      </a:lnTo>
                      <a:lnTo>
                        <a:pt x="2966" y="263"/>
                      </a:lnTo>
                      <a:lnTo>
                        <a:pt x="2973" y="263"/>
                      </a:lnTo>
                      <a:lnTo>
                        <a:pt x="2973" y="255"/>
                      </a:lnTo>
                      <a:lnTo>
                        <a:pt x="2981" y="255"/>
                      </a:lnTo>
                      <a:lnTo>
                        <a:pt x="2989" y="248"/>
                      </a:lnTo>
                      <a:lnTo>
                        <a:pt x="2997" y="240"/>
                      </a:lnTo>
                      <a:lnTo>
                        <a:pt x="3004" y="232"/>
                      </a:lnTo>
                      <a:lnTo>
                        <a:pt x="3004" y="224"/>
                      </a:lnTo>
                      <a:lnTo>
                        <a:pt x="3012" y="224"/>
                      </a:lnTo>
                      <a:lnTo>
                        <a:pt x="3012" y="217"/>
                      </a:lnTo>
                      <a:lnTo>
                        <a:pt x="3020" y="217"/>
                      </a:lnTo>
                      <a:lnTo>
                        <a:pt x="3020" y="209"/>
                      </a:lnTo>
                      <a:lnTo>
                        <a:pt x="3028" y="209"/>
                      </a:lnTo>
                      <a:lnTo>
                        <a:pt x="3028" y="201"/>
                      </a:lnTo>
                      <a:lnTo>
                        <a:pt x="3035" y="201"/>
                      </a:lnTo>
                      <a:lnTo>
                        <a:pt x="3035" y="194"/>
                      </a:lnTo>
                      <a:lnTo>
                        <a:pt x="3043" y="194"/>
                      </a:lnTo>
                      <a:lnTo>
                        <a:pt x="3043" y="186"/>
                      </a:lnTo>
                      <a:lnTo>
                        <a:pt x="3051" y="178"/>
                      </a:lnTo>
                      <a:lnTo>
                        <a:pt x="3051" y="170"/>
                      </a:lnTo>
                      <a:lnTo>
                        <a:pt x="3058" y="170"/>
                      </a:lnTo>
                      <a:lnTo>
                        <a:pt x="3058" y="163"/>
                      </a:lnTo>
                      <a:lnTo>
                        <a:pt x="3066" y="163"/>
                      </a:lnTo>
                      <a:lnTo>
                        <a:pt x="3066" y="155"/>
                      </a:lnTo>
                      <a:lnTo>
                        <a:pt x="3074" y="147"/>
                      </a:lnTo>
                      <a:lnTo>
                        <a:pt x="3074" y="140"/>
                      </a:lnTo>
                      <a:lnTo>
                        <a:pt x="3082" y="140"/>
                      </a:lnTo>
                      <a:lnTo>
                        <a:pt x="3082" y="132"/>
                      </a:lnTo>
                      <a:lnTo>
                        <a:pt x="3089" y="124"/>
                      </a:lnTo>
                      <a:lnTo>
                        <a:pt x="3089" y="116"/>
                      </a:lnTo>
                      <a:lnTo>
                        <a:pt x="3097" y="116"/>
                      </a:lnTo>
                      <a:lnTo>
                        <a:pt x="3097" y="109"/>
                      </a:lnTo>
                      <a:lnTo>
                        <a:pt x="3105" y="101"/>
                      </a:lnTo>
                      <a:lnTo>
                        <a:pt x="3105" y="93"/>
                      </a:lnTo>
                      <a:lnTo>
                        <a:pt x="3113" y="93"/>
                      </a:lnTo>
                      <a:lnTo>
                        <a:pt x="3113" y="85"/>
                      </a:lnTo>
                      <a:lnTo>
                        <a:pt x="3113" y="78"/>
                      </a:lnTo>
                      <a:lnTo>
                        <a:pt x="3120" y="78"/>
                      </a:lnTo>
                      <a:lnTo>
                        <a:pt x="3120" y="70"/>
                      </a:lnTo>
                      <a:lnTo>
                        <a:pt x="3128" y="70"/>
                      </a:lnTo>
                      <a:lnTo>
                        <a:pt x="3128" y="62"/>
                      </a:lnTo>
                      <a:lnTo>
                        <a:pt x="3128" y="55"/>
                      </a:lnTo>
                      <a:lnTo>
                        <a:pt x="3136" y="55"/>
                      </a:lnTo>
                      <a:lnTo>
                        <a:pt x="3136" y="47"/>
                      </a:lnTo>
                      <a:lnTo>
                        <a:pt x="3143" y="47"/>
                      </a:lnTo>
                      <a:lnTo>
                        <a:pt x="3151" y="47"/>
                      </a:lnTo>
                      <a:lnTo>
                        <a:pt x="3151" y="39"/>
                      </a:lnTo>
                      <a:lnTo>
                        <a:pt x="3159" y="39"/>
                      </a:lnTo>
                      <a:lnTo>
                        <a:pt x="3167" y="39"/>
                      </a:lnTo>
                      <a:lnTo>
                        <a:pt x="3167" y="47"/>
                      </a:lnTo>
                      <a:lnTo>
                        <a:pt x="3174" y="47"/>
                      </a:lnTo>
                      <a:lnTo>
                        <a:pt x="3182" y="47"/>
                      </a:lnTo>
                      <a:lnTo>
                        <a:pt x="3182" y="55"/>
                      </a:lnTo>
                      <a:lnTo>
                        <a:pt x="3190" y="55"/>
                      </a:lnTo>
                      <a:lnTo>
                        <a:pt x="3190" y="62"/>
                      </a:lnTo>
                      <a:lnTo>
                        <a:pt x="3197" y="62"/>
                      </a:lnTo>
                      <a:lnTo>
                        <a:pt x="3197" y="70"/>
                      </a:lnTo>
                      <a:lnTo>
                        <a:pt x="3197" y="78"/>
                      </a:lnTo>
                      <a:lnTo>
                        <a:pt x="3205" y="78"/>
                      </a:lnTo>
                      <a:lnTo>
                        <a:pt x="3205" y="85"/>
                      </a:lnTo>
                      <a:lnTo>
                        <a:pt x="3213" y="85"/>
                      </a:lnTo>
                      <a:lnTo>
                        <a:pt x="3213" y="93"/>
                      </a:lnTo>
                      <a:lnTo>
                        <a:pt x="3213" y="101"/>
                      </a:lnTo>
                      <a:lnTo>
                        <a:pt x="3221" y="101"/>
                      </a:lnTo>
                      <a:lnTo>
                        <a:pt x="3221" y="109"/>
                      </a:lnTo>
                      <a:lnTo>
                        <a:pt x="3228" y="116"/>
                      </a:lnTo>
                      <a:lnTo>
                        <a:pt x="3228" y="124"/>
                      </a:lnTo>
                      <a:lnTo>
                        <a:pt x="3236" y="124"/>
                      </a:lnTo>
                      <a:lnTo>
                        <a:pt x="3236" y="132"/>
                      </a:lnTo>
                      <a:lnTo>
                        <a:pt x="3244" y="140"/>
                      </a:lnTo>
                      <a:lnTo>
                        <a:pt x="3244" y="147"/>
                      </a:lnTo>
                      <a:lnTo>
                        <a:pt x="3252" y="147"/>
                      </a:lnTo>
                      <a:lnTo>
                        <a:pt x="3252" y="155"/>
                      </a:lnTo>
                      <a:lnTo>
                        <a:pt x="3259" y="163"/>
                      </a:lnTo>
                      <a:lnTo>
                        <a:pt x="3259" y="170"/>
                      </a:lnTo>
                      <a:lnTo>
                        <a:pt x="3267" y="170"/>
                      </a:lnTo>
                      <a:lnTo>
                        <a:pt x="3267" y="178"/>
                      </a:lnTo>
                      <a:lnTo>
                        <a:pt x="3275" y="186"/>
                      </a:lnTo>
                      <a:lnTo>
                        <a:pt x="3275" y="194"/>
                      </a:lnTo>
                      <a:lnTo>
                        <a:pt x="3282" y="194"/>
                      </a:lnTo>
                      <a:lnTo>
                        <a:pt x="3282" y="201"/>
                      </a:lnTo>
                      <a:lnTo>
                        <a:pt x="3290" y="209"/>
                      </a:lnTo>
                      <a:lnTo>
                        <a:pt x="3290" y="217"/>
                      </a:lnTo>
                      <a:lnTo>
                        <a:pt x="3298" y="217"/>
                      </a:lnTo>
                      <a:lnTo>
                        <a:pt x="3298" y="224"/>
                      </a:lnTo>
                      <a:lnTo>
                        <a:pt x="3306" y="232"/>
                      </a:lnTo>
                      <a:lnTo>
                        <a:pt x="3306" y="240"/>
                      </a:lnTo>
                      <a:lnTo>
                        <a:pt x="3313" y="240"/>
                      </a:lnTo>
                      <a:lnTo>
                        <a:pt x="3313" y="248"/>
                      </a:lnTo>
                      <a:lnTo>
                        <a:pt x="3321" y="255"/>
                      </a:lnTo>
                      <a:lnTo>
                        <a:pt x="3321" y="263"/>
                      </a:lnTo>
                      <a:lnTo>
                        <a:pt x="3329" y="263"/>
                      </a:lnTo>
                      <a:lnTo>
                        <a:pt x="3329" y="271"/>
                      </a:lnTo>
                      <a:lnTo>
                        <a:pt x="3329" y="279"/>
                      </a:lnTo>
                      <a:lnTo>
                        <a:pt x="3337" y="279"/>
                      </a:lnTo>
                      <a:lnTo>
                        <a:pt x="3337" y="286"/>
                      </a:lnTo>
                      <a:lnTo>
                        <a:pt x="3344" y="286"/>
                      </a:lnTo>
                      <a:lnTo>
                        <a:pt x="3344" y="294"/>
                      </a:lnTo>
                      <a:lnTo>
                        <a:pt x="3344" y="302"/>
                      </a:lnTo>
                      <a:lnTo>
                        <a:pt x="3352" y="302"/>
                      </a:lnTo>
                      <a:lnTo>
                        <a:pt x="3352" y="309"/>
                      </a:lnTo>
                      <a:lnTo>
                        <a:pt x="3360" y="309"/>
                      </a:lnTo>
                      <a:lnTo>
                        <a:pt x="3360" y="317"/>
                      </a:lnTo>
                      <a:lnTo>
                        <a:pt x="3360" y="325"/>
                      </a:lnTo>
                      <a:lnTo>
                        <a:pt x="3367" y="325"/>
                      </a:lnTo>
                      <a:lnTo>
                        <a:pt x="3367" y="333"/>
                      </a:lnTo>
                      <a:lnTo>
                        <a:pt x="3375" y="333"/>
                      </a:lnTo>
                      <a:lnTo>
                        <a:pt x="3375" y="340"/>
                      </a:lnTo>
                      <a:lnTo>
                        <a:pt x="3375" y="348"/>
                      </a:lnTo>
                      <a:lnTo>
                        <a:pt x="3383" y="348"/>
                      </a:lnTo>
                      <a:lnTo>
                        <a:pt x="3383" y="356"/>
                      </a:lnTo>
                      <a:lnTo>
                        <a:pt x="3391" y="356"/>
                      </a:lnTo>
                      <a:lnTo>
                        <a:pt x="3391" y="364"/>
                      </a:lnTo>
                      <a:lnTo>
                        <a:pt x="3398" y="364"/>
                      </a:lnTo>
                      <a:lnTo>
                        <a:pt x="3398" y="371"/>
                      </a:lnTo>
                      <a:lnTo>
                        <a:pt x="3406" y="371"/>
                      </a:lnTo>
                      <a:lnTo>
                        <a:pt x="3406" y="379"/>
                      </a:lnTo>
                      <a:lnTo>
                        <a:pt x="3414" y="379"/>
                      </a:lnTo>
                      <a:lnTo>
                        <a:pt x="3421" y="379"/>
                      </a:lnTo>
                      <a:lnTo>
                        <a:pt x="3421" y="387"/>
                      </a:lnTo>
                      <a:lnTo>
                        <a:pt x="3429" y="387"/>
                      </a:lnTo>
                      <a:lnTo>
                        <a:pt x="3437" y="387"/>
                      </a:lnTo>
                      <a:lnTo>
                        <a:pt x="3437" y="394"/>
                      </a:lnTo>
                      <a:lnTo>
                        <a:pt x="3445" y="394"/>
                      </a:lnTo>
                      <a:lnTo>
                        <a:pt x="3452" y="394"/>
                      </a:lnTo>
                      <a:lnTo>
                        <a:pt x="3460" y="394"/>
                      </a:lnTo>
                      <a:lnTo>
                        <a:pt x="3468" y="402"/>
                      </a:lnTo>
                      <a:lnTo>
                        <a:pt x="3476" y="402"/>
                      </a:lnTo>
                      <a:lnTo>
                        <a:pt x="3483" y="402"/>
                      </a:lnTo>
                      <a:lnTo>
                        <a:pt x="3491" y="402"/>
                      </a:lnTo>
                      <a:lnTo>
                        <a:pt x="3491" y="410"/>
                      </a:lnTo>
                      <a:lnTo>
                        <a:pt x="3499" y="410"/>
                      </a:lnTo>
                      <a:lnTo>
                        <a:pt x="3506" y="410"/>
                      </a:lnTo>
                      <a:lnTo>
                        <a:pt x="3514" y="410"/>
                      </a:lnTo>
                      <a:lnTo>
                        <a:pt x="3522" y="410"/>
                      </a:lnTo>
                      <a:lnTo>
                        <a:pt x="3522" y="418"/>
                      </a:lnTo>
                      <a:lnTo>
                        <a:pt x="3530" y="418"/>
                      </a:lnTo>
                      <a:lnTo>
                        <a:pt x="3537" y="418"/>
                      </a:lnTo>
                      <a:lnTo>
                        <a:pt x="3545" y="418"/>
                      </a:lnTo>
                      <a:lnTo>
                        <a:pt x="3553" y="418"/>
                      </a:lnTo>
                      <a:lnTo>
                        <a:pt x="3553" y="425"/>
                      </a:lnTo>
                      <a:lnTo>
                        <a:pt x="3561" y="425"/>
                      </a:lnTo>
                      <a:lnTo>
                        <a:pt x="3568" y="425"/>
                      </a:lnTo>
                      <a:lnTo>
                        <a:pt x="3576" y="425"/>
                      </a:lnTo>
                      <a:lnTo>
                        <a:pt x="3584" y="425"/>
                      </a:lnTo>
                      <a:lnTo>
                        <a:pt x="3584" y="433"/>
                      </a:lnTo>
                      <a:lnTo>
                        <a:pt x="3591" y="433"/>
                      </a:lnTo>
                      <a:lnTo>
                        <a:pt x="3599" y="433"/>
                      </a:lnTo>
                      <a:lnTo>
                        <a:pt x="3607" y="433"/>
                      </a:lnTo>
                      <a:lnTo>
                        <a:pt x="3615" y="433"/>
                      </a:lnTo>
                      <a:lnTo>
                        <a:pt x="3615" y="441"/>
                      </a:lnTo>
                      <a:lnTo>
                        <a:pt x="3622" y="441"/>
                      </a:lnTo>
                      <a:lnTo>
                        <a:pt x="3630" y="441"/>
                      </a:lnTo>
                      <a:lnTo>
                        <a:pt x="3638" y="441"/>
                      </a:lnTo>
                      <a:lnTo>
                        <a:pt x="3638" y="448"/>
                      </a:lnTo>
                      <a:lnTo>
                        <a:pt x="3645" y="448"/>
                      </a:lnTo>
                      <a:lnTo>
                        <a:pt x="3653" y="448"/>
                      </a:lnTo>
                      <a:lnTo>
                        <a:pt x="3653" y="456"/>
                      </a:lnTo>
                      <a:lnTo>
                        <a:pt x="3661" y="456"/>
                      </a:lnTo>
                      <a:lnTo>
                        <a:pt x="3661" y="464"/>
                      </a:lnTo>
                      <a:lnTo>
                        <a:pt x="3669" y="464"/>
                      </a:lnTo>
                      <a:lnTo>
                        <a:pt x="3676" y="464"/>
                      </a:lnTo>
                      <a:lnTo>
                        <a:pt x="3676" y="472"/>
                      </a:lnTo>
                      <a:lnTo>
                        <a:pt x="3684" y="472"/>
                      </a:lnTo>
                      <a:lnTo>
                        <a:pt x="3684" y="479"/>
                      </a:lnTo>
                      <a:lnTo>
                        <a:pt x="3692" y="479"/>
                      </a:lnTo>
                      <a:lnTo>
                        <a:pt x="3692" y="487"/>
                      </a:lnTo>
                      <a:lnTo>
                        <a:pt x="3700" y="487"/>
                      </a:lnTo>
                      <a:lnTo>
                        <a:pt x="3700" y="495"/>
                      </a:lnTo>
                      <a:lnTo>
                        <a:pt x="3707" y="495"/>
                      </a:lnTo>
                      <a:lnTo>
                        <a:pt x="3715" y="495"/>
                      </a:lnTo>
                      <a:lnTo>
                        <a:pt x="3715" y="503"/>
                      </a:lnTo>
                      <a:lnTo>
                        <a:pt x="3723" y="503"/>
                      </a:lnTo>
                      <a:lnTo>
                        <a:pt x="3723" y="510"/>
                      </a:lnTo>
                      <a:lnTo>
                        <a:pt x="3730" y="510"/>
                      </a:lnTo>
                      <a:lnTo>
                        <a:pt x="3730" y="518"/>
                      </a:lnTo>
                      <a:lnTo>
                        <a:pt x="3738" y="518"/>
                      </a:lnTo>
                      <a:lnTo>
                        <a:pt x="3746" y="518"/>
                      </a:lnTo>
                      <a:lnTo>
                        <a:pt x="3746" y="526"/>
                      </a:lnTo>
                      <a:lnTo>
                        <a:pt x="3754" y="526"/>
                      </a:lnTo>
                      <a:lnTo>
                        <a:pt x="3761" y="533"/>
                      </a:lnTo>
                      <a:lnTo>
                        <a:pt x="3769" y="533"/>
                      </a:lnTo>
                      <a:lnTo>
                        <a:pt x="3777" y="541"/>
                      </a:lnTo>
                      <a:lnTo>
                        <a:pt x="3785" y="541"/>
                      </a:lnTo>
                      <a:lnTo>
                        <a:pt x="3792" y="541"/>
                      </a:lnTo>
                      <a:lnTo>
                        <a:pt x="3792" y="549"/>
                      </a:lnTo>
                      <a:lnTo>
                        <a:pt x="3800" y="549"/>
                      </a:lnTo>
                      <a:lnTo>
                        <a:pt x="3808" y="549"/>
                      </a:lnTo>
                      <a:lnTo>
                        <a:pt x="3815" y="549"/>
                      </a:lnTo>
                      <a:lnTo>
                        <a:pt x="3823" y="549"/>
                      </a:lnTo>
                      <a:lnTo>
                        <a:pt x="3831" y="549"/>
                      </a:lnTo>
                      <a:lnTo>
                        <a:pt x="3839" y="549"/>
                      </a:lnTo>
                      <a:lnTo>
                        <a:pt x="3846" y="549"/>
                      </a:lnTo>
                    </a:path>
                  </a:pathLst>
                </a:custGeom>
                <a:noFill/>
                <a:ln w="1587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0" name="Rectangle 170"/>
                <p:cNvSpPr>
                  <a:spLocks noChangeArrowheads="1"/>
                </p:cNvSpPr>
                <p:nvPr/>
              </p:nvSpPr>
              <p:spPr bwMode="auto">
                <a:xfrm>
                  <a:off x="2417" y="2929"/>
                  <a:ext cx="286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DISP_X</a:t>
                  </a:r>
                  <a:endParaRPr lang="en-US"/>
                </a:p>
              </p:txBody>
            </p:sp>
            <p:sp>
              <p:nvSpPr>
                <p:cNvPr id="25671" name="Freeform 171"/>
                <p:cNvSpPr>
                  <a:spLocks/>
                </p:cNvSpPr>
                <p:nvPr/>
              </p:nvSpPr>
              <p:spPr bwMode="auto">
                <a:xfrm>
                  <a:off x="1042" y="2165"/>
                  <a:ext cx="3846" cy="1"/>
                </a:xfrm>
                <a:custGeom>
                  <a:avLst/>
                  <a:gdLst>
                    <a:gd name="T0" fmla="*/ 54 w 3846"/>
                    <a:gd name="T1" fmla="*/ 0 h 1"/>
                    <a:gd name="T2" fmla="*/ 116 w 3846"/>
                    <a:gd name="T3" fmla="*/ 0 h 1"/>
                    <a:gd name="T4" fmla="*/ 177 w 3846"/>
                    <a:gd name="T5" fmla="*/ 0 h 1"/>
                    <a:gd name="T6" fmla="*/ 239 w 3846"/>
                    <a:gd name="T7" fmla="*/ 0 h 1"/>
                    <a:gd name="T8" fmla="*/ 301 w 3846"/>
                    <a:gd name="T9" fmla="*/ 0 h 1"/>
                    <a:gd name="T10" fmla="*/ 363 w 3846"/>
                    <a:gd name="T11" fmla="*/ 0 h 1"/>
                    <a:gd name="T12" fmla="*/ 425 w 3846"/>
                    <a:gd name="T13" fmla="*/ 0 h 1"/>
                    <a:gd name="T14" fmla="*/ 479 w 3846"/>
                    <a:gd name="T15" fmla="*/ 0 h 1"/>
                    <a:gd name="T16" fmla="*/ 540 w 3846"/>
                    <a:gd name="T17" fmla="*/ 0 h 1"/>
                    <a:gd name="T18" fmla="*/ 602 w 3846"/>
                    <a:gd name="T19" fmla="*/ 0 h 1"/>
                    <a:gd name="T20" fmla="*/ 664 w 3846"/>
                    <a:gd name="T21" fmla="*/ 0 h 1"/>
                    <a:gd name="T22" fmla="*/ 726 w 3846"/>
                    <a:gd name="T23" fmla="*/ 0 h 1"/>
                    <a:gd name="T24" fmla="*/ 788 w 3846"/>
                    <a:gd name="T25" fmla="*/ 0 h 1"/>
                    <a:gd name="T26" fmla="*/ 849 w 3846"/>
                    <a:gd name="T27" fmla="*/ 0 h 1"/>
                    <a:gd name="T28" fmla="*/ 903 w 3846"/>
                    <a:gd name="T29" fmla="*/ 0 h 1"/>
                    <a:gd name="T30" fmla="*/ 965 w 3846"/>
                    <a:gd name="T31" fmla="*/ 0 h 1"/>
                    <a:gd name="T32" fmla="*/ 1027 w 3846"/>
                    <a:gd name="T33" fmla="*/ 0 h 1"/>
                    <a:gd name="T34" fmla="*/ 1089 w 3846"/>
                    <a:gd name="T35" fmla="*/ 0 h 1"/>
                    <a:gd name="T36" fmla="*/ 1151 w 3846"/>
                    <a:gd name="T37" fmla="*/ 0 h 1"/>
                    <a:gd name="T38" fmla="*/ 1212 w 3846"/>
                    <a:gd name="T39" fmla="*/ 0 h 1"/>
                    <a:gd name="T40" fmla="*/ 1274 w 3846"/>
                    <a:gd name="T41" fmla="*/ 0 h 1"/>
                    <a:gd name="T42" fmla="*/ 1336 w 3846"/>
                    <a:gd name="T43" fmla="*/ 0 h 1"/>
                    <a:gd name="T44" fmla="*/ 1390 w 3846"/>
                    <a:gd name="T45" fmla="*/ 0 h 1"/>
                    <a:gd name="T46" fmla="*/ 1452 w 3846"/>
                    <a:gd name="T47" fmla="*/ 0 h 1"/>
                    <a:gd name="T48" fmla="*/ 1514 w 3846"/>
                    <a:gd name="T49" fmla="*/ 0 h 1"/>
                    <a:gd name="T50" fmla="*/ 1575 w 3846"/>
                    <a:gd name="T51" fmla="*/ 0 h 1"/>
                    <a:gd name="T52" fmla="*/ 1637 w 3846"/>
                    <a:gd name="T53" fmla="*/ 0 h 1"/>
                    <a:gd name="T54" fmla="*/ 1699 w 3846"/>
                    <a:gd name="T55" fmla="*/ 0 h 1"/>
                    <a:gd name="T56" fmla="*/ 1761 w 3846"/>
                    <a:gd name="T57" fmla="*/ 0 h 1"/>
                    <a:gd name="T58" fmla="*/ 1823 w 3846"/>
                    <a:gd name="T59" fmla="*/ 0 h 1"/>
                    <a:gd name="T60" fmla="*/ 1877 w 3846"/>
                    <a:gd name="T61" fmla="*/ 0 h 1"/>
                    <a:gd name="T62" fmla="*/ 1938 w 3846"/>
                    <a:gd name="T63" fmla="*/ 0 h 1"/>
                    <a:gd name="T64" fmla="*/ 2000 w 3846"/>
                    <a:gd name="T65" fmla="*/ 0 h 1"/>
                    <a:gd name="T66" fmla="*/ 2062 w 3846"/>
                    <a:gd name="T67" fmla="*/ 0 h 1"/>
                    <a:gd name="T68" fmla="*/ 2124 w 3846"/>
                    <a:gd name="T69" fmla="*/ 0 h 1"/>
                    <a:gd name="T70" fmla="*/ 2186 w 3846"/>
                    <a:gd name="T71" fmla="*/ 0 h 1"/>
                    <a:gd name="T72" fmla="*/ 2247 w 3846"/>
                    <a:gd name="T73" fmla="*/ 0 h 1"/>
                    <a:gd name="T74" fmla="*/ 2301 w 3846"/>
                    <a:gd name="T75" fmla="*/ 0 h 1"/>
                    <a:gd name="T76" fmla="*/ 2363 w 3846"/>
                    <a:gd name="T77" fmla="*/ 0 h 1"/>
                    <a:gd name="T78" fmla="*/ 2425 w 3846"/>
                    <a:gd name="T79" fmla="*/ 0 h 1"/>
                    <a:gd name="T80" fmla="*/ 2487 w 3846"/>
                    <a:gd name="T81" fmla="*/ 0 h 1"/>
                    <a:gd name="T82" fmla="*/ 2549 w 3846"/>
                    <a:gd name="T83" fmla="*/ 0 h 1"/>
                    <a:gd name="T84" fmla="*/ 2610 w 3846"/>
                    <a:gd name="T85" fmla="*/ 0 h 1"/>
                    <a:gd name="T86" fmla="*/ 2672 w 3846"/>
                    <a:gd name="T87" fmla="*/ 0 h 1"/>
                    <a:gd name="T88" fmla="*/ 2734 w 3846"/>
                    <a:gd name="T89" fmla="*/ 0 h 1"/>
                    <a:gd name="T90" fmla="*/ 2788 w 3846"/>
                    <a:gd name="T91" fmla="*/ 0 h 1"/>
                    <a:gd name="T92" fmla="*/ 2850 w 3846"/>
                    <a:gd name="T93" fmla="*/ 0 h 1"/>
                    <a:gd name="T94" fmla="*/ 2912 w 3846"/>
                    <a:gd name="T95" fmla="*/ 0 h 1"/>
                    <a:gd name="T96" fmla="*/ 2973 w 3846"/>
                    <a:gd name="T97" fmla="*/ 0 h 1"/>
                    <a:gd name="T98" fmla="*/ 3035 w 3846"/>
                    <a:gd name="T99" fmla="*/ 0 h 1"/>
                    <a:gd name="T100" fmla="*/ 3097 w 3846"/>
                    <a:gd name="T101" fmla="*/ 0 h 1"/>
                    <a:gd name="T102" fmla="*/ 3159 w 3846"/>
                    <a:gd name="T103" fmla="*/ 0 h 1"/>
                    <a:gd name="T104" fmla="*/ 3221 w 3846"/>
                    <a:gd name="T105" fmla="*/ 0 h 1"/>
                    <a:gd name="T106" fmla="*/ 3275 w 3846"/>
                    <a:gd name="T107" fmla="*/ 0 h 1"/>
                    <a:gd name="T108" fmla="*/ 3337 w 3846"/>
                    <a:gd name="T109" fmla="*/ 0 h 1"/>
                    <a:gd name="T110" fmla="*/ 3398 w 3846"/>
                    <a:gd name="T111" fmla="*/ 0 h 1"/>
                    <a:gd name="T112" fmla="*/ 3460 w 3846"/>
                    <a:gd name="T113" fmla="*/ 0 h 1"/>
                    <a:gd name="T114" fmla="*/ 3522 w 3846"/>
                    <a:gd name="T115" fmla="*/ 0 h 1"/>
                    <a:gd name="T116" fmla="*/ 3584 w 3846"/>
                    <a:gd name="T117" fmla="*/ 0 h 1"/>
                    <a:gd name="T118" fmla="*/ 3645 w 3846"/>
                    <a:gd name="T119" fmla="*/ 0 h 1"/>
                    <a:gd name="T120" fmla="*/ 3700 w 3846"/>
                    <a:gd name="T121" fmla="*/ 0 h 1"/>
                    <a:gd name="T122" fmla="*/ 3761 w 3846"/>
                    <a:gd name="T123" fmla="*/ 0 h 1"/>
                    <a:gd name="T124" fmla="*/ 3823 w 3846"/>
                    <a:gd name="T125" fmla="*/ 0 h 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3846"/>
                    <a:gd name="T190" fmla="*/ 0 h 1"/>
                    <a:gd name="T191" fmla="*/ 3846 w 3846"/>
                    <a:gd name="T192" fmla="*/ 1 h 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3846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0"/>
                      </a:lnTo>
                      <a:lnTo>
                        <a:pt x="15" y="0"/>
                      </a:lnTo>
                      <a:lnTo>
                        <a:pt x="23" y="0"/>
                      </a:lnTo>
                      <a:lnTo>
                        <a:pt x="31" y="0"/>
                      </a:lnTo>
                      <a:lnTo>
                        <a:pt x="38" y="0"/>
                      </a:lnTo>
                      <a:lnTo>
                        <a:pt x="46" y="0"/>
                      </a:lnTo>
                      <a:lnTo>
                        <a:pt x="54" y="0"/>
                      </a:lnTo>
                      <a:lnTo>
                        <a:pt x="61" y="0"/>
                      </a:lnTo>
                      <a:lnTo>
                        <a:pt x="69" y="0"/>
                      </a:lnTo>
                      <a:lnTo>
                        <a:pt x="77" y="0"/>
                      </a:lnTo>
                      <a:lnTo>
                        <a:pt x="85" y="0"/>
                      </a:lnTo>
                      <a:lnTo>
                        <a:pt x="92" y="0"/>
                      </a:lnTo>
                      <a:lnTo>
                        <a:pt x="100" y="0"/>
                      </a:lnTo>
                      <a:lnTo>
                        <a:pt x="108" y="0"/>
                      </a:lnTo>
                      <a:lnTo>
                        <a:pt x="116" y="0"/>
                      </a:lnTo>
                      <a:lnTo>
                        <a:pt x="123" y="0"/>
                      </a:lnTo>
                      <a:lnTo>
                        <a:pt x="131" y="0"/>
                      </a:lnTo>
                      <a:lnTo>
                        <a:pt x="139" y="0"/>
                      </a:lnTo>
                      <a:lnTo>
                        <a:pt x="146" y="0"/>
                      </a:lnTo>
                      <a:lnTo>
                        <a:pt x="154" y="0"/>
                      </a:lnTo>
                      <a:lnTo>
                        <a:pt x="162" y="0"/>
                      </a:lnTo>
                      <a:lnTo>
                        <a:pt x="170" y="0"/>
                      </a:lnTo>
                      <a:lnTo>
                        <a:pt x="177" y="0"/>
                      </a:lnTo>
                      <a:lnTo>
                        <a:pt x="185" y="0"/>
                      </a:lnTo>
                      <a:lnTo>
                        <a:pt x="193" y="0"/>
                      </a:lnTo>
                      <a:lnTo>
                        <a:pt x="201" y="0"/>
                      </a:lnTo>
                      <a:lnTo>
                        <a:pt x="208" y="0"/>
                      </a:lnTo>
                      <a:lnTo>
                        <a:pt x="216" y="0"/>
                      </a:lnTo>
                      <a:lnTo>
                        <a:pt x="224" y="0"/>
                      </a:lnTo>
                      <a:lnTo>
                        <a:pt x="231" y="0"/>
                      </a:lnTo>
                      <a:lnTo>
                        <a:pt x="239" y="0"/>
                      </a:lnTo>
                      <a:lnTo>
                        <a:pt x="247" y="0"/>
                      </a:lnTo>
                      <a:lnTo>
                        <a:pt x="255" y="0"/>
                      </a:lnTo>
                      <a:lnTo>
                        <a:pt x="262" y="0"/>
                      </a:lnTo>
                      <a:lnTo>
                        <a:pt x="270" y="0"/>
                      </a:lnTo>
                      <a:lnTo>
                        <a:pt x="278" y="0"/>
                      </a:lnTo>
                      <a:lnTo>
                        <a:pt x="285" y="0"/>
                      </a:lnTo>
                      <a:lnTo>
                        <a:pt x="293" y="0"/>
                      </a:lnTo>
                      <a:lnTo>
                        <a:pt x="301" y="0"/>
                      </a:lnTo>
                      <a:lnTo>
                        <a:pt x="309" y="0"/>
                      </a:lnTo>
                      <a:lnTo>
                        <a:pt x="316" y="0"/>
                      </a:lnTo>
                      <a:lnTo>
                        <a:pt x="324" y="0"/>
                      </a:lnTo>
                      <a:lnTo>
                        <a:pt x="332" y="0"/>
                      </a:lnTo>
                      <a:lnTo>
                        <a:pt x="340" y="0"/>
                      </a:lnTo>
                      <a:lnTo>
                        <a:pt x="347" y="0"/>
                      </a:lnTo>
                      <a:lnTo>
                        <a:pt x="355" y="0"/>
                      </a:lnTo>
                      <a:lnTo>
                        <a:pt x="363" y="0"/>
                      </a:lnTo>
                      <a:lnTo>
                        <a:pt x="370" y="0"/>
                      </a:lnTo>
                      <a:lnTo>
                        <a:pt x="378" y="0"/>
                      </a:lnTo>
                      <a:lnTo>
                        <a:pt x="386" y="0"/>
                      </a:lnTo>
                      <a:lnTo>
                        <a:pt x="394" y="0"/>
                      </a:lnTo>
                      <a:lnTo>
                        <a:pt x="401" y="0"/>
                      </a:lnTo>
                      <a:lnTo>
                        <a:pt x="409" y="0"/>
                      </a:lnTo>
                      <a:lnTo>
                        <a:pt x="417" y="0"/>
                      </a:lnTo>
                      <a:lnTo>
                        <a:pt x="425" y="0"/>
                      </a:lnTo>
                      <a:lnTo>
                        <a:pt x="432" y="0"/>
                      </a:lnTo>
                      <a:lnTo>
                        <a:pt x="440" y="0"/>
                      </a:lnTo>
                      <a:lnTo>
                        <a:pt x="448" y="0"/>
                      </a:lnTo>
                      <a:lnTo>
                        <a:pt x="455" y="0"/>
                      </a:lnTo>
                      <a:lnTo>
                        <a:pt x="463" y="0"/>
                      </a:lnTo>
                      <a:lnTo>
                        <a:pt x="471" y="0"/>
                      </a:lnTo>
                      <a:lnTo>
                        <a:pt x="479" y="0"/>
                      </a:lnTo>
                      <a:lnTo>
                        <a:pt x="486" y="0"/>
                      </a:lnTo>
                      <a:lnTo>
                        <a:pt x="494" y="0"/>
                      </a:lnTo>
                      <a:lnTo>
                        <a:pt x="502" y="0"/>
                      </a:lnTo>
                      <a:lnTo>
                        <a:pt x="509" y="0"/>
                      </a:lnTo>
                      <a:lnTo>
                        <a:pt x="517" y="0"/>
                      </a:lnTo>
                      <a:lnTo>
                        <a:pt x="525" y="0"/>
                      </a:lnTo>
                      <a:lnTo>
                        <a:pt x="533" y="0"/>
                      </a:lnTo>
                      <a:lnTo>
                        <a:pt x="540" y="0"/>
                      </a:lnTo>
                      <a:lnTo>
                        <a:pt x="548" y="0"/>
                      </a:lnTo>
                      <a:lnTo>
                        <a:pt x="556" y="0"/>
                      </a:lnTo>
                      <a:lnTo>
                        <a:pt x="564" y="0"/>
                      </a:lnTo>
                      <a:lnTo>
                        <a:pt x="571" y="0"/>
                      </a:lnTo>
                      <a:lnTo>
                        <a:pt x="579" y="0"/>
                      </a:lnTo>
                      <a:lnTo>
                        <a:pt x="587" y="0"/>
                      </a:lnTo>
                      <a:lnTo>
                        <a:pt x="594" y="0"/>
                      </a:lnTo>
                      <a:lnTo>
                        <a:pt x="602" y="0"/>
                      </a:lnTo>
                      <a:lnTo>
                        <a:pt x="610" y="0"/>
                      </a:lnTo>
                      <a:lnTo>
                        <a:pt x="618" y="0"/>
                      </a:lnTo>
                      <a:lnTo>
                        <a:pt x="625" y="0"/>
                      </a:lnTo>
                      <a:lnTo>
                        <a:pt x="633" y="0"/>
                      </a:lnTo>
                      <a:lnTo>
                        <a:pt x="641" y="0"/>
                      </a:lnTo>
                      <a:lnTo>
                        <a:pt x="649" y="0"/>
                      </a:lnTo>
                      <a:lnTo>
                        <a:pt x="656" y="0"/>
                      </a:lnTo>
                      <a:lnTo>
                        <a:pt x="664" y="0"/>
                      </a:lnTo>
                      <a:lnTo>
                        <a:pt x="672" y="0"/>
                      </a:lnTo>
                      <a:lnTo>
                        <a:pt x="679" y="0"/>
                      </a:lnTo>
                      <a:lnTo>
                        <a:pt x="687" y="0"/>
                      </a:lnTo>
                      <a:lnTo>
                        <a:pt x="695" y="0"/>
                      </a:lnTo>
                      <a:lnTo>
                        <a:pt x="703" y="0"/>
                      </a:lnTo>
                      <a:lnTo>
                        <a:pt x="710" y="0"/>
                      </a:lnTo>
                      <a:lnTo>
                        <a:pt x="718" y="0"/>
                      </a:lnTo>
                      <a:lnTo>
                        <a:pt x="726" y="0"/>
                      </a:lnTo>
                      <a:lnTo>
                        <a:pt x="733" y="0"/>
                      </a:lnTo>
                      <a:lnTo>
                        <a:pt x="741" y="0"/>
                      </a:lnTo>
                      <a:lnTo>
                        <a:pt x="749" y="0"/>
                      </a:lnTo>
                      <a:lnTo>
                        <a:pt x="757" y="0"/>
                      </a:lnTo>
                      <a:lnTo>
                        <a:pt x="764" y="0"/>
                      </a:lnTo>
                      <a:lnTo>
                        <a:pt x="772" y="0"/>
                      </a:lnTo>
                      <a:lnTo>
                        <a:pt x="780" y="0"/>
                      </a:lnTo>
                      <a:lnTo>
                        <a:pt x="788" y="0"/>
                      </a:lnTo>
                      <a:lnTo>
                        <a:pt x="795" y="0"/>
                      </a:lnTo>
                      <a:lnTo>
                        <a:pt x="803" y="0"/>
                      </a:lnTo>
                      <a:lnTo>
                        <a:pt x="811" y="0"/>
                      </a:lnTo>
                      <a:lnTo>
                        <a:pt x="818" y="0"/>
                      </a:lnTo>
                      <a:lnTo>
                        <a:pt x="826" y="0"/>
                      </a:lnTo>
                      <a:lnTo>
                        <a:pt x="834" y="0"/>
                      </a:lnTo>
                      <a:lnTo>
                        <a:pt x="842" y="0"/>
                      </a:lnTo>
                      <a:lnTo>
                        <a:pt x="849" y="0"/>
                      </a:lnTo>
                      <a:lnTo>
                        <a:pt x="857" y="0"/>
                      </a:lnTo>
                      <a:lnTo>
                        <a:pt x="865" y="0"/>
                      </a:lnTo>
                      <a:lnTo>
                        <a:pt x="873" y="0"/>
                      </a:lnTo>
                      <a:lnTo>
                        <a:pt x="880" y="0"/>
                      </a:lnTo>
                      <a:lnTo>
                        <a:pt x="888" y="0"/>
                      </a:lnTo>
                      <a:lnTo>
                        <a:pt x="896" y="0"/>
                      </a:lnTo>
                      <a:lnTo>
                        <a:pt x="903" y="0"/>
                      </a:lnTo>
                      <a:lnTo>
                        <a:pt x="911" y="0"/>
                      </a:lnTo>
                      <a:lnTo>
                        <a:pt x="919" y="0"/>
                      </a:lnTo>
                      <a:lnTo>
                        <a:pt x="927" y="0"/>
                      </a:lnTo>
                      <a:lnTo>
                        <a:pt x="934" y="0"/>
                      </a:lnTo>
                      <a:lnTo>
                        <a:pt x="942" y="0"/>
                      </a:lnTo>
                      <a:lnTo>
                        <a:pt x="950" y="0"/>
                      </a:lnTo>
                      <a:lnTo>
                        <a:pt x="957" y="0"/>
                      </a:lnTo>
                      <a:lnTo>
                        <a:pt x="965" y="0"/>
                      </a:lnTo>
                      <a:lnTo>
                        <a:pt x="973" y="0"/>
                      </a:lnTo>
                      <a:lnTo>
                        <a:pt x="981" y="0"/>
                      </a:lnTo>
                      <a:lnTo>
                        <a:pt x="988" y="0"/>
                      </a:lnTo>
                      <a:lnTo>
                        <a:pt x="996" y="0"/>
                      </a:lnTo>
                      <a:lnTo>
                        <a:pt x="1004" y="0"/>
                      </a:lnTo>
                      <a:lnTo>
                        <a:pt x="1012" y="0"/>
                      </a:lnTo>
                      <a:lnTo>
                        <a:pt x="1019" y="0"/>
                      </a:lnTo>
                      <a:lnTo>
                        <a:pt x="1027" y="0"/>
                      </a:lnTo>
                      <a:lnTo>
                        <a:pt x="1035" y="0"/>
                      </a:lnTo>
                      <a:lnTo>
                        <a:pt x="1042" y="0"/>
                      </a:lnTo>
                      <a:lnTo>
                        <a:pt x="1050" y="0"/>
                      </a:lnTo>
                      <a:lnTo>
                        <a:pt x="1058" y="0"/>
                      </a:lnTo>
                      <a:lnTo>
                        <a:pt x="1066" y="0"/>
                      </a:lnTo>
                      <a:lnTo>
                        <a:pt x="1073" y="0"/>
                      </a:lnTo>
                      <a:lnTo>
                        <a:pt x="1081" y="0"/>
                      </a:lnTo>
                      <a:lnTo>
                        <a:pt x="1089" y="0"/>
                      </a:lnTo>
                      <a:lnTo>
                        <a:pt x="1097" y="0"/>
                      </a:lnTo>
                      <a:lnTo>
                        <a:pt x="1104" y="0"/>
                      </a:lnTo>
                      <a:lnTo>
                        <a:pt x="1112" y="0"/>
                      </a:lnTo>
                      <a:lnTo>
                        <a:pt x="1120" y="0"/>
                      </a:lnTo>
                      <a:lnTo>
                        <a:pt x="1127" y="0"/>
                      </a:lnTo>
                      <a:lnTo>
                        <a:pt x="1135" y="0"/>
                      </a:lnTo>
                      <a:lnTo>
                        <a:pt x="1143" y="0"/>
                      </a:lnTo>
                      <a:lnTo>
                        <a:pt x="1151" y="0"/>
                      </a:lnTo>
                      <a:lnTo>
                        <a:pt x="1158" y="0"/>
                      </a:lnTo>
                      <a:lnTo>
                        <a:pt x="1166" y="0"/>
                      </a:lnTo>
                      <a:lnTo>
                        <a:pt x="1174" y="0"/>
                      </a:lnTo>
                      <a:lnTo>
                        <a:pt x="1181" y="0"/>
                      </a:lnTo>
                      <a:lnTo>
                        <a:pt x="1189" y="0"/>
                      </a:lnTo>
                      <a:lnTo>
                        <a:pt x="1197" y="0"/>
                      </a:lnTo>
                      <a:lnTo>
                        <a:pt x="1205" y="0"/>
                      </a:lnTo>
                      <a:lnTo>
                        <a:pt x="1212" y="0"/>
                      </a:lnTo>
                      <a:lnTo>
                        <a:pt x="1220" y="0"/>
                      </a:lnTo>
                      <a:lnTo>
                        <a:pt x="1228" y="0"/>
                      </a:lnTo>
                      <a:lnTo>
                        <a:pt x="1236" y="0"/>
                      </a:lnTo>
                      <a:lnTo>
                        <a:pt x="1243" y="0"/>
                      </a:lnTo>
                      <a:lnTo>
                        <a:pt x="1251" y="0"/>
                      </a:lnTo>
                      <a:lnTo>
                        <a:pt x="1259" y="0"/>
                      </a:lnTo>
                      <a:lnTo>
                        <a:pt x="1266" y="0"/>
                      </a:lnTo>
                      <a:lnTo>
                        <a:pt x="1274" y="0"/>
                      </a:lnTo>
                      <a:lnTo>
                        <a:pt x="1282" y="0"/>
                      </a:lnTo>
                      <a:lnTo>
                        <a:pt x="1290" y="0"/>
                      </a:lnTo>
                      <a:lnTo>
                        <a:pt x="1297" y="0"/>
                      </a:lnTo>
                      <a:lnTo>
                        <a:pt x="1305" y="0"/>
                      </a:lnTo>
                      <a:lnTo>
                        <a:pt x="1313" y="0"/>
                      </a:lnTo>
                      <a:lnTo>
                        <a:pt x="1321" y="0"/>
                      </a:lnTo>
                      <a:lnTo>
                        <a:pt x="1328" y="0"/>
                      </a:lnTo>
                      <a:lnTo>
                        <a:pt x="1336" y="0"/>
                      </a:lnTo>
                      <a:lnTo>
                        <a:pt x="1344" y="0"/>
                      </a:lnTo>
                      <a:lnTo>
                        <a:pt x="1351" y="0"/>
                      </a:lnTo>
                      <a:lnTo>
                        <a:pt x="1359" y="0"/>
                      </a:lnTo>
                      <a:lnTo>
                        <a:pt x="1367" y="0"/>
                      </a:lnTo>
                      <a:lnTo>
                        <a:pt x="1375" y="0"/>
                      </a:lnTo>
                      <a:lnTo>
                        <a:pt x="1382" y="0"/>
                      </a:lnTo>
                      <a:lnTo>
                        <a:pt x="1390" y="0"/>
                      </a:lnTo>
                      <a:lnTo>
                        <a:pt x="1398" y="0"/>
                      </a:lnTo>
                      <a:lnTo>
                        <a:pt x="1405" y="0"/>
                      </a:lnTo>
                      <a:lnTo>
                        <a:pt x="1413" y="0"/>
                      </a:lnTo>
                      <a:lnTo>
                        <a:pt x="1421" y="0"/>
                      </a:lnTo>
                      <a:lnTo>
                        <a:pt x="1429" y="0"/>
                      </a:lnTo>
                      <a:lnTo>
                        <a:pt x="1436" y="0"/>
                      </a:lnTo>
                      <a:lnTo>
                        <a:pt x="1444" y="0"/>
                      </a:lnTo>
                      <a:lnTo>
                        <a:pt x="1452" y="0"/>
                      </a:lnTo>
                      <a:lnTo>
                        <a:pt x="1460" y="0"/>
                      </a:lnTo>
                      <a:lnTo>
                        <a:pt x="1467" y="0"/>
                      </a:lnTo>
                      <a:lnTo>
                        <a:pt x="1475" y="0"/>
                      </a:lnTo>
                      <a:lnTo>
                        <a:pt x="1483" y="0"/>
                      </a:lnTo>
                      <a:lnTo>
                        <a:pt x="1490" y="0"/>
                      </a:lnTo>
                      <a:lnTo>
                        <a:pt x="1498" y="0"/>
                      </a:lnTo>
                      <a:lnTo>
                        <a:pt x="1506" y="0"/>
                      </a:lnTo>
                      <a:lnTo>
                        <a:pt x="1514" y="0"/>
                      </a:lnTo>
                      <a:lnTo>
                        <a:pt x="1521" y="0"/>
                      </a:lnTo>
                      <a:lnTo>
                        <a:pt x="1529" y="0"/>
                      </a:lnTo>
                      <a:lnTo>
                        <a:pt x="1537" y="0"/>
                      </a:lnTo>
                      <a:lnTo>
                        <a:pt x="1545" y="0"/>
                      </a:lnTo>
                      <a:lnTo>
                        <a:pt x="1552" y="0"/>
                      </a:lnTo>
                      <a:lnTo>
                        <a:pt x="1560" y="0"/>
                      </a:lnTo>
                      <a:lnTo>
                        <a:pt x="1568" y="0"/>
                      </a:lnTo>
                      <a:lnTo>
                        <a:pt x="1575" y="0"/>
                      </a:lnTo>
                      <a:lnTo>
                        <a:pt x="1583" y="0"/>
                      </a:lnTo>
                      <a:lnTo>
                        <a:pt x="1591" y="0"/>
                      </a:lnTo>
                      <a:lnTo>
                        <a:pt x="1599" y="0"/>
                      </a:lnTo>
                      <a:lnTo>
                        <a:pt x="1606" y="0"/>
                      </a:lnTo>
                      <a:lnTo>
                        <a:pt x="1614" y="0"/>
                      </a:lnTo>
                      <a:lnTo>
                        <a:pt x="1622" y="0"/>
                      </a:lnTo>
                      <a:lnTo>
                        <a:pt x="1629" y="0"/>
                      </a:lnTo>
                      <a:lnTo>
                        <a:pt x="1637" y="0"/>
                      </a:lnTo>
                      <a:lnTo>
                        <a:pt x="1645" y="0"/>
                      </a:lnTo>
                      <a:lnTo>
                        <a:pt x="1653" y="0"/>
                      </a:lnTo>
                      <a:lnTo>
                        <a:pt x="1660" y="0"/>
                      </a:lnTo>
                      <a:lnTo>
                        <a:pt x="1668" y="0"/>
                      </a:lnTo>
                      <a:lnTo>
                        <a:pt x="1676" y="0"/>
                      </a:lnTo>
                      <a:lnTo>
                        <a:pt x="1684" y="0"/>
                      </a:lnTo>
                      <a:lnTo>
                        <a:pt x="1691" y="0"/>
                      </a:lnTo>
                      <a:lnTo>
                        <a:pt x="1699" y="0"/>
                      </a:lnTo>
                      <a:lnTo>
                        <a:pt x="1707" y="0"/>
                      </a:lnTo>
                      <a:lnTo>
                        <a:pt x="1714" y="0"/>
                      </a:lnTo>
                      <a:lnTo>
                        <a:pt x="1722" y="0"/>
                      </a:lnTo>
                      <a:lnTo>
                        <a:pt x="1730" y="0"/>
                      </a:lnTo>
                      <a:lnTo>
                        <a:pt x="1738" y="0"/>
                      </a:lnTo>
                      <a:lnTo>
                        <a:pt x="1745" y="0"/>
                      </a:lnTo>
                      <a:lnTo>
                        <a:pt x="1753" y="0"/>
                      </a:lnTo>
                      <a:lnTo>
                        <a:pt x="1761" y="0"/>
                      </a:lnTo>
                      <a:lnTo>
                        <a:pt x="1769" y="0"/>
                      </a:lnTo>
                      <a:lnTo>
                        <a:pt x="1776" y="0"/>
                      </a:lnTo>
                      <a:lnTo>
                        <a:pt x="1784" y="0"/>
                      </a:lnTo>
                      <a:lnTo>
                        <a:pt x="1792" y="0"/>
                      </a:lnTo>
                      <a:lnTo>
                        <a:pt x="1799" y="0"/>
                      </a:lnTo>
                      <a:lnTo>
                        <a:pt x="1807" y="0"/>
                      </a:lnTo>
                      <a:lnTo>
                        <a:pt x="1815" y="0"/>
                      </a:lnTo>
                      <a:lnTo>
                        <a:pt x="1823" y="0"/>
                      </a:lnTo>
                      <a:lnTo>
                        <a:pt x="1830" y="0"/>
                      </a:lnTo>
                      <a:lnTo>
                        <a:pt x="1838" y="0"/>
                      </a:lnTo>
                      <a:lnTo>
                        <a:pt x="1846" y="0"/>
                      </a:lnTo>
                      <a:lnTo>
                        <a:pt x="1853" y="0"/>
                      </a:lnTo>
                      <a:lnTo>
                        <a:pt x="1861" y="0"/>
                      </a:lnTo>
                      <a:lnTo>
                        <a:pt x="1869" y="0"/>
                      </a:lnTo>
                      <a:lnTo>
                        <a:pt x="1877" y="0"/>
                      </a:lnTo>
                      <a:lnTo>
                        <a:pt x="1884" y="0"/>
                      </a:lnTo>
                      <a:lnTo>
                        <a:pt x="1892" y="0"/>
                      </a:lnTo>
                      <a:lnTo>
                        <a:pt x="1900" y="0"/>
                      </a:lnTo>
                      <a:lnTo>
                        <a:pt x="1908" y="0"/>
                      </a:lnTo>
                      <a:lnTo>
                        <a:pt x="1915" y="0"/>
                      </a:lnTo>
                      <a:lnTo>
                        <a:pt x="1923" y="0"/>
                      </a:lnTo>
                      <a:lnTo>
                        <a:pt x="1931" y="0"/>
                      </a:lnTo>
                      <a:lnTo>
                        <a:pt x="1938" y="0"/>
                      </a:lnTo>
                      <a:lnTo>
                        <a:pt x="1946" y="0"/>
                      </a:lnTo>
                      <a:lnTo>
                        <a:pt x="1954" y="0"/>
                      </a:lnTo>
                      <a:lnTo>
                        <a:pt x="1962" y="0"/>
                      </a:lnTo>
                      <a:lnTo>
                        <a:pt x="1969" y="0"/>
                      </a:lnTo>
                      <a:lnTo>
                        <a:pt x="1977" y="0"/>
                      </a:lnTo>
                      <a:lnTo>
                        <a:pt x="1985" y="0"/>
                      </a:lnTo>
                      <a:lnTo>
                        <a:pt x="1993" y="0"/>
                      </a:lnTo>
                      <a:lnTo>
                        <a:pt x="2000" y="0"/>
                      </a:lnTo>
                      <a:lnTo>
                        <a:pt x="2008" y="0"/>
                      </a:lnTo>
                      <a:lnTo>
                        <a:pt x="2016" y="0"/>
                      </a:lnTo>
                      <a:lnTo>
                        <a:pt x="2023" y="0"/>
                      </a:lnTo>
                      <a:lnTo>
                        <a:pt x="2031" y="0"/>
                      </a:lnTo>
                      <a:lnTo>
                        <a:pt x="2039" y="0"/>
                      </a:lnTo>
                      <a:lnTo>
                        <a:pt x="2047" y="0"/>
                      </a:lnTo>
                      <a:lnTo>
                        <a:pt x="2054" y="0"/>
                      </a:lnTo>
                      <a:lnTo>
                        <a:pt x="2062" y="0"/>
                      </a:lnTo>
                      <a:lnTo>
                        <a:pt x="2070" y="0"/>
                      </a:lnTo>
                      <a:lnTo>
                        <a:pt x="2077" y="0"/>
                      </a:lnTo>
                      <a:lnTo>
                        <a:pt x="2085" y="0"/>
                      </a:lnTo>
                      <a:lnTo>
                        <a:pt x="2093" y="0"/>
                      </a:lnTo>
                      <a:lnTo>
                        <a:pt x="2101" y="0"/>
                      </a:lnTo>
                      <a:lnTo>
                        <a:pt x="2108" y="0"/>
                      </a:lnTo>
                      <a:lnTo>
                        <a:pt x="2116" y="0"/>
                      </a:lnTo>
                      <a:lnTo>
                        <a:pt x="2124" y="0"/>
                      </a:lnTo>
                      <a:lnTo>
                        <a:pt x="2132" y="0"/>
                      </a:lnTo>
                      <a:lnTo>
                        <a:pt x="2139" y="0"/>
                      </a:lnTo>
                      <a:lnTo>
                        <a:pt x="2147" y="0"/>
                      </a:lnTo>
                      <a:lnTo>
                        <a:pt x="2155" y="0"/>
                      </a:lnTo>
                      <a:lnTo>
                        <a:pt x="2162" y="0"/>
                      </a:lnTo>
                      <a:lnTo>
                        <a:pt x="2170" y="0"/>
                      </a:lnTo>
                      <a:lnTo>
                        <a:pt x="2178" y="0"/>
                      </a:lnTo>
                      <a:lnTo>
                        <a:pt x="2186" y="0"/>
                      </a:lnTo>
                      <a:lnTo>
                        <a:pt x="2193" y="0"/>
                      </a:lnTo>
                      <a:lnTo>
                        <a:pt x="2201" y="0"/>
                      </a:lnTo>
                      <a:lnTo>
                        <a:pt x="2209" y="0"/>
                      </a:lnTo>
                      <a:lnTo>
                        <a:pt x="2217" y="0"/>
                      </a:lnTo>
                      <a:lnTo>
                        <a:pt x="2224" y="0"/>
                      </a:lnTo>
                      <a:lnTo>
                        <a:pt x="2232" y="0"/>
                      </a:lnTo>
                      <a:lnTo>
                        <a:pt x="2240" y="0"/>
                      </a:lnTo>
                      <a:lnTo>
                        <a:pt x="2247" y="0"/>
                      </a:lnTo>
                      <a:lnTo>
                        <a:pt x="2255" y="0"/>
                      </a:lnTo>
                      <a:lnTo>
                        <a:pt x="2263" y="0"/>
                      </a:lnTo>
                      <a:lnTo>
                        <a:pt x="2271" y="0"/>
                      </a:lnTo>
                      <a:lnTo>
                        <a:pt x="2278" y="0"/>
                      </a:lnTo>
                      <a:lnTo>
                        <a:pt x="2286" y="0"/>
                      </a:lnTo>
                      <a:lnTo>
                        <a:pt x="2294" y="0"/>
                      </a:lnTo>
                      <a:lnTo>
                        <a:pt x="2301" y="0"/>
                      </a:lnTo>
                      <a:lnTo>
                        <a:pt x="2309" y="0"/>
                      </a:lnTo>
                      <a:lnTo>
                        <a:pt x="2317" y="0"/>
                      </a:lnTo>
                      <a:lnTo>
                        <a:pt x="2325" y="0"/>
                      </a:lnTo>
                      <a:lnTo>
                        <a:pt x="2332" y="0"/>
                      </a:lnTo>
                      <a:lnTo>
                        <a:pt x="2340" y="0"/>
                      </a:lnTo>
                      <a:lnTo>
                        <a:pt x="2348" y="0"/>
                      </a:lnTo>
                      <a:lnTo>
                        <a:pt x="2356" y="0"/>
                      </a:lnTo>
                      <a:lnTo>
                        <a:pt x="2363" y="0"/>
                      </a:lnTo>
                      <a:lnTo>
                        <a:pt x="2371" y="0"/>
                      </a:lnTo>
                      <a:lnTo>
                        <a:pt x="2379" y="0"/>
                      </a:lnTo>
                      <a:lnTo>
                        <a:pt x="2386" y="0"/>
                      </a:lnTo>
                      <a:lnTo>
                        <a:pt x="2394" y="0"/>
                      </a:lnTo>
                      <a:lnTo>
                        <a:pt x="2402" y="0"/>
                      </a:lnTo>
                      <a:lnTo>
                        <a:pt x="2410" y="0"/>
                      </a:lnTo>
                      <a:lnTo>
                        <a:pt x="2417" y="0"/>
                      </a:lnTo>
                      <a:lnTo>
                        <a:pt x="2425" y="0"/>
                      </a:lnTo>
                      <a:lnTo>
                        <a:pt x="2433" y="0"/>
                      </a:lnTo>
                      <a:lnTo>
                        <a:pt x="2441" y="0"/>
                      </a:lnTo>
                      <a:lnTo>
                        <a:pt x="2448" y="0"/>
                      </a:lnTo>
                      <a:lnTo>
                        <a:pt x="2456" y="0"/>
                      </a:lnTo>
                      <a:lnTo>
                        <a:pt x="2464" y="0"/>
                      </a:lnTo>
                      <a:lnTo>
                        <a:pt x="2471" y="0"/>
                      </a:lnTo>
                      <a:lnTo>
                        <a:pt x="2479" y="0"/>
                      </a:lnTo>
                      <a:lnTo>
                        <a:pt x="2487" y="0"/>
                      </a:lnTo>
                      <a:lnTo>
                        <a:pt x="2495" y="0"/>
                      </a:lnTo>
                      <a:lnTo>
                        <a:pt x="2502" y="0"/>
                      </a:lnTo>
                      <a:lnTo>
                        <a:pt x="2510" y="0"/>
                      </a:lnTo>
                      <a:lnTo>
                        <a:pt x="2518" y="0"/>
                      </a:lnTo>
                      <a:lnTo>
                        <a:pt x="2525" y="0"/>
                      </a:lnTo>
                      <a:lnTo>
                        <a:pt x="2533" y="0"/>
                      </a:lnTo>
                      <a:lnTo>
                        <a:pt x="2541" y="0"/>
                      </a:lnTo>
                      <a:lnTo>
                        <a:pt x="2549" y="0"/>
                      </a:lnTo>
                      <a:lnTo>
                        <a:pt x="2556" y="0"/>
                      </a:lnTo>
                      <a:lnTo>
                        <a:pt x="2564" y="0"/>
                      </a:lnTo>
                      <a:lnTo>
                        <a:pt x="2572" y="0"/>
                      </a:lnTo>
                      <a:lnTo>
                        <a:pt x="2580" y="0"/>
                      </a:lnTo>
                      <a:lnTo>
                        <a:pt x="2587" y="0"/>
                      </a:lnTo>
                      <a:lnTo>
                        <a:pt x="2595" y="0"/>
                      </a:lnTo>
                      <a:lnTo>
                        <a:pt x="2603" y="0"/>
                      </a:lnTo>
                      <a:lnTo>
                        <a:pt x="2610" y="0"/>
                      </a:lnTo>
                      <a:lnTo>
                        <a:pt x="2618" y="0"/>
                      </a:lnTo>
                      <a:lnTo>
                        <a:pt x="2626" y="0"/>
                      </a:lnTo>
                      <a:lnTo>
                        <a:pt x="2634" y="0"/>
                      </a:lnTo>
                      <a:lnTo>
                        <a:pt x="2641" y="0"/>
                      </a:lnTo>
                      <a:lnTo>
                        <a:pt x="2649" y="0"/>
                      </a:lnTo>
                      <a:lnTo>
                        <a:pt x="2657" y="0"/>
                      </a:lnTo>
                      <a:lnTo>
                        <a:pt x="2665" y="0"/>
                      </a:lnTo>
                      <a:lnTo>
                        <a:pt x="2672" y="0"/>
                      </a:lnTo>
                      <a:lnTo>
                        <a:pt x="2680" y="0"/>
                      </a:lnTo>
                      <a:lnTo>
                        <a:pt x="2688" y="0"/>
                      </a:lnTo>
                      <a:lnTo>
                        <a:pt x="2695" y="0"/>
                      </a:lnTo>
                      <a:lnTo>
                        <a:pt x="2703" y="0"/>
                      </a:lnTo>
                      <a:lnTo>
                        <a:pt x="2711" y="0"/>
                      </a:lnTo>
                      <a:lnTo>
                        <a:pt x="2719" y="0"/>
                      </a:lnTo>
                      <a:lnTo>
                        <a:pt x="2726" y="0"/>
                      </a:lnTo>
                      <a:lnTo>
                        <a:pt x="2734" y="0"/>
                      </a:lnTo>
                      <a:lnTo>
                        <a:pt x="2742" y="0"/>
                      </a:lnTo>
                      <a:lnTo>
                        <a:pt x="2749" y="0"/>
                      </a:lnTo>
                      <a:lnTo>
                        <a:pt x="2757" y="0"/>
                      </a:lnTo>
                      <a:lnTo>
                        <a:pt x="2765" y="0"/>
                      </a:lnTo>
                      <a:lnTo>
                        <a:pt x="2773" y="0"/>
                      </a:lnTo>
                      <a:lnTo>
                        <a:pt x="2780" y="0"/>
                      </a:lnTo>
                      <a:lnTo>
                        <a:pt x="2788" y="0"/>
                      </a:lnTo>
                      <a:lnTo>
                        <a:pt x="2796" y="0"/>
                      </a:lnTo>
                      <a:lnTo>
                        <a:pt x="2804" y="0"/>
                      </a:lnTo>
                      <a:lnTo>
                        <a:pt x="2811" y="0"/>
                      </a:lnTo>
                      <a:lnTo>
                        <a:pt x="2819" y="0"/>
                      </a:lnTo>
                      <a:lnTo>
                        <a:pt x="2827" y="0"/>
                      </a:lnTo>
                      <a:lnTo>
                        <a:pt x="2834" y="0"/>
                      </a:lnTo>
                      <a:lnTo>
                        <a:pt x="2842" y="0"/>
                      </a:lnTo>
                      <a:lnTo>
                        <a:pt x="2850" y="0"/>
                      </a:lnTo>
                      <a:lnTo>
                        <a:pt x="2858" y="0"/>
                      </a:lnTo>
                      <a:lnTo>
                        <a:pt x="2865" y="0"/>
                      </a:lnTo>
                      <a:lnTo>
                        <a:pt x="2873" y="0"/>
                      </a:lnTo>
                      <a:lnTo>
                        <a:pt x="2881" y="0"/>
                      </a:lnTo>
                      <a:lnTo>
                        <a:pt x="2889" y="0"/>
                      </a:lnTo>
                      <a:lnTo>
                        <a:pt x="2896" y="0"/>
                      </a:lnTo>
                      <a:lnTo>
                        <a:pt x="2904" y="0"/>
                      </a:lnTo>
                      <a:lnTo>
                        <a:pt x="2912" y="0"/>
                      </a:lnTo>
                      <a:lnTo>
                        <a:pt x="2919" y="0"/>
                      </a:lnTo>
                      <a:lnTo>
                        <a:pt x="2927" y="0"/>
                      </a:lnTo>
                      <a:lnTo>
                        <a:pt x="2935" y="0"/>
                      </a:lnTo>
                      <a:lnTo>
                        <a:pt x="2943" y="0"/>
                      </a:lnTo>
                      <a:lnTo>
                        <a:pt x="2950" y="0"/>
                      </a:lnTo>
                      <a:lnTo>
                        <a:pt x="2958" y="0"/>
                      </a:lnTo>
                      <a:lnTo>
                        <a:pt x="2966" y="0"/>
                      </a:lnTo>
                      <a:lnTo>
                        <a:pt x="2973" y="0"/>
                      </a:lnTo>
                      <a:lnTo>
                        <a:pt x="2981" y="0"/>
                      </a:lnTo>
                      <a:lnTo>
                        <a:pt x="2989" y="0"/>
                      </a:lnTo>
                      <a:lnTo>
                        <a:pt x="2997" y="0"/>
                      </a:lnTo>
                      <a:lnTo>
                        <a:pt x="3004" y="0"/>
                      </a:lnTo>
                      <a:lnTo>
                        <a:pt x="3012" y="0"/>
                      </a:lnTo>
                      <a:lnTo>
                        <a:pt x="3020" y="0"/>
                      </a:lnTo>
                      <a:lnTo>
                        <a:pt x="3028" y="0"/>
                      </a:lnTo>
                      <a:lnTo>
                        <a:pt x="3035" y="0"/>
                      </a:lnTo>
                      <a:lnTo>
                        <a:pt x="3043" y="0"/>
                      </a:lnTo>
                      <a:lnTo>
                        <a:pt x="3051" y="0"/>
                      </a:lnTo>
                      <a:lnTo>
                        <a:pt x="3058" y="0"/>
                      </a:lnTo>
                      <a:lnTo>
                        <a:pt x="3066" y="0"/>
                      </a:lnTo>
                      <a:lnTo>
                        <a:pt x="3074" y="0"/>
                      </a:lnTo>
                      <a:lnTo>
                        <a:pt x="3082" y="0"/>
                      </a:lnTo>
                      <a:lnTo>
                        <a:pt x="3089" y="0"/>
                      </a:lnTo>
                      <a:lnTo>
                        <a:pt x="3097" y="0"/>
                      </a:lnTo>
                      <a:lnTo>
                        <a:pt x="3105" y="0"/>
                      </a:lnTo>
                      <a:lnTo>
                        <a:pt x="3113" y="0"/>
                      </a:lnTo>
                      <a:lnTo>
                        <a:pt x="3120" y="0"/>
                      </a:lnTo>
                      <a:lnTo>
                        <a:pt x="3128" y="0"/>
                      </a:lnTo>
                      <a:lnTo>
                        <a:pt x="3136" y="0"/>
                      </a:lnTo>
                      <a:lnTo>
                        <a:pt x="3143" y="0"/>
                      </a:lnTo>
                      <a:lnTo>
                        <a:pt x="3151" y="0"/>
                      </a:lnTo>
                      <a:lnTo>
                        <a:pt x="3159" y="0"/>
                      </a:lnTo>
                      <a:lnTo>
                        <a:pt x="3167" y="0"/>
                      </a:lnTo>
                      <a:lnTo>
                        <a:pt x="3174" y="0"/>
                      </a:lnTo>
                      <a:lnTo>
                        <a:pt x="3182" y="0"/>
                      </a:lnTo>
                      <a:lnTo>
                        <a:pt x="3190" y="0"/>
                      </a:lnTo>
                      <a:lnTo>
                        <a:pt x="3197" y="0"/>
                      </a:lnTo>
                      <a:lnTo>
                        <a:pt x="3205" y="0"/>
                      </a:lnTo>
                      <a:lnTo>
                        <a:pt x="3213" y="0"/>
                      </a:lnTo>
                      <a:lnTo>
                        <a:pt x="3221" y="0"/>
                      </a:lnTo>
                      <a:lnTo>
                        <a:pt x="3228" y="0"/>
                      </a:lnTo>
                      <a:lnTo>
                        <a:pt x="3236" y="0"/>
                      </a:lnTo>
                      <a:lnTo>
                        <a:pt x="3244" y="0"/>
                      </a:lnTo>
                      <a:lnTo>
                        <a:pt x="3252" y="0"/>
                      </a:lnTo>
                      <a:lnTo>
                        <a:pt x="3259" y="0"/>
                      </a:lnTo>
                      <a:lnTo>
                        <a:pt x="3267" y="0"/>
                      </a:lnTo>
                      <a:lnTo>
                        <a:pt x="3275" y="0"/>
                      </a:lnTo>
                      <a:lnTo>
                        <a:pt x="3282" y="0"/>
                      </a:lnTo>
                      <a:lnTo>
                        <a:pt x="3290" y="0"/>
                      </a:lnTo>
                      <a:lnTo>
                        <a:pt x="3298" y="0"/>
                      </a:lnTo>
                      <a:lnTo>
                        <a:pt x="3306" y="0"/>
                      </a:lnTo>
                      <a:lnTo>
                        <a:pt x="3313" y="0"/>
                      </a:lnTo>
                      <a:lnTo>
                        <a:pt x="3321" y="0"/>
                      </a:lnTo>
                      <a:lnTo>
                        <a:pt x="3329" y="0"/>
                      </a:lnTo>
                      <a:lnTo>
                        <a:pt x="3337" y="0"/>
                      </a:lnTo>
                      <a:lnTo>
                        <a:pt x="3344" y="0"/>
                      </a:lnTo>
                      <a:lnTo>
                        <a:pt x="3352" y="0"/>
                      </a:lnTo>
                      <a:lnTo>
                        <a:pt x="3360" y="0"/>
                      </a:lnTo>
                      <a:lnTo>
                        <a:pt x="3367" y="0"/>
                      </a:lnTo>
                      <a:lnTo>
                        <a:pt x="3375" y="0"/>
                      </a:lnTo>
                      <a:lnTo>
                        <a:pt x="3383" y="0"/>
                      </a:lnTo>
                      <a:lnTo>
                        <a:pt x="3391" y="0"/>
                      </a:lnTo>
                      <a:lnTo>
                        <a:pt x="3398" y="0"/>
                      </a:lnTo>
                      <a:lnTo>
                        <a:pt x="3406" y="0"/>
                      </a:lnTo>
                      <a:lnTo>
                        <a:pt x="3414" y="0"/>
                      </a:lnTo>
                      <a:lnTo>
                        <a:pt x="3421" y="0"/>
                      </a:lnTo>
                      <a:lnTo>
                        <a:pt x="3429" y="0"/>
                      </a:lnTo>
                      <a:lnTo>
                        <a:pt x="3437" y="0"/>
                      </a:lnTo>
                      <a:lnTo>
                        <a:pt x="3445" y="0"/>
                      </a:lnTo>
                      <a:lnTo>
                        <a:pt x="3452" y="0"/>
                      </a:lnTo>
                      <a:lnTo>
                        <a:pt x="3460" y="0"/>
                      </a:lnTo>
                      <a:lnTo>
                        <a:pt x="3468" y="0"/>
                      </a:lnTo>
                      <a:lnTo>
                        <a:pt x="3476" y="0"/>
                      </a:lnTo>
                      <a:lnTo>
                        <a:pt x="3483" y="0"/>
                      </a:lnTo>
                      <a:lnTo>
                        <a:pt x="3491" y="0"/>
                      </a:lnTo>
                      <a:lnTo>
                        <a:pt x="3499" y="0"/>
                      </a:lnTo>
                      <a:lnTo>
                        <a:pt x="3506" y="0"/>
                      </a:lnTo>
                      <a:lnTo>
                        <a:pt x="3514" y="0"/>
                      </a:lnTo>
                      <a:lnTo>
                        <a:pt x="3522" y="0"/>
                      </a:lnTo>
                      <a:lnTo>
                        <a:pt x="3530" y="0"/>
                      </a:lnTo>
                      <a:lnTo>
                        <a:pt x="3537" y="0"/>
                      </a:lnTo>
                      <a:lnTo>
                        <a:pt x="3545" y="0"/>
                      </a:lnTo>
                      <a:lnTo>
                        <a:pt x="3553" y="0"/>
                      </a:lnTo>
                      <a:lnTo>
                        <a:pt x="3561" y="0"/>
                      </a:lnTo>
                      <a:lnTo>
                        <a:pt x="3568" y="0"/>
                      </a:lnTo>
                      <a:lnTo>
                        <a:pt x="3576" y="0"/>
                      </a:lnTo>
                      <a:lnTo>
                        <a:pt x="3584" y="0"/>
                      </a:lnTo>
                      <a:lnTo>
                        <a:pt x="3591" y="0"/>
                      </a:lnTo>
                      <a:lnTo>
                        <a:pt x="3599" y="0"/>
                      </a:lnTo>
                      <a:lnTo>
                        <a:pt x="3607" y="0"/>
                      </a:lnTo>
                      <a:lnTo>
                        <a:pt x="3615" y="0"/>
                      </a:lnTo>
                      <a:lnTo>
                        <a:pt x="3622" y="0"/>
                      </a:lnTo>
                      <a:lnTo>
                        <a:pt x="3630" y="0"/>
                      </a:lnTo>
                      <a:lnTo>
                        <a:pt x="3638" y="0"/>
                      </a:lnTo>
                      <a:lnTo>
                        <a:pt x="3645" y="0"/>
                      </a:lnTo>
                      <a:lnTo>
                        <a:pt x="3653" y="0"/>
                      </a:lnTo>
                      <a:lnTo>
                        <a:pt x="3661" y="0"/>
                      </a:lnTo>
                      <a:lnTo>
                        <a:pt x="3669" y="0"/>
                      </a:lnTo>
                      <a:lnTo>
                        <a:pt x="3676" y="0"/>
                      </a:lnTo>
                      <a:lnTo>
                        <a:pt x="3684" y="0"/>
                      </a:lnTo>
                      <a:lnTo>
                        <a:pt x="3692" y="0"/>
                      </a:lnTo>
                      <a:lnTo>
                        <a:pt x="3700" y="0"/>
                      </a:lnTo>
                      <a:lnTo>
                        <a:pt x="3707" y="0"/>
                      </a:lnTo>
                      <a:lnTo>
                        <a:pt x="3715" y="0"/>
                      </a:lnTo>
                      <a:lnTo>
                        <a:pt x="3723" y="0"/>
                      </a:lnTo>
                      <a:lnTo>
                        <a:pt x="3730" y="0"/>
                      </a:lnTo>
                      <a:lnTo>
                        <a:pt x="3738" y="0"/>
                      </a:lnTo>
                      <a:lnTo>
                        <a:pt x="3746" y="0"/>
                      </a:lnTo>
                      <a:lnTo>
                        <a:pt x="3754" y="0"/>
                      </a:lnTo>
                      <a:lnTo>
                        <a:pt x="3761" y="0"/>
                      </a:lnTo>
                      <a:lnTo>
                        <a:pt x="3769" y="0"/>
                      </a:lnTo>
                      <a:lnTo>
                        <a:pt x="3777" y="0"/>
                      </a:lnTo>
                      <a:lnTo>
                        <a:pt x="3785" y="0"/>
                      </a:lnTo>
                      <a:lnTo>
                        <a:pt x="3792" y="0"/>
                      </a:lnTo>
                      <a:lnTo>
                        <a:pt x="3800" y="0"/>
                      </a:lnTo>
                      <a:lnTo>
                        <a:pt x="3808" y="0"/>
                      </a:lnTo>
                      <a:lnTo>
                        <a:pt x="3815" y="0"/>
                      </a:lnTo>
                      <a:lnTo>
                        <a:pt x="3823" y="0"/>
                      </a:lnTo>
                      <a:lnTo>
                        <a:pt x="3831" y="0"/>
                      </a:lnTo>
                      <a:lnTo>
                        <a:pt x="3839" y="0"/>
                      </a:lnTo>
                      <a:lnTo>
                        <a:pt x="3846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2" name="Rectangle 172"/>
                <p:cNvSpPr>
                  <a:spLocks noChangeArrowheads="1"/>
                </p:cNvSpPr>
                <p:nvPr/>
              </p:nvSpPr>
              <p:spPr bwMode="auto">
                <a:xfrm>
                  <a:off x="2957" y="2929"/>
                  <a:ext cx="286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DISP_Y</a:t>
                  </a:r>
                  <a:endParaRPr lang="en-US"/>
                </a:p>
              </p:txBody>
            </p:sp>
            <p:sp>
              <p:nvSpPr>
                <p:cNvPr id="25673" name="Rectangle 173"/>
                <p:cNvSpPr>
                  <a:spLocks noChangeArrowheads="1"/>
                </p:cNvSpPr>
                <p:nvPr/>
              </p:nvSpPr>
              <p:spPr bwMode="auto">
                <a:xfrm>
                  <a:off x="1042" y="3076"/>
                  <a:ext cx="7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4" name="Rectangle 174"/>
                <p:cNvSpPr>
                  <a:spLocks noChangeArrowheads="1"/>
                </p:cNvSpPr>
                <p:nvPr/>
              </p:nvSpPr>
              <p:spPr bwMode="auto">
                <a:xfrm>
                  <a:off x="1042" y="3061"/>
                  <a:ext cx="131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5" name="Rectangle 175"/>
                <p:cNvSpPr>
                  <a:spLocks noChangeArrowheads="1"/>
                </p:cNvSpPr>
                <p:nvPr/>
              </p:nvSpPr>
              <p:spPr bwMode="auto">
                <a:xfrm>
                  <a:off x="1173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6" name="Rectangle 176"/>
                <p:cNvSpPr>
                  <a:spLocks noChangeArrowheads="1"/>
                </p:cNvSpPr>
                <p:nvPr/>
              </p:nvSpPr>
              <p:spPr bwMode="auto">
                <a:xfrm>
                  <a:off x="1188" y="3045"/>
                  <a:ext cx="78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7" name="Rectangle 177"/>
                <p:cNvSpPr>
                  <a:spLocks noChangeArrowheads="1"/>
                </p:cNvSpPr>
                <p:nvPr/>
              </p:nvSpPr>
              <p:spPr bwMode="auto">
                <a:xfrm>
                  <a:off x="1436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8" name="Rectangle 178"/>
                <p:cNvSpPr>
                  <a:spLocks noChangeArrowheads="1"/>
                </p:cNvSpPr>
                <p:nvPr/>
              </p:nvSpPr>
              <p:spPr bwMode="auto">
                <a:xfrm>
                  <a:off x="1683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79" name="Rectangle 179"/>
                <p:cNvSpPr>
                  <a:spLocks noChangeArrowheads="1"/>
                </p:cNvSpPr>
                <p:nvPr/>
              </p:nvSpPr>
              <p:spPr bwMode="auto">
                <a:xfrm>
                  <a:off x="1783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0" name="Rectangle 180"/>
                <p:cNvSpPr>
                  <a:spLocks noChangeArrowheads="1"/>
                </p:cNvSpPr>
                <p:nvPr/>
              </p:nvSpPr>
              <p:spPr bwMode="auto">
                <a:xfrm>
                  <a:off x="1783" y="3061"/>
                  <a:ext cx="132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1" name="Rectangle 181"/>
                <p:cNvSpPr>
                  <a:spLocks noChangeArrowheads="1"/>
                </p:cNvSpPr>
                <p:nvPr/>
              </p:nvSpPr>
              <p:spPr bwMode="auto">
                <a:xfrm>
                  <a:off x="1915" y="3076"/>
                  <a:ext cx="7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2" name="Rectangle 182"/>
                <p:cNvSpPr>
                  <a:spLocks noChangeArrowheads="1"/>
                </p:cNvSpPr>
                <p:nvPr/>
              </p:nvSpPr>
              <p:spPr bwMode="auto">
                <a:xfrm>
                  <a:off x="1930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3" name="Rectangle 183"/>
                <p:cNvSpPr>
                  <a:spLocks noChangeArrowheads="1"/>
                </p:cNvSpPr>
                <p:nvPr/>
              </p:nvSpPr>
              <p:spPr bwMode="auto">
                <a:xfrm>
                  <a:off x="2030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4" name="Rectangle 184"/>
                <p:cNvSpPr>
                  <a:spLocks noChangeArrowheads="1"/>
                </p:cNvSpPr>
                <p:nvPr/>
              </p:nvSpPr>
              <p:spPr bwMode="auto">
                <a:xfrm>
                  <a:off x="2030" y="3061"/>
                  <a:ext cx="132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5" name="Rectangle 185"/>
                <p:cNvSpPr>
                  <a:spLocks noChangeArrowheads="1"/>
                </p:cNvSpPr>
                <p:nvPr/>
              </p:nvSpPr>
              <p:spPr bwMode="auto">
                <a:xfrm>
                  <a:off x="2162" y="3076"/>
                  <a:ext cx="7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6" name="Rectangle 186"/>
                <p:cNvSpPr>
                  <a:spLocks noChangeArrowheads="1"/>
                </p:cNvSpPr>
                <p:nvPr/>
              </p:nvSpPr>
              <p:spPr bwMode="auto">
                <a:xfrm>
                  <a:off x="2177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7" name="Rectangle 187"/>
                <p:cNvSpPr>
                  <a:spLocks noChangeArrowheads="1"/>
                </p:cNvSpPr>
                <p:nvPr/>
              </p:nvSpPr>
              <p:spPr bwMode="auto">
                <a:xfrm>
                  <a:off x="2278" y="3076"/>
                  <a:ext cx="7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8" name="Rectangle 188"/>
                <p:cNvSpPr>
                  <a:spLocks noChangeArrowheads="1"/>
                </p:cNvSpPr>
                <p:nvPr/>
              </p:nvSpPr>
              <p:spPr bwMode="auto">
                <a:xfrm>
                  <a:off x="2278" y="3061"/>
                  <a:ext cx="131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89" name="Rectangle 189"/>
                <p:cNvSpPr>
                  <a:spLocks noChangeArrowheads="1"/>
                </p:cNvSpPr>
                <p:nvPr/>
              </p:nvSpPr>
              <p:spPr bwMode="auto">
                <a:xfrm>
                  <a:off x="2409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0" name="Rectangle 190"/>
                <p:cNvSpPr>
                  <a:spLocks noChangeArrowheads="1"/>
                </p:cNvSpPr>
                <p:nvPr/>
              </p:nvSpPr>
              <p:spPr bwMode="auto">
                <a:xfrm>
                  <a:off x="2424" y="3045"/>
                  <a:ext cx="78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1" name="Rectangle 191"/>
                <p:cNvSpPr>
                  <a:spLocks noChangeArrowheads="1"/>
                </p:cNvSpPr>
                <p:nvPr/>
              </p:nvSpPr>
              <p:spPr bwMode="auto">
                <a:xfrm>
                  <a:off x="2525" y="3076"/>
                  <a:ext cx="7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2" name="Rectangle 192"/>
                <p:cNvSpPr>
                  <a:spLocks noChangeArrowheads="1"/>
                </p:cNvSpPr>
                <p:nvPr/>
              </p:nvSpPr>
              <p:spPr bwMode="auto">
                <a:xfrm>
                  <a:off x="2525" y="3061"/>
                  <a:ext cx="131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3" name="Rectangle 193"/>
                <p:cNvSpPr>
                  <a:spLocks noChangeArrowheads="1"/>
                </p:cNvSpPr>
                <p:nvPr/>
              </p:nvSpPr>
              <p:spPr bwMode="auto">
                <a:xfrm>
                  <a:off x="2656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4" name="Rectangle 194"/>
                <p:cNvSpPr>
                  <a:spLocks noChangeArrowheads="1"/>
                </p:cNvSpPr>
                <p:nvPr/>
              </p:nvSpPr>
              <p:spPr bwMode="auto">
                <a:xfrm>
                  <a:off x="2671" y="3045"/>
                  <a:ext cx="78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5" name="Rectangle 195"/>
                <p:cNvSpPr>
                  <a:spLocks noChangeArrowheads="1"/>
                </p:cNvSpPr>
                <p:nvPr/>
              </p:nvSpPr>
              <p:spPr bwMode="auto">
                <a:xfrm>
                  <a:off x="2772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6" name="Rectangle 196"/>
                <p:cNvSpPr>
                  <a:spLocks noChangeArrowheads="1"/>
                </p:cNvSpPr>
                <p:nvPr/>
              </p:nvSpPr>
              <p:spPr bwMode="auto">
                <a:xfrm>
                  <a:off x="2772" y="3061"/>
                  <a:ext cx="131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7" name="Rectangle 197"/>
                <p:cNvSpPr>
                  <a:spLocks noChangeArrowheads="1"/>
                </p:cNvSpPr>
                <p:nvPr/>
              </p:nvSpPr>
              <p:spPr bwMode="auto">
                <a:xfrm>
                  <a:off x="2903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8" name="Rectangle 198"/>
                <p:cNvSpPr>
                  <a:spLocks noChangeArrowheads="1"/>
                </p:cNvSpPr>
                <p:nvPr/>
              </p:nvSpPr>
              <p:spPr bwMode="auto">
                <a:xfrm>
                  <a:off x="2919" y="3045"/>
                  <a:ext cx="85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699" name="Rectangle 199"/>
                <p:cNvSpPr>
                  <a:spLocks noChangeArrowheads="1"/>
                </p:cNvSpPr>
                <p:nvPr/>
              </p:nvSpPr>
              <p:spPr bwMode="auto">
                <a:xfrm>
                  <a:off x="3019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0" name="Rectangle 200"/>
                <p:cNvSpPr>
                  <a:spLocks noChangeArrowheads="1"/>
                </p:cNvSpPr>
                <p:nvPr/>
              </p:nvSpPr>
              <p:spPr bwMode="auto">
                <a:xfrm>
                  <a:off x="3019" y="3061"/>
                  <a:ext cx="131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1" name="Rectangle 201"/>
                <p:cNvSpPr>
                  <a:spLocks noChangeArrowheads="1"/>
                </p:cNvSpPr>
                <p:nvPr/>
              </p:nvSpPr>
              <p:spPr bwMode="auto">
                <a:xfrm>
                  <a:off x="3150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2" name="Rectangle 202"/>
                <p:cNvSpPr>
                  <a:spLocks noChangeArrowheads="1"/>
                </p:cNvSpPr>
                <p:nvPr/>
              </p:nvSpPr>
              <p:spPr bwMode="auto">
                <a:xfrm>
                  <a:off x="3174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3" name="Rectangle 203"/>
                <p:cNvSpPr>
                  <a:spLocks noChangeArrowheads="1"/>
                </p:cNvSpPr>
                <p:nvPr/>
              </p:nvSpPr>
              <p:spPr bwMode="auto">
                <a:xfrm>
                  <a:off x="3266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4" name="Rectangle 204"/>
                <p:cNvSpPr>
                  <a:spLocks noChangeArrowheads="1"/>
                </p:cNvSpPr>
                <p:nvPr/>
              </p:nvSpPr>
              <p:spPr bwMode="auto">
                <a:xfrm>
                  <a:off x="3266" y="3061"/>
                  <a:ext cx="132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5" name="Rectangle 205"/>
                <p:cNvSpPr>
                  <a:spLocks noChangeArrowheads="1"/>
                </p:cNvSpPr>
                <p:nvPr/>
              </p:nvSpPr>
              <p:spPr bwMode="auto">
                <a:xfrm>
                  <a:off x="3398" y="3076"/>
                  <a:ext cx="7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6" name="Rectangle 206"/>
                <p:cNvSpPr>
                  <a:spLocks noChangeArrowheads="1"/>
                </p:cNvSpPr>
                <p:nvPr/>
              </p:nvSpPr>
              <p:spPr bwMode="auto">
                <a:xfrm>
                  <a:off x="3421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7" name="Rectangle 207"/>
                <p:cNvSpPr>
                  <a:spLocks noChangeArrowheads="1"/>
                </p:cNvSpPr>
                <p:nvPr/>
              </p:nvSpPr>
              <p:spPr bwMode="auto">
                <a:xfrm>
                  <a:off x="3513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8" name="Rectangle 208"/>
                <p:cNvSpPr>
                  <a:spLocks noChangeArrowheads="1"/>
                </p:cNvSpPr>
                <p:nvPr/>
              </p:nvSpPr>
              <p:spPr bwMode="auto">
                <a:xfrm>
                  <a:off x="3513" y="3061"/>
                  <a:ext cx="132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09" name="Rectangle 209"/>
                <p:cNvSpPr>
                  <a:spLocks noChangeArrowheads="1"/>
                </p:cNvSpPr>
                <p:nvPr/>
              </p:nvSpPr>
              <p:spPr bwMode="auto">
                <a:xfrm>
                  <a:off x="3645" y="3076"/>
                  <a:ext cx="7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0" name="Rectangle 210"/>
                <p:cNvSpPr>
                  <a:spLocks noChangeArrowheads="1"/>
                </p:cNvSpPr>
                <p:nvPr/>
              </p:nvSpPr>
              <p:spPr bwMode="auto">
                <a:xfrm>
                  <a:off x="3668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1" name="Rectangle 211"/>
                <p:cNvSpPr>
                  <a:spLocks noChangeArrowheads="1"/>
                </p:cNvSpPr>
                <p:nvPr/>
              </p:nvSpPr>
              <p:spPr bwMode="auto">
                <a:xfrm>
                  <a:off x="3761" y="3076"/>
                  <a:ext cx="7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2" name="Rectangle 212"/>
                <p:cNvSpPr>
                  <a:spLocks noChangeArrowheads="1"/>
                </p:cNvSpPr>
                <p:nvPr/>
              </p:nvSpPr>
              <p:spPr bwMode="auto">
                <a:xfrm>
                  <a:off x="3761" y="3061"/>
                  <a:ext cx="131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3" name="Rectangle 213"/>
                <p:cNvSpPr>
                  <a:spLocks noChangeArrowheads="1"/>
                </p:cNvSpPr>
                <p:nvPr/>
              </p:nvSpPr>
              <p:spPr bwMode="auto">
                <a:xfrm>
                  <a:off x="3892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4" name="Rectangle 214"/>
                <p:cNvSpPr>
                  <a:spLocks noChangeArrowheads="1"/>
                </p:cNvSpPr>
                <p:nvPr/>
              </p:nvSpPr>
              <p:spPr bwMode="auto">
                <a:xfrm>
                  <a:off x="3915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5" name="Rectangle 215"/>
                <p:cNvSpPr>
                  <a:spLocks noChangeArrowheads="1"/>
                </p:cNvSpPr>
                <p:nvPr/>
              </p:nvSpPr>
              <p:spPr bwMode="auto">
                <a:xfrm>
                  <a:off x="4008" y="3076"/>
                  <a:ext cx="7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6" name="Rectangle 216"/>
                <p:cNvSpPr>
                  <a:spLocks noChangeArrowheads="1"/>
                </p:cNvSpPr>
                <p:nvPr/>
              </p:nvSpPr>
              <p:spPr bwMode="auto">
                <a:xfrm>
                  <a:off x="4008" y="3061"/>
                  <a:ext cx="131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7" name="Rectangle 217"/>
                <p:cNvSpPr>
                  <a:spLocks noChangeArrowheads="1"/>
                </p:cNvSpPr>
                <p:nvPr/>
              </p:nvSpPr>
              <p:spPr bwMode="auto">
                <a:xfrm>
                  <a:off x="4139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8" name="Rectangle 218"/>
                <p:cNvSpPr>
                  <a:spLocks noChangeArrowheads="1"/>
                </p:cNvSpPr>
                <p:nvPr/>
              </p:nvSpPr>
              <p:spPr bwMode="auto">
                <a:xfrm>
                  <a:off x="4162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19" name="Rectangle 219"/>
                <p:cNvSpPr>
                  <a:spLocks noChangeArrowheads="1"/>
                </p:cNvSpPr>
                <p:nvPr/>
              </p:nvSpPr>
              <p:spPr bwMode="auto">
                <a:xfrm>
                  <a:off x="4409" y="3045"/>
                  <a:ext cx="78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0" name="Rectangle 220"/>
                <p:cNvSpPr>
                  <a:spLocks noChangeArrowheads="1"/>
                </p:cNvSpPr>
                <p:nvPr/>
              </p:nvSpPr>
              <p:spPr bwMode="auto">
                <a:xfrm>
                  <a:off x="4657" y="3045"/>
                  <a:ext cx="77" cy="54"/>
                </a:xfrm>
                <a:prstGeom prst="rect">
                  <a:avLst/>
                </a:prstGeom>
                <a:solidFill>
                  <a:srgbClr val="FF0000"/>
                </a:solidFill>
                <a:ln w="127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1" name="Rectangle 221"/>
                <p:cNvSpPr>
                  <a:spLocks noChangeArrowheads="1"/>
                </p:cNvSpPr>
                <p:nvPr/>
              </p:nvSpPr>
              <p:spPr bwMode="auto">
                <a:xfrm>
                  <a:off x="4749" y="3076"/>
                  <a:ext cx="8" cy="23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722" name="Rectangle 222"/>
                <p:cNvSpPr>
                  <a:spLocks noChangeArrowheads="1"/>
                </p:cNvSpPr>
                <p:nvPr/>
              </p:nvSpPr>
              <p:spPr bwMode="auto">
                <a:xfrm>
                  <a:off x="4749" y="3061"/>
                  <a:ext cx="132" cy="38"/>
                </a:xfrm>
                <a:prstGeom prst="rect">
                  <a:avLst/>
                </a:prstGeom>
                <a:solidFill>
                  <a:srgbClr val="0080FF"/>
                </a:solidFill>
                <a:ln w="12700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609" name="Rectangle 602"/>
              <p:cNvSpPr>
                <a:spLocks noChangeArrowheads="1"/>
              </p:cNvSpPr>
              <p:nvPr/>
            </p:nvSpPr>
            <p:spPr bwMode="auto">
              <a:xfrm>
                <a:off x="3815790" y="4692213"/>
                <a:ext cx="1628775" cy="2778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/>
                <a:r>
                  <a:rPr lang="en-US" sz="1200" u="none"/>
                  <a:t>4</a:t>
                </a:r>
                <a:r>
                  <a:rPr lang="en-US" sz="1200" u="none">
                    <a:sym typeface="Symbol" pitchFamily="18" charset="2"/>
                  </a:rPr>
                  <a:t> </a:t>
                </a:r>
                <a:r>
                  <a:rPr lang="en-US" sz="1200" u="none"/>
                  <a:t>  90</a:t>
                </a:r>
                <a:r>
                  <a:rPr lang="en-US" sz="1200" u="none" baseline="30000"/>
                  <a:t>0</a:t>
                </a:r>
                <a:r>
                  <a:rPr lang="en-US" sz="1200" u="none"/>
                  <a:t>-FODO cells </a:t>
                </a:r>
              </a:p>
            </p:txBody>
          </p:sp>
          <p:sp>
            <p:nvSpPr>
              <p:cNvPr id="25610" name="AutoShape 35"/>
              <p:cNvSpPr>
                <a:spLocks/>
              </p:cNvSpPr>
              <p:nvPr/>
            </p:nvSpPr>
            <p:spPr bwMode="auto">
              <a:xfrm rot="16200000" flipV="1">
                <a:off x="2086329" y="3829063"/>
                <a:ext cx="227822" cy="1438342"/>
              </a:xfrm>
              <a:prstGeom prst="leftBrace">
                <a:avLst>
                  <a:gd name="adj1" fmla="val 41856"/>
                  <a:gd name="adj2" fmla="val 50000"/>
                </a:avLst>
              </a:prstGeom>
              <a:noFill/>
              <a:ln w="12699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5611" name="AutoShape 35"/>
              <p:cNvSpPr>
                <a:spLocks/>
              </p:cNvSpPr>
              <p:nvPr/>
            </p:nvSpPr>
            <p:spPr bwMode="auto">
              <a:xfrm rot="16200000" flipV="1">
                <a:off x="4460678" y="2928086"/>
                <a:ext cx="196229" cy="3220373"/>
              </a:xfrm>
              <a:prstGeom prst="leftBrace">
                <a:avLst>
                  <a:gd name="adj1" fmla="val 41560"/>
                  <a:gd name="adj2" fmla="val 50000"/>
                </a:avLst>
              </a:prstGeom>
              <a:noFill/>
              <a:ln w="12699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5612" name="Rectangle 602"/>
              <p:cNvSpPr>
                <a:spLocks noChangeArrowheads="1"/>
              </p:cNvSpPr>
              <p:nvPr/>
            </p:nvSpPr>
            <p:spPr bwMode="auto">
              <a:xfrm>
                <a:off x="1396719" y="4658000"/>
                <a:ext cx="1776375" cy="277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/>
                <a:r>
                  <a:rPr lang="en-US" sz="1200" u="none"/>
                  <a:t>2 </a:t>
                </a:r>
                <a:r>
                  <a:rPr lang="en-US" sz="1200" u="none">
                    <a:sym typeface="Symbol" pitchFamily="18" charset="2"/>
                  </a:rPr>
                  <a:t> </a:t>
                </a:r>
                <a:r>
                  <a:rPr lang="en-US" sz="1200" u="none"/>
                  <a:t>‘half -empty ’ cells</a:t>
                </a:r>
              </a:p>
            </p:txBody>
          </p:sp>
          <p:sp>
            <p:nvSpPr>
              <p:cNvPr id="25613" name="AutoShape 35"/>
              <p:cNvSpPr>
                <a:spLocks/>
              </p:cNvSpPr>
              <p:nvPr/>
            </p:nvSpPr>
            <p:spPr bwMode="auto">
              <a:xfrm rot="16200000" flipV="1">
                <a:off x="6796458" y="3847189"/>
                <a:ext cx="212360" cy="1391793"/>
              </a:xfrm>
              <a:prstGeom prst="leftBrace">
                <a:avLst>
                  <a:gd name="adj1" fmla="val 41872"/>
                  <a:gd name="adj2" fmla="val 50000"/>
                </a:avLst>
              </a:prstGeom>
              <a:noFill/>
              <a:ln w="12699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90488" tIns="44450" rIns="90488" bIns="44450" anchor="ctr"/>
              <a:lstStyle/>
              <a:p>
                <a:endParaRPr lang="en-US"/>
              </a:p>
            </p:txBody>
          </p:sp>
          <p:sp>
            <p:nvSpPr>
              <p:cNvPr id="25614" name="Rectangle 602"/>
              <p:cNvSpPr>
                <a:spLocks noChangeArrowheads="1"/>
              </p:cNvSpPr>
              <p:nvPr/>
            </p:nvSpPr>
            <p:spPr bwMode="auto">
              <a:xfrm>
                <a:off x="2484806" y="1393039"/>
                <a:ext cx="4211391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/>
                <a:r>
                  <a:rPr lang="en-US" sz="1400" u="none"/>
                  <a:t>25 meter 180</a:t>
                </a:r>
                <a:r>
                  <a:rPr lang="en-US" sz="1400" u="none" baseline="30000"/>
                  <a:t>0 </a:t>
                </a:r>
                <a:r>
                  <a:rPr lang="en-US" sz="1400" u="none"/>
                  <a:t>Arc based on 90</a:t>
                </a:r>
                <a:r>
                  <a:rPr lang="en-US" sz="1400" u="none" baseline="30000"/>
                  <a:t>0</a:t>
                </a:r>
                <a:r>
                  <a:rPr lang="en-US" sz="1400" u="none"/>
                  <a:t>-FODO lattice </a:t>
                </a:r>
              </a:p>
            </p:txBody>
          </p:sp>
          <p:sp>
            <p:nvSpPr>
              <p:cNvPr id="25615" name="Rectangle 602"/>
              <p:cNvSpPr>
                <a:spLocks noChangeArrowheads="1"/>
              </p:cNvSpPr>
              <p:nvPr/>
            </p:nvSpPr>
            <p:spPr bwMode="auto">
              <a:xfrm>
                <a:off x="6003350" y="4616385"/>
                <a:ext cx="1776375" cy="2771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/>
                <a:r>
                  <a:rPr lang="en-US" sz="1200" u="none"/>
                  <a:t>2 </a:t>
                </a:r>
                <a:r>
                  <a:rPr lang="en-US" sz="1200" u="none">
                    <a:sym typeface="Symbol" pitchFamily="18" charset="2"/>
                  </a:rPr>
                  <a:t></a:t>
                </a:r>
                <a:r>
                  <a:rPr lang="en-US" sz="1200" u="none"/>
                  <a:t> ‘half -empty ’ cells</a:t>
                </a:r>
              </a:p>
            </p:txBody>
          </p:sp>
          <p:sp>
            <p:nvSpPr>
              <p:cNvPr id="25616" name="Rectangle 602"/>
              <p:cNvSpPr>
                <a:spLocks noChangeArrowheads="1"/>
              </p:cNvSpPr>
              <p:nvPr/>
            </p:nvSpPr>
            <p:spPr bwMode="auto">
              <a:xfrm>
                <a:off x="1483945" y="1704222"/>
                <a:ext cx="1331364" cy="307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/>
              <a:p>
                <a:pPr algn="ctr"/>
                <a:r>
                  <a:rPr lang="en-US" sz="1400" u="none"/>
                  <a:t>p = 3.8 GeV/c</a:t>
                </a:r>
              </a:p>
            </p:txBody>
          </p:sp>
        </p:grpSp>
        <p:sp>
          <p:nvSpPr>
            <p:cNvPr id="25607" name="Rectangle 237"/>
            <p:cNvSpPr>
              <a:spLocks noChangeArrowheads="1"/>
            </p:cNvSpPr>
            <p:nvPr/>
          </p:nvSpPr>
          <p:spPr bwMode="auto">
            <a:xfrm>
              <a:off x="1107582" y="4820603"/>
              <a:ext cx="7070501" cy="1169738"/>
            </a:xfrm>
            <a:prstGeom prst="rect">
              <a:avLst/>
            </a:prstGeom>
            <a:noFill/>
            <a:ln w="19050">
              <a:solidFill>
                <a:srgbClr val="7030A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400" u="none" dirty="0"/>
                <a:t>Aperture radius: r = 15 cm</a:t>
              </a:r>
            </a:p>
            <a:p>
              <a:pPr algn="ctr"/>
              <a:r>
                <a:rPr lang="en-US" sz="1400" u="none" dirty="0"/>
                <a:t> </a:t>
              </a:r>
            </a:p>
            <a:p>
              <a:pPr algn="just"/>
              <a:r>
                <a:rPr lang="en-US" sz="1400" u="none" dirty="0"/>
                <a:t>12 </a:t>
              </a:r>
              <a:r>
                <a:rPr lang="en-US" sz="1400" u="none" dirty="0">
                  <a:sym typeface="Symbol" pitchFamily="18" charset="2"/>
                </a:rPr>
                <a:t> </a:t>
              </a:r>
              <a:r>
                <a:rPr lang="en-US" sz="1400" u="none" dirty="0"/>
                <a:t>Dipoles: 	field: </a:t>
              </a:r>
              <a:r>
                <a:rPr lang="en-US" sz="1400" b="1" u="none" dirty="0"/>
                <a:t>3.9 T</a:t>
              </a:r>
              <a:r>
                <a:rPr lang="en-US" sz="1400" u="none" dirty="0"/>
                <a:t>esla			length: 85 cm</a:t>
              </a:r>
            </a:p>
            <a:p>
              <a:pPr algn="just"/>
              <a:r>
                <a:rPr lang="en-US" sz="1400" u="none" dirty="0"/>
                <a:t>15 </a:t>
              </a:r>
              <a:r>
                <a:rPr lang="en-US" sz="1400" u="none" dirty="0">
                  <a:sym typeface="Symbol" pitchFamily="18" charset="2"/>
                </a:rPr>
                <a:t> </a:t>
              </a:r>
              <a:r>
                <a:rPr lang="en-US" sz="1400" u="none" dirty="0"/>
                <a:t>Quads:	</a:t>
              </a:r>
              <a:r>
                <a:rPr lang="en-US" sz="1400" u="none" dirty="0" smtClean="0"/>
                <a:t>gradient </a:t>
              </a:r>
              <a:r>
                <a:rPr lang="en-US" sz="1400" u="none" dirty="0"/>
                <a:t>: 25 Tesla/m (3.8 Tesla at the pole)	length: 50 cm </a:t>
              </a:r>
            </a:p>
            <a:p>
              <a:endParaRPr lang="en-US" sz="1400" u="none" dirty="0"/>
            </a:p>
          </p:txBody>
        </p:sp>
      </p:grpSp>
    </p:spTree>
    <p:extLst>
      <p:ext uri="{BB962C8B-B14F-4D97-AF65-F5344CB8AC3E}">
        <p14:creationId xmlns:p14="http://schemas.microsoft.com/office/powerpoint/2010/main" val="2219816111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Slide Number Placeholder 74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75734C26-10FF-4D52-AADF-33D76E466EEA}" type="slidenum">
              <a:rPr lang="en-US" u="none"/>
              <a:pPr>
                <a:defRPr/>
              </a:pPr>
              <a:t>11</a:t>
            </a:fld>
            <a:endParaRPr lang="en-US" u="none" dirty="0"/>
          </a:p>
        </p:txBody>
      </p:sp>
      <p:sp>
        <p:nvSpPr>
          <p:cNvPr id="24579" name="Title 1"/>
          <p:cNvSpPr>
            <a:spLocks noGrp="1"/>
          </p:cNvSpPr>
          <p:nvPr>
            <p:ph type="title" idx="4294967295"/>
          </p:nvPr>
        </p:nvSpPr>
        <p:spPr>
          <a:xfrm>
            <a:off x="666750" y="234950"/>
            <a:ext cx="7972425" cy="387350"/>
          </a:xfrm>
        </p:spPr>
        <p:txBody>
          <a:bodyPr/>
          <a:lstStyle/>
          <a:p>
            <a:r>
              <a:rPr lang="en-US" sz="3200" dirty="0" smtClean="0">
                <a:solidFill>
                  <a:srgbClr val="00B050"/>
                </a:solidFill>
              </a:rPr>
              <a:t>Decay Ring </a:t>
            </a:r>
            <a:r>
              <a:rPr lang="en-US" sz="3200" dirty="0" smtClean="0">
                <a:solidFill>
                  <a:srgbClr val="00B050"/>
                </a:solidFill>
                <a:latin typeface="Symbol" pitchFamily="18" charset="2"/>
              </a:rPr>
              <a:t>- </a:t>
            </a:r>
            <a:r>
              <a:rPr lang="en-US" sz="3200" dirty="0" smtClean="0">
                <a:solidFill>
                  <a:srgbClr val="00B050"/>
                </a:solidFill>
              </a:rPr>
              <a:t>3.8 </a:t>
            </a:r>
            <a:r>
              <a:rPr lang="en-US" sz="3200" dirty="0" err="1" smtClean="0">
                <a:solidFill>
                  <a:srgbClr val="00B050"/>
                </a:solidFill>
              </a:rPr>
              <a:t>GeV</a:t>
            </a:r>
            <a:r>
              <a:rPr lang="en-US" sz="3200" dirty="0" smtClean="0">
                <a:solidFill>
                  <a:srgbClr val="00B050"/>
                </a:solidFill>
              </a:rPr>
              <a:t> </a:t>
            </a:r>
            <a:r>
              <a:rPr lang="en-US" sz="3200" dirty="0" smtClean="0">
                <a:solidFill>
                  <a:srgbClr val="00B050"/>
                </a:solidFill>
                <a:latin typeface="Symbol" pitchFamily="18" charset="2"/>
              </a:rPr>
              <a:t>m</a:t>
            </a:r>
            <a:endParaRPr lang="en-US" sz="3200" dirty="0" smtClean="0">
              <a:solidFill>
                <a:srgbClr val="00B050"/>
              </a:solidFill>
            </a:endParaRPr>
          </a:p>
        </p:txBody>
      </p:sp>
      <p:grpSp>
        <p:nvGrpSpPr>
          <p:cNvPr id="24580" name="Group 400"/>
          <p:cNvGrpSpPr>
            <a:grpSpLocks/>
          </p:cNvGrpSpPr>
          <p:nvPr/>
        </p:nvGrpSpPr>
        <p:grpSpPr bwMode="auto">
          <a:xfrm>
            <a:off x="116176" y="3036886"/>
            <a:ext cx="9004300" cy="2736850"/>
            <a:chOff x="140392" y="1317625"/>
            <a:chExt cx="9016487" cy="3958537"/>
          </a:xfrm>
        </p:grpSpPr>
        <p:grpSp>
          <p:nvGrpSpPr>
            <p:cNvPr id="24582" name="Group 159"/>
            <p:cNvGrpSpPr>
              <a:grpSpLocks noChangeAspect="1"/>
            </p:cNvGrpSpPr>
            <p:nvPr/>
          </p:nvGrpSpPr>
          <p:grpSpPr bwMode="auto">
            <a:xfrm>
              <a:off x="140392" y="1317625"/>
              <a:ext cx="8502650" cy="3216275"/>
              <a:chOff x="129" y="830"/>
              <a:chExt cx="5356" cy="2026"/>
            </a:xfrm>
          </p:grpSpPr>
          <p:sp>
            <p:nvSpPr>
              <p:cNvPr id="24593" name="AutoShape 158"/>
              <p:cNvSpPr>
                <a:spLocks noChangeAspect="1" noChangeArrowheads="1" noTextEdit="1"/>
              </p:cNvSpPr>
              <p:nvPr/>
            </p:nvSpPr>
            <p:spPr bwMode="auto">
              <a:xfrm>
                <a:off x="129" y="830"/>
                <a:ext cx="5338" cy="202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4594" name="Group 360"/>
              <p:cNvGrpSpPr>
                <a:grpSpLocks/>
              </p:cNvGrpSpPr>
              <p:nvPr/>
            </p:nvGrpSpPr>
            <p:grpSpPr bwMode="auto">
              <a:xfrm>
                <a:off x="129" y="830"/>
                <a:ext cx="5356" cy="2026"/>
                <a:chOff x="129" y="830"/>
                <a:chExt cx="5356" cy="2026"/>
              </a:xfrm>
            </p:grpSpPr>
            <p:sp>
              <p:nvSpPr>
                <p:cNvPr id="24631" name="Rectangle 160"/>
                <p:cNvSpPr>
                  <a:spLocks noChangeArrowheads="1"/>
                </p:cNvSpPr>
                <p:nvPr/>
              </p:nvSpPr>
              <p:spPr bwMode="auto">
                <a:xfrm>
                  <a:off x="129" y="830"/>
                  <a:ext cx="5338" cy="2026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2" name="Rectangle 161"/>
                <p:cNvSpPr>
                  <a:spLocks noChangeArrowheads="1"/>
                </p:cNvSpPr>
                <p:nvPr/>
              </p:nvSpPr>
              <p:spPr bwMode="auto">
                <a:xfrm>
                  <a:off x="233" y="1039"/>
                  <a:ext cx="5130" cy="1600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33" name="Rectangle 162"/>
                <p:cNvSpPr>
                  <a:spLocks noChangeArrowheads="1"/>
                </p:cNvSpPr>
                <p:nvPr/>
              </p:nvSpPr>
              <p:spPr bwMode="auto">
                <a:xfrm>
                  <a:off x="4998" y="2656"/>
                  <a:ext cx="321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175.959</a:t>
                  </a:r>
                  <a:endParaRPr lang="en-US"/>
                </a:p>
              </p:txBody>
            </p:sp>
            <p:sp>
              <p:nvSpPr>
                <p:cNvPr id="24634" name="Rectangle 163"/>
                <p:cNvSpPr>
                  <a:spLocks noChangeArrowheads="1"/>
                </p:cNvSpPr>
                <p:nvPr/>
              </p:nvSpPr>
              <p:spPr bwMode="auto">
                <a:xfrm>
                  <a:off x="233" y="2656"/>
                  <a:ext cx="49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0</a:t>
                  </a:r>
                  <a:endParaRPr lang="en-US"/>
                </a:p>
              </p:txBody>
            </p:sp>
            <p:sp>
              <p:nvSpPr>
                <p:cNvPr id="24635" name="Rectangle 165"/>
                <p:cNvSpPr>
                  <a:spLocks noChangeArrowheads="1"/>
                </p:cNvSpPr>
                <p:nvPr/>
              </p:nvSpPr>
              <p:spPr bwMode="auto">
                <a:xfrm>
                  <a:off x="303" y="943"/>
                  <a:ext cx="606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                         </a:t>
                  </a:r>
                  <a:endParaRPr lang="en-US"/>
                </a:p>
              </p:txBody>
            </p:sp>
            <p:sp>
              <p:nvSpPr>
                <p:cNvPr id="24636" name="Rectangle 166"/>
                <p:cNvSpPr>
                  <a:spLocks noChangeArrowheads="1"/>
                </p:cNvSpPr>
                <p:nvPr/>
              </p:nvSpPr>
              <p:spPr bwMode="auto">
                <a:xfrm rot="-5400000">
                  <a:off x="140" y="1003"/>
                  <a:ext cx="99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60</a:t>
                  </a:r>
                  <a:endParaRPr lang="en-US"/>
                </a:p>
              </p:txBody>
            </p:sp>
            <p:sp>
              <p:nvSpPr>
                <p:cNvPr id="24637" name="Rectangle 167"/>
                <p:cNvSpPr>
                  <a:spLocks noChangeArrowheads="1"/>
                </p:cNvSpPr>
                <p:nvPr/>
              </p:nvSpPr>
              <p:spPr bwMode="auto">
                <a:xfrm rot="-5400000">
                  <a:off x="164" y="2537"/>
                  <a:ext cx="49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0</a:t>
                  </a:r>
                  <a:endParaRPr lang="en-US"/>
                </a:p>
              </p:txBody>
            </p:sp>
            <p:sp>
              <p:nvSpPr>
                <p:cNvPr id="24638" name="Rectangle 168"/>
                <p:cNvSpPr>
                  <a:spLocks noChangeArrowheads="1"/>
                </p:cNvSpPr>
                <p:nvPr/>
              </p:nvSpPr>
              <p:spPr bwMode="auto">
                <a:xfrm rot="-5400000">
                  <a:off x="5370" y="1041"/>
                  <a:ext cx="123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1.5</a:t>
                  </a:r>
                  <a:endParaRPr lang="en-US"/>
                </a:p>
              </p:txBody>
            </p:sp>
            <p:sp>
              <p:nvSpPr>
                <p:cNvPr id="24639" name="Rectangle 169"/>
                <p:cNvSpPr>
                  <a:spLocks noChangeArrowheads="1"/>
                </p:cNvSpPr>
                <p:nvPr/>
              </p:nvSpPr>
              <p:spPr bwMode="auto">
                <a:xfrm rot="-5400000">
                  <a:off x="5355" y="2476"/>
                  <a:ext cx="152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-1.5</a:t>
                  </a:r>
                  <a:endParaRPr lang="en-US"/>
                </a:p>
              </p:txBody>
            </p:sp>
            <p:sp>
              <p:nvSpPr>
                <p:cNvPr id="24640" name="Rectangle 170"/>
                <p:cNvSpPr>
                  <a:spLocks noChangeArrowheads="1"/>
                </p:cNvSpPr>
                <p:nvPr/>
              </p:nvSpPr>
              <p:spPr bwMode="auto">
                <a:xfrm rot="-5400000">
                  <a:off x="-118" y="1677"/>
                  <a:ext cx="614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BETA_X&amp;Y[m]</a:t>
                  </a:r>
                  <a:endParaRPr lang="en-US"/>
                </a:p>
              </p:txBody>
            </p:sp>
            <p:sp>
              <p:nvSpPr>
                <p:cNvPr id="24641" name="Rectangle 171"/>
                <p:cNvSpPr>
                  <a:spLocks noChangeArrowheads="1"/>
                </p:cNvSpPr>
                <p:nvPr/>
              </p:nvSpPr>
              <p:spPr bwMode="auto">
                <a:xfrm rot="-5400000">
                  <a:off x="5142" y="1702"/>
                  <a:ext cx="578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DISP_X&amp;Y[m]</a:t>
                  </a:r>
                  <a:endParaRPr lang="en-US"/>
                </a:p>
              </p:txBody>
            </p:sp>
            <p:sp>
              <p:nvSpPr>
                <p:cNvPr id="24642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5328" y="1195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3" name="Line 173"/>
                <p:cNvSpPr>
                  <a:spLocks noChangeShapeType="1"/>
                </p:cNvSpPr>
                <p:nvPr/>
              </p:nvSpPr>
              <p:spPr bwMode="auto">
                <a:xfrm>
                  <a:off x="233" y="1195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4" name="Line 174"/>
                <p:cNvSpPr>
                  <a:spLocks noChangeShapeType="1"/>
                </p:cNvSpPr>
                <p:nvPr/>
              </p:nvSpPr>
              <p:spPr bwMode="auto">
                <a:xfrm flipV="1">
                  <a:off x="746" y="2613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5" name="Line 175"/>
                <p:cNvSpPr>
                  <a:spLocks noChangeShapeType="1"/>
                </p:cNvSpPr>
                <p:nvPr/>
              </p:nvSpPr>
              <p:spPr bwMode="auto">
                <a:xfrm>
                  <a:off x="746" y="1039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6" name="Line 176"/>
                <p:cNvSpPr>
                  <a:spLocks noChangeShapeType="1"/>
                </p:cNvSpPr>
                <p:nvPr/>
              </p:nvSpPr>
              <p:spPr bwMode="auto">
                <a:xfrm flipH="1">
                  <a:off x="5328" y="1360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7" name="Line 177"/>
                <p:cNvSpPr>
                  <a:spLocks noChangeShapeType="1"/>
                </p:cNvSpPr>
                <p:nvPr/>
              </p:nvSpPr>
              <p:spPr bwMode="auto">
                <a:xfrm>
                  <a:off x="233" y="1360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8" name="Line 178"/>
                <p:cNvSpPr>
                  <a:spLocks noChangeShapeType="1"/>
                </p:cNvSpPr>
                <p:nvPr/>
              </p:nvSpPr>
              <p:spPr bwMode="auto">
                <a:xfrm flipV="1">
                  <a:off x="1259" y="2613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49" name="Line 179"/>
                <p:cNvSpPr>
                  <a:spLocks noChangeShapeType="1"/>
                </p:cNvSpPr>
                <p:nvPr/>
              </p:nvSpPr>
              <p:spPr bwMode="auto">
                <a:xfrm>
                  <a:off x="1259" y="1039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0" name="Line 180"/>
                <p:cNvSpPr>
                  <a:spLocks noChangeShapeType="1"/>
                </p:cNvSpPr>
                <p:nvPr/>
              </p:nvSpPr>
              <p:spPr bwMode="auto">
                <a:xfrm flipH="1">
                  <a:off x="5328" y="1517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1" name="Line 181"/>
                <p:cNvSpPr>
                  <a:spLocks noChangeShapeType="1"/>
                </p:cNvSpPr>
                <p:nvPr/>
              </p:nvSpPr>
              <p:spPr bwMode="auto">
                <a:xfrm>
                  <a:off x="233" y="1517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2" name="Line 182"/>
                <p:cNvSpPr>
                  <a:spLocks noChangeShapeType="1"/>
                </p:cNvSpPr>
                <p:nvPr/>
              </p:nvSpPr>
              <p:spPr bwMode="auto">
                <a:xfrm flipV="1">
                  <a:off x="1772" y="2613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3" name="Line 183"/>
                <p:cNvSpPr>
                  <a:spLocks noChangeShapeType="1"/>
                </p:cNvSpPr>
                <p:nvPr/>
              </p:nvSpPr>
              <p:spPr bwMode="auto">
                <a:xfrm>
                  <a:off x="1772" y="1039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4" name="Line 184"/>
                <p:cNvSpPr>
                  <a:spLocks noChangeShapeType="1"/>
                </p:cNvSpPr>
                <p:nvPr/>
              </p:nvSpPr>
              <p:spPr bwMode="auto">
                <a:xfrm flipH="1">
                  <a:off x="5328" y="1682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5" name="Line 185"/>
                <p:cNvSpPr>
                  <a:spLocks noChangeShapeType="1"/>
                </p:cNvSpPr>
                <p:nvPr/>
              </p:nvSpPr>
              <p:spPr bwMode="auto">
                <a:xfrm>
                  <a:off x="233" y="1682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6" name="Line 186"/>
                <p:cNvSpPr>
                  <a:spLocks noChangeShapeType="1"/>
                </p:cNvSpPr>
                <p:nvPr/>
              </p:nvSpPr>
              <p:spPr bwMode="auto">
                <a:xfrm flipV="1">
                  <a:off x="2285" y="2613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7" name="Line 187"/>
                <p:cNvSpPr>
                  <a:spLocks noChangeShapeType="1"/>
                </p:cNvSpPr>
                <p:nvPr/>
              </p:nvSpPr>
              <p:spPr bwMode="auto">
                <a:xfrm>
                  <a:off x="2285" y="1039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8" name="Line 188"/>
                <p:cNvSpPr>
                  <a:spLocks noChangeShapeType="1"/>
                </p:cNvSpPr>
                <p:nvPr/>
              </p:nvSpPr>
              <p:spPr bwMode="auto">
                <a:xfrm flipH="1">
                  <a:off x="5328" y="1839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59" name="Line 189"/>
                <p:cNvSpPr>
                  <a:spLocks noChangeShapeType="1"/>
                </p:cNvSpPr>
                <p:nvPr/>
              </p:nvSpPr>
              <p:spPr bwMode="auto">
                <a:xfrm>
                  <a:off x="233" y="1839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0" name="Line 190"/>
                <p:cNvSpPr>
                  <a:spLocks noChangeShapeType="1"/>
                </p:cNvSpPr>
                <p:nvPr/>
              </p:nvSpPr>
              <p:spPr bwMode="auto">
                <a:xfrm flipV="1">
                  <a:off x="2798" y="2613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1" name="Line 191"/>
                <p:cNvSpPr>
                  <a:spLocks noChangeShapeType="1"/>
                </p:cNvSpPr>
                <p:nvPr/>
              </p:nvSpPr>
              <p:spPr bwMode="auto">
                <a:xfrm>
                  <a:off x="2798" y="1039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2" name="Line 192"/>
                <p:cNvSpPr>
                  <a:spLocks noChangeShapeType="1"/>
                </p:cNvSpPr>
                <p:nvPr/>
              </p:nvSpPr>
              <p:spPr bwMode="auto">
                <a:xfrm flipH="1">
                  <a:off x="5328" y="2004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3" name="Line 193"/>
                <p:cNvSpPr>
                  <a:spLocks noChangeShapeType="1"/>
                </p:cNvSpPr>
                <p:nvPr/>
              </p:nvSpPr>
              <p:spPr bwMode="auto">
                <a:xfrm>
                  <a:off x="233" y="2004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4" name="Line 194"/>
                <p:cNvSpPr>
                  <a:spLocks noChangeShapeType="1"/>
                </p:cNvSpPr>
                <p:nvPr/>
              </p:nvSpPr>
              <p:spPr bwMode="auto">
                <a:xfrm flipV="1">
                  <a:off x="3311" y="2613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5" name="Line 195"/>
                <p:cNvSpPr>
                  <a:spLocks noChangeShapeType="1"/>
                </p:cNvSpPr>
                <p:nvPr/>
              </p:nvSpPr>
              <p:spPr bwMode="auto">
                <a:xfrm>
                  <a:off x="3311" y="1039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6" name="Line 196"/>
                <p:cNvSpPr>
                  <a:spLocks noChangeShapeType="1"/>
                </p:cNvSpPr>
                <p:nvPr/>
              </p:nvSpPr>
              <p:spPr bwMode="auto">
                <a:xfrm flipH="1">
                  <a:off x="5328" y="2160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7" name="Line 197"/>
                <p:cNvSpPr>
                  <a:spLocks noChangeShapeType="1"/>
                </p:cNvSpPr>
                <p:nvPr/>
              </p:nvSpPr>
              <p:spPr bwMode="auto">
                <a:xfrm>
                  <a:off x="233" y="2160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8" name="Line 198"/>
                <p:cNvSpPr>
                  <a:spLocks noChangeShapeType="1"/>
                </p:cNvSpPr>
                <p:nvPr/>
              </p:nvSpPr>
              <p:spPr bwMode="auto">
                <a:xfrm flipV="1">
                  <a:off x="3824" y="2613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69" name="Line 199"/>
                <p:cNvSpPr>
                  <a:spLocks noChangeShapeType="1"/>
                </p:cNvSpPr>
                <p:nvPr/>
              </p:nvSpPr>
              <p:spPr bwMode="auto">
                <a:xfrm>
                  <a:off x="3824" y="1039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0" name="Line 200"/>
                <p:cNvSpPr>
                  <a:spLocks noChangeShapeType="1"/>
                </p:cNvSpPr>
                <p:nvPr/>
              </p:nvSpPr>
              <p:spPr bwMode="auto">
                <a:xfrm flipH="1">
                  <a:off x="5328" y="2326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1" name="Line 201"/>
                <p:cNvSpPr>
                  <a:spLocks noChangeShapeType="1"/>
                </p:cNvSpPr>
                <p:nvPr/>
              </p:nvSpPr>
              <p:spPr bwMode="auto">
                <a:xfrm>
                  <a:off x="233" y="2326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2" name="Line 202"/>
                <p:cNvSpPr>
                  <a:spLocks noChangeShapeType="1"/>
                </p:cNvSpPr>
                <p:nvPr/>
              </p:nvSpPr>
              <p:spPr bwMode="auto">
                <a:xfrm flipV="1">
                  <a:off x="4337" y="2613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3" name="Line 203"/>
                <p:cNvSpPr>
                  <a:spLocks noChangeShapeType="1"/>
                </p:cNvSpPr>
                <p:nvPr/>
              </p:nvSpPr>
              <p:spPr bwMode="auto">
                <a:xfrm>
                  <a:off x="4337" y="1039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4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5328" y="2482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5" name="Line 205"/>
                <p:cNvSpPr>
                  <a:spLocks noChangeShapeType="1"/>
                </p:cNvSpPr>
                <p:nvPr/>
              </p:nvSpPr>
              <p:spPr bwMode="auto">
                <a:xfrm>
                  <a:off x="233" y="2482"/>
                  <a:ext cx="2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6" name="Line 206"/>
                <p:cNvSpPr>
                  <a:spLocks noChangeShapeType="1"/>
                </p:cNvSpPr>
                <p:nvPr/>
              </p:nvSpPr>
              <p:spPr bwMode="auto">
                <a:xfrm flipV="1">
                  <a:off x="4850" y="2613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7" name="Line 207"/>
                <p:cNvSpPr>
                  <a:spLocks noChangeShapeType="1"/>
                </p:cNvSpPr>
                <p:nvPr/>
              </p:nvSpPr>
              <p:spPr bwMode="auto">
                <a:xfrm>
                  <a:off x="4850" y="1039"/>
                  <a:ext cx="1" cy="2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8" name="Freeform 208"/>
                <p:cNvSpPr>
                  <a:spLocks/>
                </p:cNvSpPr>
                <p:nvPr/>
              </p:nvSpPr>
              <p:spPr bwMode="auto">
                <a:xfrm>
                  <a:off x="233" y="1300"/>
                  <a:ext cx="5121" cy="1313"/>
                </a:xfrm>
                <a:custGeom>
                  <a:avLst/>
                  <a:gdLst>
                    <a:gd name="T0" fmla="*/ 79 w 5121"/>
                    <a:gd name="T1" fmla="*/ 1269 h 1313"/>
                    <a:gd name="T2" fmla="*/ 157 w 5121"/>
                    <a:gd name="T3" fmla="*/ 1165 h 1313"/>
                    <a:gd name="T4" fmla="*/ 235 w 5121"/>
                    <a:gd name="T5" fmla="*/ 1243 h 1313"/>
                    <a:gd name="T6" fmla="*/ 322 w 5121"/>
                    <a:gd name="T7" fmla="*/ 1208 h 1313"/>
                    <a:gd name="T8" fmla="*/ 400 w 5121"/>
                    <a:gd name="T9" fmla="*/ 1199 h 1313"/>
                    <a:gd name="T10" fmla="*/ 478 w 5121"/>
                    <a:gd name="T11" fmla="*/ 1252 h 1313"/>
                    <a:gd name="T12" fmla="*/ 565 w 5121"/>
                    <a:gd name="T13" fmla="*/ 1147 h 1313"/>
                    <a:gd name="T14" fmla="*/ 644 w 5121"/>
                    <a:gd name="T15" fmla="*/ 1269 h 1313"/>
                    <a:gd name="T16" fmla="*/ 722 w 5121"/>
                    <a:gd name="T17" fmla="*/ 1121 h 1313"/>
                    <a:gd name="T18" fmla="*/ 809 w 5121"/>
                    <a:gd name="T19" fmla="*/ 1260 h 1313"/>
                    <a:gd name="T20" fmla="*/ 887 w 5121"/>
                    <a:gd name="T21" fmla="*/ 1173 h 1313"/>
                    <a:gd name="T22" fmla="*/ 965 w 5121"/>
                    <a:gd name="T23" fmla="*/ 1234 h 1313"/>
                    <a:gd name="T24" fmla="*/ 1052 w 5121"/>
                    <a:gd name="T25" fmla="*/ 1226 h 1313"/>
                    <a:gd name="T26" fmla="*/ 1131 w 5121"/>
                    <a:gd name="T27" fmla="*/ 1191 h 1313"/>
                    <a:gd name="T28" fmla="*/ 1209 w 5121"/>
                    <a:gd name="T29" fmla="*/ 1260 h 1313"/>
                    <a:gd name="T30" fmla="*/ 1296 w 5121"/>
                    <a:gd name="T31" fmla="*/ 1130 h 1313"/>
                    <a:gd name="T32" fmla="*/ 1374 w 5121"/>
                    <a:gd name="T33" fmla="*/ 1278 h 1313"/>
                    <a:gd name="T34" fmla="*/ 1452 w 5121"/>
                    <a:gd name="T35" fmla="*/ 1130 h 1313"/>
                    <a:gd name="T36" fmla="*/ 1539 w 5121"/>
                    <a:gd name="T37" fmla="*/ 1260 h 1313"/>
                    <a:gd name="T38" fmla="*/ 1617 w 5121"/>
                    <a:gd name="T39" fmla="*/ 1191 h 1313"/>
                    <a:gd name="T40" fmla="*/ 1696 w 5121"/>
                    <a:gd name="T41" fmla="*/ 1217 h 1313"/>
                    <a:gd name="T42" fmla="*/ 1783 w 5121"/>
                    <a:gd name="T43" fmla="*/ 1234 h 1313"/>
                    <a:gd name="T44" fmla="*/ 1861 w 5121"/>
                    <a:gd name="T45" fmla="*/ 1173 h 1313"/>
                    <a:gd name="T46" fmla="*/ 1939 w 5121"/>
                    <a:gd name="T47" fmla="*/ 1260 h 1313"/>
                    <a:gd name="T48" fmla="*/ 2026 w 5121"/>
                    <a:gd name="T49" fmla="*/ 1147 h 1313"/>
                    <a:gd name="T50" fmla="*/ 2104 w 5121"/>
                    <a:gd name="T51" fmla="*/ 1217 h 1313"/>
                    <a:gd name="T52" fmla="*/ 2182 w 5121"/>
                    <a:gd name="T53" fmla="*/ 1313 h 1313"/>
                    <a:gd name="T54" fmla="*/ 2269 w 5121"/>
                    <a:gd name="T55" fmla="*/ 1286 h 1313"/>
                    <a:gd name="T56" fmla="*/ 2348 w 5121"/>
                    <a:gd name="T57" fmla="*/ 1252 h 1313"/>
                    <a:gd name="T58" fmla="*/ 2426 w 5121"/>
                    <a:gd name="T59" fmla="*/ 1208 h 1313"/>
                    <a:gd name="T60" fmla="*/ 2513 w 5121"/>
                    <a:gd name="T61" fmla="*/ 1208 h 1313"/>
                    <a:gd name="T62" fmla="*/ 2591 w 5121"/>
                    <a:gd name="T63" fmla="*/ 1252 h 1313"/>
                    <a:gd name="T64" fmla="*/ 2669 w 5121"/>
                    <a:gd name="T65" fmla="*/ 1286 h 1313"/>
                    <a:gd name="T66" fmla="*/ 2748 w 5121"/>
                    <a:gd name="T67" fmla="*/ 1304 h 1313"/>
                    <a:gd name="T68" fmla="*/ 2835 w 5121"/>
                    <a:gd name="T69" fmla="*/ 1295 h 1313"/>
                    <a:gd name="T70" fmla="*/ 2913 w 5121"/>
                    <a:gd name="T71" fmla="*/ 1269 h 1313"/>
                    <a:gd name="T72" fmla="*/ 2991 w 5121"/>
                    <a:gd name="T73" fmla="*/ 1217 h 1313"/>
                    <a:gd name="T74" fmla="*/ 3078 w 5121"/>
                    <a:gd name="T75" fmla="*/ 34 h 1313"/>
                    <a:gd name="T76" fmla="*/ 3156 w 5121"/>
                    <a:gd name="T77" fmla="*/ 356 h 1313"/>
                    <a:gd name="T78" fmla="*/ 3234 w 5121"/>
                    <a:gd name="T79" fmla="*/ 121 h 1313"/>
                    <a:gd name="T80" fmla="*/ 3321 w 5121"/>
                    <a:gd name="T81" fmla="*/ 286 h 1313"/>
                    <a:gd name="T82" fmla="*/ 3400 w 5121"/>
                    <a:gd name="T83" fmla="*/ 347 h 1313"/>
                    <a:gd name="T84" fmla="*/ 3478 w 5121"/>
                    <a:gd name="T85" fmla="*/ 200 h 1313"/>
                    <a:gd name="T86" fmla="*/ 3565 w 5121"/>
                    <a:gd name="T87" fmla="*/ 191 h 1313"/>
                    <a:gd name="T88" fmla="*/ 3643 w 5121"/>
                    <a:gd name="T89" fmla="*/ 347 h 1313"/>
                    <a:gd name="T90" fmla="*/ 3721 w 5121"/>
                    <a:gd name="T91" fmla="*/ 286 h 1313"/>
                    <a:gd name="T92" fmla="*/ 3808 w 5121"/>
                    <a:gd name="T93" fmla="*/ 130 h 1313"/>
                    <a:gd name="T94" fmla="*/ 3886 w 5121"/>
                    <a:gd name="T95" fmla="*/ 252 h 1313"/>
                    <a:gd name="T96" fmla="*/ 3965 w 5121"/>
                    <a:gd name="T97" fmla="*/ 373 h 1313"/>
                    <a:gd name="T98" fmla="*/ 4052 w 5121"/>
                    <a:gd name="T99" fmla="*/ 226 h 1313"/>
                    <a:gd name="T100" fmla="*/ 4130 w 5121"/>
                    <a:gd name="T101" fmla="*/ 156 h 1313"/>
                    <a:gd name="T102" fmla="*/ 4208 w 5121"/>
                    <a:gd name="T103" fmla="*/ 313 h 1313"/>
                    <a:gd name="T104" fmla="*/ 4295 w 5121"/>
                    <a:gd name="T105" fmla="*/ 313 h 1313"/>
                    <a:gd name="T106" fmla="*/ 4373 w 5121"/>
                    <a:gd name="T107" fmla="*/ 147 h 1313"/>
                    <a:gd name="T108" fmla="*/ 4452 w 5121"/>
                    <a:gd name="T109" fmla="*/ 217 h 1313"/>
                    <a:gd name="T110" fmla="*/ 4538 w 5121"/>
                    <a:gd name="T111" fmla="*/ 365 h 1313"/>
                    <a:gd name="T112" fmla="*/ 4617 w 5121"/>
                    <a:gd name="T113" fmla="*/ 243 h 1313"/>
                    <a:gd name="T114" fmla="*/ 4695 w 5121"/>
                    <a:gd name="T115" fmla="*/ 113 h 1313"/>
                    <a:gd name="T116" fmla="*/ 4773 w 5121"/>
                    <a:gd name="T117" fmla="*/ 269 h 1313"/>
                    <a:gd name="T118" fmla="*/ 4860 w 5121"/>
                    <a:gd name="T119" fmla="*/ 330 h 1313"/>
                    <a:gd name="T120" fmla="*/ 4938 w 5121"/>
                    <a:gd name="T121" fmla="*/ 173 h 1313"/>
                    <a:gd name="T122" fmla="*/ 5025 w 5121"/>
                    <a:gd name="T123" fmla="*/ 173 h 1313"/>
                    <a:gd name="T124" fmla="*/ 5104 w 5121"/>
                    <a:gd name="T125" fmla="*/ 330 h 1313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121"/>
                    <a:gd name="T190" fmla="*/ 0 h 1313"/>
                    <a:gd name="T191" fmla="*/ 5121 w 5121"/>
                    <a:gd name="T192" fmla="*/ 1313 h 1313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121" h="1313">
                      <a:moveTo>
                        <a:pt x="0" y="1121"/>
                      </a:moveTo>
                      <a:lnTo>
                        <a:pt x="0" y="1121"/>
                      </a:lnTo>
                      <a:lnTo>
                        <a:pt x="0" y="1130"/>
                      </a:lnTo>
                      <a:lnTo>
                        <a:pt x="9" y="1130"/>
                      </a:lnTo>
                      <a:lnTo>
                        <a:pt x="9" y="1139"/>
                      </a:lnTo>
                      <a:lnTo>
                        <a:pt x="9" y="1147"/>
                      </a:lnTo>
                      <a:lnTo>
                        <a:pt x="9" y="1156"/>
                      </a:lnTo>
                      <a:lnTo>
                        <a:pt x="9" y="1165"/>
                      </a:lnTo>
                      <a:lnTo>
                        <a:pt x="18" y="1165"/>
                      </a:lnTo>
                      <a:lnTo>
                        <a:pt x="18" y="1173"/>
                      </a:lnTo>
                      <a:lnTo>
                        <a:pt x="18" y="1182"/>
                      </a:lnTo>
                      <a:lnTo>
                        <a:pt x="18" y="1191"/>
                      </a:lnTo>
                      <a:lnTo>
                        <a:pt x="26" y="1191"/>
                      </a:lnTo>
                      <a:lnTo>
                        <a:pt x="26" y="1199"/>
                      </a:lnTo>
                      <a:lnTo>
                        <a:pt x="26" y="1208"/>
                      </a:lnTo>
                      <a:lnTo>
                        <a:pt x="35" y="1217"/>
                      </a:lnTo>
                      <a:lnTo>
                        <a:pt x="35" y="1226"/>
                      </a:lnTo>
                      <a:lnTo>
                        <a:pt x="35" y="1234"/>
                      </a:lnTo>
                      <a:lnTo>
                        <a:pt x="44" y="1234"/>
                      </a:lnTo>
                      <a:lnTo>
                        <a:pt x="44" y="1243"/>
                      </a:lnTo>
                      <a:lnTo>
                        <a:pt x="44" y="1252"/>
                      </a:lnTo>
                      <a:lnTo>
                        <a:pt x="52" y="1252"/>
                      </a:lnTo>
                      <a:lnTo>
                        <a:pt x="52" y="1260"/>
                      </a:lnTo>
                      <a:lnTo>
                        <a:pt x="52" y="1269"/>
                      </a:lnTo>
                      <a:lnTo>
                        <a:pt x="61" y="1269"/>
                      </a:lnTo>
                      <a:lnTo>
                        <a:pt x="61" y="1278"/>
                      </a:lnTo>
                      <a:lnTo>
                        <a:pt x="70" y="1278"/>
                      </a:lnTo>
                      <a:lnTo>
                        <a:pt x="70" y="1269"/>
                      </a:lnTo>
                      <a:lnTo>
                        <a:pt x="79" y="1269"/>
                      </a:lnTo>
                      <a:lnTo>
                        <a:pt x="79" y="1260"/>
                      </a:lnTo>
                      <a:lnTo>
                        <a:pt x="87" y="1260"/>
                      </a:lnTo>
                      <a:lnTo>
                        <a:pt x="87" y="1252"/>
                      </a:lnTo>
                      <a:lnTo>
                        <a:pt x="87" y="1243"/>
                      </a:lnTo>
                      <a:lnTo>
                        <a:pt x="96" y="1243"/>
                      </a:lnTo>
                      <a:lnTo>
                        <a:pt x="96" y="1234"/>
                      </a:lnTo>
                      <a:lnTo>
                        <a:pt x="96" y="1226"/>
                      </a:lnTo>
                      <a:lnTo>
                        <a:pt x="105" y="1226"/>
                      </a:lnTo>
                      <a:lnTo>
                        <a:pt x="105" y="1217"/>
                      </a:lnTo>
                      <a:lnTo>
                        <a:pt x="105" y="1208"/>
                      </a:lnTo>
                      <a:lnTo>
                        <a:pt x="113" y="1208"/>
                      </a:lnTo>
                      <a:lnTo>
                        <a:pt x="113" y="1199"/>
                      </a:lnTo>
                      <a:lnTo>
                        <a:pt x="113" y="1191"/>
                      </a:lnTo>
                      <a:lnTo>
                        <a:pt x="113" y="1182"/>
                      </a:lnTo>
                      <a:lnTo>
                        <a:pt x="122" y="1182"/>
                      </a:lnTo>
                      <a:lnTo>
                        <a:pt x="122" y="1173"/>
                      </a:lnTo>
                      <a:lnTo>
                        <a:pt x="122" y="1165"/>
                      </a:lnTo>
                      <a:lnTo>
                        <a:pt x="122" y="1156"/>
                      </a:lnTo>
                      <a:lnTo>
                        <a:pt x="131" y="1147"/>
                      </a:lnTo>
                      <a:lnTo>
                        <a:pt x="131" y="1139"/>
                      </a:lnTo>
                      <a:lnTo>
                        <a:pt x="131" y="1130"/>
                      </a:lnTo>
                      <a:lnTo>
                        <a:pt x="139" y="1121"/>
                      </a:lnTo>
                      <a:lnTo>
                        <a:pt x="148" y="1121"/>
                      </a:lnTo>
                      <a:lnTo>
                        <a:pt x="148" y="1130"/>
                      </a:lnTo>
                      <a:lnTo>
                        <a:pt x="148" y="1139"/>
                      </a:lnTo>
                      <a:lnTo>
                        <a:pt x="157" y="1147"/>
                      </a:lnTo>
                      <a:lnTo>
                        <a:pt x="157" y="1156"/>
                      </a:lnTo>
                      <a:lnTo>
                        <a:pt x="157" y="1165"/>
                      </a:lnTo>
                      <a:lnTo>
                        <a:pt x="157" y="1173"/>
                      </a:lnTo>
                      <a:lnTo>
                        <a:pt x="166" y="1173"/>
                      </a:lnTo>
                      <a:lnTo>
                        <a:pt x="166" y="1182"/>
                      </a:lnTo>
                      <a:lnTo>
                        <a:pt x="166" y="1191"/>
                      </a:lnTo>
                      <a:lnTo>
                        <a:pt x="166" y="1199"/>
                      </a:lnTo>
                      <a:lnTo>
                        <a:pt x="174" y="1199"/>
                      </a:lnTo>
                      <a:lnTo>
                        <a:pt x="174" y="1208"/>
                      </a:lnTo>
                      <a:lnTo>
                        <a:pt x="174" y="1217"/>
                      </a:lnTo>
                      <a:lnTo>
                        <a:pt x="183" y="1217"/>
                      </a:lnTo>
                      <a:lnTo>
                        <a:pt x="183" y="1226"/>
                      </a:lnTo>
                      <a:lnTo>
                        <a:pt x="183" y="1234"/>
                      </a:lnTo>
                      <a:lnTo>
                        <a:pt x="192" y="1243"/>
                      </a:lnTo>
                      <a:lnTo>
                        <a:pt x="192" y="1252"/>
                      </a:lnTo>
                      <a:lnTo>
                        <a:pt x="200" y="1260"/>
                      </a:lnTo>
                      <a:lnTo>
                        <a:pt x="200" y="1269"/>
                      </a:lnTo>
                      <a:lnTo>
                        <a:pt x="209" y="1269"/>
                      </a:lnTo>
                      <a:lnTo>
                        <a:pt x="209" y="1278"/>
                      </a:lnTo>
                      <a:lnTo>
                        <a:pt x="218" y="1278"/>
                      </a:lnTo>
                      <a:lnTo>
                        <a:pt x="218" y="1269"/>
                      </a:lnTo>
                      <a:lnTo>
                        <a:pt x="226" y="1269"/>
                      </a:lnTo>
                      <a:lnTo>
                        <a:pt x="226" y="1260"/>
                      </a:lnTo>
                      <a:lnTo>
                        <a:pt x="235" y="1252"/>
                      </a:lnTo>
                      <a:lnTo>
                        <a:pt x="235" y="1243"/>
                      </a:lnTo>
                      <a:lnTo>
                        <a:pt x="244" y="1234"/>
                      </a:lnTo>
                      <a:lnTo>
                        <a:pt x="244" y="1226"/>
                      </a:lnTo>
                      <a:lnTo>
                        <a:pt x="252" y="1217"/>
                      </a:lnTo>
                      <a:lnTo>
                        <a:pt x="252" y="1208"/>
                      </a:lnTo>
                      <a:lnTo>
                        <a:pt x="252" y="1199"/>
                      </a:lnTo>
                      <a:lnTo>
                        <a:pt x="261" y="1199"/>
                      </a:lnTo>
                      <a:lnTo>
                        <a:pt x="261" y="1191"/>
                      </a:lnTo>
                      <a:lnTo>
                        <a:pt x="261" y="1182"/>
                      </a:lnTo>
                      <a:lnTo>
                        <a:pt x="261" y="1173"/>
                      </a:lnTo>
                      <a:lnTo>
                        <a:pt x="270" y="1173"/>
                      </a:lnTo>
                      <a:lnTo>
                        <a:pt x="270" y="1165"/>
                      </a:lnTo>
                      <a:lnTo>
                        <a:pt x="270" y="1156"/>
                      </a:lnTo>
                      <a:lnTo>
                        <a:pt x="270" y="1147"/>
                      </a:lnTo>
                      <a:lnTo>
                        <a:pt x="279" y="1147"/>
                      </a:lnTo>
                      <a:lnTo>
                        <a:pt x="279" y="1139"/>
                      </a:lnTo>
                      <a:lnTo>
                        <a:pt x="279" y="1130"/>
                      </a:lnTo>
                      <a:lnTo>
                        <a:pt x="279" y="1121"/>
                      </a:lnTo>
                      <a:lnTo>
                        <a:pt x="287" y="1121"/>
                      </a:lnTo>
                      <a:lnTo>
                        <a:pt x="296" y="1121"/>
                      </a:lnTo>
                      <a:lnTo>
                        <a:pt x="296" y="1130"/>
                      </a:lnTo>
                      <a:lnTo>
                        <a:pt x="296" y="1139"/>
                      </a:lnTo>
                      <a:lnTo>
                        <a:pt x="296" y="1147"/>
                      </a:lnTo>
                      <a:lnTo>
                        <a:pt x="305" y="1156"/>
                      </a:lnTo>
                      <a:lnTo>
                        <a:pt x="305" y="1165"/>
                      </a:lnTo>
                      <a:lnTo>
                        <a:pt x="305" y="1173"/>
                      </a:lnTo>
                      <a:lnTo>
                        <a:pt x="305" y="1182"/>
                      </a:lnTo>
                      <a:lnTo>
                        <a:pt x="313" y="1182"/>
                      </a:lnTo>
                      <a:lnTo>
                        <a:pt x="313" y="1191"/>
                      </a:lnTo>
                      <a:lnTo>
                        <a:pt x="313" y="1199"/>
                      </a:lnTo>
                      <a:lnTo>
                        <a:pt x="322" y="1208"/>
                      </a:lnTo>
                      <a:lnTo>
                        <a:pt x="322" y="1217"/>
                      </a:lnTo>
                      <a:lnTo>
                        <a:pt x="322" y="1226"/>
                      </a:lnTo>
                      <a:lnTo>
                        <a:pt x="331" y="1226"/>
                      </a:lnTo>
                      <a:lnTo>
                        <a:pt x="331" y="1234"/>
                      </a:lnTo>
                      <a:lnTo>
                        <a:pt x="331" y="1243"/>
                      </a:lnTo>
                      <a:lnTo>
                        <a:pt x="339" y="1243"/>
                      </a:lnTo>
                      <a:lnTo>
                        <a:pt x="339" y="1252"/>
                      </a:lnTo>
                      <a:lnTo>
                        <a:pt x="339" y="1260"/>
                      </a:lnTo>
                      <a:lnTo>
                        <a:pt x="348" y="1260"/>
                      </a:lnTo>
                      <a:lnTo>
                        <a:pt x="348" y="1269"/>
                      </a:lnTo>
                      <a:lnTo>
                        <a:pt x="357" y="1269"/>
                      </a:lnTo>
                      <a:lnTo>
                        <a:pt x="357" y="1278"/>
                      </a:lnTo>
                      <a:lnTo>
                        <a:pt x="365" y="1278"/>
                      </a:lnTo>
                      <a:lnTo>
                        <a:pt x="365" y="1269"/>
                      </a:lnTo>
                      <a:lnTo>
                        <a:pt x="374" y="1269"/>
                      </a:lnTo>
                      <a:lnTo>
                        <a:pt x="374" y="1260"/>
                      </a:lnTo>
                      <a:lnTo>
                        <a:pt x="374" y="1252"/>
                      </a:lnTo>
                      <a:lnTo>
                        <a:pt x="383" y="1252"/>
                      </a:lnTo>
                      <a:lnTo>
                        <a:pt x="383" y="1243"/>
                      </a:lnTo>
                      <a:lnTo>
                        <a:pt x="383" y="1234"/>
                      </a:lnTo>
                      <a:lnTo>
                        <a:pt x="392" y="1234"/>
                      </a:lnTo>
                      <a:lnTo>
                        <a:pt x="392" y="1226"/>
                      </a:lnTo>
                      <a:lnTo>
                        <a:pt x="392" y="1217"/>
                      </a:lnTo>
                      <a:lnTo>
                        <a:pt x="400" y="1217"/>
                      </a:lnTo>
                      <a:lnTo>
                        <a:pt x="400" y="1208"/>
                      </a:lnTo>
                      <a:lnTo>
                        <a:pt x="400" y="1199"/>
                      </a:lnTo>
                      <a:lnTo>
                        <a:pt x="400" y="1191"/>
                      </a:lnTo>
                      <a:lnTo>
                        <a:pt x="409" y="1191"/>
                      </a:lnTo>
                      <a:lnTo>
                        <a:pt x="409" y="1182"/>
                      </a:lnTo>
                      <a:lnTo>
                        <a:pt x="409" y="1173"/>
                      </a:lnTo>
                      <a:lnTo>
                        <a:pt x="409" y="1165"/>
                      </a:lnTo>
                      <a:lnTo>
                        <a:pt x="418" y="1165"/>
                      </a:lnTo>
                      <a:lnTo>
                        <a:pt x="418" y="1156"/>
                      </a:lnTo>
                      <a:lnTo>
                        <a:pt x="418" y="1147"/>
                      </a:lnTo>
                      <a:lnTo>
                        <a:pt x="418" y="1139"/>
                      </a:lnTo>
                      <a:lnTo>
                        <a:pt x="426" y="1130"/>
                      </a:lnTo>
                      <a:lnTo>
                        <a:pt x="426" y="1121"/>
                      </a:lnTo>
                      <a:lnTo>
                        <a:pt x="435" y="1121"/>
                      </a:lnTo>
                      <a:lnTo>
                        <a:pt x="435" y="1130"/>
                      </a:lnTo>
                      <a:lnTo>
                        <a:pt x="444" y="1130"/>
                      </a:lnTo>
                      <a:lnTo>
                        <a:pt x="444" y="1139"/>
                      </a:lnTo>
                      <a:lnTo>
                        <a:pt x="444" y="1147"/>
                      </a:lnTo>
                      <a:lnTo>
                        <a:pt x="444" y="1156"/>
                      </a:lnTo>
                      <a:lnTo>
                        <a:pt x="444" y="1165"/>
                      </a:lnTo>
                      <a:lnTo>
                        <a:pt x="452" y="1165"/>
                      </a:lnTo>
                      <a:lnTo>
                        <a:pt x="452" y="1173"/>
                      </a:lnTo>
                      <a:lnTo>
                        <a:pt x="452" y="1182"/>
                      </a:lnTo>
                      <a:lnTo>
                        <a:pt x="452" y="1191"/>
                      </a:lnTo>
                      <a:lnTo>
                        <a:pt x="461" y="1191"/>
                      </a:lnTo>
                      <a:lnTo>
                        <a:pt x="461" y="1199"/>
                      </a:lnTo>
                      <a:lnTo>
                        <a:pt x="461" y="1208"/>
                      </a:lnTo>
                      <a:lnTo>
                        <a:pt x="470" y="1217"/>
                      </a:lnTo>
                      <a:lnTo>
                        <a:pt x="470" y="1226"/>
                      </a:lnTo>
                      <a:lnTo>
                        <a:pt x="470" y="1234"/>
                      </a:lnTo>
                      <a:lnTo>
                        <a:pt x="478" y="1234"/>
                      </a:lnTo>
                      <a:lnTo>
                        <a:pt x="478" y="1243"/>
                      </a:lnTo>
                      <a:lnTo>
                        <a:pt x="478" y="1252"/>
                      </a:lnTo>
                      <a:lnTo>
                        <a:pt x="487" y="1252"/>
                      </a:lnTo>
                      <a:lnTo>
                        <a:pt x="487" y="1260"/>
                      </a:lnTo>
                      <a:lnTo>
                        <a:pt x="496" y="1269"/>
                      </a:lnTo>
                      <a:lnTo>
                        <a:pt x="496" y="1278"/>
                      </a:lnTo>
                      <a:lnTo>
                        <a:pt x="505" y="1278"/>
                      </a:lnTo>
                      <a:lnTo>
                        <a:pt x="505" y="1269"/>
                      </a:lnTo>
                      <a:lnTo>
                        <a:pt x="513" y="1269"/>
                      </a:lnTo>
                      <a:lnTo>
                        <a:pt x="513" y="1260"/>
                      </a:lnTo>
                      <a:lnTo>
                        <a:pt x="522" y="1260"/>
                      </a:lnTo>
                      <a:lnTo>
                        <a:pt x="522" y="1252"/>
                      </a:lnTo>
                      <a:lnTo>
                        <a:pt x="522" y="1243"/>
                      </a:lnTo>
                      <a:lnTo>
                        <a:pt x="531" y="1243"/>
                      </a:lnTo>
                      <a:lnTo>
                        <a:pt x="531" y="1234"/>
                      </a:lnTo>
                      <a:lnTo>
                        <a:pt x="531" y="1226"/>
                      </a:lnTo>
                      <a:lnTo>
                        <a:pt x="539" y="1226"/>
                      </a:lnTo>
                      <a:lnTo>
                        <a:pt x="539" y="1217"/>
                      </a:lnTo>
                      <a:lnTo>
                        <a:pt x="539" y="1208"/>
                      </a:lnTo>
                      <a:lnTo>
                        <a:pt x="548" y="1208"/>
                      </a:lnTo>
                      <a:lnTo>
                        <a:pt x="548" y="1199"/>
                      </a:lnTo>
                      <a:lnTo>
                        <a:pt x="548" y="1191"/>
                      </a:lnTo>
                      <a:lnTo>
                        <a:pt x="548" y="1182"/>
                      </a:lnTo>
                      <a:lnTo>
                        <a:pt x="557" y="1182"/>
                      </a:lnTo>
                      <a:lnTo>
                        <a:pt x="557" y="1173"/>
                      </a:lnTo>
                      <a:lnTo>
                        <a:pt x="557" y="1165"/>
                      </a:lnTo>
                      <a:lnTo>
                        <a:pt x="557" y="1156"/>
                      </a:lnTo>
                      <a:lnTo>
                        <a:pt x="565" y="1156"/>
                      </a:lnTo>
                      <a:lnTo>
                        <a:pt x="565" y="1147"/>
                      </a:lnTo>
                      <a:lnTo>
                        <a:pt x="565" y="1139"/>
                      </a:lnTo>
                      <a:lnTo>
                        <a:pt x="565" y="1130"/>
                      </a:lnTo>
                      <a:lnTo>
                        <a:pt x="574" y="1121"/>
                      </a:lnTo>
                      <a:lnTo>
                        <a:pt x="583" y="1121"/>
                      </a:lnTo>
                      <a:lnTo>
                        <a:pt x="583" y="1130"/>
                      </a:lnTo>
                      <a:lnTo>
                        <a:pt x="583" y="1139"/>
                      </a:lnTo>
                      <a:lnTo>
                        <a:pt x="592" y="1147"/>
                      </a:lnTo>
                      <a:lnTo>
                        <a:pt x="592" y="1156"/>
                      </a:lnTo>
                      <a:lnTo>
                        <a:pt x="592" y="1165"/>
                      </a:lnTo>
                      <a:lnTo>
                        <a:pt x="592" y="1173"/>
                      </a:lnTo>
                      <a:lnTo>
                        <a:pt x="600" y="1173"/>
                      </a:lnTo>
                      <a:lnTo>
                        <a:pt x="600" y="1182"/>
                      </a:lnTo>
                      <a:lnTo>
                        <a:pt x="600" y="1191"/>
                      </a:lnTo>
                      <a:lnTo>
                        <a:pt x="609" y="1199"/>
                      </a:lnTo>
                      <a:lnTo>
                        <a:pt x="609" y="1208"/>
                      </a:lnTo>
                      <a:lnTo>
                        <a:pt x="609" y="1217"/>
                      </a:lnTo>
                      <a:lnTo>
                        <a:pt x="618" y="1226"/>
                      </a:lnTo>
                      <a:lnTo>
                        <a:pt x="618" y="1234"/>
                      </a:lnTo>
                      <a:lnTo>
                        <a:pt x="626" y="1243"/>
                      </a:lnTo>
                      <a:lnTo>
                        <a:pt x="626" y="1252"/>
                      </a:lnTo>
                      <a:lnTo>
                        <a:pt x="635" y="1252"/>
                      </a:lnTo>
                      <a:lnTo>
                        <a:pt x="635" y="1260"/>
                      </a:lnTo>
                      <a:lnTo>
                        <a:pt x="635" y="1269"/>
                      </a:lnTo>
                      <a:lnTo>
                        <a:pt x="644" y="1269"/>
                      </a:lnTo>
                      <a:lnTo>
                        <a:pt x="644" y="1278"/>
                      </a:lnTo>
                      <a:lnTo>
                        <a:pt x="652" y="1278"/>
                      </a:lnTo>
                      <a:lnTo>
                        <a:pt x="652" y="1269"/>
                      </a:lnTo>
                      <a:lnTo>
                        <a:pt x="661" y="1269"/>
                      </a:lnTo>
                      <a:lnTo>
                        <a:pt x="661" y="1260"/>
                      </a:lnTo>
                      <a:lnTo>
                        <a:pt x="670" y="1252"/>
                      </a:lnTo>
                      <a:lnTo>
                        <a:pt x="670" y="1243"/>
                      </a:lnTo>
                      <a:lnTo>
                        <a:pt x="678" y="1234"/>
                      </a:lnTo>
                      <a:lnTo>
                        <a:pt x="678" y="1226"/>
                      </a:lnTo>
                      <a:lnTo>
                        <a:pt x="687" y="1217"/>
                      </a:lnTo>
                      <a:lnTo>
                        <a:pt x="687" y="1208"/>
                      </a:lnTo>
                      <a:lnTo>
                        <a:pt x="687" y="1199"/>
                      </a:lnTo>
                      <a:lnTo>
                        <a:pt x="696" y="1199"/>
                      </a:lnTo>
                      <a:lnTo>
                        <a:pt x="696" y="1191"/>
                      </a:lnTo>
                      <a:lnTo>
                        <a:pt x="696" y="1182"/>
                      </a:lnTo>
                      <a:lnTo>
                        <a:pt x="696" y="1173"/>
                      </a:lnTo>
                      <a:lnTo>
                        <a:pt x="705" y="1173"/>
                      </a:lnTo>
                      <a:lnTo>
                        <a:pt x="705" y="1165"/>
                      </a:lnTo>
                      <a:lnTo>
                        <a:pt x="705" y="1156"/>
                      </a:lnTo>
                      <a:lnTo>
                        <a:pt x="705" y="1147"/>
                      </a:lnTo>
                      <a:lnTo>
                        <a:pt x="713" y="1147"/>
                      </a:lnTo>
                      <a:lnTo>
                        <a:pt x="713" y="1139"/>
                      </a:lnTo>
                      <a:lnTo>
                        <a:pt x="713" y="1130"/>
                      </a:lnTo>
                      <a:lnTo>
                        <a:pt x="713" y="1121"/>
                      </a:lnTo>
                      <a:lnTo>
                        <a:pt x="722" y="1121"/>
                      </a:lnTo>
                      <a:lnTo>
                        <a:pt x="731" y="1121"/>
                      </a:lnTo>
                      <a:lnTo>
                        <a:pt x="731" y="1130"/>
                      </a:lnTo>
                      <a:lnTo>
                        <a:pt x="731" y="1139"/>
                      </a:lnTo>
                      <a:lnTo>
                        <a:pt x="731" y="1147"/>
                      </a:lnTo>
                      <a:lnTo>
                        <a:pt x="739" y="1156"/>
                      </a:lnTo>
                      <a:lnTo>
                        <a:pt x="739" y="1165"/>
                      </a:lnTo>
                      <a:lnTo>
                        <a:pt x="739" y="1173"/>
                      </a:lnTo>
                      <a:lnTo>
                        <a:pt x="748" y="1182"/>
                      </a:lnTo>
                      <a:lnTo>
                        <a:pt x="748" y="1191"/>
                      </a:lnTo>
                      <a:lnTo>
                        <a:pt x="748" y="1199"/>
                      </a:lnTo>
                      <a:lnTo>
                        <a:pt x="757" y="1208"/>
                      </a:lnTo>
                      <a:lnTo>
                        <a:pt x="757" y="1217"/>
                      </a:lnTo>
                      <a:lnTo>
                        <a:pt x="757" y="1226"/>
                      </a:lnTo>
                      <a:lnTo>
                        <a:pt x="765" y="1226"/>
                      </a:lnTo>
                      <a:lnTo>
                        <a:pt x="765" y="1234"/>
                      </a:lnTo>
                      <a:lnTo>
                        <a:pt x="765" y="1243"/>
                      </a:lnTo>
                      <a:lnTo>
                        <a:pt x="774" y="1252"/>
                      </a:lnTo>
                      <a:lnTo>
                        <a:pt x="774" y="1260"/>
                      </a:lnTo>
                      <a:lnTo>
                        <a:pt x="783" y="1260"/>
                      </a:lnTo>
                      <a:lnTo>
                        <a:pt x="783" y="1269"/>
                      </a:lnTo>
                      <a:lnTo>
                        <a:pt x="791" y="1269"/>
                      </a:lnTo>
                      <a:lnTo>
                        <a:pt x="791" y="1278"/>
                      </a:lnTo>
                      <a:lnTo>
                        <a:pt x="800" y="1278"/>
                      </a:lnTo>
                      <a:lnTo>
                        <a:pt x="800" y="1269"/>
                      </a:lnTo>
                      <a:lnTo>
                        <a:pt x="809" y="1269"/>
                      </a:lnTo>
                      <a:lnTo>
                        <a:pt x="809" y="1260"/>
                      </a:lnTo>
                      <a:lnTo>
                        <a:pt x="809" y="1252"/>
                      </a:lnTo>
                      <a:lnTo>
                        <a:pt x="818" y="1252"/>
                      </a:lnTo>
                      <a:lnTo>
                        <a:pt x="818" y="1243"/>
                      </a:lnTo>
                      <a:lnTo>
                        <a:pt x="818" y="1234"/>
                      </a:lnTo>
                      <a:lnTo>
                        <a:pt x="826" y="1234"/>
                      </a:lnTo>
                      <a:lnTo>
                        <a:pt x="826" y="1226"/>
                      </a:lnTo>
                      <a:lnTo>
                        <a:pt x="826" y="1217"/>
                      </a:lnTo>
                      <a:lnTo>
                        <a:pt x="835" y="1217"/>
                      </a:lnTo>
                      <a:lnTo>
                        <a:pt x="835" y="1208"/>
                      </a:lnTo>
                      <a:lnTo>
                        <a:pt x="835" y="1199"/>
                      </a:lnTo>
                      <a:lnTo>
                        <a:pt x="835" y="1191"/>
                      </a:lnTo>
                      <a:lnTo>
                        <a:pt x="844" y="1191"/>
                      </a:lnTo>
                      <a:lnTo>
                        <a:pt x="844" y="1182"/>
                      </a:lnTo>
                      <a:lnTo>
                        <a:pt x="844" y="1173"/>
                      </a:lnTo>
                      <a:lnTo>
                        <a:pt x="844" y="1165"/>
                      </a:lnTo>
                      <a:lnTo>
                        <a:pt x="852" y="1165"/>
                      </a:lnTo>
                      <a:lnTo>
                        <a:pt x="852" y="1156"/>
                      </a:lnTo>
                      <a:lnTo>
                        <a:pt x="852" y="1147"/>
                      </a:lnTo>
                      <a:lnTo>
                        <a:pt x="852" y="1139"/>
                      </a:lnTo>
                      <a:lnTo>
                        <a:pt x="861" y="1130"/>
                      </a:lnTo>
                      <a:lnTo>
                        <a:pt x="861" y="1121"/>
                      </a:lnTo>
                      <a:lnTo>
                        <a:pt x="870" y="1121"/>
                      </a:lnTo>
                      <a:lnTo>
                        <a:pt x="870" y="1130"/>
                      </a:lnTo>
                      <a:lnTo>
                        <a:pt x="878" y="1130"/>
                      </a:lnTo>
                      <a:lnTo>
                        <a:pt x="878" y="1139"/>
                      </a:lnTo>
                      <a:lnTo>
                        <a:pt x="878" y="1147"/>
                      </a:lnTo>
                      <a:lnTo>
                        <a:pt x="878" y="1156"/>
                      </a:lnTo>
                      <a:lnTo>
                        <a:pt x="878" y="1165"/>
                      </a:lnTo>
                      <a:lnTo>
                        <a:pt x="887" y="1165"/>
                      </a:lnTo>
                      <a:lnTo>
                        <a:pt x="887" y="1173"/>
                      </a:lnTo>
                      <a:lnTo>
                        <a:pt x="887" y="1182"/>
                      </a:lnTo>
                      <a:lnTo>
                        <a:pt x="896" y="1191"/>
                      </a:lnTo>
                      <a:lnTo>
                        <a:pt x="896" y="1199"/>
                      </a:lnTo>
                      <a:lnTo>
                        <a:pt x="896" y="1208"/>
                      </a:lnTo>
                      <a:lnTo>
                        <a:pt x="904" y="1217"/>
                      </a:lnTo>
                      <a:lnTo>
                        <a:pt x="904" y="1226"/>
                      </a:lnTo>
                      <a:lnTo>
                        <a:pt x="904" y="1234"/>
                      </a:lnTo>
                      <a:lnTo>
                        <a:pt x="913" y="1234"/>
                      </a:lnTo>
                      <a:lnTo>
                        <a:pt x="913" y="1243"/>
                      </a:lnTo>
                      <a:lnTo>
                        <a:pt x="913" y="1252"/>
                      </a:lnTo>
                      <a:lnTo>
                        <a:pt x="922" y="1252"/>
                      </a:lnTo>
                      <a:lnTo>
                        <a:pt x="922" y="1260"/>
                      </a:lnTo>
                      <a:lnTo>
                        <a:pt x="931" y="1269"/>
                      </a:lnTo>
                      <a:lnTo>
                        <a:pt x="931" y="1278"/>
                      </a:lnTo>
                      <a:lnTo>
                        <a:pt x="939" y="1278"/>
                      </a:lnTo>
                      <a:lnTo>
                        <a:pt x="939" y="1269"/>
                      </a:lnTo>
                      <a:lnTo>
                        <a:pt x="948" y="1269"/>
                      </a:lnTo>
                      <a:lnTo>
                        <a:pt x="948" y="1260"/>
                      </a:lnTo>
                      <a:lnTo>
                        <a:pt x="957" y="1260"/>
                      </a:lnTo>
                      <a:lnTo>
                        <a:pt x="957" y="1252"/>
                      </a:lnTo>
                      <a:lnTo>
                        <a:pt x="965" y="1243"/>
                      </a:lnTo>
                      <a:lnTo>
                        <a:pt x="965" y="1234"/>
                      </a:lnTo>
                      <a:lnTo>
                        <a:pt x="965" y="1226"/>
                      </a:lnTo>
                      <a:lnTo>
                        <a:pt x="974" y="1226"/>
                      </a:lnTo>
                      <a:lnTo>
                        <a:pt x="974" y="1217"/>
                      </a:lnTo>
                      <a:lnTo>
                        <a:pt x="974" y="1208"/>
                      </a:lnTo>
                      <a:lnTo>
                        <a:pt x="983" y="1208"/>
                      </a:lnTo>
                      <a:lnTo>
                        <a:pt x="983" y="1199"/>
                      </a:lnTo>
                      <a:lnTo>
                        <a:pt x="983" y="1191"/>
                      </a:lnTo>
                      <a:lnTo>
                        <a:pt x="991" y="1182"/>
                      </a:lnTo>
                      <a:lnTo>
                        <a:pt x="991" y="1173"/>
                      </a:lnTo>
                      <a:lnTo>
                        <a:pt x="991" y="1165"/>
                      </a:lnTo>
                      <a:lnTo>
                        <a:pt x="991" y="1156"/>
                      </a:lnTo>
                      <a:lnTo>
                        <a:pt x="1000" y="1156"/>
                      </a:lnTo>
                      <a:lnTo>
                        <a:pt x="1000" y="1147"/>
                      </a:lnTo>
                      <a:lnTo>
                        <a:pt x="1000" y="1139"/>
                      </a:lnTo>
                      <a:lnTo>
                        <a:pt x="1000" y="1130"/>
                      </a:lnTo>
                      <a:lnTo>
                        <a:pt x="1009" y="1121"/>
                      </a:lnTo>
                      <a:lnTo>
                        <a:pt x="1018" y="1121"/>
                      </a:lnTo>
                      <a:lnTo>
                        <a:pt x="1018" y="1130"/>
                      </a:lnTo>
                      <a:lnTo>
                        <a:pt x="1018" y="1139"/>
                      </a:lnTo>
                      <a:lnTo>
                        <a:pt x="1026" y="1147"/>
                      </a:lnTo>
                      <a:lnTo>
                        <a:pt x="1026" y="1156"/>
                      </a:lnTo>
                      <a:lnTo>
                        <a:pt x="1026" y="1165"/>
                      </a:lnTo>
                      <a:lnTo>
                        <a:pt x="1035" y="1173"/>
                      </a:lnTo>
                      <a:lnTo>
                        <a:pt x="1035" y="1182"/>
                      </a:lnTo>
                      <a:lnTo>
                        <a:pt x="1035" y="1191"/>
                      </a:lnTo>
                      <a:lnTo>
                        <a:pt x="1044" y="1199"/>
                      </a:lnTo>
                      <a:lnTo>
                        <a:pt x="1044" y="1208"/>
                      </a:lnTo>
                      <a:lnTo>
                        <a:pt x="1044" y="1217"/>
                      </a:lnTo>
                      <a:lnTo>
                        <a:pt x="1052" y="1217"/>
                      </a:lnTo>
                      <a:lnTo>
                        <a:pt x="1052" y="1226"/>
                      </a:lnTo>
                      <a:lnTo>
                        <a:pt x="1052" y="1234"/>
                      </a:lnTo>
                      <a:lnTo>
                        <a:pt x="1061" y="1234"/>
                      </a:lnTo>
                      <a:lnTo>
                        <a:pt x="1061" y="1243"/>
                      </a:lnTo>
                      <a:lnTo>
                        <a:pt x="1061" y="1252"/>
                      </a:lnTo>
                      <a:lnTo>
                        <a:pt x="1070" y="1252"/>
                      </a:lnTo>
                      <a:lnTo>
                        <a:pt x="1070" y="1260"/>
                      </a:lnTo>
                      <a:lnTo>
                        <a:pt x="1070" y="1269"/>
                      </a:lnTo>
                      <a:lnTo>
                        <a:pt x="1078" y="1269"/>
                      </a:lnTo>
                      <a:lnTo>
                        <a:pt x="1078" y="1278"/>
                      </a:lnTo>
                      <a:lnTo>
                        <a:pt x="1087" y="1278"/>
                      </a:lnTo>
                      <a:lnTo>
                        <a:pt x="1087" y="1269"/>
                      </a:lnTo>
                      <a:lnTo>
                        <a:pt x="1096" y="1269"/>
                      </a:lnTo>
                      <a:lnTo>
                        <a:pt x="1096" y="1260"/>
                      </a:lnTo>
                      <a:lnTo>
                        <a:pt x="1104" y="1260"/>
                      </a:lnTo>
                      <a:lnTo>
                        <a:pt x="1104" y="1252"/>
                      </a:lnTo>
                      <a:lnTo>
                        <a:pt x="1104" y="1243"/>
                      </a:lnTo>
                      <a:lnTo>
                        <a:pt x="1113" y="1243"/>
                      </a:lnTo>
                      <a:lnTo>
                        <a:pt x="1113" y="1234"/>
                      </a:lnTo>
                      <a:lnTo>
                        <a:pt x="1113" y="1226"/>
                      </a:lnTo>
                      <a:lnTo>
                        <a:pt x="1122" y="1217"/>
                      </a:lnTo>
                      <a:lnTo>
                        <a:pt x="1122" y="1208"/>
                      </a:lnTo>
                      <a:lnTo>
                        <a:pt x="1122" y="1199"/>
                      </a:lnTo>
                      <a:lnTo>
                        <a:pt x="1131" y="1199"/>
                      </a:lnTo>
                      <a:lnTo>
                        <a:pt x="1131" y="1191"/>
                      </a:lnTo>
                      <a:lnTo>
                        <a:pt x="1131" y="1182"/>
                      </a:lnTo>
                      <a:lnTo>
                        <a:pt x="1131" y="1173"/>
                      </a:lnTo>
                      <a:lnTo>
                        <a:pt x="1139" y="1173"/>
                      </a:lnTo>
                      <a:lnTo>
                        <a:pt x="1139" y="1165"/>
                      </a:lnTo>
                      <a:lnTo>
                        <a:pt x="1139" y="1156"/>
                      </a:lnTo>
                      <a:lnTo>
                        <a:pt x="1139" y="1147"/>
                      </a:lnTo>
                      <a:lnTo>
                        <a:pt x="1148" y="1139"/>
                      </a:lnTo>
                      <a:lnTo>
                        <a:pt x="1148" y="1130"/>
                      </a:lnTo>
                      <a:lnTo>
                        <a:pt x="1148" y="1121"/>
                      </a:lnTo>
                      <a:lnTo>
                        <a:pt x="1157" y="1121"/>
                      </a:lnTo>
                      <a:lnTo>
                        <a:pt x="1165" y="1121"/>
                      </a:lnTo>
                      <a:lnTo>
                        <a:pt x="1165" y="1130"/>
                      </a:lnTo>
                      <a:lnTo>
                        <a:pt x="1165" y="1139"/>
                      </a:lnTo>
                      <a:lnTo>
                        <a:pt x="1165" y="1147"/>
                      </a:lnTo>
                      <a:lnTo>
                        <a:pt x="1174" y="1147"/>
                      </a:lnTo>
                      <a:lnTo>
                        <a:pt x="1174" y="1156"/>
                      </a:lnTo>
                      <a:lnTo>
                        <a:pt x="1174" y="1165"/>
                      </a:lnTo>
                      <a:lnTo>
                        <a:pt x="1174" y="1173"/>
                      </a:lnTo>
                      <a:lnTo>
                        <a:pt x="1183" y="1182"/>
                      </a:lnTo>
                      <a:lnTo>
                        <a:pt x="1183" y="1191"/>
                      </a:lnTo>
                      <a:lnTo>
                        <a:pt x="1183" y="1199"/>
                      </a:lnTo>
                      <a:lnTo>
                        <a:pt x="1191" y="1208"/>
                      </a:lnTo>
                      <a:lnTo>
                        <a:pt x="1191" y="1217"/>
                      </a:lnTo>
                      <a:lnTo>
                        <a:pt x="1191" y="1226"/>
                      </a:lnTo>
                      <a:lnTo>
                        <a:pt x="1200" y="1226"/>
                      </a:lnTo>
                      <a:lnTo>
                        <a:pt x="1200" y="1234"/>
                      </a:lnTo>
                      <a:lnTo>
                        <a:pt x="1200" y="1243"/>
                      </a:lnTo>
                      <a:lnTo>
                        <a:pt x="1209" y="1243"/>
                      </a:lnTo>
                      <a:lnTo>
                        <a:pt x="1209" y="1252"/>
                      </a:lnTo>
                      <a:lnTo>
                        <a:pt x="1209" y="1260"/>
                      </a:lnTo>
                      <a:lnTo>
                        <a:pt x="1217" y="1260"/>
                      </a:lnTo>
                      <a:lnTo>
                        <a:pt x="1217" y="1269"/>
                      </a:lnTo>
                      <a:lnTo>
                        <a:pt x="1226" y="1269"/>
                      </a:lnTo>
                      <a:lnTo>
                        <a:pt x="1226" y="1278"/>
                      </a:lnTo>
                      <a:lnTo>
                        <a:pt x="1235" y="1278"/>
                      </a:lnTo>
                      <a:lnTo>
                        <a:pt x="1235" y="1269"/>
                      </a:lnTo>
                      <a:lnTo>
                        <a:pt x="1244" y="1269"/>
                      </a:lnTo>
                      <a:lnTo>
                        <a:pt x="1244" y="1260"/>
                      </a:lnTo>
                      <a:lnTo>
                        <a:pt x="1244" y="1252"/>
                      </a:lnTo>
                      <a:lnTo>
                        <a:pt x="1252" y="1252"/>
                      </a:lnTo>
                      <a:lnTo>
                        <a:pt x="1252" y="1243"/>
                      </a:lnTo>
                      <a:lnTo>
                        <a:pt x="1252" y="1234"/>
                      </a:lnTo>
                      <a:lnTo>
                        <a:pt x="1261" y="1234"/>
                      </a:lnTo>
                      <a:lnTo>
                        <a:pt x="1261" y="1226"/>
                      </a:lnTo>
                      <a:lnTo>
                        <a:pt x="1261" y="1217"/>
                      </a:lnTo>
                      <a:lnTo>
                        <a:pt x="1270" y="1217"/>
                      </a:lnTo>
                      <a:lnTo>
                        <a:pt x="1270" y="1208"/>
                      </a:lnTo>
                      <a:lnTo>
                        <a:pt x="1270" y="1199"/>
                      </a:lnTo>
                      <a:lnTo>
                        <a:pt x="1270" y="1191"/>
                      </a:lnTo>
                      <a:lnTo>
                        <a:pt x="1278" y="1191"/>
                      </a:lnTo>
                      <a:lnTo>
                        <a:pt x="1278" y="1182"/>
                      </a:lnTo>
                      <a:lnTo>
                        <a:pt x="1278" y="1173"/>
                      </a:lnTo>
                      <a:lnTo>
                        <a:pt x="1278" y="1165"/>
                      </a:lnTo>
                      <a:lnTo>
                        <a:pt x="1287" y="1165"/>
                      </a:lnTo>
                      <a:lnTo>
                        <a:pt x="1287" y="1156"/>
                      </a:lnTo>
                      <a:lnTo>
                        <a:pt x="1287" y="1147"/>
                      </a:lnTo>
                      <a:lnTo>
                        <a:pt x="1287" y="1139"/>
                      </a:lnTo>
                      <a:lnTo>
                        <a:pt x="1296" y="1130"/>
                      </a:lnTo>
                      <a:lnTo>
                        <a:pt x="1296" y="1121"/>
                      </a:lnTo>
                      <a:lnTo>
                        <a:pt x="1304" y="1121"/>
                      </a:lnTo>
                      <a:lnTo>
                        <a:pt x="1304" y="1130"/>
                      </a:lnTo>
                      <a:lnTo>
                        <a:pt x="1313" y="1130"/>
                      </a:lnTo>
                      <a:lnTo>
                        <a:pt x="1313" y="1139"/>
                      </a:lnTo>
                      <a:lnTo>
                        <a:pt x="1313" y="1147"/>
                      </a:lnTo>
                      <a:lnTo>
                        <a:pt x="1313" y="1156"/>
                      </a:lnTo>
                      <a:lnTo>
                        <a:pt x="1322" y="1165"/>
                      </a:lnTo>
                      <a:lnTo>
                        <a:pt x="1322" y="1173"/>
                      </a:lnTo>
                      <a:lnTo>
                        <a:pt x="1322" y="1182"/>
                      </a:lnTo>
                      <a:lnTo>
                        <a:pt x="1330" y="1191"/>
                      </a:lnTo>
                      <a:lnTo>
                        <a:pt x="1330" y="1199"/>
                      </a:lnTo>
                      <a:lnTo>
                        <a:pt x="1330" y="1208"/>
                      </a:lnTo>
                      <a:lnTo>
                        <a:pt x="1339" y="1217"/>
                      </a:lnTo>
                      <a:lnTo>
                        <a:pt x="1339" y="1226"/>
                      </a:lnTo>
                      <a:lnTo>
                        <a:pt x="1348" y="1234"/>
                      </a:lnTo>
                      <a:lnTo>
                        <a:pt x="1348" y="1243"/>
                      </a:lnTo>
                      <a:lnTo>
                        <a:pt x="1348" y="1252"/>
                      </a:lnTo>
                      <a:lnTo>
                        <a:pt x="1357" y="1252"/>
                      </a:lnTo>
                      <a:lnTo>
                        <a:pt x="1357" y="1260"/>
                      </a:lnTo>
                      <a:lnTo>
                        <a:pt x="1365" y="1269"/>
                      </a:lnTo>
                      <a:lnTo>
                        <a:pt x="1365" y="1278"/>
                      </a:lnTo>
                      <a:lnTo>
                        <a:pt x="1374" y="1278"/>
                      </a:lnTo>
                      <a:lnTo>
                        <a:pt x="1374" y="1269"/>
                      </a:lnTo>
                      <a:lnTo>
                        <a:pt x="1383" y="1269"/>
                      </a:lnTo>
                      <a:lnTo>
                        <a:pt x="1383" y="1260"/>
                      </a:lnTo>
                      <a:lnTo>
                        <a:pt x="1391" y="1260"/>
                      </a:lnTo>
                      <a:lnTo>
                        <a:pt x="1391" y="1252"/>
                      </a:lnTo>
                      <a:lnTo>
                        <a:pt x="1400" y="1243"/>
                      </a:lnTo>
                      <a:lnTo>
                        <a:pt x="1400" y="1234"/>
                      </a:lnTo>
                      <a:lnTo>
                        <a:pt x="1400" y="1226"/>
                      </a:lnTo>
                      <a:lnTo>
                        <a:pt x="1409" y="1226"/>
                      </a:lnTo>
                      <a:lnTo>
                        <a:pt x="1409" y="1217"/>
                      </a:lnTo>
                      <a:lnTo>
                        <a:pt x="1409" y="1208"/>
                      </a:lnTo>
                      <a:lnTo>
                        <a:pt x="1417" y="1208"/>
                      </a:lnTo>
                      <a:lnTo>
                        <a:pt x="1417" y="1199"/>
                      </a:lnTo>
                      <a:lnTo>
                        <a:pt x="1417" y="1191"/>
                      </a:lnTo>
                      <a:lnTo>
                        <a:pt x="1417" y="1182"/>
                      </a:lnTo>
                      <a:lnTo>
                        <a:pt x="1426" y="1182"/>
                      </a:lnTo>
                      <a:lnTo>
                        <a:pt x="1426" y="1173"/>
                      </a:lnTo>
                      <a:lnTo>
                        <a:pt x="1426" y="1165"/>
                      </a:lnTo>
                      <a:lnTo>
                        <a:pt x="1426" y="1156"/>
                      </a:lnTo>
                      <a:lnTo>
                        <a:pt x="1435" y="1156"/>
                      </a:lnTo>
                      <a:lnTo>
                        <a:pt x="1435" y="1147"/>
                      </a:lnTo>
                      <a:lnTo>
                        <a:pt x="1435" y="1139"/>
                      </a:lnTo>
                      <a:lnTo>
                        <a:pt x="1435" y="1130"/>
                      </a:lnTo>
                      <a:lnTo>
                        <a:pt x="1443" y="1121"/>
                      </a:lnTo>
                      <a:lnTo>
                        <a:pt x="1452" y="1121"/>
                      </a:lnTo>
                      <a:lnTo>
                        <a:pt x="1452" y="1130"/>
                      </a:lnTo>
                      <a:lnTo>
                        <a:pt x="1452" y="1139"/>
                      </a:lnTo>
                      <a:lnTo>
                        <a:pt x="1461" y="1139"/>
                      </a:lnTo>
                      <a:lnTo>
                        <a:pt x="1461" y="1147"/>
                      </a:lnTo>
                      <a:lnTo>
                        <a:pt x="1461" y="1156"/>
                      </a:lnTo>
                      <a:lnTo>
                        <a:pt x="1461" y="1165"/>
                      </a:lnTo>
                      <a:lnTo>
                        <a:pt x="1470" y="1173"/>
                      </a:lnTo>
                      <a:lnTo>
                        <a:pt x="1470" y="1182"/>
                      </a:lnTo>
                      <a:lnTo>
                        <a:pt x="1470" y="1191"/>
                      </a:lnTo>
                      <a:lnTo>
                        <a:pt x="1478" y="1199"/>
                      </a:lnTo>
                      <a:lnTo>
                        <a:pt x="1478" y="1208"/>
                      </a:lnTo>
                      <a:lnTo>
                        <a:pt x="1478" y="1217"/>
                      </a:lnTo>
                      <a:lnTo>
                        <a:pt x="1487" y="1217"/>
                      </a:lnTo>
                      <a:lnTo>
                        <a:pt x="1487" y="1226"/>
                      </a:lnTo>
                      <a:lnTo>
                        <a:pt x="1487" y="1234"/>
                      </a:lnTo>
                      <a:lnTo>
                        <a:pt x="1496" y="1234"/>
                      </a:lnTo>
                      <a:lnTo>
                        <a:pt x="1496" y="1243"/>
                      </a:lnTo>
                      <a:lnTo>
                        <a:pt x="1496" y="1252"/>
                      </a:lnTo>
                      <a:lnTo>
                        <a:pt x="1504" y="1252"/>
                      </a:lnTo>
                      <a:lnTo>
                        <a:pt x="1504" y="1260"/>
                      </a:lnTo>
                      <a:lnTo>
                        <a:pt x="1504" y="1269"/>
                      </a:lnTo>
                      <a:lnTo>
                        <a:pt x="1513" y="1269"/>
                      </a:lnTo>
                      <a:lnTo>
                        <a:pt x="1513" y="1278"/>
                      </a:lnTo>
                      <a:lnTo>
                        <a:pt x="1522" y="1278"/>
                      </a:lnTo>
                      <a:lnTo>
                        <a:pt x="1522" y="1269"/>
                      </a:lnTo>
                      <a:lnTo>
                        <a:pt x="1530" y="1269"/>
                      </a:lnTo>
                      <a:lnTo>
                        <a:pt x="1530" y="1260"/>
                      </a:lnTo>
                      <a:lnTo>
                        <a:pt x="1539" y="1260"/>
                      </a:lnTo>
                      <a:lnTo>
                        <a:pt x="1539" y="1252"/>
                      </a:lnTo>
                      <a:lnTo>
                        <a:pt x="1539" y="1243"/>
                      </a:lnTo>
                      <a:lnTo>
                        <a:pt x="1548" y="1243"/>
                      </a:lnTo>
                      <a:lnTo>
                        <a:pt x="1548" y="1234"/>
                      </a:lnTo>
                      <a:lnTo>
                        <a:pt x="1548" y="1226"/>
                      </a:lnTo>
                      <a:lnTo>
                        <a:pt x="1557" y="1217"/>
                      </a:lnTo>
                      <a:lnTo>
                        <a:pt x="1557" y="1208"/>
                      </a:lnTo>
                      <a:lnTo>
                        <a:pt x="1557" y="1199"/>
                      </a:lnTo>
                      <a:lnTo>
                        <a:pt x="1565" y="1199"/>
                      </a:lnTo>
                      <a:lnTo>
                        <a:pt x="1565" y="1191"/>
                      </a:lnTo>
                      <a:lnTo>
                        <a:pt x="1565" y="1182"/>
                      </a:lnTo>
                      <a:lnTo>
                        <a:pt x="1565" y="1173"/>
                      </a:lnTo>
                      <a:lnTo>
                        <a:pt x="1574" y="1173"/>
                      </a:lnTo>
                      <a:lnTo>
                        <a:pt x="1574" y="1165"/>
                      </a:lnTo>
                      <a:lnTo>
                        <a:pt x="1574" y="1156"/>
                      </a:lnTo>
                      <a:lnTo>
                        <a:pt x="1574" y="1147"/>
                      </a:lnTo>
                      <a:lnTo>
                        <a:pt x="1583" y="1147"/>
                      </a:lnTo>
                      <a:lnTo>
                        <a:pt x="1583" y="1139"/>
                      </a:lnTo>
                      <a:lnTo>
                        <a:pt x="1583" y="1130"/>
                      </a:lnTo>
                      <a:lnTo>
                        <a:pt x="1583" y="1121"/>
                      </a:lnTo>
                      <a:lnTo>
                        <a:pt x="1591" y="1121"/>
                      </a:lnTo>
                      <a:lnTo>
                        <a:pt x="1600" y="1121"/>
                      </a:lnTo>
                      <a:lnTo>
                        <a:pt x="1600" y="1130"/>
                      </a:lnTo>
                      <a:lnTo>
                        <a:pt x="1600" y="1139"/>
                      </a:lnTo>
                      <a:lnTo>
                        <a:pt x="1600" y="1147"/>
                      </a:lnTo>
                      <a:lnTo>
                        <a:pt x="1609" y="1147"/>
                      </a:lnTo>
                      <a:lnTo>
                        <a:pt x="1609" y="1156"/>
                      </a:lnTo>
                      <a:lnTo>
                        <a:pt x="1609" y="1165"/>
                      </a:lnTo>
                      <a:lnTo>
                        <a:pt x="1609" y="1173"/>
                      </a:lnTo>
                      <a:lnTo>
                        <a:pt x="1617" y="1182"/>
                      </a:lnTo>
                      <a:lnTo>
                        <a:pt x="1617" y="1191"/>
                      </a:lnTo>
                      <a:lnTo>
                        <a:pt x="1617" y="1199"/>
                      </a:lnTo>
                      <a:lnTo>
                        <a:pt x="1626" y="1208"/>
                      </a:lnTo>
                      <a:lnTo>
                        <a:pt x="1626" y="1217"/>
                      </a:lnTo>
                      <a:lnTo>
                        <a:pt x="1626" y="1226"/>
                      </a:lnTo>
                      <a:lnTo>
                        <a:pt x="1635" y="1226"/>
                      </a:lnTo>
                      <a:lnTo>
                        <a:pt x="1635" y="1234"/>
                      </a:lnTo>
                      <a:lnTo>
                        <a:pt x="1635" y="1243"/>
                      </a:lnTo>
                      <a:lnTo>
                        <a:pt x="1643" y="1243"/>
                      </a:lnTo>
                      <a:lnTo>
                        <a:pt x="1643" y="1252"/>
                      </a:lnTo>
                      <a:lnTo>
                        <a:pt x="1643" y="1260"/>
                      </a:lnTo>
                      <a:lnTo>
                        <a:pt x="1652" y="1260"/>
                      </a:lnTo>
                      <a:lnTo>
                        <a:pt x="1652" y="1269"/>
                      </a:lnTo>
                      <a:lnTo>
                        <a:pt x="1661" y="1269"/>
                      </a:lnTo>
                      <a:lnTo>
                        <a:pt x="1661" y="1278"/>
                      </a:lnTo>
                      <a:lnTo>
                        <a:pt x="1670" y="1278"/>
                      </a:lnTo>
                      <a:lnTo>
                        <a:pt x="1670" y="1269"/>
                      </a:lnTo>
                      <a:lnTo>
                        <a:pt x="1678" y="1269"/>
                      </a:lnTo>
                      <a:lnTo>
                        <a:pt x="1678" y="1260"/>
                      </a:lnTo>
                      <a:lnTo>
                        <a:pt x="1678" y="1252"/>
                      </a:lnTo>
                      <a:lnTo>
                        <a:pt x="1687" y="1252"/>
                      </a:lnTo>
                      <a:lnTo>
                        <a:pt x="1687" y="1243"/>
                      </a:lnTo>
                      <a:lnTo>
                        <a:pt x="1687" y="1234"/>
                      </a:lnTo>
                      <a:lnTo>
                        <a:pt x="1696" y="1234"/>
                      </a:lnTo>
                      <a:lnTo>
                        <a:pt x="1696" y="1226"/>
                      </a:lnTo>
                      <a:lnTo>
                        <a:pt x="1696" y="1217"/>
                      </a:lnTo>
                      <a:lnTo>
                        <a:pt x="1704" y="1217"/>
                      </a:lnTo>
                      <a:lnTo>
                        <a:pt x="1704" y="1208"/>
                      </a:lnTo>
                      <a:lnTo>
                        <a:pt x="1704" y="1199"/>
                      </a:lnTo>
                      <a:lnTo>
                        <a:pt x="1704" y="1191"/>
                      </a:lnTo>
                      <a:lnTo>
                        <a:pt x="1713" y="1191"/>
                      </a:lnTo>
                      <a:lnTo>
                        <a:pt x="1713" y="1182"/>
                      </a:lnTo>
                      <a:lnTo>
                        <a:pt x="1713" y="1173"/>
                      </a:lnTo>
                      <a:lnTo>
                        <a:pt x="1713" y="1165"/>
                      </a:lnTo>
                      <a:lnTo>
                        <a:pt x="1722" y="1165"/>
                      </a:lnTo>
                      <a:lnTo>
                        <a:pt x="1722" y="1156"/>
                      </a:lnTo>
                      <a:lnTo>
                        <a:pt x="1722" y="1147"/>
                      </a:lnTo>
                      <a:lnTo>
                        <a:pt x="1722" y="1139"/>
                      </a:lnTo>
                      <a:lnTo>
                        <a:pt x="1730" y="1139"/>
                      </a:lnTo>
                      <a:lnTo>
                        <a:pt x="1730" y="1130"/>
                      </a:lnTo>
                      <a:lnTo>
                        <a:pt x="1730" y="1121"/>
                      </a:lnTo>
                      <a:lnTo>
                        <a:pt x="1739" y="1121"/>
                      </a:lnTo>
                      <a:lnTo>
                        <a:pt x="1739" y="1130"/>
                      </a:lnTo>
                      <a:lnTo>
                        <a:pt x="1748" y="1130"/>
                      </a:lnTo>
                      <a:lnTo>
                        <a:pt x="1748" y="1139"/>
                      </a:lnTo>
                      <a:lnTo>
                        <a:pt x="1748" y="1147"/>
                      </a:lnTo>
                      <a:lnTo>
                        <a:pt x="1748" y="1156"/>
                      </a:lnTo>
                      <a:lnTo>
                        <a:pt x="1756" y="1165"/>
                      </a:lnTo>
                      <a:lnTo>
                        <a:pt x="1756" y="1173"/>
                      </a:lnTo>
                      <a:lnTo>
                        <a:pt x="1756" y="1182"/>
                      </a:lnTo>
                      <a:lnTo>
                        <a:pt x="1765" y="1191"/>
                      </a:lnTo>
                      <a:lnTo>
                        <a:pt x="1765" y="1199"/>
                      </a:lnTo>
                      <a:lnTo>
                        <a:pt x="1765" y="1208"/>
                      </a:lnTo>
                      <a:lnTo>
                        <a:pt x="1774" y="1208"/>
                      </a:lnTo>
                      <a:lnTo>
                        <a:pt x="1774" y="1217"/>
                      </a:lnTo>
                      <a:lnTo>
                        <a:pt x="1774" y="1226"/>
                      </a:lnTo>
                      <a:lnTo>
                        <a:pt x="1783" y="1234"/>
                      </a:lnTo>
                      <a:lnTo>
                        <a:pt x="1783" y="1243"/>
                      </a:lnTo>
                      <a:lnTo>
                        <a:pt x="1783" y="1252"/>
                      </a:lnTo>
                      <a:lnTo>
                        <a:pt x="1791" y="1252"/>
                      </a:lnTo>
                      <a:lnTo>
                        <a:pt x="1791" y="1260"/>
                      </a:lnTo>
                      <a:lnTo>
                        <a:pt x="1800" y="1260"/>
                      </a:lnTo>
                      <a:lnTo>
                        <a:pt x="1800" y="1269"/>
                      </a:lnTo>
                      <a:lnTo>
                        <a:pt x="1809" y="1278"/>
                      </a:lnTo>
                      <a:lnTo>
                        <a:pt x="1817" y="1269"/>
                      </a:lnTo>
                      <a:lnTo>
                        <a:pt x="1817" y="1260"/>
                      </a:lnTo>
                      <a:lnTo>
                        <a:pt x="1826" y="1260"/>
                      </a:lnTo>
                      <a:lnTo>
                        <a:pt x="1826" y="1252"/>
                      </a:lnTo>
                      <a:lnTo>
                        <a:pt x="1835" y="1243"/>
                      </a:lnTo>
                      <a:lnTo>
                        <a:pt x="1835" y="1234"/>
                      </a:lnTo>
                      <a:lnTo>
                        <a:pt x="1843" y="1226"/>
                      </a:lnTo>
                      <a:lnTo>
                        <a:pt x="1843" y="1217"/>
                      </a:lnTo>
                      <a:lnTo>
                        <a:pt x="1843" y="1208"/>
                      </a:lnTo>
                      <a:lnTo>
                        <a:pt x="1852" y="1208"/>
                      </a:lnTo>
                      <a:lnTo>
                        <a:pt x="1852" y="1199"/>
                      </a:lnTo>
                      <a:lnTo>
                        <a:pt x="1852" y="1191"/>
                      </a:lnTo>
                      <a:lnTo>
                        <a:pt x="1852" y="1182"/>
                      </a:lnTo>
                      <a:lnTo>
                        <a:pt x="1861" y="1182"/>
                      </a:lnTo>
                      <a:lnTo>
                        <a:pt x="1861" y="1173"/>
                      </a:lnTo>
                      <a:lnTo>
                        <a:pt x="1861" y="1165"/>
                      </a:lnTo>
                      <a:lnTo>
                        <a:pt x="1861" y="1156"/>
                      </a:lnTo>
                      <a:lnTo>
                        <a:pt x="1869" y="1156"/>
                      </a:lnTo>
                      <a:lnTo>
                        <a:pt x="1869" y="1147"/>
                      </a:lnTo>
                      <a:lnTo>
                        <a:pt x="1869" y="1139"/>
                      </a:lnTo>
                      <a:lnTo>
                        <a:pt x="1869" y="1130"/>
                      </a:lnTo>
                      <a:lnTo>
                        <a:pt x="1878" y="1130"/>
                      </a:lnTo>
                      <a:lnTo>
                        <a:pt x="1878" y="1121"/>
                      </a:lnTo>
                      <a:lnTo>
                        <a:pt x="1887" y="1121"/>
                      </a:lnTo>
                      <a:lnTo>
                        <a:pt x="1887" y="1130"/>
                      </a:lnTo>
                      <a:lnTo>
                        <a:pt x="1887" y="1139"/>
                      </a:lnTo>
                      <a:lnTo>
                        <a:pt x="1896" y="1139"/>
                      </a:lnTo>
                      <a:lnTo>
                        <a:pt x="1896" y="1147"/>
                      </a:lnTo>
                      <a:lnTo>
                        <a:pt x="1896" y="1156"/>
                      </a:lnTo>
                      <a:lnTo>
                        <a:pt x="1896" y="1165"/>
                      </a:lnTo>
                      <a:lnTo>
                        <a:pt x="1904" y="1173"/>
                      </a:lnTo>
                      <a:lnTo>
                        <a:pt x="1904" y="1182"/>
                      </a:lnTo>
                      <a:lnTo>
                        <a:pt x="1904" y="1191"/>
                      </a:lnTo>
                      <a:lnTo>
                        <a:pt x="1913" y="1191"/>
                      </a:lnTo>
                      <a:lnTo>
                        <a:pt x="1913" y="1199"/>
                      </a:lnTo>
                      <a:lnTo>
                        <a:pt x="1913" y="1208"/>
                      </a:lnTo>
                      <a:lnTo>
                        <a:pt x="1913" y="1217"/>
                      </a:lnTo>
                      <a:lnTo>
                        <a:pt x="1922" y="1217"/>
                      </a:lnTo>
                      <a:lnTo>
                        <a:pt x="1922" y="1226"/>
                      </a:lnTo>
                      <a:lnTo>
                        <a:pt x="1922" y="1234"/>
                      </a:lnTo>
                      <a:lnTo>
                        <a:pt x="1930" y="1234"/>
                      </a:lnTo>
                      <a:lnTo>
                        <a:pt x="1930" y="1243"/>
                      </a:lnTo>
                      <a:lnTo>
                        <a:pt x="1930" y="1252"/>
                      </a:lnTo>
                      <a:lnTo>
                        <a:pt x="1939" y="1252"/>
                      </a:lnTo>
                      <a:lnTo>
                        <a:pt x="1939" y="1260"/>
                      </a:lnTo>
                      <a:lnTo>
                        <a:pt x="1939" y="1269"/>
                      </a:lnTo>
                      <a:lnTo>
                        <a:pt x="1948" y="1269"/>
                      </a:lnTo>
                      <a:lnTo>
                        <a:pt x="1948" y="1278"/>
                      </a:lnTo>
                      <a:lnTo>
                        <a:pt x="1956" y="1278"/>
                      </a:lnTo>
                      <a:lnTo>
                        <a:pt x="1956" y="1269"/>
                      </a:lnTo>
                      <a:lnTo>
                        <a:pt x="1965" y="1269"/>
                      </a:lnTo>
                      <a:lnTo>
                        <a:pt x="1965" y="1260"/>
                      </a:lnTo>
                      <a:lnTo>
                        <a:pt x="1974" y="1260"/>
                      </a:lnTo>
                      <a:lnTo>
                        <a:pt x="1974" y="1252"/>
                      </a:lnTo>
                      <a:lnTo>
                        <a:pt x="1974" y="1243"/>
                      </a:lnTo>
                      <a:lnTo>
                        <a:pt x="1983" y="1243"/>
                      </a:lnTo>
                      <a:lnTo>
                        <a:pt x="1983" y="1234"/>
                      </a:lnTo>
                      <a:lnTo>
                        <a:pt x="1983" y="1226"/>
                      </a:lnTo>
                      <a:lnTo>
                        <a:pt x="1991" y="1226"/>
                      </a:lnTo>
                      <a:lnTo>
                        <a:pt x="1991" y="1217"/>
                      </a:lnTo>
                      <a:lnTo>
                        <a:pt x="1991" y="1208"/>
                      </a:lnTo>
                      <a:lnTo>
                        <a:pt x="1991" y="1199"/>
                      </a:lnTo>
                      <a:lnTo>
                        <a:pt x="2000" y="1199"/>
                      </a:lnTo>
                      <a:lnTo>
                        <a:pt x="2000" y="1191"/>
                      </a:lnTo>
                      <a:lnTo>
                        <a:pt x="2000" y="1182"/>
                      </a:lnTo>
                      <a:lnTo>
                        <a:pt x="2009" y="1173"/>
                      </a:lnTo>
                      <a:lnTo>
                        <a:pt x="2009" y="1165"/>
                      </a:lnTo>
                      <a:lnTo>
                        <a:pt x="2009" y="1156"/>
                      </a:lnTo>
                      <a:lnTo>
                        <a:pt x="2009" y="1147"/>
                      </a:lnTo>
                      <a:lnTo>
                        <a:pt x="2017" y="1147"/>
                      </a:lnTo>
                      <a:lnTo>
                        <a:pt x="2017" y="1139"/>
                      </a:lnTo>
                      <a:lnTo>
                        <a:pt x="2017" y="1147"/>
                      </a:lnTo>
                      <a:lnTo>
                        <a:pt x="2026" y="1147"/>
                      </a:lnTo>
                      <a:lnTo>
                        <a:pt x="2026" y="1156"/>
                      </a:lnTo>
                      <a:lnTo>
                        <a:pt x="2026" y="1165"/>
                      </a:lnTo>
                      <a:lnTo>
                        <a:pt x="2026" y="1173"/>
                      </a:lnTo>
                      <a:lnTo>
                        <a:pt x="2035" y="1173"/>
                      </a:lnTo>
                      <a:lnTo>
                        <a:pt x="2035" y="1182"/>
                      </a:lnTo>
                      <a:lnTo>
                        <a:pt x="2035" y="1191"/>
                      </a:lnTo>
                      <a:lnTo>
                        <a:pt x="2035" y="1199"/>
                      </a:lnTo>
                      <a:lnTo>
                        <a:pt x="2043" y="1199"/>
                      </a:lnTo>
                      <a:lnTo>
                        <a:pt x="2043" y="1208"/>
                      </a:lnTo>
                      <a:lnTo>
                        <a:pt x="2043" y="1217"/>
                      </a:lnTo>
                      <a:lnTo>
                        <a:pt x="2043" y="1226"/>
                      </a:lnTo>
                      <a:lnTo>
                        <a:pt x="2052" y="1226"/>
                      </a:lnTo>
                      <a:lnTo>
                        <a:pt x="2052" y="1234"/>
                      </a:lnTo>
                      <a:lnTo>
                        <a:pt x="2052" y="1243"/>
                      </a:lnTo>
                      <a:lnTo>
                        <a:pt x="2061" y="1243"/>
                      </a:lnTo>
                      <a:lnTo>
                        <a:pt x="2061" y="1252"/>
                      </a:lnTo>
                      <a:lnTo>
                        <a:pt x="2061" y="1260"/>
                      </a:lnTo>
                      <a:lnTo>
                        <a:pt x="2069" y="1260"/>
                      </a:lnTo>
                      <a:lnTo>
                        <a:pt x="2069" y="1269"/>
                      </a:lnTo>
                      <a:lnTo>
                        <a:pt x="2078" y="1269"/>
                      </a:lnTo>
                      <a:lnTo>
                        <a:pt x="2078" y="1260"/>
                      </a:lnTo>
                      <a:lnTo>
                        <a:pt x="2087" y="1260"/>
                      </a:lnTo>
                      <a:lnTo>
                        <a:pt x="2087" y="1252"/>
                      </a:lnTo>
                      <a:lnTo>
                        <a:pt x="2087" y="1243"/>
                      </a:lnTo>
                      <a:lnTo>
                        <a:pt x="2096" y="1243"/>
                      </a:lnTo>
                      <a:lnTo>
                        <a:pt x="2096" y="1234"/>
                      </a:lnTo>
                      <a:lnTo>
                        <a:pt x="2096" y="1226"/>
                      </a:lnTo>
                      <a:lnTo>
                        <a:pt x="2104" y="1226"/>
                      </a:lnTo>
                      <a:lnTo>
                        <a:pt x="2104" y="1217"/>
                      </a:lnTo>
                      <a:lnTo>
                        <a:pt x="2104" y="1208"/>
                      </a:lnTo>
                      <a:lnTo>
                        <a:pt x="2104" y="1199"/>
                      </a:lnTo>
                      <a:lnTo>
                        <a:pt x="2113" y="1199"/>
                      </a:lnTo>
                      <a:lnTo>
                        <a:pt x="2113" y="1191"/>
                      </a:lnTo>
                      <a:lnTo>
                        <a:pt x="2113" y="1182"/>
                      </a:lnTo>
                      <a:lnTo>
                        <a:pt x="2113" y="1173"/>
                      </a:lnTo>
                      <a:lnTo>
                        <a:pt x="2122" y="1173"/>
                      </a:lnTo>
                      <a:lnTo>
                        <a:pt x="2122" y="1165"/>
                      </a:lnTo>
                      <a:lnTo>
                        <a:pt x="2122" y="1156"/>
                      </a:lnTo>
                      <a:lnTo>
                        <a:pt x="2130" y="1156"/>
                      </a:lnTo>
                      <a:lnTo>
                        <a:pt x="2130" y="1165"/>
                      </a:lnTo>
                      <a:lnTo>
                        <a:pt x="2130" y="1173"/>
                      </a:lnTo>
                      <a:lnTo>
                        <a:pt x="2130" y="1182"/>
                      </a:lnTo>
                      <a:lnTo>
                        <a:pt x="2139" y="1182"/>
                      </a:lnTo>
                      <a:lnTo>
                        <a:pt x="2139" y="1191"/>
                      </a:lnTo>
                      <a:lnTo>
                        <a:pt x="2139" y="1199"/>
                      </a:lnTo>
                      <a:lnTo>
                        <a:pt x="2139" y="1208"/>
                      </a:lnTo>
                      <a:lnTo>
                        <a:pt x="2139" y="1217"/>
                      </a:lnTo>
                      <a:lnTo>
                        <a:pt x="2139" y="1226"/>
                      </a:lnTo>
                      <a:lnTo>
                        <a:pt x="2148" y="1226"/>
                      </a:lnTo>
                      <a:lnTo>
                        <a:pt x="2148" y="1234"/>
                      </a:lnTo>
                      <a:lnTo>
                        <a:pt x="2148" y="1243"/>
                      </a:lnTo>
                      <a:lnTo>
                        <a:pt x="2148" y="1252"/>
                      </a:lnTo>
                      <a:lnTo>
                        <a:pt x="2156" y="1252"/>
                      </a:lnTo>
                      <a:lnTo>
                        <a:pt x="2156" y="1260"/>
                      </a:lnTo>
                      <a:lnTo>
                        <a:pt x="2156" y="1269"/>
                      </a:lnTo>
                      <a:lnTo>
                        <a:pt x="2156" y="1278"/>
                      </a:lnTo>
                      <a:lnTo>
                        <a:pt x="2165" y="1286"/>
                      </a:lnTo>
                      <a:lnTo>
                        <a:pt x="2165" y="1295"/>
                      </a:lnTo>
                      <a:lnTo>
                        <a:pt x="2174" y="1304"/>
                      </a:lnTo>
                      <a:lnTo>
                        <a:pt x="2174" y="1313"/>
                      </a:lnTo>
                      <a:lnTo>
                        <a:pt x="2182" y="1313"/>
                      </a:lnTo>
                      <a:lnTo>
                        <a:pt x="2191" y="1304"/>
                      </a:lnTo>
                      <a:lnTo>
                        <a:pt x="2191" y="1295"/>
                      </a:lnTo>
                      <a:lnTo>
                        <a:pt x="2200" y="1295"/>
                      </a:lnTo>
                      <a:lnTo>
                        <a:pt x="2200" y="1286"/>
                      </a:lnTo>
                      <a:lnTo>
                        <a:pt x="2200" y="1278"/>
                      </a:lnTo>
                      <a:lnTo>
                        <a:pt x="2209" y="1278"/>
                      </a:lnTo>
                      <a:lnTo>
                        <a:pt x="2209" y="1269"/>
                      </a:lnTo>
                      <a:lnTo>
                        <a:pt x="2209" y="1260"/>
                      </a:lnTo>
                      <a:lnTo>
                        <a:pt x="2209" y="1252"/>
                      </a:lnTo>
                      <a:lnTo>
                        <a:pt x="2217" y="1252"/>
                      </a:lnTo>
                      <a:lnTo>
                        <a:pt x="2217" y="1243"/>
                      </a:lnTo>
                      <a:lnTo>
                        <a:pt x="2217" y="1234"/>
                      </a:lnTo>
                      <a:lnTo>
                        <a:pt x="2217" y="1226"/>
                      </a:lnTo>
                      <a:lnTo>
                        <a:pt x="2226" y="1217"/>
                      </a:lnTo>
                      <a:lnTo>
                        <a:pt x="2226" y="1208"/>
                      </a:lnTo>
                      <a:lnTo>
                        <a:pt x="2226" y="1199"/>
                      </a:lnTo>
                      <a:lnTo>
                        <a:pt x="2226" y="1191"/>
                      </a:lnTo>
                      <a:lnTo>
                        <a:pt x="2235" y="1191"/>
                      </a:lnTo>
                      <a:lnTo>
                        <a:pt x="2235" y="1182"/>
                      </a:lnTo>
                      <a:lnTo>
                        <a:pt x="2235" y="1191"/>
                      </a:lnTo>
                      <a:lnTo>
                        <a:pt x="2243" y="1191"/>
                      </a:lnTo>
                      <a:lnTo>
                        <a:pt x="2243" y="1199"/>
                      </a:lnTo>
                      <a:lnTo>
                        <a:pt x="2243" y="1208"/>
                      </a:lnTo>
                      <a:lnTo>
                        <a:pt x="2243" y="1217"/>
                      </a:lnTo>
                      <a:lnTo>
                        <a:pt x="2243" y="1226"/>
                      </a:lnTo>
                      <a:lnTo>
                        <a:pt x="2252" y="1226"/>
                      </a:lnTo>
                      <a:lnTo>
                        <a:pt x="2252" y="1234"/>
                      </a:lnTo>
                      <a:lnTo>
                        <a:pt x="2252" y="1243"/>
                      </a:lnTo>
                      <a:lnTo>
                        <a:pt x="2252" y="1252"/>
                      </a:lnTo>
                      <a:lnTo>
                        <a:pt x="2261" y="1260"/>
                      </a:lnTo>
                      <a:lnTo>
                        <a:pt x="2261" y="1269"/>
                      </a:lnTo>
                      <a:lnTo>
                        <a:pt x="2261" y="1278"/>
                      </a:lnTo>
                      <a:lnTo>
                        <a:pt x="2269" y="1286"/>
                      </a:lnTo>
                      <a:lnTo>
                        <a:pt x="2269" y="1295"/>
                      </a:lnTo>
                      <a:lnTo>
                        <a:pt x="2278" y="1304"/>
                      </a:lnTo>
                      <a:lnTo>
                        <a:pt x="2287" y="1304"/>
                      </a:lnTo>
                      <a:lnTo>
                        <a:pt x="2287" y="1295"/>
                      </a:lnTo>
                      <a:lnTo>
                        <a:pt x="2295" y="1295"/>
                      </a:lnTo>
                      <a:lnTo>
                        <a:pt x="2295" y="1286"/>
                      </a:lnTo>
                      <a:lnTo>
                        <a:pt x="2295" y="1278"/>
                      </a:lnTo>
                      <a:lnTo>
                        <a:pt x="2304" y="1269"/>
                      </a:lnTo>
                      <a:lnTo>
                        <a:pt x="2304" y="1260"/>
                      </a:lnTo>
                      <a:lnTo>
                        <a:pt x="2304" y="1252"/>
                      </a:lnTo>
                      <a:lnTo>
                        <a:pt x="2313" y="1243"/>
                      </a:lnTo>
                      <a:lnTo>
                        <a:pt x="2313" y="1234"/>
                      </a:lnTo>
                      <a:lnTo>
                        <a:pt x="2313" y="1226"/>
                      </a:lnTo>
                      <a:lnTo>
                        <a:pt x="2313" y="1217"/>
                      </a:lnTo>
                      <a:lnTo>
                        <a:pt x="2322" y="1208"/>
                      </a:lnTo>
                      <a:lnTo>
                        <a:pt x="2322" y="1199"/>
                      </a:lnTo>
                      <a:lnTo>
                        <a:pt x="2322" y="1191"/>
                      </a:lnTo>
                      <a:lnTo>
                        <a:pt x="2330" y="1191"/>
                      </a:lnTo>
                      <a:lnTo>
                        <a:pt x="2330" y="1199"/>
                      </a:lnTo>
                      <a:lnTo>
                        <a:pt x="2339" y="1208"/>
                      </a:lnTo>
                      <a:lnTo>
                        <a:pt x="2339" y="1217"/>
                      </a:lnTo>
                      <a:lnTo>
                        <a:pt x="2339" y="1226"/>
                      </a:lnTo>
                      <a:lnTo>
                        <a:pt x="2339" y="1234"/>
                      </a:lnTo>
                      <a:lnTo>
                        <a:pt x="2339" y="1243"/>
                      </a:lnTo>
                      <a:lnTo>
                        <a:pt x="2348" y="1243"/>
                      </a:lnTo>
                      <a:lnTo>
                        <a:pt x="2348" y="1252"/>
                      </a:lnTo>
                      <a:lnTo>
                        <a:pt x="2348" y="1260"/>
                      </a:lnTo>
                      <a:lnTo>
                        <a:pt x="2348" y="1269"/>
                      </a:lnTo>
                      <a:lnTo>
                        <a:pt x="2356" y="1278"/>
                      </a:lnTo>
                      <a:lnTo>
                        <a:pt x="2356" y="1286"/>
                      </a:lnTo>
                      <a:lnTo>
                        <a:pt x="2356" y="1295"/>
                      </a:lnTo>
                      <a:lnTo>
                        <a:pt x="2365" y="1295"/>
                      </a:lnTo>
                      <a:lnTo>
                        <a:pt x="2365" y="1304"/>
                      </a:lnTo>
                      <a:lnTo>
                        <a:pt x="2374" y="1304"/>
                      </a:lnTo>
                      <a:lnTo>
                        <a:pt x="2374" y="1313"/>
                      </a:lnTo>
                      <a:lnTo>
                        <a:pt x="2382" y="1313"/>
                      </a:lnTo>
                      <a:lnTo>
                        <a:pt x="2382" y="1304"/>
                      </a:lnTo>
                      <a:lnTo>
                        <a:pt x="2382" y="1295"/>
                      </a:lnTo>
                      <a:lnTo>
                        <a:pt x="2391" y="1295"/>
                      </a:lnTo>
                      <a:lnTo>
                        <a:pt x="2391" y="1286"/>
                      </a:lnTo>
                      <a:lnTo>
                        <a:pt x="2391" y="1278"/>
                      </a:lnTo>
                      <a:lnTo>
                        <a:pt x="2400" y="1278"/>
                      </a:lnTo>
                      <a:lnTo>
                        <a:pt x="2400" y="1269"/>
                      </a:lnTo>
                      <a:lnTo>
                        <a:pt x="2400" y="1260"/>
                      </a:lnTo>
                      <a:lnTo>
                        <a:pt x="2400" y="1252"/>
                      </a:lnTo>
                      <a:lnTo>
                        <a:pt x="2409" y="1243"/>
                      </a:lnTo>
                      <a:lnTo>
                        <a:pt x="2409" y="1234"/>
                      </a:lnTo>
                      <a:lnTo>
                        <a:pt x="2409" y="1226"/>
                      </a:lnTo>
                      <a:lnTo>
                        <a:pt x="2417" y="1217"/>
                      </a:lnTo>
                      <a:lnTo>
                        <a:pt x="2417" y="1208"/>
                      </a:lnTo>
                      <a:lnTo>
                        <a:pt x="2417" y="1199"/>
                      </a:lnTo>
                      <a:lnTo>
                        <a:pt x="2426" y="1199"/>
                      </a:lnTo>
                      <a:lnTo>
                        <a:pt x="2426" y="1208"/>
                      </a:lnTo>
                      <a:lnTo>
                        <a:pt x="2426" y="1217"/>
                      </a:lnTo>
                      <a:lnTo>
                        <a:pt x="2426" y="1226"/>
                      </a:lnTo>
                      <a:lnTo>
                        <a:pt x="2435" y="1226"/>
                      </a:lnTo>
                      <a:lnTo>
                        <a:pt x="2435" y="1234"/>
                      </a:lnTo>
                      <a:lnTo>
                        <a:pt x="2435" y="1243"/>
                      </a:lnTo>
                      <a:lnTo>
                        <a:pt x="2435" y="1252"/>
                      </a:lnTo>
                      <a:lnTo>
                        <a:pt x="2443" y="1260"/>
                      </a:lnTo>
                      <a:lnTo>
                        <a:pt x="2443" y="1269"/>
                      </a:lnTo>
                      <a:lnTo>
                        <a:pt x="2443" y="1278"/>
                      </a:lnTo>
                      <a:lnTo>
                        <a:pt x="2452" y="1278"/>
                      </a:lnTo>
                      <a:lnTo>
                        <a:pt x="2452" y="1286"/>
                      </a:lnTo>
                      <a:lnTo>
                        <a:pt x="2452" y="1295"/>
                      </a:lnTo>
                      <a:lnTo>
                        <a:pt x="2461" y="1304"/>
                      </a:lnTo>
                      <a:lnTo>
                        <a:pt x="2461" y="1313"/>
                      </a:lnTo>
                      <a:lnTo>
                        <a:pt x="2469" y="1313"/>
                      </a:lnTo>
                      <a:lnTo>
                        <a:pt x="2469" y="1304"/>
                      </a:lnTo>
                      <a:lnTo>
                        <a:pt x="2478" y="1304"/>
                      </a:lnTo>
                      <a:lnTo>
                        <a:pt x="2478" y="1295"/>
                      </a:lnTo>
                      <a:lnTo>
                        <a:pt x="2487" y="1286"/>
                      </a:lnTo>
                      <a:lnTo>
                        <a:pt x="2487" y="1278"/>
                      </a:lnTo>
                      <a:lnTo>
                        <a:pt x="2487" y="1269"/>
                      </a:lnTo>
                      <a:lnTo>
                        <a:pt x="2495" y="1269"/>
                      </a:lnTo>
                      <a:lnTo>
                        <a:pt x="2495" y="1260"/>
                      </a:lnTo>
                      <a:lnTo>
                        <a:pt x="2495" y="1252"/>
                      </a:lnTo>
                      <a:lnTo>
                        <a:pt x="2495" y="1243"/>
                      </a:lnTo>
                      <a:lnTo>
                        <a:pt x="2504" y="1243"/>
                      </a:lnTo>
                      <a:lnTo>
                        <a:pt x="2504" y="1234"/>
                      </a:lnTo>
                      <a:lnTo>
                        <a:pt x="2504" y="1226"/>
                      </a:lnTo>
                      <a:lnTo>
                        <a:pt x="2504" y="1217"/>
                      </a:lnTo>
                      <a:lnTo>
                        <a:pt x="2504" y="1208"/>
                      </a:lnTo>
                      <a:lnTo>
                        <a:pt x="2513" y="1208"/>
                      </a:lnTo>
                      <a:lnTo>
                        <a:pt x="2513" y="1199"/>
                      </a:lnTo>
                      <a:lnTo>
                        <a:pt x="2522" y="1199"/>
                      </a:lnTo>
                      <a:lnTo>
                        <a:pt x="2522" y="1208"/>
                      </a:lnTo>
                      <a:lnTo>
                        <a:pt x="2522" y="1217"/>
                      </a:lnTo>
                      <a:lnTo>
                        <a:pt x="2522" y="1226"/>
                      </a:lnTo>
                      <a:lnTo>
                        <a:pt x="2522" y="1234"/>
                      </a:lnTo>
                      <a:lnTo>
                        <a:pt x="2530" y="1234"/>
                      </a:lnTo>
                      <a:lnTo>
                        <a:pt x="2530" y="1243"/>
                      </a:lnTo>
                      <a:lnTo>
                        <a:pt x="2530" y="1252"/>
                      </a:lnTo>
                      <a:lnTo>
                        <a:pt x="2530" y="1260"/>
                      </a:lnTo>
                      <a:lnTo>
                        <a:pt x="2539" y="1260"/>
                      </a:lnTo>
                      <a:lnTo>
                        <a:pt x="2539" y="1269"/>
                      </a:lnTo>
                      <a:lnTo>
                        <a:pt x="2539" y="1278"/>
                      </a:lnTo>
                      <a:lnTo>
                        <a:pt x="2548" y="1286"/>
                      </a:lnTo>
                      <a:lnTo>
                        <a:pt x="2548" y="1295"/>
                      </a:lnTo>
                      <a:lnTo>
                        <a:pt x="2548" y="1304"/>
                      </a:lnTo>
                      <a:lnTo>
                        <a:pt x="2556" y="1304"/>
                      </a:lnTo>
                      <a:lnTo>
                        <a:pt x="2565" y="1304"/>
                      </a:lnTo>
                      <a:lnTo>
                        <a:pt x="2574" y="1304"/>
                      </a:lnTo>
                      <a:lnTo>
                        <a:pt x="2574" y="1295"/>
                      </a:lnTo>
                      <a:lnTo>
                        <a:pt x="2574" y="1286"/>
                      </a:lnTo>
                      <a:lnTo>
                        <a:pt x="2582" y="1278"/>
                      </a:lnTo>
                      <a:lnTo>
                        <a:pt x="2582" y="1269"/>
                      </a:lnTo>
                      <a:lnTo>
                        <a:pt x="2582" y="1260"/>
                      </a:lnTo>
                      <a:lnTo>
                        <a:pt x="2591" y="1260"/>
                      </a:lnTo>
                      <a:lnTo>
                        <a:pt x="2591" y="1252"/>
                      </a:lnTo>
                      <a:lnTo>
                        <a:pt x="2591" y="1243"/>
                      </a:lnTo>
                      <a:lnTo>
                        <a:pt x="2591" y="1234"/>
                      </a:lnTo>
                      <a:lnTo>
                        <a:pt x="2600" y="1234"/>
                      </a:lnTo>
                      <a:lnTo>
                        <a:pt x="2600" y="1226"/>
                      </a:lnTo>
                      <a:lnTo>
                        <a:pt x="2600" y="1217"/>
                      </a:lnTo>
                      <a:lnTo>
                        <a:pt x="2600" y="1208"/>
                      </a:lnTo>
                      <a:lnTo>
                        <a:pt x="2600" y="1199"/>
                      </a:lnTo>
                      <a:lnTo>
                        <a:pt x="2608" y="1199"/>
                      </a:lnTo>
                      <a:lnTo>
                        <a:pt x="2608" y="1208"/>
                      </a:lnTo>
                      <a:lnTo>
                        <a:pt x="2617" y="1208"/>
                      </a:lnTo>
                      <a:lnTo>
                        <a:pt x="2617" y="1217"/>
                      </a:lnTo>
                      <a:lnTo>
                        <a:pt x="2617" y="1226"/>
                      </a:lnTo>
                      <a:lnTo>
                        <a:pt x="2617" y="1234"/>
                      </a:lnTo>
                      <a:lnTo>
                        <a:pt x="2617" y="1243"/>
                      </a:lnTo>
                      <a:lnTo>
                        <a:pt x="2626" y="1243"/>
                      </a:lnTo>
                      <a:lnTo>
                        <a:pt x="2626" y="1252"/>
                      </a:lnTo>
                      <a:lnTo>
                        <a:pt x="2626" y="1260"/>
                      </a:lnTo>
                      <a:lnTo>
                        <a:pt x="2626" y="1269"/>
                      </a:lnTo>
                      <a:lnTo>
                        <a:pt x="2635" y="1269"/>
                      </a:lnTo>
                      <a:lnTo>
                        <a:pt x="2635" y="1278"/>
                      </a:lnTo>
                      <a:lnTo>
                        <a:pt x="2635" y="1286"/>
                      </a:lnTo>
                      <a:lnTo>
                        <a:pt x="2643" y="1286"/>
                      </a:lnTo>
                      <a:lnTo>
                        <a:pt x="2643" y="1295"/>
                      </a:lnTo>
                      <a:lnTo>
                        <a:pt x="2643" y="1304"/>
                      </a:lnTo>
                      <a:lnTo>
                        <a:pt x="2652" y="1304"/>
                      </a:lnTo>
                      <a:lnTo>
                        <a:pt x="2652" y="1313"/>
                      </a:lnTo>
                      <a:lnTo>
                        <a:pt x="2661" y="1313"/>
                      </a:lnTo>
                      <a:lnTo>
                        <a:pt x="2661" y="1304"/>
                      </a:lnTo>
                      <a:lnTo>
                        <a:pt x="2669" y="1295"/>
                      </a:lnTo>
                      <a:lnTo>
                        <a:pt x="2669" y="1286"/>
                      </a:lnTo>
                      <a:lnTo>
                        <a:pt x="2669" y="1278"/>
                      </a:lnTo>
                      <a:lnTo>
                        <a:pt x="2678" y="1278"/>
                      </a:lnTo>
                      <a:lnTo>
                        <a:pt x="2678" y="1269"/>
                      </a:lnTo>
                      <a:lnTo>
                        <a:pt x="2678" y="1260"/>
                      </a:lnTo>
                      <a:lnTo>
                        <a:pt x="2687" y="1252"/>
                      </a:lnTo>
                      <a:lnTo>
                        <a:pt x="2687" y="1243"/>
                      </a:lnTo>
                      <a:lnTo>
                        <a:pt x="2687" y="1234"/>
                      </a:lnTo>
                      <a:lnTo>
                        <a:pt x="2687" y="1226"/>
                      </a:lnTo>
                      <a:lnTo>
                        <a:pt x="2695" y="1226"/>
                      </a:lnTo>
                      <a:lnTo>
                        <a:pt x="2695" y="1217"/>
                      </a:lnTo>
                      <a:lnTo>
                        <a:pt x="2695" y="1208"/>
                      </a:lnTo>
                      <a:lnTo>
                        <a:pt x="2695" y="1199"/>
                      </a:lnTo>
                      <a:lnTo>
                        <a:pt x="2704" y="1199"/>
                      </a:lnTo>
                      <a:lnTo>
                        <a:pt x="2704" y="1208"/>
                      </a:lnTo>
                      <a:lnTo>
                        <a:pt x="2704" y="1217"/>
                      </a:lnTo>
                      <a:lnTo>
                        <a:pt x="2713" y="1217"/>
                      </a:lnTo>
                      <a:lnTo>
                        <a:pt x="2713" y="1226"/>
                      </a:lnTo>
                      <a:lnTo>
                        <a:pt x="2713" y="1234"/>
                      </a:lnTo>
                      <a:lnTo>
                        <a:pt x="2713" y="1243"/>
                      </a:lnTo>
                      <a:lnTo>
                        <a:pt x="2721" y="1252"/>
                      </a:lnTo>
                      <a:lnTo>
                        <a:pt x="2721" y="1260"/>
                      </a:lnTo>
                      <a:lnTo>
                        <a:pt x="2721" y="1269"/>
                      </a:lnTo>
                      <a:lnTo>
                        <a:pt x="2721" y="1278"/>
                      </a:lnTo>
                      <a:lnTo>
                        <a:pt x="2730" y="1278"/>
                      </a:lnTo>
                      <a:lnTo>
                        <a:pt x="2730" y="1286"/>
                      </a:lnTo>
                      <a:lnTo>
                        <a:pt x="2730" y="1295"/>
                      </a:lnTo>
                      <a:lnTo>
                        <a:pt x="2739" y="1295"/>
                      </a:lnTo>
                      <a:lnTo>
                        <a:pt x="2739" y="1304"/>
                      </a:lnTo>
                      <a:lnTo>
                        <a:pt x="2739" y="1313"/>
                      </a:lnTo>
                      <a:lnTo>
                        <a:pt x="2748" y="1313"/>
                      </a:lnTo>
                      <a:lnTo>
                        <a:pt x="2748" y="1304"/>
                      </a:lnTo>
                      <a:lnTo>
                        <a:pt x="2756" y="1304"/>
                      </a:lnTo>
                      <a:lnTo>
                        <a:pt x="2756" y="1295"/>
                      </a:lnTo>
                      <a:lnTo>
                        <a:pt x="2765" y="1295"/>
                      </a:lnTo>
                      <a:lnTo>
                        <a:pt x="2765" y="1286"/>
                      </a:lnTo>
                      <a:lnTo>
                        <a:pt x="2765" y="1278"/>
                      </a:lnTo>
                      <a:lnTo>
                        <a:pt x="2774" y="1269"/>
                      </a:lnTo>
                      <a:lnTo>
                        <a:pt x="2774" y="1260"/>
                      </a:lnTo>
                      <a:lnTo>
                        <a:pt x="2774" y="1252"/>
                      </a:lnTo>
                      <a:lnTo>
                        <a:pt x="2774" y="1243"/>
                      </a:lnTo>
                      <a:lnTo>
                        <a:pt x="2782" y="1243"/>
                      </a:lnTo>
                      <a:lnTo>
                        <a:pt x="2782" y="1234"/>
                      </a:lnTo>
                      <a:lnTo>
                        <a:pt x="2782" y="1226"/>
                      </a:lnTo>
                      <a:lnTo>
                        <a:pt x="2782" y="1217"/>
                      </a:lnTo>
                      <a:lnTo>
                        <a:pt x="2782" y="1208"/>
                      </a:lnTo>
                      <a:lnTo>
                        <a:pt x="2791" y="1208"/>
                      </a:lnTo>
                      <a:lnTo>
                        <a:pt x="2791" y="1199"/>
                      </a:lnTo>
                      <a:lnTo>
                        <a:pt x="2791" y="1191"/>
                      </a:lnTo>
                      <a:lnTo>
                        <a:pt x="2800" y="1191"/>
                      </a:lnTo>
                      <a:lnTo>
                        <a:pt x="2800" y="1199"/>
                      </a:lnTo>
                      <a:lnTo>
                        <a:pt x="2800" y="1208"/>
                      </a:lnTo>
                      <a:lnTo>
                        <a:pt x="2808" y="1217"/>
                      </a:lnTo>
                      <a:lnTo>
                        <a:pt x="2808" y="1226"/>
                      </a:lnTo>
                      <a:lnTo>
                        <a:pt x="2808" y="1234"/>
                      </a:lnTo>
                      <a:lnTo>
                        <a:pt x="2808" y="1243"/>
                      </a:lnTo>
                      <a:lnTo>
                        <a:pt x="2817" y="1252"/>
                      </a:lnTo>
                      <a:lnTo>
                        <a:pt x="2817" y="1260"/>
                      </a:lnTo>
                      <a:lnTo>
                        <a:pt x="2817" y="1269"/>
                      </a:lnTo>
                      <a:lnTo>
                        <a:pt x="2826" y="1278"/>
                      </a:lnTo>
                      <a:lnTo>
                        <a:pt x="2826" y="1286"/>
                      </a:lnTo>
                      <a:lnTo>
                        <a:pt x="2826" y="1295"/>
                      </a:lnTo>
                      <a:lnTo>
                        <a:pt x="2835" y="1295"/>
                      </a:lnTo>
                      <a:lnTo>
                        <a:pt x="2835" y="1304"/>
                      </a:lnTo>
                      <a:lnTo>
                        <a:pt x="2843" y="1304"/>
                      </a:lnTo>
                      <a:lnTo>
                        <a:pt x="2852" y="1295"/>
                      </a:lnTo>
                      <a:lnTo>
                        <a:pt x="2852" y="1286"/>
                      </a:lnTo>
                      <a:lnTo>
                        <a:pt x="2861" y="1278"/>
                      </a:lnTo>
                      <a:lnTo>
                        <a:pt x="2861" y="1269"/>
                      </a:lnTo>
                      <a:lnTo>
                        <a:pt x="2861" y="1260"/>
                      </a:lnTo>
                      <a:lnTo>
                        <a:pt x="2869" y="1252"/>
                      </a:lnTo>
                      <a:lnTo>
                        <a:pt x="2869" y="1243"/>
                      </a:lnTo>
                      <a:lnTo>
                        <a:pt x="2869" y="1234"/>
                      </a:lnTo>
                      <a:lnTo>
                        <a:pt x="2869" y="1226"/>
                      </a:lnTo>
                      <a:lnTo>
                        <a:pt x="2878" y="1226"/>
                      </a:lnTo>
                      <a:lnTo>
                        <a:pt x="2878" y="1217"/>
                      </a:lnTo>
                      <a:lnTo>
                        <a:pt x="2878" y="1208"/>
                      </a:lnTo>
                      <a:lnTo>
                        <a:pt x="2878" y="1199"/>
                      </a:lnTo>
                      <a:lnTo>
                        <a:pt x="2878" y="1191"/>
                      </a:lnTo>
                      <a:lnTo>
                        <a:pt x="2887" y="1191"/>
                      </a:lnTo>
                      <a:lnTo>
                        <a:pt x="2887" y="1182"/>
                      </a:lnTo>
                      <a:lnTo>
                        <a:pt x="2887" y="1191"/>
                      </a:lnTo>
                      <a:lnTo>
                        <a:pt x="2895" y="1191"/>
                      </a:lnTo>
                      <a:lnTo>
                        <a:pt x="2895" y="1199"/>
                      </a:lnTo>
                      <a:lnTo>
                        <a:pt x="2895" y="1208"/>
                      </a:lnTo>
                      <a:lnTo>
                        <a:pt x="2895" y="1217"/>
                      </a:lnTo>
                      <a:lnTo>
                        <a:pt x="2904" y="1226"/>
                      </a:lnTo>
                      <a:lnTo>
                        <a:pt x="2904" y="1234"/>
                      </a:lnTo>
                      <a:lnTo>
                        <a:pt x="2904" y="1243"/>
                      </a:lnTo>
                      <a:lnTo>
                        <a:pt x="2904" y="1252"/>
                      </a:lnTo>
                      <a:lnTo>
                        <a:pt x="2913" y="1252"/>
                      </a:lnTo>
                      <a:lnTo>
                        <a:pt x="2913" y="1260"/>
                      </a:lnTo>
                      <a:lnTo>
                        <a:pt x="2913" y="1269"/>
                      </a:lnTo>
                      <a:lnTo>
                        <a:pt x="2913" y="1278"/>
                      </a:lnTo>
                      <a:lnTo>
                        <a:pt x="2921" y="1278"/>
                      </a:lnTo>
                      <a:lnTo>
                        <a:pt x="2921" y="1286"/>
                      </a:lnTo>
                      <a:lnTo>
                        <a:pt x="2921" y="1295"/>
                      </a:lnTo>
                      <a:lnTo>
                        <a:pt x="2930" y="1295"/>
                      </a:lnTo>
                      <a:lnTo>
                        <a:pt x="2930" y="1304"/>
                      </a:lnTo>
                      <a:lnTo>
                        <a:pt x="2939" y="1313"/>
                      </a:lnTo>
                      <a:lnTo>
                        <a:pt x="2948" y="1313"/>
                      </a:lnTo>
                      <a:lnTo>
                        <a:pt x="2956" y="1313"/>
                      </a:lnTo>
                      <a:lnTo>
                        <a:pt x="2956" y="1304"/>
                      </a:lnTo>
                      <a:lnTo>
                        <a:pt x="2965" y="1304"/>
                      </a:lnTo>
                      <a:lnTo>
                        <a:pt x="2965" y="1295"/>
                      </a:lnTo>
                      <a:lnTo>
                        <a:pt x="2974" y="1295"/>
                      </a:lnTo>
                      <a:lnTo>
                        <a:pt x="2974" y="1286"/>
                      </a:lnTo>
                      <a:lnTo>
                        <a:pt x="2974" y="1278"/>
                      </a:lnTo>
                      <a:lnTo>
                        <a:pt x="2982" y="1269"/>
                      </a:lnTo>
                      <a:lnTo>
                        <a:pt x="2982" y="1260"/>
                      </a:lnTo>
                      <a:lnTo>
                        <a:pt x="2982" y="1252"/>
                      </a:lnTo>
                      <a:lnTo>
                        <a:pt x="2982" y="1243"/>
                      </a:lnTo>
                      <a:lnTo>
                        <a:pt x="2991" y="1243"/>
                      </a:lnTo>
                      <a:lnTo>
                        <a:pt x="2991" y="1234"/>
                      </a:lnTo>
                      <a:lnTo>
                        <a:pt x="2991" y="1226"/>
                      </a:lnTo>
                      <a:lnTo>
                        <a:pt x="2991" y="1217"/>
                      </a:lnTo>
                      <a:lnTo>
                        <a:pt x="3000" y="1208"/>
                      </a:lnTo>
                      <a:lnTo>
                        <a:pt x="3000" y="1199"/>
                      </a:lnTo>
                      <a:lnTo>
                        <a:pt x="3000" y="1191"/>
                      </a:lnTo>
                      <a:lnTo>
                        <a:pt x="3000" y="1182"/>
                      </a:lnTo>
                      <a:lnTo>
                        <a:pt x="3000" y="1173"/>
                      </a:lnTo>
                      <a:lnTo>
                        <a:pt x="3008" y="1173"/>
                      </a:lnTo>
                      <a:lnTo>
                        <a:pt x="3008" y="1165"/>
                      </a:lnTo>
                      <a:lnTo>
                        <a:pt x="3008" y="1156"/>
                      </a:lnTo>
                      <a:lnTo>
                        <a:pt x="3008" y="1147"/>
                      </a:lnTo>
                      <a:lnTo>
                        <a:pt x="3008" y="1139"/>
                      </a:lnTo>
                      <a:lnTo>
                        <a:pt x="3008" y="1130"/>
                      </a:lnTo>
                      <a:lnTo>
                        <a:pt x="3017" y="1130"/>
                      </a:lnTo>
                      <a:lnTo>
                        <a:pt x="3017" y="1121"/>
                      </a:lnTo>
                      <a:lnTo>
                        <a:pt x="3017" y="1113"/>
                      </a:lnTo>
                      <a:lnTo>
                        <a:pt x="3017" y="1104"/>
                      </a:lnTo>
                      <a:lnTo>
                        <a:pt x="3017" y="1095"/>
                      </a:lnTo>
                      <a:lnTo>
                        <a:pt x="3017" y="1086"/>
                      </a:lnTo>
                      <a:lnTo>
                        <a:pt x="3017" y="1078"/>
                      </a:lnTo>
                      <a:lnTo>
                        <a:pt x="3017" y="1069"/>
                      </a:lnTo>
                      <a:lnTo>
                        <a:pt x="3026" y="1060"/>
                      </a:lnTo>
                      <a:lnTo>
                        <a:pt x="3026" y="1034"/>
                      </a:lnTo>
                      <a:lnTo>
                        <a:pt x="3026" y="1026"/>
                      </a:lnTo>
                      <a:lnTo>
                        <a:pt x="3026" y="1008"/>
                      </a:lnTo>
                      <a:lnTo>
                        <a:pt x="3026" y="1000"/>
                      </a:lnTo>
                      <a:lnTo>
                        <a:pt x="3026" y="982"/>
                      </a:lnTo>
                      <a:lnTo>
                        <a:pt x="3026" y="973"/>
                      </a:lnTo>
                      <a:lnTo>
                        <a:pt x="3026" y="956"/>
                      </a:lnTo>
                      <a:lnTo>
                        <a:pt x="3034" y="939"/>
                      </a:lnTo>
                      <a:lnTo>
                        <a:pt x="3034" y="930"/>
                      </a:lnTo>
                      <a:lnTo>
                        <a:pt x="3034" y="913"/>
                      </a:lnTo>
                      <a:lnTo>
                        <a:pt x="3034" y="895"/>
                      </a:lnTo>
                      <a:lnTo>
                        <a:pt x="3034" y="878"/>
                      </a:lnTo>
                      <a:lnTo>
                        <a:pt x="3034" y="860"/>
                      </a:lnTo>
                      <a:lnTo>
                        <a:pt x="3034" y="843"/>
                      </a:lnTo>
                      <a:lnTo>
                        <a:pt x="3034" y="826"/>
                      </a:lnTo>
                      <a:lnTo>
                        <a:pt x="3034" y="817"/>
                      </a:lnTo>
                      <a:lnTo>
                        <a:pt x="3043" y="800"/>
                      </a:lnTo>
                      <a:lnTo>
                        <a:pt x="3043" y="782"/>
                      </a:lnTo>
                      <a:lnTo>
                        <a:pt x="3043" y="756"/>
                      </a:lnTo>
                      <a:lnTo>
                        <a:pt x="3043" y="739"/>
                      </a:lnTo>
                      <a:lnTo>
                        <a:pt x="3043" y="721"/>
                      </a:lnTo>
                      <a:lnTo>
                        <a:pt x="3043" y="704"/>
                      </a:lnTo>
                      <a:lnTo>
                        <a:pt x="3043" y="686"/>
                      </a:lnTo>
                      <a:lnTo>
                        <a:pt x="3043" y="669"/>
                      </a:lnTo>
                      <a:lnTo>
                        <a:pt x="3052" y="643"/>
                      </a:lnTo>
                      <a:lnTo>
                        <a:pt x="3052" y="626"/>
                      </a:lnTo>
                      <a:lnTo>
                        <a:pt x="3052" y="608"/>
                      </a:lnTo>
                      <a:lnTo>
                        <a:pt x="3052" y="582"/>
                      </a:lnTo>
                      <a:lnTo>
                        <a:pt x="3052" y="565"/>
                      </a:lnTo>
                      <a:lnTo>
                        <a:pt x="3052" y="547"/>
                      </a:lnTo>
                      <a:lnTo>
                        <a:pt x="3052" y="521"/>
                      </a:lnTo>
                      <a:lnTo>
                        <a:pt x="3052" y="504"/>
                      </a:lnTo>
                      <a:lnTo>
                        <a:pt x="3052" y="478"/>
                      </a:lnTo>
                      <a:lnTo>
                        <a:pt x="3061" y="460"/>
                      </a:lnTo>
                      <a:lnTo>
                        <a:pt x="3061" y="434"/>
                      </a:lnTo>
                      <a:lnTo>
                        <a:pt x="3061" y="408"/>
                      </a:lnTo>
                      <a:lnTo>
                        <a:pt x="3061" y="391"/>
                      </a:lnTo>
                      <a:lnTo>
                        <a:pt x="3061" y="365"/>
                      </a:lnTo>
                      <a:lnTo>
                        <a:pt x="3061" y="321"/>
                      </a:lnTo>
                      <a:lnTo>
                        <a:pt x="3061" y="295"/>
                      </a:lnTo>
                      <a:lnTo>
                        <a:pt x="3061" y="269"/>
                      </a:lnTo>
                      <a:lnTo>
                        <a:pt x="3069" y="243"/>
                      </a:lnTo>
                      <a:lnTo>
                        <a:pt x="3069" y="217"/>
                      </a:lnTo>
                      <a:lnTo>
                        <a:pt x="3069" y="191"/>
                      </a:lnTo>
                      <a:lnTo>
                        <a:pt x="3069" y="165"/>
                      </a:lnTo>
                      <a:lnTo>
                        <a:pt x="3069" y="139"/>
                      </a:lnTo>
                      <a:lnTo>
                        <a:pt x="3069" y="121"/>
                      </a:lnTo>
                      <a:lnTo>
                        <a:pt x="3069" y="95"/>
                      </a:lnTo>
                      <a:lnTo>
                        <a:pt x="3069" y="78"/>
                      </a:lnTo>
                      <a:lnTo>
                        <a:pt x="3078" y="60"/>
                      </a:lnTo>
                      <a:lnTo>
                        <a:pt x="3078" y="43"/>
                      </a:lnTo>
                      <a:lnTo>
                        <a:pt x="3078" y="34"/>
                      </a:lnTo>
                      <a:lnTo>
                        <a:pt x="3078" y="17"/>
                      </a:lnTo>
                      <a:lnTo>
                        <a:pt x="3078" y="8"/>
                      </a:lnTo>
                      <a:lnTo>
                        <a:pt x="3078" y="0"/>
                      </a:lnTo>
                      <a:lnTo>
                        <a:pt x="3078" y="8"/>
                      </a:lnTo>
                      <a:lnTo>
                        <a:pt x="3087" y="8"/>
                      </a:lnTo>
                      <a:lnTo>
                        <a:pt x="3087" y="17"/>
                      </a:lnTo>
                      <a:lnTo>
                        <a:pt x="3087" y="26"/>
                      </a:lnTo>
                      <a:lnTo>
                        <a:pt x="3087" y="52"/>
                      </a:lnTo>
                      <a:lnTo>
                        <a:pt x="3087" y="60"/>
                      </a:lnTo>
                      <a:lnTo>
                        <a:pt x="3087" y="78"/>
                      </a:lnTo>
                      <a:lnTo>
                        <a:pt x="3087" y="86"/>
                      </a:lnTo>
                      <a:lnTo>
                        <a:pt x="3087" y="95"/>
                      </a:lnTo>
                      <a:lnTo>
                        <a:pt x="3095" y="104"/>
                      </a:lnTo>
                      <a:lnTo>
                        <a:pt x="3095" y="121"/>
                      </a:lnTo>
                      <a:lnTo>
                        <a:pt x="3095" y="130"/>
                      </a:lnTo>
                      <a:lnTo>
                        <a:pt x="3095" y="139"/>
                      </a:lnTo>
                      <a:lnTo>
                        <a:pt x="3095" y="156"/>
                      </a:lnTo>
                      <a:lnTo>
                        <a:pt x="3095" y="165"/>
                      </a:lnTo>
                      <a:lnTo>
                        <a:pt x="3095" y="173"/>
                      </a:lnTo>
                      <a:lnTo>
                        <a:pt x="3095" y="182"/>
                      </a:lnTo>
                      <a:lnTo>
                        <a:pt x="3095" y="200"/>
                      </a:lnTo>
                      <a:lnTo>
                        <a:pt x="3104" y="208"/>
                      </a:lnTo>
                      <a:lnTo>
                        <a:pt x="3104" y="217"/>
                      </a:lnTo>
                      <a:lnTo>
                        <a:pt x="3104" y="226"/>
                      </a:lnTo>
                      <a:lnTo>
                        <a:pt x="3104" y="243"/>
                      </a:lnTo>
                      <a:lnTo>
                        <a:pt x="3104" y="252"/>
                      </a:lnTo>
                      <a:lnTo>
                        <a:pt x="3104" y="260"/>
                      </a:lnTo>
                      <a:lnTo>
                        <a:pt x="3104" y="269"/>
                      </a:lnTo>
                      <a:lnTo>
                        <a:pt x="3104" y="278"/>
                      </a:lnTo>
                      <a:lnTo>
                        <a:pt x="3113" y="295"/>
                      </a:lnTo>
                      <a:lnTo>
                        <a:pt x="3113" y="304"/>
                      </a:lnTo>
                      <a:lnTo>
                        <a:pt x="3113" y="313"/>
                      </a:lnTo>
                      <a:lnTo>
                        <a:pt x="3113" y="321"/>
                      </a:lnTo>
                      <a:lnTo>
                        <a:pt x="3113" y="330"/>
                      </a:lnTo>
                      <a:lnTo>
                        <a:pt x="3113" y="339"/>
                      </a:lnTo>
                      <a:lnTo>
                        <a:pt x="3113" y="356"/>
                      </a:lnTo>
                      <a:lnTo>
                        <a:pt x="3113" y="365"/>
                      </a:lnTo>
                      <a:lnTo>
                        <a:pt x="3113" y="373"/>
                      </a:lnTo>
                      <a:lnTo>
                        <a:pt x="3121" y="382"/>
                      </a:lnTo>
                      <a:lnTo>
                        <a:pt x="3121" y="391"/>
                      </a:lnTo>
                      <a:lnTo>
                        <a:pt x="3121" y="400"/>
                      </a:lnTo>
                      <a:lnTo>
                        <a:pt x="3121" y="408"/>
                      </a:lnTo>
                      <a:lnTo>
                        <a:pt x="3121" y="417"/>
                      </a:lnTo>
                      <a:lnTo>
                        <a:pt x="3121" y="434"/>
                      </a:lnTo>
                      <a:lnTo>
                        <a:pt x="3121" y="443"/>
                      </a:lnTo>
                      <a:lnTo>
                        <a:pt x="3121" y="452"/>
                      </a:lnTo>
                      <a:lnTo>
                        <a:pt x="3121" y="460"/>
                      </a:lnTo>
                      <a:lnTo>
                        <a:pt x="3130" y="469"/>
                      </a:lnTo>
                      <a:lnTo>
                        <a:pt x="3130" y="478"/>
                      </a:lnTo>
                      <a:lnTo>
                        <a:pt x="3130" y="486"/>
                      </a:lnTo>
                      <a:lnTo>
                        <a:pt x="3130" y="504"/>
                      </a:lnTo>
                      <a:lnTo>
                        <a:pt x="3130" y="513"/>
                      </a:lnTo>
                      <a:lnTo>
                        <a:pt x="3139" y="513"/>
                      </a:lnTo>
                      <a:lnTo>
                        <a:pt x="3139" y="504"/>
                      </a:lnTo>
                      <a:lnTo>
                        <a:pt x="3139" y="495"/>
                      </a:lnTo>
                      <a:lnTo>
                        <a:pt x="3139" y="486"/>
                      </a:lnTo>
                      <a:lnTo>
                        <a:pt x="3147" y="478"/>
                      </a:lnTo>
                      <a:lnTo>
                        <a:pt x="3147" y="469"/>
                      </a:lnTo>
                      <a:lnTo>
                        <a:pt x="3147" y="460"/>
                      </a:lnTo>
                      <a:lnTo>
                        <a:pt x="3147" y="452"/>
                      </a:lnTo>
                      <a:lnTo>
                        <a:pt x="3147" y="443"/>
                      </a:lnTo>
                      <a:lnTo>
                        <a:pt x="3147" y="434"/>
                      </a:lnTo>
                      <a:lnTo>
                        <a:pt x="3147" y="426"/>
                      </a:lnTo>
                      <a:lnTo>
                        <a:pt x="3147" y="417"/>
                      </a:lnTo>
                      <a:lnTo>
                        <a:pt x="3147" y="408"/>
                      </a:lnTo>
                      <a:lnTo>
                        <a:pt x="3156" y="400"/>
                      </a:lnTo>
                      <a:lnTo>
                        <a:pt x="3156" y="391"/>
                      </a:lnTo>
                      <a:lnTo>
                        <a:pt x="3156" y="382"/>
                      </a:lnTo>
                      <a:lnTo>
                        <a:pt x="3156" y="365"/>
                      </a:lnTo>
                      <a:lnTo>
                        <a:pt x="3156" y="356"/>
                      </a:lnTo>
                      <a:lnTo>
                        <a:pt x="3156" y="347"/>
                      </a:lnTo>
                      <a:lnTo>
                        <a:pt x="3156" y="339"/>
                      </a:lnTo>
                      <a:lnTo>
                        <a:pt x="3156" y="330"/>
                      </a:lnTo>
                      <a:lnTo>
                        <a:pt x="3165" y="321"/>
                      </a:lnTo>
                      <a:lnTo>
                        <a:pt x="3165" y="313"/>
                      </a:lnTo>
                      <a:lnTo>
                        <a:pt x="3165" y="304"/>
                      </a:lnTo>
                      <a:lnTo>
                        <a:pt x="3165" y="295"/>
                      </a:lnTo>
                      <a:lnTo>
                        <a:pt x="3165" y="286"/>
                      </a:lnTo>
                      <a:lnTo>
                        <a:pt x="3165" y="278"/>
                      </a:lnTo>
                      <a:lnTo>
                        <a:pt x="3165" y="269"/>
                      </a:lnTo>
                      <a:lnTo>
                        <a:pt x="3165" y="260"/>
                      </a:lnTo>
                      <a:lnTo>
                        <a:pt x="3174" y="252"/>
                      </a:lnTo>
                      <a:lnTo>
                        <a:pt x="3174" y="243"/>
                      </a:lnTo>
                      <a:lnTo>
                        <a:pt x="3174" y="234"/>
                      </a:lnTo>
                      <a:lnTo>
                        <a:pt x="3174" y="226"/>
                      </a:lnTo>
                      <a:lnTo>
                        <a:pt x="3174" y="217"/>
                      </a:lnTo>
                      <a:lnTo>
                        <a:pt x="3174" y="208"/>
                      </a:lnTo>
                      <a:lnTo>
                        <a:pt x="3174" y="200"/>
                      </a:lnTo>
                      <a:lnTo>
                        <a:pt x="3174" y="191"/>
                      </a:lnTo>
                      <a:lnTo>
                        <a:pt x="3174" y="173"/>
                      </a:lnTo>
                      <a:lnTo>
                        <a:pt x="3182" y="165"/>
                      </a:lnTo>
                      <a:lnTo>
                        <a:pt x="3182" y="156"/>
                      </a:lnTo>
                      <a:lnTo>
                        <a:pt x="3182" y="147"/>
                      </a:lnTo>
                      <a:lnTo>
                        <a:pt x="3182" y="139"/>
                      </a:lnTo>
                      <a:lnTo>
                        <a:pt x="3182" y="130"/>
                      </a:lnTo>
                      <a:lnTo>
                        <a:pt x="3182" y="121"/>
                      </a:lnTo>
                      <a:lnTo>
                        <a:pt x="3182" y="113"/>
                      </a:lnTo>
                      <a:lnTo>
                        <a:pt x="3182" y="104"/>
                      </a:lnTo>
                      <a:lnTo>
                        <a:pt x="3182" y="86"/>
                      </a:lnTo>
                      <a:lnTo>
                        <a:pt x="3191" y="78"/>
                      </a:lnTo>
                      <a:lnTo>
                        <a:pt x="3191" y="69"/>
                      </a:lnTo>
                      <a:lnTo>
                        <a:pt x="3191" y="60"/>
                      </a:lnTo>
                      <a:lnTo>
                        <a:pt x="3191" y="52"/>
                      </a:lnTo>
                      <a:lnTo>
                        <a:pt x="3191" y="43"/>
                      </a:lnTo>
                      <a:lnTo>
                        <a:pt x="3200" y="43"/>
                      </a:lnTo>
                      <a:lnTo>
                        <a:pt x="3200" y="52"/>
                      </a:lnTo>
                      <a:lnTo>
                        <a:pt x="3208" y="52"/>
                      </a:lnTo>
                      <a:lnTo>
                        <a:pt x="3208" y="60"/>
                      </a:lnTo>
                      <a:lnTo>
                        <a:pt x="3208" y="69"/>
                      </a:lnTo>
                      <a:lnTo>
                        <a:pt x="3217" y="69"/>
                      </a:lnTo>
                      <a:lnTo>
                        <a:pt x="3217" y="78"/>
                      </a:lnTo>
                      <a:lnTo>
                        <a:pt x="3217" y="86"/>
                      </a:lnTo>
                      <a:lnTo>
                        <a:pt x="3226" y="95"/>
                      </a:lnTo>
                      <a:lnTo>
                        <a:pt x="3226" y="104"/>
                      </a:lnTo>
                      <a:lnTo>
                        <a:pt x="3234" y="113"/>
                      </a:lnTo>
                      <a:lnTo>
                        <a:pt x="3234" y="121"/>
                      </a:lnTo>
                      <a:lnTo>
                        <a:pt x="3234" y="130"/>
                      </a:lnTo>
                      <a:lnTo>
                        <a:pt x="3243" y="130"/>
                      </a:lnTo>
                      <a:lnTo>
                        <a:pt x="3243" y="139"/>
                      </a:lnTo>
                      <a:lnTo>
                        <a:pt x="3243" y="147"/>
                      </a:lnTo>
                      <a:lnTo>
                        <a:pt x="3252" y="147"/>
                      </a:lnTo>
                      <a:lnTo>
                        <a:pt x="3252" y="156"/>
                      </a:lnTo>
                      <a:lnTo>
                        <a:pt x="3252" y="165"/>
                      </a:lnTo>
                      <a:lnTo>
                        <a:pt x="3261" y="165"/>
                      </a:lnTo>
                      <a:lnTo>
                        <a:pt x="3261" y="173"/>
                      </a:lnTo>
                      <a:lnTo>
                        <a:pt x="3261" y="182"/>
                      </a:lnTo>
                      <a:lnTo>
                        <a:pt x="3269" y="182"/>
                      </a:lnTo>
                      <a:lnTo>
                        <a:pt x="3269" y="191"/>
                      </a:lnTo>
                      <a:lnTo>
                        <a:pt x="3269" y="200"/>
                      </a:lnTo>
                      <a:lnTo>
                        <a:pt x="3278" y="200"/>
                      </a:lnTo>
                      <a:lnTo>
                        <a:pt x="3278" y="208"/>
                      </a:lnTo>
                      <a:lnTo>
                        <a:pt x="3278" y="217"/>
                      </a:lnTo>
                      <a:lnTo>
                        <a:pt x="3287" y="217"/>
                      </a:lnTo>
                      <a:lnTo>
                        <a:pt x="3287" y="226"/>
                      </a:lnTo>
                      <a:lnTo>
                        <a:pt x="3287" y="234"/>
                      </a:lnTo>
                      <a:lnTo>
                        <a:pt x="3295" y="234"/>
                      </a:lnTo>
                      <a:lnTo>
                        <a:pt x="3295" y="243"/>
                      </a:lnTo>
                      <a:lnTo>
                        <a:pt x="3295" y="252"/>
                      </a:lnTo>
                      <a:lnTo>
                        <a:pt x="3304" y="252"/>
                      </a:lnTo>
                      <a:lnTo>
                        <a:pt x="3304" y="260"/>
                      </a:lnTo>
                      <a:lnTo>
                        <a:pt x="3304" y="269"/>
                      </a:lnTo>
                      <a:lnTo>
                        <a:pt x="3313" y="269"/>
                      </a:lnTo>
                      <a:lnTo>
                        <a:pt x="3313" y="278"/>
                      </a:lnTo>
                      <a:lnTo>
                        <a:pt x="3313" y="286"/>
                      </a:lnTo>
                      <a:lnTo>
                        <a:pt x="3321" y="286"/>
                      </a:lnTo>
                      <a:lnTo>
                        <a:pt x="3321" y="295"/>
                      </a:lnTo>
                      <a:lnTo>
                        <a:pt x="3330" y="304"/>
                      </a:lnTo>
                      <a:lnTo>
                        <a:pt x="3330" y="313"/>
                      </a:lnTo>
                      <a:lnTo>
                        <a:pt x="3339" y="313"/>
                      </a:lnTo>
                      <a:lnTo>
                        <a:pt x="3339" y="321"/>
                      </a:lnTo>
                      <a:lnTo>
                        <a:pt x="3339" y="330"/>
                      </a:lnTo>
                      <a:lnTo>
                        <a:pt x="3347" y="330"/>
                      </a:lnTo>
                      <a:lnTo>
                        <a:pt x="3347" y="339"/>
                      </a:lnTo>
                      <a:lnTo>
                        <a:pt x="3347" y="347"/>
                      </a:lnTo>
                      <a:lnTo>
                        <a:pt x="3356" y="347"/>
                      </a:lnTo>
                      <a:lnTo>
                        <a:pt x="3356" y="356"/>
                      </a:lnTo>
                      <a:lnTo>
                        <a:pt x="3356" y="365"/>
                      </a:lnTo>
                      <a:lnTo>
                        <a:pt x="3365" y="365"/>
                      </a:lnTo>
                      <a:lnTo>
                        <a:pt x="3365" y="373"/>
                      </a:lnTo>
                      <a:lnTo>
                        <a:pt x="3374" y="373"/>
                      </a:lnTo>
                      <a:lnTo>
                        <a:pt x="3374" y="382"/>
                      </a:lnTo>
                      <a:lnTo>
                        <a:pt x="3382" y="382"/>
                      </a:lnTo>
                      <a:lnTo>
                        <a:pt x="3382" y="373"/>
                      </a:lnTo>
                      <a:lnTo>
                        <a:pt x="3391" y="373"/>
                      </a:lnTo>
                      <a:lnTo>
                        <a:pt x="3391" y="365"/>
                      </a:lnTo>
                      <a:lnTo>
                        <a:pt x="3391" y="356"/>
                      </a:lnTo>
                      <a:lnTo>
                        <a:pt x="3400" y="356"/>
                      </a:lnTo>
                      <a:lnTo>
                        <a:pt x="3400" y="347"/>
                      </a:lnTo>
                      <a:lnTo>
                        <a:pt x="3400" y="339"/>
                      </a:lnTo>
                      <a:lnTo>
                        <a:pt x="3408" y="339"/>
                      </a:lnTo>
                      <a:lnTo>
                        <a:pt x="3408" y="330"/>
                      </a:lnTo>
                      <a:lnTo>
                        <a:pt x="3417" y="321"/>
                      </a:lnTo>
                      <a:lnTo>
                        <a:pt x="3417" y="313"/>
                      </a:lnTo>
                      <a:lnTo>
                        <a:pt x="3426" y="313"/>
                      </a:lnTo>
                      <a:lnTo>
                        <a:pt x="3426" y="304"/>
                      </a:lnTo>
                      <a:lnTo>
                        <a:pt x="3426" y="295"/>
                      </a:lnTo>
                      <a:lnTo>
                        <a:pt x="3434" y="295"/>
                      </a:lnTo>
                      <a:lnTo>
                        <a:pt x="3434" y="286"/>
                      </a:lnTo>
                      <a:lnTo>
                        <a:pt x="3434" y="278"/>
                      </a:lnTo>
                      <a:lnTo>
                        <a:pt x="3443" y="278"/>
                      </a:lnTo>
                      <a:lnTo>
                        <a:pt x="3443" y="269"/>
                      </a:lnTo>
                      <a:lnTo>
                        <a:pt x="3443" y="260"/>
                      </a:lnTo>
                      <a:lnTo>
                        <a:pt x="3452" y="260"/>
                      </a:lnTo>
                      <a:lnTo>
                        <a:pt x="3452" y="252"/>
                      </a:lnTo>
                      <a:lnTo>
                        <a:pt x="3452" y="243"/>
                      </a:lnTo>
                      <a:lnTo>
                        <a:pt x="3460" y="243"/>
                      </a:lnTo>
                      <a:lnTo>
                        <a:pt x="3460" y="234"/>
                      </a:lnTo>
                      <a:lnTo>
                        <a:pt x="3460" y="226"/>
                      </a:lnTo>
                      <a:lnTo>
                        <a:pt x="3469" y="226"/>
                      </a:lnTo>
                      <a:lnTo>
                        <a:pt x="3469" y="217"/>
                      </a:lnTo>
                      <a:lnTo>
                        <a:pt x="3469" y="208"/>
                      </a:lnTo>
                      <a:lnTo>
                        <a:pt x="3478" y="208"/>
                      </a:lnTo>
                      <a:lnTo>
                        <a:pt x="3478" y="200"/>
                      </a:lnTo>
                      <a:lnTo>
                        <a:pt x="3478" y="191"/>
                      </a:lnTo>
                      <a:lnTo>
                        <a:pt x="3487" y="191"/>
                      </a:lnTo>
                      <a:lnTo>
                        <a:pt x="3487" y="182"/>
                      </a:lnTo>
                      <a:lnTo>
                        <a:pt x="3495" y="173"/>
                      </a:lnTo>
                      <a:lnTo>
                        <a:pt x="3495" y="165"/>
                      </a:lnTo>
                      <a:lnTo>
                        <a:pt x="3495" y="156"/>
                      </a:lnTo>
                      <a:lnTo>
                        <a:pt x="3504" y="156"/>
                      </a:lnTo>
                      <a:lnTo>
                        <a:pt x="3504" y="147"/>
                      </a:lnTo>
                      <a:lnTo>
                        <a:pt x="3504" y="139"/>
                      </a:lnTo>
                      <a:lnTo>
                        <a:pt x="3513" y="139"/>
                      </a:lnTo>
                      <a:lnTo>
                        <a:pt x="3513" y="130"/>
                      </a:lnTo>
                      <a:lnTo>
                        <a:pt x="3513" y="121"/>
                      </a:lnTo>
                      <a:lnTo>
                        <a:pt x="3521" y="121"/>
                      </a:lnTo>
                      <a:lnTo>
                        <a:pt x="3530" y="121"/>
                      </a:lnTo>
                      <a:lnTo>
                        <a:pt x="3530" y="130"/>
                      </a:lnTo>
                      <a:lnTo>
                        <a:pt x="3530" y="139"/>
                      </a:lnTo>
                      <a:lnTo>
                        <a:pt x="3539" y="139"/>
                      </a:lnTo>
                      <a:lnTo>
                        <a:pt x="3539" y="147"/>
                      </a:lnTo>
                      <a:lnTo>
                        <a:pt x="3539" y="156"/>
                      </a:lnTo>
                      <a:lnTo>
                        <a:pt x="3547" y="156"/>
                      </a:lnTo>
                      <a:lnTo>
                        <a:pt x="3547" y="165"/>
                      </a:lnTo>
                      <a:lnTo>
                        <a:pt x="3547" y="173"/>
                      </a:lnTo>
                      <a:lnTo>
                        <a:pt x="3556" y="173"/>
                      </a:lnTo>
                      <a:lnTo>
                        <a:pt x="3556" y="182"/>
                      </a:lnTo>
                      <a:lnTo>
                        <a:pt x="3556" y="191"/>
                      </a:lnTo>
                      <a:lnTo>
                        <a:pt x="3565" y="191"/>
                      </a:lnTo>
                      <a:lnTo>
                        <a:pt x="3565" y="200"/>
                      </a:lnTo>
                      <a:lnTo>
                        <a:pt x="3565" y="208"/>
                      </a:lnTo>
                      <a:lnTo>
                        <a:pt x="3573" y="208"/>
                      </a:lnTo>
                      <a:lnTo>
                        <a:pt x="3573" y="217"/>
                      </a:lnTo>
                      <a:lnTo>
                        <a:pt x="3573" y="226"/>
                      </a:lnTo>
                      <a:lnTo>
                        <a:pt x="3582" y="226"/>
                      </a:lnTo>
                      <a:lnTo>
                        <a:pt x="3582" y="234"/>
                      </a:lnTo>
                      <a:lnTo>
                        <a:pt x="3582" y="243"/>
                      </a:lnTo>
                      <a:lnTo>
                        <a:pt x="3591" y="243"/>
                      </a:lnTo>
                      <a:lnTo>
                        <a:pt x="3591" y="252"/>
                      </a:lnTo>
                      <a:lnTo>
                        <a:pt x="3591" y="260"/>
                      </a:lnTo>
                      <a:lnTo>
                        <a:pt x="3600" y="260"/>
                      </a:lnTo>
                      <a:lnTo>
                        <a:pt x="3600" y="269"/>
                      </a:lnTo>
                      <a:lnTo>
                        <a:pt x="3600" y="278"/>
                      </a:lnTo>
                      <a:lnTo>
                        <a:pt x="3608" y="278"/>
                      </a:lnTo>
                      <a:lnTo>
                        <a:pt x="3608" y="286"/>
                      </a:lnTo>
                      <a:lnTo>
                        <a:pt x="3608" y="295"/>
                      </a:lnTo>
                      <a:lnTo>
                        <a:pt x="3617" y="295"/>
                      </a:lnTo>
                      <a:lnTo>
                        <a:pt x="3617" y="304"/>
                      </a:lnTo>
                      <a:lnTo>
                        <a:pt x="3626" y="304"/>
                      </a:lnTo>
                      <a:lnTo>
                        <a:pt x="3626" y="313"/>
                      </a:lnTo>
                      <a:lnTo>
                        <a:pt x="3626" y="321"/>
                      </a:lnTo>
                      <a:lnTo>
                        <a:pt x="3634" y="321"/>
                      </a:lnTo>
                      <a:lnTo>
                        <a:pt x="3634" y="330"/>
                      </a:lnTo>
                      <a:lnTo>
                        <a:pt x="3634" y="339"/>
                      </a:lnTo>
                      <a:lnTo>
                        <a:pt x="3643" y="339"/>
                      </a:lnTo>
                      <a:lnTo>
                        <a:pt x="3643" y="347"/>
                      </a:lnTo>
                      <a:lnTo>
                        <a:pt x="3643" y="356"/>
                      </a:lnTo>
                      <a:lnTo>
                        <a:pt x="3652" y="356"/>
                      </a:lnTo>
                      <a:lnTo>
                        <a:pt x="3652" y="365"/>
                      </a:lnTo>
                      <a:lnTo>
                        <a:pt x="3660" y="373"/>
                      </a:lnTo>
                      <a:lnTo>
                        <a:pt x="3660" y="382"/>
                      </a:lnTo>
                      <a:lnTo>
                        <a:pt x="3669" y="382"/>
                      </a:lnTo>
                      <a:lnTo>
                        <a:pt x="3678" y="373"/>
                      </a:lnTo>
                      <a:lnTo>
                        <a:pt x="3678" y="365"/>
                      </a:lnTo>
                      <a:lnTo>
                        <a:pt x="3687" y="365"/>
                      </a:lnTo>
                      <a:lnTo>
                        <a:pt x="3687" y="356"/>
                      </a:lnTo>
                      <a:lnTo>
                        <a:pt x="3687" y="347"/>
                      </a:lnTo>
                      <a:lnTo>
                        <a:pt x="3695" y="347"/>
                      </a:lnTo>
                      <a:lnTo>
                        <a:pt x="3695" y="339"/>
                      </a:lnTo>
                      <a:lnTo>
                        <a:pt x="3704" y="330"/>
                      </a:lnTo>
                      <a:lnTo>
                        <a:pt x="3704" y="321"/>
                      </a:lnTo>
                      <a:lnTo>
                        <a:pt x="3713" y="313"/>
                      </a:lnTo>
                      <a:lnTo>
                        <a:pt x="3713" y="304"/>
                      </a:lnTo>
                      <a:lnTo>
                        <a:pt x="3721" y="304"/>
                      </a:lnTo>
                      <a:lnTo>
                        <a:pt x="3721" y="295"/>
                      </a:lnTo>
                      <a:lnTo>
                        <a:pt x="3721" y="286"/>
                      </a:lnTo>
                      <a:lnTo>
                        <a:pt x="3730" y="286"/>
                      </a:lnTo>
                      <a:lnTo>
                        <a:pt x="3730" y="278"/>
                      </a:lnTo>
                      <a:lnTo>
                        <a:pt x="3730" y="269"/>
                      </a:lnTo>
                      <a:lnTo>
                        <a:pt x="3739" y="269"/>
                      </a:lnTo>
                      <a:lnTo>
                        <a:pt x="3739" y="260"/>
                      </a:lnTo>
                      <a:lnTo>
                        <a:pt x="3739" y="252"/>
                      </a:lnTo>
                      <a:lnTo>
                        <a:pt x="3747" y="252"/>
                      </a:lnTo>
                      <a:lnTo>
                        <a:pt x="3747" y="243"/>
                      </a:lnTo>
                      <a:lnTo>
                        <a:pt x="3747" y="234"/>
                      </a:lnTo>
                      <a:lnTo>
                        <a:pt x="3756" y="234"/>
                      </a:lnTo>
                      <a:lnTo>
                        <a:pt x="3756" y="226"/>
                      </a:lnTo>
                      <a:lnTo>
                        <a:pt x="3756" y="217"/>
                      </a:lnTo>
                      <a:lnTo>
                        <a:pt x="3765" y="217"/>
                      </a:lnTo>
                      <a:lnTo>
                        <a:pt x="3765" y="208"/>
                      </a:lnTo>
                      <a:lnTo>
                        <a:pt x="3765" y="200"/>
                      </a:lnTo>
                      <a:lnTo>
                        <a:pt x="3773" y="200"/>
                      </a:lnTo>
                      <a:lnTo>
                        <a:pt x="3773" y="191"/>
                      </a:lnTo>
                      <a:lnTo>
                        <a:pt x="3773" y="182"/>
                      </a:lnTo>
                      <a:lnTo>
                        <a:pt x="3782" y="182"/>
                      </a:lnTo>
                      <a:lnTo>
                        <a:pt x="3782" y="173"/>
                      </a:lnTo>
                      <a:lnTo>
                        <a:pt x="3782" y="165"/>
                      </a:lnTo>
                      <a:lnTo>
                        <a:pt x="3791" y="165"/>
                      </a:lnTo>
                      <a:lnTo>
                        <a:pt x="3791" y="156"/>
                      </a:lnTo>
                      <a:lnTo>
                        <a:pt x="3791" y="147"/>
                      </a:lnTo>
                      <a:lnTo>
                        <a:pt x="3800" y="147"/>
                      </a:lnTo>
                      <a:lnTo>
                        <a:pt x="3800" y="139"/>
                      </a:lnTo>
                      <a:lnTo>
                        <a:pt x="3800" y="130"/>
                      </a:lnTo>
                      <a:lnTo>
                        <a:pt x="3808" y="130"/>
                      </a:lnTo>
                      <a:lnTo>
                        <a:pt x="3808" y="121"/>
                      </a:lnTo>
                      <a:lnTo>
                        <a:pt x="3817" y="121"/>
                      </a:lnTo>
                      <a:lnTo>
                        <a:pt x="3826" y="130"/>
                      </a:lnTo>
                      <a:lnTo>
                        <a:pt x="3826" y="139"/>
                      </a:lnTo>
                      <a:lnTo>
                        <a:pt x="3834" y="147"/>
                      </a:lnTo>
                      <a:lnTo>
                        <a:pt x="3834" y="156"/>
                      </a:lnTo>
                      <a:lnTo>
                        <a:pt x="3834" y="165"/>
                      </a:lnTo>
                      <a:lnTo>
                        <a:pt x="3843" y="165"/>
                      </a:lnTo>
                      <a:lnTo>
                        <a:pt x="3843" y="173"/>
                      </a:lnTo>
                      <a:lnTo>
                        <a:pt x="3843" y="182"/>
                      </a:lnTo>
                      <a:lnTo>
                        <a:pt x="3852" y="182"/>
                      </a:lnTo>
                      <a:lnTo>
                        <a:pt x="3852" y="191"/>
                      </a:lnTo>
                      <a:lnTo>
                        <a:pt x="3852" y="200"/>
                      </a:lnTo>
                      <a:lnTo>
                        <a:pt x="3860" y="200"/>
                      </a:lnTo>
                      <a:lnTo>
                        <a:pt x="3860" y="208"/>
                      </a:lnTo>
                      <a:lnTo>
                        <a:pt x="3869" y="217"/>
                      </a:lnTo>
                      <a:lnTo>
                        <a:pt x="3869" y="226"/>
                      </a:lnTo>
                      <a:lnTo>
                        <a:pt x="3878" y="234"/>
                      </a:lnTo>
                      <a:lnTo>
                        <a:pt x="3878" y="243"/>
                      </a:lnTo>
                      <a:lnTo>
                        <a:pt x="3878" y="252"/>
                      </a:lnTo>
                      <a:lnTo>
                        <a:pt x="3886" y="252"/>
                      </a:lnTo>
                      <a:lnTo>
                        <a:pt x="3886" y="260"/>
                      </a:lnTo>
                      <a:lnTo>
                        <a:pt x="3895" y="260"/>
                      </a:lnTo>
                      <a:lnTo>
                        <a:pt x="3895" y="269"/>
                      </a:lnTo>
                      <a:lnTo>
                        <a:pt x="3895" y="278"/>
                      </a:lnTo>
                      <a:lnTo>
                        <a:pt x="3904" y="278"/>
                      </a:lnTo>
                      <a:lnTo>
                        <a:pt x="3904" y="286"/>
                      </a:lnTo>
                      <a:lnTo>
                        <a:pt x="3904" y="295"/>
                      </a:lnTo>
                      <a:lnTo>
                        <a:pt x="3913" y="295"/>
                      </a:lnTo>
                      <a:lnTo>
                        <a:pt x="3913" y="304"/>
                      </a:lnTo>
                      <a:lnTo>
                        <a:pt x="3913" y="313"/>
                      </a:lnTo>
                      <a:lnTo>
                        <a:pt x="3921" y="313"/>
                      </a:lnTo>
                      <a:lnTo>
                        <a:pt x="3921" y="321"/>
                      </a:lnTo>
                      <a:lnTo>
                        <a:pt x="3921" y="330"/>
                      </a:lnTo>
                      <a:lnTo>
                        <a:pt x="3930" y="330"/>
                      </a:lnTo>
                      <a:lnTo>
                        <a:pt x="3930" y="339"/>
                      </a:lnTo>
                      <a:lnTo>
                        <a:pt x="3939" y="347"/>
                      </a:lnTo>
                      <a:lnTo>
                        <a:pt x="3939" y="356"/>
                      </a:lnTo>
                      <a:lnTo>
                        <a:pt x="3947" y="356"/>
                      </a:lnTo>
                      <a:lnTo>
                        <a:pt x="3947" y="365"/>
                      </a:lnTo>
                      <a:lnTo>
                        <a:pt x="3947" y="373"/>
                      </a:lnTo>
                      <a:lnTo>
                        <a:pt x="3956" y="373"/>
                      </a:lnTo>
                      <a:lnTo>
                        <a:pt x="3956" y="382"/>
                      </a:lnTo>
                      <a:lnTo>
                        <a:pt x="3965" y="373"/>
                      </a:lnTo>
                      <a:lnTo>
                        <a:pt x="3973" y="365"/>
                      </a:lnTo>
                      <a:lnTo>
                        <a:pt x="3973" y="356"/>
                      </a:lnTo>
                      <a:lnTo>
                        <a:pt x="3982" y="356"/>
                      </a:lnTo>
                      <a:lnTo>
                        <a:pt x="3982" y="347"/>
                      </a:lnTo>
                      <a:lnTo>
                        <a:pt x="3982" y="339"/>
                      </a:lnTo>
                      <a:lnTo>
                        <a:pt x="3991" y="339"/>
                      </a:lnTo>
                      <a:lnTo>
                        <a:pt x="3991" y="330"/>
                      </a:lnTo>
                      <a:lnTo>
                        <a:pt x="3991" y="321"/>
                      </a:lnTo>
                      <a:lnTo>
                        <a:pt x="3999" y="321"/>
                      </a:lnTo>
                      <a:lnTo>
                        <a:pt x="3999" y="313"/>
                      </a:lnTo>
                      <a:lnTo>
                        <a:pt x="3999" y="304"/>
                      </a:lnTo>
                      <a:lnTo>
                        <a:pt x="4008" y="304"/>
                      </a:lnTo>
                      <a:lnTo>
                        <a:pt x="4008" y="295"/>
                      </a:lnTo>
                      <a:lnTo>
                        <a:pt x="4017" y="295"/>
                      </a:lnTo>
                      <a:lnTo>
                        <a:pt x="4017" y="286"/>
                      </a:lnTo>
                      <a:lnTo>
                        <a:pt x="4017" y="278"/>
                      </a:lnTo>
                      <a:lnTo>
                        <a:pt x="4026" y="278"/>
                      </a:lnTo>
                      <a:lnTo>
                        <a:pt x="4026" y="269"/>
                      </a:lnTo>
                      <a:lnTo>
                        <a:pt x="4026" y="260"/>
                      </a:lnTo>
                      <a:lnTo>
                        <a:pt x="4034" y="260"/>
                      </a:lnTo>
                      <a:lnTo>
                        <a:pt x="4034" y="252"/>
                      </a:lnTo>
                      <a:lnTo>
                        <a:pt x="4034" y="243"/>
                      </a:lnTo>
                      <a:lnTo>
                        <a:pt x="4043" y="243"/>
                      </a:lnTo>
                      <a:lnTo>
                        <a:pt x="4043" y="234"/>
                      </a:lnTo>
                      <a:lnTo>
                        <a:pt x="4043" y="226"/>
                      </a:lnTo>
                      <a:lnTo>
                        <a:pt x="4052" y="226"/>
                      </a:lnTo>
                      <a:lnTo>
                        <a:pt x="4052" y="217"/>
                      </a:lnTo>
                      <a:lnTo>
                        <a:pt x="4052" y="208"/>
                      </a:lnTo>
                      <a:lnTo>
                        <a:pt x="4060" y="208"/>
                      </a:lnTo>
                      <a:lnTo>
                        <a:pt x="4060" y="200"/>
                      </a:lnTo>
                      <a:lnTo>
                        <a:pt x="4060" y="191"/>
                      </a:lnTo>
                      <a:lnTo>
                        <a:pt x="4069" y="191"/>
                      </a:lnTo>
                      <a:lnTo>
                        <a:pt x="4069" y="182"/>
                      </a:lnTo>
                      <a:lnTo>
                        <a:pt x="4069" y="173"/>
                      </a:lnTo>
                      <a:lnTo>
                        <a:pt x="4078" y="173"/>
                      </a:lnTo>
                      <a:lnTo>
                        <a:pt x="4078" y="165"/>
                      </a:lnTo>
                      <a:lnTo>
                        <a:pt x="4078" y="156"/>
                      </a:lnTo>
                      <a:lnTo>
                        <a:pt x="4086" y="156"/>
                      </a:lnTo>
                      <a:lnTo>
                        <a:pt x="4086" y="147"/>
                      </a:lnTo>
                      <a:lnTo>
                        <a:pt x="4086" y="139"/>
                      </a:lnTo>
                      <a:lnTo>
                        <a:pt x="4095" y="139"/>
                      </a:lnTo>
                      <a:lnTo>
                        <a:pt x="4095" y="130"/>
                      </a:lnTo>
                      <a:lnTo>
                        <a:pt x="4095" y="121"/>
                      </a:lnTo>
                      <a:lnTo>
                        <a:pt x="4104" y="121"/>
                      </a:lnTo>
                      <a:lnTo>
                        <a:pt x="4104" y="113"/>
                      </a:lnTo>
                      <a:lnTo>
                        <a:pt x="4112" y="113"/>
                      </a:lnTo>
                      <a:lnTo>
                        <a:pt x="4112" y="121"/>
                      </a:lnTo>
                      <a:lnTo>
                        <a:pt x="4112" y="130"/>
                      </a:lnTo>
                      <a:lnTo>
                        <a:pt x="4121" y="130"/>
                      </a:lnTo>
                      <a:lnTo>
                        <a:pt x="4121" y="139"/>
                      </a:lnTo>
                      <a:lnTo>
                        <a:pt x="4121" y="147"/>
                      </a:lnTo>
                      <a:lnTo>
                        <a:pt x="4130" y="147"/>
                      </a:lnTo>
                      <a:lnTo>
                        <a:pt x="4130" y="156"/>
                      </a:lnTo>
                      <a:lnTo>
                        <a:pt x="4130" y="165"/>
                      </a:lnTo>
                      <a:lnTo>
                        <a:pt x="4139" y="165"/>
                      </a:lnTo>
                      <a:lnTo>
                        <a:pt x="4139" y="173"/>
                      </a:lnTo>
                      <a:lnTo>
                        <a:pt x="4139" y="182"/>
                      </a:lnTo>
                      <a:lnTo>
                        <a:pt x="4147" y="182"/>
                      </a:lnTo>
                      <a:lnTo>
                        <a:pt x="4147" y="191"/>
                      </a:lnTo>
                      <a:lnTo>
                        <a:pt x="4147" y="200"/>
                      </a:lnTo>
                      <a:lnTo>
                        <a:pt x="4156" y="200"/>
                      </a:lnTo>
                      <a:lnTo>
                        <a:pt x="4156" y="208"/>
                      </a:lnTo>
                      <a:lnTo>
                        <a:pt x="4156" y="217"/>
                      </a:lnTo>
                      <a:lnTo>
                        <a:pt x="4165" y="217"/>
                      </a:lnTo>
                      <a:lnTo>
                        <a:pt x="4165" y="226"/>
                      </a:lnTo>
                      <a:lnTo>
                        <a:pt x="4165" y="234"/>
                      </a:lnTo>
                      <a:lnTo>
                        <a:pt x="4173" y="234"/>
                      </a:lnTo>
                      <a:lnTo>
                        <a:pt x="4173" y="243"/>
                      </a:lnTo>
                      <a:lnTo>
                        <a:pt x="4173" y="252"/>
                      </a:lnTo>
                      <a:lnTo>
                        <a:pt x="4182" y="252"/>
                      </a:lnTo>
                      <a:lnTo>
                        <a:pt x="4182" y="260"/>
                      </a:lnTo>
                      <a:lnTo>
                        <a:pt x="4182" y="269"/>
                      </a:lnTo>
                      <a:lnTo>
                        <a:pt x="4191" y="269"/>
                      </a:lnTo>
                      <a:lnTo>
                        <a:pt x="4191" y="278"/>
                      </a:lnTo>
                      <a:lnTo>
                        <a:pt x="4191" y="286"/>
                      </a:lnTo>
                      <a:lnTo>
                        <a:pt x="4199" y="286"/>
                      </a:lnTo>
                      <a:lnTo>
                        <a:pt x="4199" y="295"/>
                      </a:lnTo>
                      <a:lnTo>
                        <a:pt x="4208" y="304"/>
                      </a:lnTo>
                      <a:lnTo>
                        <a:pt x="4208" y="313"/>
                      </a:lnTo>
                      <a:lnTo>
                        <a:pt x="4217" y="313"/>
                      </a:lnTo>
                      <a:lnTo>
                        <a:pt x="4217" y="321"/>
                      </a:lnTo>
                      <a:lnTo>
                        <a:pt x="4217" y="330"/>
                      </a:lnTo>
                      <a:lnTo>
                        <a:pt x="4226" y="330"/>
                      </a:lnTo>
                      <a:lnTo>
                        <a:pt x="4226" y="339"/>
                      </a:lnTo>
                      <a:lnTo>
                        <a:pt x="4226" y="347"/>
                      </a:lnTo>
                      <a:lnTo>
                        <a:pt x="4234" y="347"/>
                      </a:lnTo>
                      <a:lnTo>
                        <a:pt x="4234" y="356"/>
                      </a:lnTo>
                      <a:lnTo>
                        <a:pt x="4243" y="365"/>
                      </a:lnTo>
                      <a:lnTo>
                        <a:pt x="4243" y="373"/>
                      </a:lnTo>
                      <a:lnTo>
                        <a:pt x="4252" y="373"/>
                      </a:lnTo>
                      <a:lnTo>
                        <a:pt x="4260" y="373"/>
                      </a:lnTo>
                      <a:lnTo>
                        <a:pt x="4260" y="365"/>
                      </a:lnTo>
                      <a:lnTo>
                        <a:pt x="4260" y="356"/>
                      </a:lnTo>
                      <a:lnTo>
                        <a:pt x="4269" y="356"/>
                      </a:lnTo>
                      <a:lnTo>
                        <a:pt x="4269" y="347"/>
                      </a:lnTo>
                      <a:lnTo>
                        <a:pt x="4278" y="339"/>
                      </a:lnTo>
                      <a:lnTo>
                        <a:pt x="4278" y="330"/>
                      </a:lnTo>
                      <a:lnTo>
                        <a:pt x="4286" y="321"/>
                      </a:lnTo>
                      <a:lnTo>
                        <a:pt x="4286" y="313"/>
                      </a:lnTo>
                      <a:lnTo>
                        <a:pt x="4295" y="313"/>
                      </a:lnTo>
                      <a:lnTo>
                        <a:pt x="4295" y="304"/>
                      </a:lnTo>
                      <a:lnTo>
                        <a:pt x="4295" y="295"/>
                      </a:lnTo>
                      <a:lnTo>
                        <a:pt x="4304" y="295"/>
                      </a:lnTo>
                      <a:lnTo>
                        <a:pt x="4304" y="286"/>
                      </a:lnTo>
                      <a:lnTo>
                        <a:pt x="4304" y="278"/>
                      </a:lnTo>
                      <a:lnTo>
                        <a:pt x="4312" y="278"/>
                      </a:lnTo>
                      <a:lnTo>
                        <a:pt x="4312" y="269"/>
                      </a:lnTo>
                      <a:lnTo>
                        <a:pt x="4312" y="260"/>
                      </a:lnTo>
                      <a:lnTo>
                        <a:pt x="4321" y="260"/>
                      </a:lnTo>
                      <a:lnTo>
                        <a:pt x="4321" y="252"/>
                      </a:lnTo>
                      <a:lnTo>
                        <a:pt x="4321" y="243"/>
                      </a:lnTo>
                      <a:lnTo>
                        <a:pt x="4330" y="243"/>
                      </a:lnTo>
                      <a:lnTo>
                        <a:pt x="4330" y="234"/>
                      </a:lnTo>
                      <a:lnTo>
                        <a:pt x="4330" y="226"/>
                      </a:lnTo>
                      <a:lnTo>
                        <a:pt x="4339" y="226"/>
                      </a:lnTo>
                      <a:lnTo>
                        <a:pt x="4339" y="217"/>
                      </a:lnTo>
                      <a:lnTo>
                        <a:pt x="4339" y="208"/>
                      </a:lnTo>
                      <a:lnTo>
                        <a:pt x="4347" y="208"/>
                      </a:lnTo>
                      <a:lnTo>
                        <a:pt x="4347" y="200"/>
                      </a:lnTo>
                      <a:lnTo>
                        <a:pt x="4347" y="191"/>
                      </a:lnTo>
                      <a:lnTo>
                        <a:pt x="4356" y="191"/>
                      </a:lnTo>
                      <a:lnTo>
                        <a:pt x="4356" y="182"/>
                      </a:lnTo>
                      <a:lnTo>
                        <a:pt x="4356" y="173"/>
                      </a:lnTo>
                      <a:lnTo>
                        <a:pt x="4365" y="173"/>
                      </a:lnTo>
                      <a:lnTo>
                        <a:pt x="4365" y="165"/>
                      </a:lnTo>
                      <a:lnTo>
                        <a:pt x="4365" y="156"/>
                      </a:lnTo>
                      <a:lnTo>
                        <a:pt x="4373" y="156"/>
                      </a:lnTo>
                      <a:lnTo>
                        <a:pt x="4373" y="147"/>
                      </a:lnTo>
                      <a:lnTo>
                        <a:pt x="4373" y="139"/>
                      </a:lnTo>
                      <a:lnTo>
                        <a:pt x="4382" y="139"/>
                      </a:lnTo>
                      <a:lnTo>
                        <a:pt x="4382" y="130"/>
                      </a:lnTo>
                      <a:lnTo>
                        <a:pt x="4382" y="121"/>
                      </a:lnTo>
                      <a:lnTo>
                        <a:pt x="4391" y="121"/>
                      </a:lnTo>
                      <a:lnTo>
                        <a:pt x="4391" y="113"/>
                      </a:lnTo>
                      <a:lnTo>
                        <a:pt x="4399" y="104"/>
                      </a:lnTo>
                      <a:lnTo>
                        <a:pt x="4399" y="113"/>
                      </a:lnTo>
                      <a:lnTo>
                        <a:pt x="4408" y="113"/>
                      </a:lnTo>
                      <a:lnTo>
                        <a:pt x="4408" y="121"/>
                      </a:lnTo>
                      <a:lnTo>
                        <a:pt x="4408" y="130"/>
                      </a:lnTo>
                      <a:lnTo>
                        <a:pt x="4417" y="130"/>
                      </a:lnTo>
                      <a:lnTo>
                        <a:pt x="4417" y="139"/>
                      </a:lnTo>
                      <a:lnTo>
                        <a:pt x="4417" y="147"/>
                      </a:lnTo>
                      <a:lnTo>
                        <a:pt x="4425" y="147"/>
                      </a:lnTo>
                      <a:lnTo>
                        <a:pt x="4425" y="156"/>
                      </a:lnTo>
                      <a:lnTo>
                        <a:pt x="4425" y="165"/>
                      </a:lnTo>
                      <a:lnTo>
                        <a:pt x="4434" y="173"/>
                      </a:lnTo>
                      <a:lnTo>
                        <a:pt x="4434" y="182"/>
                      </a:lnTo>
                      <a:lnTo>
                        <a:pt x="4443" y="182"/>
                      </a:lnTo>
                      <a:lnTo>
                        <a:pt x="4443" y="191"/>
                      </a:lnTo>
                      <a:lnTo>
                        <a:pt x="4443" y="200"/>
                      </a:lnTo>
                      <a:lnTo>
                        <a:pt x="4452" y="200"/>
                      </a:lnTo>
                      <a:lnTo>
                        <a:pt x="4452" y="208"/>
                      </a:lnTo>
                      <a:lnTo>
                        <a:pt x="4452" y="217"/>
                      </a:lnTo>
                      <a:lnTo>
                        <a:pt x="4460" y="226"/>
                      </a:lnTo>
                      <a:lnTo>
                        <a:pt x="4460" y="234"/>
                      </a:lnTo>
                      <a:lnTo>
                        <a:pt x="4469" y="234"/>
                      </a:lnTo>
                      <a:lnTo>
                        <a:pt x="4469" y="243"/>
                      </a:lnTo>
                      <a:lnTo>
                        <a:pt x="4469" y="252"/>
                      </a:lnTo>
                      <a:lnTo>
                        <a:pt x="4478" y="252"/>
                      </a:lnTo>
                      <a:lnTo>
                        <a:pt x="4478" y="260"/>
                      </a:lnTo>
                      <a:lnTo>
                        <a:pt x="4478" y="269"/>
                      </a:lnTo>
                      <a:lnTo>
                        <a:pt x="4486" y="269"/>
                      </a:lnTo>
                      <a:lnTo>
                        <a:pt x="4486" y="278"/>
                      </a:lnTo>
                      <a:lnTo>
                        <a:pt x="4486" y="286"/>
                      </a:lnTo>
                      <a:lnTo>
                        <a:pt x="4495" y="286"/>
                      </a:lnTo>
                      <a:lnTo>
                        <a:pt x="4495" y="295"/>
                      </a:lnTo>
                      <a:lnTo>
                        <a:pt x="4495" y="304"/>
                      </a:lnTo>
                      <a:lnTo>
                        <a:pt x="4504" y="304"/>
                      </a:lnTo>
                      <a:lnTo>
                        <a:pt x="4504" y="313"/>
                      </a:lnTo>
                      <a:lnTo>
                        <a:pt x="4512" y="321"/>
                      </a:lnTo>
                      <a:lnTo>
                        <a:pt x="4512" y="330"/>
                      </a:lnTo>
                      <a:lnTo>
                        <a:pt x="4521" y="330"/>
                      </a:lnTo>
                      <a:lnTo>
                        <a:pt x="4521" y="339"/>
                      </a:lnTo>
                      <a:lnTo>
                        <a:pt x="4521" y="347"/>
                      </a:lnTo>
                      <a:lnTo>
                        <a:pt x="4530" y="347"/>
                      </a:lnTo>
                      <a:lnTo>
                        <a:pt x="4530" y="356"/>
                      </a:lnTo>
                      <a:lnTo>
                        <a:pt x="4530" y="365"/>
                      </a:lnTo>
                      <a:lnTo>
                        <a:pt x="4538" y="365"/>
                      </a:lnTo>
                      <a:lnTo>
                        <a:pt x="4547" y="365"/>
                      </a:lnTo>
                      <a:lnTo>
                        <a:pt x="4556" y="356"/>
                      </a:lnTo>
                      <a:lnTo>
                        <a:pt x="4556" y="347"/>
                      </a:lnTo>
                      <a:lnTo>
                        <a:pt x="4565" y="347"/>
                      </a:lnTo>
                      <a:lnTo>
                        <a:pt x="4565" y="339"/>
                      </a:lnTo>
                      <a:lnTo>
                        <a:pt x="4565" y="330"/>
                      </a:lnTo>
                      <a:lnTo>
                        <a:pt x="4573" y="330"/>
                      </a:lnTo>
                      <a:lnTo>
                        <a:pt x="4573" y="321"/>
                      </a:lnTo>
                      <a:lnTo>
                        <a:pt x="4573" y="313"/>
                      </a:lnTo>
                      <a:lnTo>
                        <a:pt x="4582" y="313"/>
                      </a:lnTo>
                      <a:lnTo>
                        <a:pt x="4582" y="304"/>
                      </a:lnTo>
                      <a:lnTo>
                        <a:pt x="4582" y="295"/>
                      </a:lnTo>
                      <a:lnTo>
                        <a:pt x="4591" y="295"/>
                      </a:lnTo>
                      <a:lnTo>
                        <a:pt x="4591" y="286"/>
                      </a:lnTo>
                      <a:lnTo>
                        <a:pt x="4599" y="278"/>
                      </a:lnTo>
                      <a:lnTo>
                        <a:pt x="4599" y="269"/>
                      </a:lnTo>
                      <a:lnTo>
                        <a:pt x="4608" y="260"/>
                      </a:lnTo>
                      <a:lnTo>
                        <a:pt x="4608" y="252"/>
                      </a:lnTo>
                      <a:lnTo>
                        <a:pt x="4617" y="252"/>
                      </a:lnTo>
                      <a:lnTo>
                        <a:pt x="4617" y="243"/>
                      </a:lnTo>
                      <a:lnTo>
                        <a:pt x="4617" y="234"/>
                      </a:lnTo>
                      <a:lnTo>
                        <a:pt x="4625" y="234"/>
                      </a:lnTo>
                      <a:lnTo>
                        <a:pt x="4625" y="226"/>
                      </a:lnTo>
                      <a:lnTo>
                        <a:pt x="4625" y="217"/>
                      </a:lnTo>
                      <a:lnTo>
                        <a:pt x="4634" y="217"/>
                      </a:lnTo>
                      <a:lnTo>
                        <a:pt x="4634" y="208"/>
                      </a:lnTo>
                      <a:lnTo>
                        <a:pt x="4634" y="200"/>
                      </a:lnTo>
                      <a:lnTo>
                        <a:pt x="4643" y="200"/>
                      </a:lnTo>
                      <a:lnTo>
                        <a:pt x="4643" y="191"/>
                      </a:lnTo>
                      <a:lnTo>
                        <a:pt x="4643" y="182"/>
                      </a:lnTo>
                      <a:lnTo>
                        <a:pt x="4652" y="173"/>
                      </a:lnTo>
                      <a:lnTo>
                        <a:pt x="4652" y="165"/>
                      </a:lnTo>
                      <a:lnTo>
                        <a:pt x="4660" y="156"/>
                      </a:lnTo>
                      <a:lnTo>
                        <a:pt x="4660" y="147"/>
                      </a:lnTo>
                      <a:lnTo>
                        <a:pt x="4669" y="139"/>
                      </a:lnTo>
                      <a:lnTo>
                        <a:pt x="4669" y="130"/>
                      </a:lnTo>
                      <a:lnTo>
                        <a:pt x="4678" y="121"/>
                      </a:lnTo>
                      <a:lnTo>
                        <a:pt x="4678" y="113"/>
                      </a:lnTo>
                      <a:lnTo>
                        <a:pt x="4678" y="104"/>
                      </a:lnTo>
                      <a:lnTo>
                        <a:pt x="4686" y="104"/>
                      </a:lnTo>
                      <a:lnTo>
                        <a:pt x="4695" y="104"/>
                      </a:lnTo>
                      <a:lnTo>
                        <a:pt x="4695" y="113"/>
                      </a:lnTo>
                      <a:lnTo>
                        <a:pt x="4704" y="121"/>
                      </a:lnTo>
                      <a:lnTo>
                        <a:pt x="4704" y="130"/>
                      </a:lnTo>
                      <a:lnTo>
                        <a:pt x="4712" y="139"/>
                      </a:lnTo>
                      <a:lnTo>
                        <a:pt x="4712" y="147"/>
                      </a:lnTo>
                      <a:lnTo>
                        <a:pt x="4721" y="156"/>
                      </a:lnTo>
                      <a:lnTo>
                        <a:pt x="4721" y="165"/>
                      </a:lnTo>
                      <a:lnTo>
                        <a:pt x="4721" y="173"/>
                      </a:lnTo>
                      <a:lnTo>
                        <a:pt x="4730" y="173"/>
                      </a:lnTo>
                      <a:lnTo>
                        <a:pt x="4730" y="182"/>
                      </a:lnTo>
                      <a:lnTo>
                        <a:pt x="4738" y="191"/>
                      </a:lnTo>
                      <a:lnTo>
                        <a:pt x="4738" y="200"/>
                      </a:lnTo>
                      <a:lnTo>
                        <a:pt x="4738" y="208"/>
                      </a:lnTo>
                      <a:lnTo>
                        <a:pt x="4747" y="208"/>
                      </a:lnTo>
                      <a:lnTo>
                        <a:pt x="4747" y="217"/>
                      </a:lnTo>
                      <a:lnTo>
                        <a:pt x="4747" y="226"/>
                      </a:lnTo>
                      <a:lnTo>
                        <a:pt x="4756" y="226"/>
                      </a:lnTo>
                      <a:lnTo>
                        <a:pt x="4756" y="234"/>
                      </a:lnTo>
                      <a:lnTo>
                        <a:pt x="4765" y="243"/>
                      </a:lnTo>
                      <a:lnTo>
                        <a:pt x="4765" y="252"/>
                      </a:lnTo>
                      <a:lnTo>
                        <a:pt x="4773" y="260"/>
                      </a:lnTo>
                      <a:lnTo>
                        <a:pt x="4773" y="269"/>
                      </a:lnTo>
                      <a:lnTo>
                        <a:pt x="4782" y="278"/>
                      </a:lnTo>
                      <a:lnTo>
                        <a:pt x="4782" y="286"/>
                      </a:lnTo>
                      <a:lnTo>
                        <a:pt x="4791" y="286"/>
                      </a:lnTo>
                      <a:lnTo>
                        <a:pt x="4791" y="295"/>
                      </a:lnTo>
                      <a:lnTo>
                        <a:pt x="4791" y="304"/>
                      </a:lnTo>
                      <a:lnTo>
                        <a:pt x="4799" y="304"/>
                      </a:lnTo>
                      <a:lnTo>
                        <a:pt x="4799" y="313"/>
                      </a:lnTo>
                      <a:lnTo>
                        <a:pt x="4799" y="321"/>
                      </a:lnTo>
                      <a:lnTo>
                        <a:pt x="4808" y="321"/>
                      </a:lnTo>
                      <a:lnTo>
                        <a:pt x="4808" y="330"/>
                      </a:lnTo>
                      <a:lnTo>
                        <a:pt x="4817" y="339"/>
                      </a:lnTo>
                      <a:lnTo>
                        <a:pt x="4817" y="347"/>
                      </a:lnTo>
                      <a:lnTo>
                        <a:pt x="4825" y="347"/>
                      </a:lnTo>
                      <a:lnTo>
                        <a:pt x="4825" y="356"/>
                      </a:lnTo>
                      <a:lnTo>
                        <a:pt x="4825" y="365"/>
                      </a:lnTo>
                      <a:lnTo>
                        <a:pt x="4834" y="365"/>
                      </a:lnTo>
                      <a:lnTo>
                        <a:pt x="4843" y="365"/>
                      </a:lnTo>
                      <a:lnTo>
                        <a:pt x="4843" y="356"/>
                      </a:lnTo>
                      <a:lnTo>
                        <a:pt x="4843" y="347"/>
                      </a:lnTo>
                      <a:lnTo>
                        <a:pt x="4851" y="347"/>
                      </a:lnTo>
                      <a:lnTo>
                        <a:pt x="4851" y="339"/>
                      </a:lnTo>
                      <a:lnTo>
                        <a:pt x="4851" y="330"/>
                      </a:lnTo>
                      <a:lnTo>
                        <a:pt x="4860" y="330"/>
                      </a:lnTo>
                      <a:lnTo>
                        <a:pt x="4860" y="321"/>
                      </a:lnTo>
                      <a:lnTo>
                        <a:pt x="4869" y="313"/>
                      </a:lnTo>
                      <a:lnTo>
                        <a:pt x="4869" y="304"/>
                      </a:lnTo>
                      <a:lnTo>
                        <a:pt x="4878" y="304"/>
                      </a:lnTo>
                      <a:lnTo>
                        <a:pt x="4878" y="295"/>
                      </a:lnTo>
                      <a:lnTo>
                        <a:pt x="4878" y="286"/>
                      </a:lnTo>
                      <a:lnTo>
                        <a:pt x="4886" y="286"/>
                      </a:lnTo>
                      <a:lnTo>
                        <a:pt x="4886" y="278"/>
                      </a:lnTo>
                      <a:lnTo>
                        <a:pt x="4886" y="269"/>
                      </a:lnTo>
                      <a:lnTo>
                        <a:pt x="4895" y="269"/>
                      </a:lnTo>
                      <a:lnTo>
                        <a:pt x="4895" y="260"/>
                      </a:lnTo>
                      <a:lnTo>
                        <a:pt x="4895" y="252"/>
                      </a:lnTo>
                      <a:lnTo>
                        <a:pt x="4904" y="252"/>
                      </a:lnTo>
                      <a:lnTo>
                        <a:pt x="4904" y="243"/>
                      </a:lnTo>
                      <a:lnTo>
                        <a:pt x="4904" y="234"/>
                      </a:lnTo>
                      <a:lnTo>
                        <a:pt x="4912" y="234"/>
                      </a:lnTo>
                      <a:lnTo>
                        <a:pt x="4912" y="226"/>
                      </a:lnTo>
                      <a:lnTo>
                        <a:pt x="4912" y="217"/>
                      </a:lnTo>
                      <a:lnTo>
                        <a:pt x="4921" y="217"/>
                      </a:lnTo>
                      <a:lnTo>
                        <a:pt x="4921" y="208"/>
                      </a:lnTo>
                      <a:lnTo>
                        <a:pt x="4921" y="200"/>
                      </a:lnTo>
                      <a:lnTo>
                        <a:pt x="4930" y="200"/>
                      </a:lnTo>
                      <a:lnTo>
                        <a:pt x="4930" y="191"/>
                      </a:lnTo>
                      <a:lnTo>
                        <a:pt x="4930" y="182"/>
                      </a:lnTo>
                      <a:lnTo>
                        <a:pt x="4938" y="182"/>
                      </a:lnTo>
                      <a:lnTo>
                        <a:pt x="4938" y="173"/>
                      </a:lnTo>
                      <a:lnTo>
                        <a:pt x="4938" y="165"/>
                      </a:lnTo>
                      <a:lnTo>
                        <a:pt x="4947" y="165"/>
                      </a:lnTo>
                      <a:lnTo>
                        <a:pt x="4947" y="156"/>
                      </a:lnTo>
                      <a:lnTo>
                        <a:pt x="4947" y="147"/>
                      </a:lnTo>
                      <a:lnTo>
                        <a:pt x="4956" y="147"/>
                      </a:lnTo>
                      <a:lnTo>
                        <a:pt x="4956" y="139"/>
                      </a:lnTo>
                      <a:lnTo>
                        <a:pt x="4956" y="130"/>
                      </a:lnTo>
                      <a:lnTo>
                        <a:pt x="4964" y="130"/>
                      </a:lnTo>
                      <a:lnTo>
                        <a:pt x="4964" y="121"/>
                      </a:lnTo>
                      <a:lnTo>
                        <a:pt x="4964" y="113"/>
                      </a:lnTo>
                      <a:lnTo>
                        <a:pt x="4973" y="113"/>
                      </a:lnTo>
                      <a:lnTo>
                        <a:pt x="4973" y="104"/>
                      </a:lnTo>
                      <a:lnTo>
                        <a:pt x="4973" y="95"/>
                      </a:lnTo>
                      <a:lnTo>
                        <a:pt x="4982" y="95"/>
                      </a:lnTo>
                      <a:lnTo>
                        <a:pt x="4982" y="104"/>
                      </a:lnTo>
                      <a:lnTo>
                        <a:pt x="4991" y="104"/>
                      </a:lnTo>
                      <a:lnTo>
                        <a:pt x="4991" y="113"/>
                      </a:lnTo>
                      <a:lnTo>
                        <a:pt x="4991" y="121"/>
                      </a:lnTo>
                      <a:lnTo>
                        <a:pt x="4999" y="121"/>
                      </a:lnTo>
                      <a:lnTo>
                        <a:pt x="4999" y="130"/>
                      </a:lnTo>
                      <a:lnTo>
                        <a:pt x="4999" y="139"/>
                      </a:lnTo>
                      <a:lnTo>
                        <a:pt x="5008" y="139"/>
                      </a:lnTo>
                      <a:lnTo>
                        <a:pt x="5008" y="147"/>
                      </a:lnTo>
                      <a:lnTo>
                        <a:pt x="5008" y="156"/>
                      </a:lnTo>
                      <a:lnTo>
                        <a:pt x="5017" y="156"/>
                      </a:lnTo>
                      <a:lnTo>
                        <a:pt x="5017" y="165"/>
                      </a:lnTo>
                      <a:lnTo>
                        <a:pt x="5017" y="173"/>
                      </a:lnTo>
                      <a:lnTo>
                        <a:pt x="5025" y="173"/>
                      </a:lnTo>
                      <a:lnTo>
                        <a:pt x="5025" y="182"/>
                      </a:lnTo>
                      <a:lnTo>
                        <a:pt x="5025" y="191"/>
                      </a:lnTo>
                      <a:lnTo>
                        <a:pt x="5034" y="191"/>
                      </a:lnTo>
                      <a:lnTo>
                        <a:pt x="5034" y="200"/>
                      </a:lnTo>
                      <a:lnTo>
                        <a:pt x="5034" y="208"/>
                      </a:lnTo>
                      <a:lnTo>
                        <a:pt x="5043" y="208"/>
                      </a:lnTo>
                      <a:lnTo>
                        <a:pt x="5043" y="217"/>
                      </a:lnTo>
                      <a:lnTo>
                        <a:pt x="5043" y="226"/>
                      </a:lnTo>
                      <a:lnTo>
                        <a:pt x="5051" y="226"/>
                      </a:lnTo>
                      <a:lnTo>
                        <a:pt x="5051" y="234"/>
                      </a:lnTo>
                      <a:lnTo>
                        <a:pt x="5051" y="243"/>
                      </a:lnTo>
                      <a:lnTo>
                        <a:pt x="5060" y="243"/>
                      </a:lnTo>
                      <a:lnTo>
                        <a:pt x="5060" y="252"/>
                      </a:lnTo>
                      <a:lnTo>
                        <a:pt x="5060" y="260"/>
                      </a:lnTo>
                      <a:lnTo>
                        <a:pt x="5069" y="260"/>
                      </a:lnTo>
                      <a:lnTo>
                        <a:pt x="5069" y="269"/>
                      </a:lnTo>
                      <a:lnTo>
                        <a:pt x="5069" y="278"/>
                      </a:lnTo>
                      <a:lnTo>
                        <a:pt x="5078" y="278"/>
                      </a:lnTo>
                      <a:lnTo>
                        <a:pt x="5078" y="286"/>
                      </a:lnTo>
                      <a:lnTo>
                        <a:pt x="5086" y="295"/>
                      </a:lnTo>
                      <a:lnTo>
                        <a:pt x="5086" y="304"/>
                      </a:lnTo>
                      <a:lnTo>
                        <a:pt x="5095" y="313"/>
                      </a:lnTo>
                      <a:lnTo>
                        <a:pt x="5095" y="321"/>
                      </a:lnTo>
                      <a:lnTo>
                        <a:pt x="5104" y="321"/>
                      </a:lnTo>
                      <a:lnTo>
                        <a:pt x="5104" y="330"/>
                      </a:lnTo>
                      <a:lnTo>
                        <a:pt x="5104" y="339"/>
                      </a:lnTo>
                      <a:lnTo>
                        <a:pt x="5112" y="339"/>
                      </a:lnTo>
                      <a:lnTo>
                        <a:pt x="5112" y="347"/>
                      </a:lnTo>
                      <a:lnTo>
                        <a:pt x="5112" y="356"/>
                      </a:lnTo>
                      <a:lnTo>
                        <a:pt x="5121" y="356"/>
                      </a:lnTo>
                      <a:lnTo>
                        <a:pt x="5121" y="365"/>
                      </a:lnTo>
                      <a:lnTo>
                        <a:pt x="5121" y="373"/>
                      </a:lnTo>
                    </a:path>
                  </a:pathLst>
                </a:custGeom>
                <a:noFill/>
                <a:ln w="15875">
                  <a:solidFill>
                    <a:srgbClr val="FF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79" name="Rectangle 209"/>
                <p:cNvSpPr>
                  <a:spLocks noChangeArrowheads="1"/>
                </p:cNvSpPr>
                <p:nvPr/>
              </p:nvSpPr>
              <p:spPr bwMode="auto">
                <a:xfrm>
                  <a:off x="564" y="2656"/>
                  <a:ext cx="352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BETA_X</a:t>
                  </a:r>
                  <a:endParaRPr lang="en-US"/>
                </a:p>
              </p:txBody>
            </p:sp>
            <p:sp>
              <p:nvSpPr>
                <p:cNvPr id="24680" name="Freeform 210"/>
                <p:cNvSpPr>
                  <a:spLocks/>
                </p:cNvSpPr>
                <p:nvPr/>
              </p:nvSpPr>
              <p:spPr bwMode="auto">
                <a:xfrm>
                  <a:off x="233" y="1334"/>
                  <a:ext cx="5121" cy="1279"/>
                </a:xfrm>
                <a:custGeom>
                  <a:avLst/>
                  <a:gdLst>
                    <a:gd name="T0" fmla="*/ 79 w 5121"/>
                    <a:gd name="T1" fmla="*/ 1096 h 1279"/>
                    <a:gd name="T2" fmla="*/ 157 w 5121"/>
                    <a:gd name="T3" fmla="*/ 1226 h 1279"/>
                    <a:gd name="T4" fmla="*/ 235 w 5121"/>
                    <a:gd name="T5" fmla="*/ 1148 h 1279"/>
                    <a:gd name="T6" fmla="*/ 322 w 5121"/>
                    <a:gd name="T7" fmla="*/ 1192 h 1279"/>
                    <a:gd name="T8" fmla="*/ 400 w 5121"/>
                    <a:gd name="T9" fmla="*/ 1200 h 1279"/>
                    <a:gd name="T10" fmla="*/ 478 w 5121"/>
                    <a:gd name="T11" fmla="*/ 1139 h 1279"/>
                    <a:gd name="T12" fmla="*/ 565 w 5121"/>
                    <a:gd name="T13" fmla="*/ 1226 h 1279"/>
                    <a:gd name="T14" fmla="*/ 644 w 5121"/>
                    <a:gd name="T15" fmla="*/ 1087 h 1279"/>
                    <a:gd name="T16" fmla="*/ 722 w 5121"/>
                    <a:gd name="T17" fmla="*/ 1244 h 1279"/>
                    <a:gd name="T18" fmla="*/ 809 w 5121"/>
                    <a:gd name="T19" fmla="*/ 1113 h 1279"/>
                    <a:gd name="T20" fmla="*/ 887 w 5121"/>
                    <a:gd name="T21" fmla="*/ 1218 h 1279"/>
                    <a:gd name="T22" fmla="*/ 965 w 5121"/>
                    <a:gd name="T23" fmla="*/ 1165 h 1279"/>
                    <a:gd name="T24" fmla="*/ 1052 w 5121"/>
                    <a:gd name="T25" fmla="*/ 1174 h 1279"/>
                    <a:gd name="T26" fmla="*/ 1131 w 5121"/>
                    <a:gd name="T27" fmla="*/ 1209 h 1279"/>
                    <a:gd name="T28" fmla="*/ 1209 w 5121"/>
                    <a:gd name="T29" fmla="*/ 1131 h 1279"/>
                    <a:gd name="T30" fmla="*/ 1296 w 5121"/>
                    <a:gd name="T31" fmla="*/ 1235 h 1279"/>
                    <a:gd name="T32" fmla="*/ 1374 w 5121"/>
                    <a:gd name="T33" fmla="*/ 1087 h 1279"/>
                    <a:gd name="T34" fmla="*/ 1452 w 5121"/>
                    <a:gd name="T35" fmla="*/ 1235 h 1279"/>
                    <a:gd name="T36" fmla="*/ 1539 w 5121"/>
                    <a:gd name="T37" fmla="*/ 1131 h 1279"/>
                    <a:gd name="T38" fmla="*/ 1617 w 5121"/>
                    <a:gd name="T39" fmla="*/ 1209 h 1279"/>
                    <a:gd name="T40" fmla="*/ 1696 w 5121"/>
                    <a:gd name="T41" fmla="*/ 1183 h 1279"/>
                    <a:gd name="T42" fmla="*/ 1783 w 5121"/>
                    <a:gd name="T43" fmla="*/ 1165 h 1279"/>
                    <a:gd name="T44" fmla="*/ 1861 w 5121"/>
                    <a:gd name="T45" fmla="*/ 1218 h 1279"/>
                    <a:gd name="T46" fmla="*/ 1939 w 5121"/>
                    <a:gd name="T47" fmla="*/ 1113 h 1279"/>
                    <a:gd name="T48" fmla="*/ 2026 w 5121"/>
                    <a:gd name="T49" fmla="*/ 1235 h 1279"/>
                    <a:gd name="T50" fmla="*/ 2104 w 5121"/>
                    <a:gd name="T51" fmla="*/ 1218 h 1279"/>
                    <a:gd name="T52" fmla="*/ 2182 w 5121"/>
                    <a:gd name="T53" fmla="*/ 1157 h 1279"/>
                    <a:gd name="T54" fmla="*/ 2269 w 5121"/>
                    <a:gd name="T55" fmla="*/ 1200 h 1279"/>
                    <a:gd name="T56" fmla="*/ 2348 w 5121"/>
                    <a:gd name="T57" fmla="*/ 1252 h 1279"/>
                    <a:gd name="T58" fmla="*/ 2426 w 5121"/>
                    <a:gd name="T59" fmla="*/ 1270 h 1279"/>
                    <a:gd name="T60" fmla="*/ 2513 w 5121"/>
                    <a:gd name="T61" fmla="*/ 1270 h 1279"/>
                    <a:gd name="T62" fmla="*/ 2591 w 5121"/>
                    <a:gd name="T63" fmla="*/ 1252 h 1279"/>
                    <a:gd name="T64" fmla="*/ 2669 w 5121"/>
                    <a:gd name="T65" fmla="*/ 1209 h 1279"/>
                    <a:gd name="T66" fmla="*/ 2748 w 5121"/>
                    <a:gd name="T67" fmla="*/ 1174 h 1279"/>
                    <a:gd name="T68" fmla="*/ 2835 w 5121"/>
                    <a:gd name="T69" fmla="*/ 1174 h 1279"/>
                    <a:gd name="T70" fmla="*/ 2913 w 5121"/>
                    <a:gd name="T71" fmla="*/ 1235 h 1279"/>
                    <a:gd name="T72" fmla="*/ 2991 w 5121"/>
                    <a:gd name="T73" fmla="*/ 757 h 1279"/>
                    <a:gd name="T74" fmla="*/ 3078 w 5121"/>
                    <a:gd name="T75" fmla="*/ 774 h 1279"/>
                    <a:gd name="T76" fmla="*/ 3156 w 5121"/>
                    <a:gd name="T77" fmla="*/ 148 h 1279"/>
                    <a:gd name="T78" fmla="*/ 3234 w 5121"/>
                    <a:gd name="T79" fmla="*/ 339 h 1279"/>
                    <a:gd name="T80" fmla="*/ 3321 w 5121"/>
                    <a:gd name="T81" fmla="*/ 192 h 1279"/>
                    <a:gd name="T82" fmla="*/ 3400 w 5121"/>
                    <a:gd name="T83" fmla="*/ 122 h 1279"/>
                    <a:gd name="T84" fmla="*/ 3478 w 5121"/>
                    <a:gd name="T85" fmla="*/ 279 h 1279"/>
                    <a:gd name="T86" fmla="*/ 3565 w 5121"/>
                    <a:gd name="T87" fmla="*/ 279 h 1279"/>
                    <a:gd name="T88" fmla="*/ 3643 w 5121"/>
                    <a:gd name="T89" fmla="*/ 122 h 1279"/>
                    <a:gd name="T90" fmla="*/ 3721 w 5121"/>
                    <a:gd name="T91" fmla="*/ 183 h 1279"/>
                    <a:gd name="T92" fmla="*/ 3808 w 5121"/>
                    <a:gd name="T93" fmla="*/ 331 h 1279"/>
                    <a:gd name="T94" fmla="*/ 3886 w 5121"/>
                    <a:gd name="T95" fmla="*/ 218 h 1279"/>
                    <a:gd name="T96" fmla="*/ 3965 w 5121"/>
                    <a:gd name="T97" fmla="*/ 79 h 1279"/>
                    <a:gd name="T98" fmla="*/ 4052 w 5121"/>
                    <a:gd name="T99" fmla="*/ 244 h 1279"/>
                    <a:gd name="T100" fmla="*/ 4130 w 5121"/>
                    <a:gd name="T101" fmla="*/ 296 h 1279"/>
                    <a:gd name="T102" fmla="*/ 4208 w 5121"/>
                    <a:gd name="T103" fmla="*/ 148 h 1279"/>
                    <a:gd name="T104" fmla="*/ 4295 w 5121"/>
                    <a:gd name="T105" fmla="*/ 148 h 1279"/>
                    <a:gd name="T106" fmla="*/ 4373 w 5121"/>
                    <a:gd name="T107" fmla="*/ 296 h 1279"/>
                    <a:gd name="T108" fmla="*/ 4452 w 5121"/>
                    <a:gd name="T109" fmla="*/ 235 h 1279"/>
                    <a:gd name="T110" fmla="*/ 4538 w 5121"/>
                    <a:gd name="T111" fmla="*/ 70 h 1279"/>
                    <a:gd name="T112" fmla="*/ 4617 w 5121"/>
                    <a:gd name="T113" fmla="*/ 200 h 1279"/>
                    <a:gd name="T114" fmla="*/ 4695 w 5121"/>
                    <a:gd name="T115" fmla="*/ 322 h 1279"/>
                    <a:gd name="T116" fmla="*/ 4773 w 5121"/>
                    <a:gd name="T117" fmla="*/ 166 h 1279"/>
                    <a:gd name="T118" fmla="*/ 4860 w 5121"/>
                    <a:gd name="T119" fmla="*/ 105 h 1279"/>
                    <a:gd name="T120" fmla="*/ 4938 w 5121"/>
                    <a:gd name="T121" fmla="*/ 261 h 1279"/>
                    <a:gd name="T122" fmla="*/ 5025 w 5121"/>
                    <a:gd name="T123" fmla="*/ 261 h 1279"/>
                    <a:gd name="T124" fmla="*/ 5104 w 5121"/>
                    <a:gd name="T125" fmla="*/ 96 h 1279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121"/>
                    <a:gd name="T190" fmla="*/ 0 h 1279"/>
                    <a:gd name="T191" fmla="*/ 5121 w 5121"/>
                    <a:gd name="T192" fmla="*/ 1279 h 1279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121" h="1279">
                      <a:moveTo>
                        <a:pt x="0" y="1244"/>
                      </a:moveTo>
                      <a:lnTo>
                        <a:pt x="0" y="1244"/>
                      </a:lnTo>
                      <a:lnTo>
                        <a:pt x="0" y="1235"/>
                      </a:lnTo>
                      <a:lnTo>
                        <a:pt x="9" y="1235"/>
                      </a:lnTo>
                      <a:lnTo>
                        <a:pt x="9" y="1226"/>
                      </a:lnTo>
                      <a:lnTo>
                        <a:pt x="18" y="1218"/>
                      </a:lnTo>
                      <a:lnTo>
                        <a:pt x="18" y="1209"/>
                      </a:lnTo>
                      <a:lnTo>
                        <a:pt x="26" y="1200"/>
                      </a:lnTo>
                      <a:lnTo>
                        <a:pt x="26" y="1192"/>
                      </a:lnTo>
                      <a:lnTo>
                        <a:pt x="35" y="1183"/>
                      </a:lnTo>
                      <a:lnTo>
                        <a:pt x="35" y="1174"/>
                      </a:lnTo>
                      <a:lnTo>
                        <a:pt x="35" y="1165"/>
                      </a:lnTo>
                      <a:lnTo>
                        <a:pt x="44" y="1165"/>
                      </a:lnTo>
                      <a:lnTo>
                        <a:pt x="44" y="1157"/>
                      </a:lnTo>
                      <a:lnTo>
                        <a:pt x="44" y="1148"/>
                      </a:lnTo>
                      <a:lnTo>
                        <a:pt x="44" y="1139"/>
                      </a:lnTo>
                      <a:lnTo>
                        <a:pt x="52" y="1139"/>
                      </a:lnTo>
                      <a:lnTo>
                        <a:pt x="52" y="1131"/>
                      </a:lnTo>
                      <a:lnTo>
                        <a:pt x="52" y="1122"/>
                      </a:lnTo>
                      <a:lnTo>
                        <a:pt x="52" y="1113"/>
                      </a:lnTo>
                      <a:lnTo>
                        <a:pt x="61" y="1105"/>
                      </a:lnTo>
                      <a:lnTo>
                        <a:pt x="61" y="1096"/>
                      </a:lnTo>
                      <a:lnTo>
                        <a:pt x="61" y="1087"/>
                      </a:lnTo>
                      <a:lnTo>
                        <a:pt x="70" y="1087"/>
                      </a:lnTo>
                      <a:lnTo>
                        <a:pt x="79" y="1087"/>
                      </a:lnTo>
                      <a:lnTo>
                        <a:pt x="79" y="1096"/>
                      </a:lnTo>
                      <a:lnTo>
                        <a:pt x="79" y="1105"/>
                      </a:lnTo>
                      <a:lnTo>
                        <a:pt x="79" y="1113"/>
                      </a:lnTo>
                      <a:lnTo>
                        <a:pt x="87" y="1122"/>
                      </a:lnTo>
                      <a:lnTo>
                        <a:pt x="87" y="1131"/>
                      </a:lnTo>
                      <a:lnTo>
                        <a:pt x="87" y="1139"/>
                      </a:lnTo>
                      <a:lnTo>
                        <a:pt x="87" y="1148"/>
                      </a:lnTo>
                      <a:lnTo>
                        <a:pt x="96" y="1148"/>
                      </a:lnTo>
                      <a:lnTo>
                        <a:pt x="96" y="1157"/>
                      </a:lnTo>
                      <a:lnTo>
                        <a:pt x="96" y="1165"/>
                      </a:lnTo>
                      <a:lnTo>
                        <a:pt x="96" y="1174"/>
                      </a:lnTo>
                      <a:lnTo>
                        <a:pt x="105" y="1174"/>
                      </a:lnTo>
                      <a:lnTo>
                        <a:pt x="105" y="1183"/>
                      </a:lnTo>
                      <a:lnTo>
                        <a:pt x="105" y="1192"/>
                      </a:lnTo>
                      <a:lnTo>
                        <a:pt x="113" y="1192"/>
                      </a:lnTo>
                      <a:lnTo>
                        <a:pt x="113" y="1200"/>
                      </a:lnTo>
                      <a:lnTo>
                        <a:pt x="113" y="1209"/>
                      </a:lnTo>
                      <a:lnTo>
                        <a:pt x="122" y="1209"/>
                      </a:lnTo>
                      <a:lnTo>
                        <a:pt x="122" y="1218"/>
                      </a:lnTo>
                      <a:lnTo>
                        <a:pt x="122" y="1226"/>
                      </a:lnTo>
                      <a:lnTo>
                        <a:pt x="131" y="1226"/>
                      </a:lnTo>
                      <a:lnTo>
                        <a:pt x="131" y="1235"/>
                      </a:lnTo>
                      <a:lnTo>
                        <a:pt x="139" y="1235"/>
                      </a:lnTo>
                      <a:lnTo>
                        <a:pt x="139" y="1244"/>
                      </a:lnTo>
                      <a:lnTo>
                        <a:pt x="148" y="1244"/>
                      </a:lnTo>
                      <a:lnTo>
                        <a:pt x="148" y="1235"/>
                      </a:lnTo>
                      <a:lnTo>
                        <a:pt x="157" y="1235"/>
                      </a:lnTo>
                      <a:lnTo>
                        <a:pt x="157" y="1226"/>
                      </a:lnTo>
                      <a:lnTo>
                        <a:pt x="157" y="1218"/>
                      </a:lnTo>
                      <a:lnTo>
                        <a:pt x="166" y="1218"/>
                      </a:lnTo>
                      <a:lnTo>
                        <a:pt x="166" y="1209"/>
                      </a:lnTo>
                      <a:lnTo>
                        <a:pt x="166" y="1200"/>
                      </a:lnTo>
                      <a:lnTo>
                        <a:pt x="174" y="1200"/>
                      </a:lnTo>
                      <a:lnTo>
                        <a:pt x="174" y="1192"/>
                      </a:lnTo>
                      <a:lnTo>
                        <a:pt x="174" y="1183"/>
                      </a:lnTo>
                      <a:lnTo>
                        <a:pt x="183" y="1183"/>
                      </a:lnTo>
                      <a:lnTo>
                        <a:pt x="183" y="1174"/>
                      </a:lnTo>
                      <a:lnTo>
                        <a:pt x="183" y="1165"/>
                      </a:lnTo>
                      <a:lnTo>
                        <a:pt x="183" y="1157"/>
                      </a:lnTo>
                      <a:lnTo>
                        <a:pt x="192" y="1157"/>
                      </a:lnTo>
                      <a:lnTo>
                        <a:pt x="192" y="1148"/>
                      </a:lnTo>
                      <a:lnTo>
                        <a:pt x="192" y="1139"/>
                      </a:lnTo>
                      <a:lnTo>
                        <a:pt x="192" y="1131"/>
                      </a:lnTo>
                      <a:lnTo>
                        <a:pt x="200" y="1131"/>
                      </a:lnTo>
                      <a:lnTo>
                        <a:pt x="200" y="1122"/>
                      </a:lnTo>
                      <a:lnTo>
                        <a:pt x="200" y="1113"/>
                      </a:lnTo>
                      <a:lnTo>
                        <a:pt x="200" y="1105"/>
                      </a:lnTo>
                      <a:lnTo>
                        <a:pt x="209" y="1096"/>
                      </a:lnTo>
                      <a:lnTo>
                        <a:pt x="209" y="1087"/>
                      </a:lnTo>
                      <a:lnTo>
                        <a:pt x="218" y="1087"/>
                      </a:lnTo>
                      <a:lnTo>
                        <a:pt x="218" y="1096"/>
                      </a:lnTo>
                      <a:lnTo>
                        <a:pt x="226" y="1096"/>
                      </a:lnTo>
                      <a:lnTo>
                        <a:pt x="226" y="1105"/>
                      </a:lnTo>
                      <a:lnTo>
                        <a:pt x="226" y="1113"/>
                      </a:lnTo>
                      <a:lnTo>
                        <a:pt x="226" y="1122"/>
                      </a:lnTo>
                      <a:lnTo>
                        <a:pt x="226" y="1131"/>
                      </a:lnTo>
                      <a:lnTo>
                        <a:pt x="235" y="1131"/>
                      </a:lnTo>
                      <a:lnTo>
                        <a:pt x="235" y="1139"/>
                      </a:lnTo>
                      <a:lnTo>
                        <a:pt x="235" y="1148"/>
                      </a:lnTo>
                      <a:lnTo>
                        <a:pt x="235" y="1157"/>
                      </a:lnTo>
                      <a:lnTo>
                        <a:pt x="244" y="1157"/>
                      </a:lnTo>
                      <a:lnTo>
                        <a:pt x="244" y="1165"/>
                      </a:lnTo>
                      <a:lnTo>
                        <a:pt x="244" y="1174"/>
                      </a:lnTo>
                      <a:lnTo>
                        <a:pt x="252" y="1183"/>
                      </a:lnTo>
                      <a:lnTo>
                        <a:pt x="252" y="1192"/>
                      </a:lnTo>
                      <a:lnTo>
                        <a:pt x="252" y="1200"/>
                      </a:lnTo>
                      <a:lnTo>
                        <a:pt x="261" y="1200"/>
                      </a:lnTo>
                      <a:lnTo>
                        <a:pt x="261" y="1209"/>
                      </a:lnTo>
                      <a:lnTo>
                        <a:pt x="261" y="1218"/>
                      </a:lnTo>
                      <a:lnTo>
                        <a:pt x="270" y="1218"/>
                      </a:lnTo>
                      <a:lnTo>
                        <a:pt x="270" y="1226"/>
                      </a:lnTo>
                      <a:lnTo>
                        <a:pt x="279" y="1235"/>
                      </a:lnTo>
                      <a:lnTo>
                        <a:pt x="279" y="1244"/>
                      </a:lnTo>
                      <a:lnTo>
                        <a:pt x="287" y="1244"/>
                      </a:lnTo>
                      <a:lnTo>
                        <a:pt x="287" y="1235"/>
                      </a:lnTo>
                      <a:lnTo>
                        <a:pt x="296" y="1235"/>
                      </a:lnTo>
                      <a:lnTo>
                        <a:pt x="296" y="1226"/>
                      </a:lnTo>
                      <a:lnTo>
                        <a:pt x="305" y="1226"/>
                      </a:lnTo>
                      <a:lnTo>
                        <a:pt x="305" y="1218"/>
                      </a:lnTo>
                      <a:lnTo>
                        <a:pt x="305" y="1209"/>
                      </a:lnTo>
                      <a:lnTo>
                        <a:pt x="313" y="1209"/>
                      </a:lnTo>
                      <a:lnTo>
                        <a:pt x="313" y="1200"/>
                      </a:lnTo>
                      <a:lnTo>
                        <a:pt x="313" y="1192"/>
                      </a:lnTo>
                      <a:lnTo>
                        <a:pt x="322" y="1192"/>
                      </a:lnTo>
                      <a:lnTo>
                        <a:pt x="322" y="1183"/>
                      </a:lnTo>
                      <a:lnTo>
                        <a:pt x="322" y="1174"/>
                      </a:lnTo>
                      <a:lnTo>
                        <a:pt x="331" y="1174"/>
                      </a:lnTo>
                      <a:lnTo>
                        <a:pt x="331" y="1165"/>
                      </a:lnTo>
                      <a:lnTo>
                        <a:pt x="331" y="1157"/>
                      </a:lnTo>
                      <a:lnTo>
                        <a:pt x="331" y="1148"/>
                      </a:lnTo>
                      <a:lnTo>
                        <a:pt x="339" y="1148"/>
                      </a:lnTo>
                      <a:lnTo>
                        <a:pt x="339" y="1139"/>
                      </a:lnTo>
                      <a:lnTo>
                        <a:pt x="339" y="1131"/>
                      </a:lnTo>
                      <a:lnTo>
                        <a:pt x="339" y="1122"/>
                      </a:lnTo>
                      <a:lnTo>
                        <a:pt x="348" y="1113"/>
                      </a:lnTo>
                      <a:lnTo>
                        <a:pt x="348" y="1105"/>
                      </a:lnTo>
                      <a:lnTo>
                        <a:pt x="348" y="1096"/>
                      </a:lnTo>
                      <a:lnTo>
                        <a:pt x="357" y="1087"/>
                      </a:lnTo>
                      <a:lnTo>
                        <a:pt x="365" y="1087"/>
                      </a:lnTo>
                      <a:lnTo>
                        <a:pt x="365" y="1096"/>
                      </a:lnTo>
                      <a:lnTo>
                        <a:pt x="365" y="1105"/>
                      </a:lnTo>
                      <a:lnTo>
                        <a:pt x="374" y="1113"/>
                      </a:lnTo>
                      <a:lnTo>
                        <a:pt x="374" y="1122"/>
                      </a:lnTo>
                      <a:lnTo>
                        <a:pt x="374" y="1131"/>
                      </a:lnTo>
                      <a:lnTo>
                        <a:pt x="374" y="1139"/>
                      </a:lnTo>
                      <a:lnTo>
                        <a:pt x="383" y="1139"/>
                      </a:lnTo>
                      <a:lnTo>
                        <a:pt x="383" y="1148"/>
                      </a:lnTo>
                      <a:lnTo>
                        <a:pt x="383" y="1157"/>
                      </a:lnTo>
                      <a:lnTo>
                        <a:pt x="392" y="1165"/>
                      </a:lnTo>
                      <a:lnTo>
                        <a:pt x="392" y="1174"/>
                      </a:lnTo>
                      <a:lnTo>
                        <a:pt x="392" y="1183"/>
                      </a:lnTo>
                      <a:lnTo>
                        <a:pt x="400" y="1183"/>
                      </a:lnTo>
                      <a:lnTo>
                        <a:pt x="400" y="1192"/>
                      </a:lnTo>
                      <a:lnTo>
                        <a:pt x="400" y="1200"/>
                      </a:lnTo>
                      <a:lnTo>
                        <a:pt x="409" y="1209"/>
                      </a:lnTo>
                      <a:lnTo>
                        <a:pt x="409" y="1218"/>
                      </a:lnTo>
                      <a:lnTo>
                        <a:pt x="418" y="1226"/>
                      </a:lnTo>
                      <a:lnTo>
                        <a:pt x="418" y="1235"/>
                      </a:lnTo>
                      <a:lnTo>
                        <a:pt x="426" y="1235"/>
                      </a:lnTo>
                      <a:lnTo>
                        <a:pt x="426" y="1244"/>
                      </a:lnTo>
                      <a:lnTo>
                        <a:pt x="435" y="1244"/>
                      </a:lnTo>
                      <a:lnTo>
                        <a:pt x="435" y="1235"/>
                      </a:lnTo>
                      <a:lnTo>
                        <a:pt x="444" y="1235"/>
                      </a:lnTo>
                      <a:lnTo>
                        <a:pt x="444" y="1226"/>
                      </a:lnTo>
                      <a:lnTo>
                        <a:pt x="452" y="1218"/>
                      </a:lnTo>
                      <a:lnTo>
                        <a:pt x="452" y="1209"/>
                      </a:lnTo>
                      <a:lnTo>
                        <a:pt x="461" y="1200"/>
                      </a:lnTo>
                      <a:lnTo>
                        <a:pt x="461" y="1192"/>
                      </a:lnTo>
                      <a:lnTo>
                        <a:pt x="470" y="1183"/>
                      </a:lnTo>
                      <a:lnTo>
                        <a:pt x="470" y="1174"/>
                      </a:lnTo>
                      <a:lnTo>
                        <a:pt x="470" y="1165"/>
                      </a:lnTo>
                      <a:lnTo>
                        <a:pt x="478" y="1165"/>
                      </a:lnTo>
                      <a:lnTo>
                        <a:pt x="478" y="1157"/>
                      </a:lnTo>
                      <a:lnTo>
                        <a:pt x="478" y="1148"/>
                      </a:lnTo>
                      <a:lnTo>
                        <a:pt x="478" y="1139"/>
                      </a:lnTo>
                      <a:lnTo>
                        <a:pt x="487" y="1139"/>
                      </a:lnTo>
                      <a:lnTo>
                        <a:pt x="487" y="1131"/>
                      </a:lnTo>
                      <a:lnTo>
                        <a:pt x="487" y="1122"/>
                      </a:lnTo>
                      <a:lnTo>
                        <a:pt x="487" y="1113"/>
                      </a:lnTo>
                      <a:lnTo>
                        <a:pt x="496" y="1113"/>
                      </a:lnTo>
                      <a:lnTo>
                        <a:pt x="496" y="1105"/>
                      </a:lnTo>
                      <a:lnTo>
                        <a:pt x="496" y="1096"/>
                      </a:lnTo>
                      <a:lnTo>
                        <a:pt x="496" y="1087"/>
                      </a:lnTo>
                      <a:lnTo>
                        <a:pt x="505" y="1087"/>
                      </a:lnTo>
                      <a:lnTo>
                        <a:pt x="513" y="1087"/>
                      </a:lnTo>
                      <a:lnTo>
                        <a:pt x="513" y="1096"/>
                      </a:lnTo>
                      <a:lnTo>
                        <a:pt x="513" y="1105"/>
                      </a:lnTo>
                      <a:lnTo>
                        <a:pt x="513" y="1113"/>
                      </a:lnTo>
                      <a:lnTo>
                        <a:pt x="522" y="1122"/>
                      </a:lnTo>
                      <a:lnTo>
                        <a:pt x="522" y="1131"/>
                      </a:lnTo>
                      <a:lnTo>
                        <a:pt x="522" y="1139"/>
                      </a:lnTo>
                      <a:lnTo>
                        <a:pt x="522" y="1148"/>
                      </a:lnTo>
                      <a:lnTo>
                        <a:pt x="531" y="1148"/>
                      </a:lnTo>
                      <a:lnTo>
                        <a:pt x="531" y="1157"/>
                      </a:lnTo>
                      <a:lnTo>
                        <a:pt x="531" y="1165"/>
                      </a:lnTo>
                      <a:lnTo>
                        <a:pt x="539" y="1174"/>
                      </a:lnTo>
                      <a:lnTo>
                        <a:pt x="539" y="1183"/>
                      </a:lnTo>
                      <a:lnTo>
                        <a:pt x="539" y="1192"/>
                      </a:lnTo>
                      <a:lnTo>
                        <a:pt x="548" y="1192"/>
                      </a:lnTo>
                      <a:lnTo>
                        <a:pt x="548" y="1200"/>
                      </a:lnTo>
                      <a:lnTo>
                        <a:pt x="548" y="1209"/>
                      </a:lnTo>
                      <a:lnTo>
                        <a:pt x="557" y="1209"/>
                      </a:lnTo>
                      <a:lnTo>
                        <a:pt x="557" y="1218"/>
                      </a:lnTo>
                      <a:lnTo>
                        <a:pt x="557" y="1226"/>
                      </a:lnTo>
                      <a:lnTo>
                        <a:pt x="565" y="1226"/>
                      </a:lnTo>
                      <a:lnTo>
                        <a:pt x="565" y="1235"/>
                      </a:lnTo>
                      <a:lnTo>
                        <a:pt x="574" y="1235"/>
                      </a:lnTo>
                      <a:lnTo>
                        <a:pt x="574" y="1244"/>
                      </a:lnTo>
                      <a:lnTo>
                        <a:pt x="583" y="1244"/>
                      </a:lnTo>
                      <a:lnTo>
                        <a:pt x="583" y="1235"/>
                      </a:lnTo>
                      <a:lnTo>
                        <a:pt x="592" y="1235"/>
                      </a:lnTo>
                      <a:lnTo>
                        <a:pt x="592" y="1226"/>
                      </a:lnTo>
                      <a:lnTo>
                        <a:pt x="592" y="1218"/>
                      </a:lnTo>
                      <a:lnTo>
                        <a:pt x="600" y="1218"/>
                      </a:lnTo>
                      <a:lnTo>
                        <a:pt x="600" y="1209"/>
                      </a:lnTo>
                      <a:lnTo>
                        <a:pt x="600" y="1200"/>
                      </a:lnTo>
                      <a:lnTo>
                        <a:pt x="609" y="1200"/>
                      </a:lnTo>
                      <a:lnTo>
                        <a:pt x="609" y="1192"/>
                      </a:lnTo>
                      <a:lnTo>
                        <a:pt x="609" y="1183"/>
                      </a:lnTo>
                      <a:lnTo>
                        <a:pt x="618" y="1174"/>
                      </a:lnTo>
                      <a:lnTo>
                        <a:pt x="618" y="1165"/>
                      </a:lnTo>
                      <a:lnTo>
                        <a:pt x="618" y="1157"/>
                      </a:lnTo>
                      <a:lnTo>
                        <a:pt x="626" y="1157"/>
                      </a:lnTo>
                      <a:lnTo>
                        <a:pt x="626" y="1148"/>
                      </a:lnTo>
                      <a:lnTo>
                        <a:pt x="626" y="1139"/>
                      </a:lnTo>
                      <a:lnTo>
                        <a:pt x="626" y="1131"/>
                      </a:lnTo>
                      <a:lnTo>
                        <a:pt x="635" y="1131"/>
                      </a:lnTo>
                      <a:lnTo>
                        <a:pt x="635" y="1122"/>
                      </a:lnTo>
                      <a:lnTo>
                        <a:pt x="635" y="1113"/>
                      </a:lnTo>
                      <a:lnTo>
                        <a:pt x="635" y="1105"/>
                      </a:lnTo>
                      <a:lnTo>
                        <a:pt x="644" y="1096"/>
                      </a:lnTo>
                      <a:lnTo>
                        <a:pt x="644" y="1087"/>
                      </a:lnTo>
                      <a:lnTo>
                        <a:pt x="652" y="1087"/>
                      </a:lnTo>
                      <a:lnTo>
                        <a:pt x="652" y="1096"/>
                      </a:lnTo>
                      <a:lnTo>
                        <a:pt x="661" y="1096"/>
                      </a:lnTo>
                      <a:lnTo>
                        <a:pt x="661" y="1105"/>
                      </a:lnTo>
                      <a:lnTo>
                        <a:pt x="661" y="1113"/>
                      </a:lnTo>
                      <a:lnTo>
                        <a:pt x="661" y="1122"/>
                      </a:lnTo>
                      <a:lnTo>
                        <a:pt x="661" y="1131"/>
                      </a:lnTo>
                      <a:lnTo>
                        <a:pt x="670" y="1131"/>
                      </a:lnTo>
                      <a:lnTo>
                        <a:pt x="670" y="1139"/>
                      </a:lnTo>
                      <a:lnTo>
                        <a:pt x="670" y="1148"/>
                      </a:lnTo>
                      <a:lnTo>
                        <a:pt x="678" y="1157"/>
                      </a:lnTo>
                      <a:lnTo>
                        <a:pt x="678" y="1165"/>
                      </a:lnTo>
                      <a:lnTo>
                        <a:pt x="678" y="1174"/>
                      </a:lnTo>
                      <a:lnTo>
                        <a:pt x="687" y="1183"/>
                      </a:lnTo>
                      <a:lnTo>
                        <a:pt x="687" y="1192"/>
                      </a:lnTo>
                      <a:lnTo>
                        <a:pt x="687" y="1200"/>
                      </a:lnTo>
                      <a:lnTo>
                        <a:pt x="696" y="1200"/>
                      </a:lnTo>
                      <a:lnTo>
                        <a:pt x="696" y="1209"/>
                      </a:lnTo>
                      <a:lnTo>
                        <a:pt x="696" y="1218"/>
                      </a:lnTo>
                      <a:lnTo>
                        <a:pt x="705" y="1218"/>
                      </a:lnTo>
                      <a:lnTo>
                        <a:pt x="705" y="1226"/>
                      </a:lnTo>
                      <a:lnTo>
                        <a:pt x="713" y="1235"/>
                      </a:lnTo>
                      <a:lnTo>
                        <a:pt x="713" y="1244"/>
                      </a:lnTo>
                      <a:lnTo>
                        <a:pt x="722" y="1244"/>
                      </a:lnTo>
                      <a:lnTo>
                        <a:pt x="722" y="1235"/>
                      </a:lnTo>
                      <a:lnTo>
                        <a:pt x="731" y="1235"/>
                      </a:lnTo>
                      <a:lnTo>
                        <a:pt x="731" y="1226"/>
                      </a:lnTo>
                      <a:lnTo>
                        <a:pt x="739" y="1226"/>
                      </a:lnTo>
                      <a:lnTo>
                        <a:pt x="739" y="1218"/>
                      </a:lnTo>
                      <a:lnTo>
                        <a:pt x="748" y="1209"/>
                      </a:lnTo>
                      <a:lnTo>
                        <a:pt x="748" y="1200"/>
                      </a:lnTo>
                      <a:lnTo>
                        <a:pt x="748" y="1192"/>
                      </a:lnTo>
                      <a:lnTo>
                        <a:pt x="757" y="1192"/>
                      </a:lnTo>
                      <a:lnTo>
                        <a:pt x="757" y="1183"/>
                      </a:lnTo>
                      <a:lnTo>
                        <a:pt x="757" y="1174"/>
                      </a:lnTo>
                      <a:lnTo>
                        <a:pt x="765" y="1174"/>
                      </a:lnTo>
                      <a:lnTo>
                        <a:pt x="765" y="1165"/>
                      </a:lnTo>
                      <a:lnTo>
                        <a:pt x="765" y="1157"/>
                      </a:lnTo>
                      <a:lnTo>
                        <a:pt x="765" y="1148"/>
                      </a:lnTo>
                      <a:lnTo>
                        <a:pt x="774" y="1139"/>
                      </a:lnTo>
                      <a:lnTo>
                        <a:pt x="774" y="1131"/>
                      </a:lnTo>
                      <a:lnTo>
                        <a:pt x="774" y="1122"/>
                      </a:lnTo>
                      <a:lnTo>
                        <a:pt x="783" y="1122"/>
                      </a:lnTo>
                      <a:lnTo>
                        <a:pt x="783" y="1113"/>
                      </a:lnTo>
                      <a:lnTo>
                        <a:pt x="783" y="1105"/>
                      </a:lnTo>
                      <a:lnTo>
                        <a:pt x="783" y="1096"/>
                      </a:lnTo>
                      <a:lnTo>
                        <a:pt x="791" y="1087"/>
                      </a:lnTo>
                      <a:lnTo>
                        <a:pt x="800" y="1087"/>
                      </a:lnTo>
                      <a:lnTo>
                        <a:pt x="800" y="1096"/>
                      </a:lnTo>
                      <a:lnTo>
                        <a:pt x="800" y="1105"/>
                      </a:lnTo>
                      <a:lnTo>
                        <a:pt x="809" y="1113"/>
                      </a:lnTo>
                      <a:lnTo>
                        <a:pt x="809" y="1122"/>
                      </a:lnTo>
                      <a:lnTo>
                        <a:pt x="809" y="1131"/>
                      </a:lnTo>
                      <a:lnTo>
                        <a:pt x="809" y="1139"/>
                      </a:lnTo>
                      <a:lnTo>
                        <a:pt x="818" y="1139"/>
                      </a:lnTo>
                      <a:lnTo>
                        <a:pt x="818" y="1148"/>
                      </a:lnTo>
                      <a:lnTo>
                        <a:pt x="818" y="1157"/>
                      </a:lnTo>
                      <a:lnTo>
                        <a:pt x="826" y="1165"/>
                      </a:lnTo>
                      <a:lnTo>
                        <a:pt x="826" y="1174"/>
                      </a:lnTo>
                      <a:lnTo>
                        <a:pt x="826" y="1183"/>
                      </a:lnTo>
                      <a:lnTo>
                        <a:pt x="835" y="1183"/>
                      </a:lnTo>
                      <a:lnTo>
                        <a:pt x="835" y="1192"/>
                      </a:lnTo>
                      <a:lnTo>
                        <a:pt x="835" y="1200"/>
                      </a:lnTo>
                      <a:lnTo>
                        <a:pt x="844" y="1209"/>
                      </a:lnTo>
                      <a:lnTo>
                        <a:pt x="844" y="1218"/>
                      </a:lnTo>
                      <a:lnTo>
                        <a:pt x="852" y="1218"/>
                      </a:lnTo>
                      <a:lnTo>
                        <a:pt x="852" y="1226"/>
                      </a:lnTo>
                      <a:lnTo>
                        <a:pt x="852" y="1235"/>
                      </a:lnTo>
                      <a:lnTo>
                        <a:pt x="861" y="1235"/>
                      </a:lnTo>
                      <a:lnTo>
                        <a:pt x="861" y="1244"/>
                      </a:lnTo>
                      <a:lnTo>
                        <a:pt x="870" y="1244"/>
                      </a:lnTo>
                      <a:lnTo>
                        <a:pt x="870" y="1235"/>
                      </a:lnTo>
                      <a:lnTo>
                        <a:pt x="878" y="1235"/>
                      </a:lnTo>
                      <a:lnTo>
                        <a:pt x="878" y="1226"/>
                      </a:lnTo>
                      <a:lnTo>
                        <a:pt x="887" y="1218"/>
                      </a:lnTo>
                      <a:lnTo>
                        <a:pt x="887" y="1209"/>
                      </a:lnTo>
                      <a:lnTo>
                        <a:pt x="896" y="1209"/>
                      </a:lnTo>
                      <a:lnTo>
                        <a:pt x="896" y="1200"/>
                      </a:lnTo>
                      <a:lnTo>
                        <a:pt x="896" y="1192"/>
                      </a:lnTo>
                      <a:lnTo>
                        <a:pt x="904" y="1183"/>
                      </a:lnTo>
                      <a:lnTo>
                        <a:pt x="904" y="1174"/>
                      </a:lnTo>
                      <a:lnTo>
                        <a:pt x="904" y="1165"/>
                      </a:lnTo>
                      <a:lnTo>
                        <a:pt x="913" y="1165"/>
                      </a:lnTo>
                      <a:lnTo>
                        <a:pt x="913" y="1157"/>
                      </a:lnTo>
                      <a:lnTo>
                        <a:pt x="913" y="1148"/>
                      </a:lnTo>
                      <a:lnTo>
                        <a:pt x="913" y="1139"/>
                      </a:lnTo>
                      <a:lnTo>
                        <a:pt x="922" y="1139"/>
                      </a:lnTo>
                      <a:lnTo>
                        <a:pt x="922" y="1131"/>
                      </a:lnTo>
                      <a:lnTo>
                        <a:pt x="922" y="1122"/>
                      </a:lnTo>
                      <a:lnTo>
                        <a:pt x="922" y="1113"/>
                      </a:lnTo>
                      <a:lnTo>
                        <a:pt x="931" y="1113"/>
                      </a:lnTo>
                      <a:lnTo>
                        <a:pt x="931" y="1105"/>
                      </a:lnTo>
                      <a:lnTo>
                        <a:pt x="931" y="1096"/>
                      </a:lnTo>
                      <a:lnTo>
                        <a:pt x="931" y="1087"/>
                      </a:lnTo>
                      <a:lnTo>
                        <a:pt x="939" y="1087"/>
                      </a:lnTo>
                      <a:lnTo>
                        <a:pt x="948" y="1087"/>
                      </a:lnTo>
                      <a:lnTo>
                        <a:pt x="948" y="1096"/>
                      </a:lnTo>
                      <a:lnTo>
                        <a:pt x="948" y="1105"/>
                      </a:lnTo>
                      <a:lnTo>
                        <a:pt x="948" y="1113"/>
                      </a:lnTo>
                      <a:lnTo>
                        <a:pt x="957" y="1122"/>
                      </a:lnTo>
                      <a:lnTo>
                        <a:pt x="957" y="1131"/>
                      </a:lnTo>
                      <a:lnTo>
                        <a:pt x="957" y="1139"/>
                      </a:lnTo>
                      <a:lnTo>
                        <a:pt x="965" y="1148"/>
                      </a:lnTo>
                      <a:lnTo>
                        <a:pt x="965" y="1157"/>
                      </a:lnTo>
                      <a:lnTo>
                        <a:pt x="965" y="1165"/>
                      </a:lnTo>
                      <a:lnTo>
                        <a:pt x="974" y="1174"/>
                      </a:lnTo>
                      <a:lnTo>
                        <a:pt x="974" y="1183"/>
                      </a:lnTo>
                      <a:lnTo>
                        <a:pt x="974" y="1192"/>
                      </a:lnTo>
                      <a:lnTo>
                        <a:pt x="983" y="1192"/>
                      </a:lnTo>
                      <a:lnTo>
                        <a:pt x="983" y="1200"/>
                      </a:lnTo>
                      <a:lnTo>
                        <a:pt x="983" y="1209"/>
                      </a:lnTo>
                      <a:lnTo>
                        <a:pt x="991" y="1209"/>
                      </a:lnTo>
                      <a:lnTo>
                        <a:pt x="991" y="1218"/>
                      </a:lnTo>
                      <a:lnTo>
                        <a:pt x="991" y="1226"/>
                      </a:lnTo>
                      <a:lnTo>
                        <a:pt x="1000" y="1226"/>
                      </a:lnTo>
                      <a:lnTo>
                        <a:pt x="1000" y="1235"/>
                      </a:lnTo>
                      <a:lnTo>
                        <a:pt x="1009" y="1235"/>
                      </a:lnTo>
                      <a:lnTo>
                        <a:pt x="1009" y="1244"/>
                      </a:lnTo>
                      <a:lnTo>
                        <a:pt x="1018" y="1244"/>
                      </a:lnTo>
                      <a:lnTo>
                        <a:pt x="1018" y="1235"/>
                      </a:lnTo>
                      <a:lnTo>
                        <a:pt x="1026" y="1235"/>
                      </a:lnTo>
                      <a:lnTo>
                        <a:pt x="1026" y="1226"/>
                      </a:lnTo>
                      <a:lnTo>
                        <a:pt x="1026" y="1218"/>
                      </a:lnTo>
                      <a:lnTo>
                        <a:pt x="1035" y="1218"/>
                      </a:lnTo>
                      <a:lnTo>
                        <a:pt x="1035" y="1209"/>
                      </a:lnTo>
                      <a:lnTo>
                        <a:pt x="1035" y="1200"/>
                      </a:lnTo>
                      <a:lnTo>
                        <a:pt x="1044" y="1200"/>
                      </a:lnTo>
                      <a:lnTo>
                        <a:pt x="1044" y="1192"/>
                      </a:lnTo>
                      <a:lnTo>
                        <a:pt x="1044" y="1183"/>
                      </a:lnTo>
                      <a:lnTo>
                        <a:pt x="1052" y="1183"/>
                      </a:lnTo>
                      <a:lnTo>
                        <a:pt x="1052" y="1174"/>
                      </a:lnTo>
                      <a:lnTo>
                        <a:pt x="1052" y="1165"/>
                      </a:lnTo>
                      <a:lnTo>
                        <a:pt x="1052" y="1157"/>
                      </a:lnTo>
                      <a:lnTo>
                        <a:pt x="1061" y="1157"/>
                      </a:lnTo>
                      <a:lnTo>
                        <a:pt x="1061" y="1148"/>
                      </a:lnTo>
                      <a:lnTo>
                        <a:pt x="1061" y="1139"/>
                      </a:lnTo>
                      <a:lnTo>
                        <a:pt x="1061" y="1131"/>
                      </a:lnTo>
                      <a:lnTo>
                        <a:pt x="1070" y="1131"/>
                      </a:lnTo>
                      <a:lnTo>
                        <a:pt x="1070" y="1122"/>
                      </a:lnTo>
                      <a:lnTo>
                        <a:pt x="1070" y="1113"/>
                      </a:lnTo>
                      <a:lnTo>
                        <a:pt x="1070" y="1105"/>
                      </a:lnTo>
                      <a:lnTo>
                        <a:pt x="1078" y="1096"/>
                      </a:lnTo>
                      <a:lnTo>
                        <a:pt x="1078" y="1087"/>
                      </a:lnTo>
                      <a:lnTo>
                        <a:pt x="1087" y="1087"/>
                      </a:lnTo>
                      <a:lnTo>
                        <a:pt x="1087" y="1096"/>
                      </a:lnTo>
                      <a:lnTo>
                        <a:pt x="1096" y="1096"/>
                      </a:lnTo>
                      <a:lnTo>
                        <a:pt x="1096" y="1105"/>
                      </a:lnTo>
                      <a:lnTo>
                        <a:pt x="1096" y="1113"/>
                      </a:lnTo>
                      <a:lnTo>
                        <a:pt x="1096" y="1122"/>
                      </a:lnTo>
                      <a:lnTo>
                        <a:pt x="1104" y="1131"/>
                      </a:lnTo>
                      <a:lnTo>
                        <a:pt x="1104" y="1139"/>
                      </a:lnTo>
                      <a:lnTo>
                        <a:pt x="1104" y="1148"/>
                      </a:lnTo>
                      <a:lnTo>
                        <a:pt x="1113" y="1157"/>
                      </a:lnTo>
                      <a:lnTo>
                        <a:pt x="1113" y="1165"/>
                      </a:lnTo>
                      <a:lnTo>
                        <a:pt x="1113" y="1174"/>
                      </a:lnTo>
                      <a:lnTo>
                        <a:pt x="1122" y="1183"/>
                      </a:lnTo>
                      <a:lnTo>
                        <a:pt x="1122" y="1192"/>
                      </a:lnTo>
                      <a:lnTo>
                        <a:pt x="1122" y="1200"/>
                      </a:lnTo>
                      <a:lnTo>
                        <a:pt x="1131" y="1200"/>
                      </a:lnTo>
                      <a:lnTo>
                        <a:pt x="1131" y="1209"/>
                      </a:lnTo>
                      <a:lnTo>
                        <a:pt x="1131" y="1218"/>
                      </a:lnTo>
                      <a:lnTo>
                        <a:pt x="1139" y="1218"/>
                      </a:lnTo>
                      <a:lnTo>
                        <a:pt x="1139" y="1226"/>
                      </a:lnTo>
                      <a:lnTo>
                        <a:pt x="1148" y="1235"/>
                      </a:lnTo>
                      <a:lnTo>
                        <a:pt x="1148" y="1244"/>
                      </a:lnTo>
                      <a:lnTo>
                        <a:pt x="1157" y="1244"/>
                      </a:lnTo>
                      <a:lnTo>
                        <a:pt x="1157" y="1235"/>
                      </a:lnTo>
                      <a:lnTo>
                        <a:pt x="1165" y="1235"/>
                      </a:lnTo>
                      <a:lnTo>
                        <a:pt x="1165" y="1226"/>
                      </a:lnTo>
                      <a:lnTo>
                        <a:pt x="1174" y="1226"/>
                      </a:lnTo>
                      <a:lnTo>
                        <a:pt x="1174" y="1218"/>
                      </a:lnTo>
                      <a:lnTo>
                        <a:pt x="1183" y="1209"/>
                      </a:lnTo>
                      <a:lnTo>
                        <a:pt x="1183" y="1200"/>
                      </a:lnTo>
                      <a:lnTo>
                        <a:pt x="1183" y="1192"/>
                      </a:lnTo>
                      <a:lnTo>
                        <a:pt x="1191" y="1192"/>
                      </a:lnTo>
                      <a:lnTo>
                        <a:pt x="1191" y="1183"/>
                      </a:lnTo>
                      <a:lnTo>
                        <a:pt x="1191" y="1174"/>
                      </a:lnTo>
                      <a:lnTo>
                        <a:pt x="1200" y="1174"/>
                      </a:lnTo>
                      <a:lnTo>
                        <a:pt x="1200" y="1165"/>
                      </a:lnTo>
                      <a:lnTo>
                        <a:pt x="1200" y="1157"/>
                      </a:lnTo>
                      <a:lnTo>
                        <a:pt x="1200" y="1148"/>
                      </a:lnTo>
                      <a:lnTo>
                        <a:pt x="1209" y="1148"/>
                      </a:lnTo>
                      <a:lnTo>
                        <a:pt x="1209" y="1139"/>
                      </a:lnTo>
                      <a:lnTo>
                        <a:pt x="1209" y="1131"/>
                      </a:lnTo>
                      <a:lnTo>
                        <a:pt x="1209" y="1122"/>
                      </a:lnTo>
                      <a:lnTo>
                        <a:pt x="1217" y="1122"/>
                      </a:lnTo>
                      <a:lnTo>
                        <a:pt x="1217" y="1113"/>
                      </a:lnTo>
                      <a:lnTo>
                        <a:pt x="1217" y="1105"/>
                      </a:lnTo>
                      <a:lnTo>
                        <a:pt x="1217" y="1096"/>
                      </a:lnTo>
                      <a:lnTo>
                        <a:pt x="1226" y="1087"/>
                      </a:lnTo>
                      <a:lnTo>
                        <a:pt x="1235" y="1087"/>
                      </a:lnTo>
                      <a:lnTo>
                        <a:pt x="1235" y="1096"/>
                      </a:lnTo>
                      <a:lnTo>
                        <a:pt x="1235" y="1105"/>
                      </a:lnTo>
                      <a:lnTo>
                        <a:pt x="1244" y="1113"/>
                      </a:lnTo>
                      <a:lnTo>
                        <a:pt x="1244" y="1122"/>
                      </a:lnTo>
                      <a:lnTo>
                        <a:pt x="1244" y="1131"/>
                      </a:lnTo>
                      <a:lnTo>
                        <a:pt x="1252" y="1139"/>
                      </a:lnTo>
                      <a:lnTo>
                        <a:pt x="1252" y="1148"/>
                      </a:lnTo>
                      <a:lnTo>
                        <a:pt x="1252" y="1157"/>
                      </a:lnTo>
                      <a:lnTo>
                        <a:pt x="1261" y="1165"/>
                      </a:lnTo>
                      <a:lnTo>
                        <a:pt x="1261" y="1174"/>
                      </a:lnTo>
                      <a:lnTo>
                        <a:pt x="1261" y="1183"/>
                      </a:lnTo>
                      <a:lnTo>
                        <a:pt x="1270" y="1183"/>
                      </a:lnTo>
                      <a:lnTo>
                        <a:pt x="1270" y="1192"/>
                      </a:lnTo>
                      <a:lnTo>
                        <a:pt x="1270" y="1200"/>
                      </a:lnTo>
                      <a:lnTo>
                        <a:pt x="1278" y="1200"/>
                      </a:lnTo>
                      <a:lnTo>
                        <a:pt x="1278" y="1209"/>
                      </a:lnTo>
                      <a:lnTo>
                        <a:pt x="1278" y="1218"/>
                      </a:lnTo>
                      <a:lnTo>
                        <a:pt x="1287" y="1218"/>
                      </a:lnTo>
                      <a:lnTo>
                        <a:pt x="1287" y="1226"/>
                      </a:lnTo>
                      <a:lnTo>
                        <a:pt x="1287" y="1235"/>
                      </a:lnTo>
                      <a:lnTo>
                        <a:pt x="1296" y="1235"/>
                      </a:lnTo>
                      <a:lnTo>
                        <a:pt x="1296" y="1244"/>
                      </a:lnTo>
                      <a:lnTo>
                        <a:pt x="1304" y="1244"/>
                      </a:lnTo>
                      <a:lnTo>
                        <a:pt x="1304" y="1235"/>
                      </a:lnTo>
                      <a:lnTo>
                        <a:pt x="1313" y="1235"/>
                      </a:lnTo>
                      <a:lnTo>
                        <a:pt x="1313" y="1226"/>
                      </a:lnTo>
                      <a:lnTo>
                        <a:pt x="1322" y="1226"/>
                      </a:lnTo>
                      <a:lnTo>
                        <a:pt x="1322" y="1218"/>
                      </a:lnTo>
                      <a:lnTo>
                        <a:pt x="1322" y="1209"/>
                      </a:lnTo>
                      <a:lnTo>
                        <a:pt x="1330" y="1209"/>
                      </a:lnTo>
                      <a:lnTo>
                        <a:pt x="1330" y="1200"/>
                      </a:lnTo>
                      <a:lnTo>
                        <a:pt x="1330" y="1192"/>
                      </a:lnTo>
                      <a:lnTo>
                        <a:pt x="1339" y="1183"/>
                      </a:lnTo>
                      <a:lnTo>
                        <a:pt x="1339" y="1174"/>
                      </a:lnTo>
                      <a:lnTo>
                        <a:pt x="1339" y="1165"/>
                      </a:lnTo>
                      <a:lnTo>
                        <a:pt x="1348" y="1165"/>
                      </a:lnTo>
                      <a:lnTo>
                        <a:pt x="1348" y="1157"/>
                      </a:lnTo>
                      <a:lnTo>
                        <a:pt x="1348" y="1148"/>
                      </a:lnTo>
                      <a:lnTo>
                        <a:pt x="1348" y="1139"/>
                      </a:lnTo>
                      <a:lnTo>
                        <a:pt x="1357" y="1139"/>
                      </a:lnTo>
                      <a:lnTo>
                        <a:pt x="1357" y="1131"/>
                      </a:lnTo>
                      <a:lnTo>
                        <a:pt x="1357" y="1122"/>
                      </a:lnTo>
                      <a:lnTo>
                        <a:pt x="1357" y="1113"/>
                      </a:lnTo>
                      <a:lnTo>
                        <a:pt x="1365" y="1113"/>
                      </a:lnTo>
                      <a:lnTo>
                        <a:pt x="1365" y="1105"/>
                      </a:lnTo>
                      <a:lnTo>
                        <a:pt x="1365" y="1096"/>
                      </a:lnTo>
                      <a:lnTo>
                        <a:pt x="1365" y="1087"/>
                      </a:lnTo>
                      <a:lnTo>
                        <a:pt x="1374" y="1087"/>
                      </a:lnTo>
                      <a:lnTo>
                        <a:pt x="1383" y="1087"/>
                      </a:lnTo>
                      <a:lnTo>
                        <a:pt x="1383" y="1096"/>
                      </a:lnTo>
                      <a:lnTo>
                        <a:pt x="1383" y="1105"/>
                      </a:lnTo>
                      <a:lnTo>
                        <a:pt x="1383" y="1113"/>
                      </a:lnTo>
                      <a:lnTo>
                        <a:pt x="1391" y="1113"/>
                      </a:lnTo>
                      <a:lnTo>
                        <a:pt x="1391" y="1122"/>
                      </a:lnTo>
                      <a:lnTo>
                        <a:pt x="1391" y="1131"/>
                      </a:lnTo>
                      <a:lnTo>
                        <a:pt x="1391" y="1139"/>
                      </a:lnTo>
                      <a:lnTo>
                        <a:pt x="1400" y="1148"/>
                      </a:lnTo>
                      <a:lnTo>
                        <a:pt x="1400" y="1157"/>
                      </a:lnTo>
                      <a:lnTo>
                        <a:pt x="1400" y="1165"/>
                      </a:lnTo>
                      <a:lnTo>
                        <a:pt x="1409" y="1174"/>
                      </a:lnTo>
                      <a:lnTo>
                        <a:pt x="1409" y="1183"/>
                      </a:lnTo>
                      <a:lnTo>
                        <a:pt x="1409" y="1192"/>
                      </a:lnTo>
                      <a:lnTo>
                        <a:pt x="1417" y="1192"/>
                      </a:lnTo>
                      <a:lnTo>
                        <a:pt x="1417" y="1200"/>
                      </a:lnTo>
                      <a:lnTo>
                        <a:pt x="1417" y="1209"/>
                      </a:lnTo>
                      <a:lnTo>
                        <a:pt x="1426" y="1209"/>
                      </a:lnTo>
                      <a:lnTo>
                        <a:pt x="1426" y="1218"/>
                      </a:lnTo>
                      <a:lnTo>
                        <a:pt x="1426" y="1226"/>
                      </a:lnTo>
                      <a:lnTo>
                        <a:pt x="1435" y="1226"/>
                      </a:lnTo>
                      <a:lnTo>
                        <a:pt x="1435" y="1235"/>
                      </a:lnTo>
                      <a:lnTo>
                        <a:pt x="1443" y="1235"/>
                      </a:lnTo>
                      <a:lnTo>
                        <a:pt x="1443" y="1244"/>
                      </a:lnTo>
                      <a:lnTo>
                        <a:pt x="1452" y="1244"/>
                      </a:lnTo>
                      <a:lnTo>
                        <a:pt x="1452" y="1235"/>
                      </a:lnTo>
                      <a:lnTo>
                        <a:pt x="1461" y="1235"/>
                      </a:lnTo>
                      <a:lnTo>
                        <a:pt x="1461" y="1226"/>
                      </a:lnTo>
                      <a:lnTo>
                        <a:pt x="1461" y="1218"/>
                      </a:lnTo>
                      <a:lnTo>
                        <a:pt x="1470" y="1218"/>
                      </a:lnTo>
                      <a:lnTo>
                        <a:pt x="1470" y="1209"/>
                      </a:lnTo>
                      <a:lnTo>
                        <a:pt x="1470" y="1200"/>
                      </a:lnTo>
                      <a:lnTo>
                        <a:pt x="1478" y="1200"/>
                      </a:lnTo>
                      <a:lnTo>
                        <a:pt x="1478" y="1192"/>
                      </a:lnTo>
                      <a:lnTo>
                        <a:pt x="1478" y="1183"/>
                      </a:lnTo>
                      <a:lnTo>
                        <a:pt x="1487" y="1183"/>
                      </a:lnTo>
                      <a:lnTo>
                        <a:pt x="1487" y="1174"/>
                      </a:lnTo>
                      <a:lnTo>
                        <a:pt x="1487" y="1165"/>
                      </a:lnTo>
                      <a:lnTo>
                        <a:pt x="1487" y="1157"/>
                      </a:lnTo>
                      <a:lnTo>
                        <a:pt x="1496" y="1157"/>
                      </a:lnTo>
                      <a:lnTo>
                        <a:pt x="1496" y="1148"/>
                      </a:lnTo>
                      <a:lnTo>
                        <a:pt x="1496" y="1139"/>
                      </a:lnTo>
                      <a:lnTo>
                        <a:pt x="1496" y="1131"/>
                      </a:lnTo>
                      <a:lnTo>
                        <a:pt x="1504" y="1131"/>
                      </a:lnTo>
                      <a:lnTo>
                        <a:pt x="1504" y="1122"/>
                      </a:lnTo>
                      <a:lnTo>
                        <a:pt x="1504" y="1113"/>
                      </a:lnTo>
                      <a:lnTo>
                        <a:pt x="1504" y="1105"/>
                      </a:lnTo>
                      <a:lnTo>
                        <a:pt x="1513" y="1096"/>
                      </a:lnTo>
                      <a:lnTo>
                        <a:pt x="1513" y="1087"/>
                      </a:lnTo>
                      <a:lnTo>
                        <a:pt x="1522" y="1087"/>
                      </a:lnTo>
                      <a:lnTo>
                        <a:pt x="1522" y="1096"/>
                      </a:lnTo>
                      <a:lnTo>
                        <a:pt x="1530" y="1096"/>
                      </a:lnTo>
                      <a:lnTo>
                        <a:pt x="1530" y="1105"/>
                      </a:lnTo>
                      <a:lnTo>
                        <a:pt x="1530" y="1113"/>
                      </a:lnTo>
                      <a:lnTo>
                        <a:pt x="1530" y="1122"/>
                      </a:lnTo>
                      <a:lnTo>
                        <a:pt x="1539" y="1131"/>
                      </a:lnTo>
                      <a:lnTo>
                        <a:pt x="1539" y="1139"/>
                      </a:lnTo>
                      <a:lnTo>
                        <a:pt x="1539" y="1148"/>
                      </a:lnTo>
                      <a:lnTo>
                        <a:pt x="1548" y="1157"/>
                      </a:lnTo>
                      <a:lnTo>
                        <a:pt x="1548" y="1165"/>
                      </a:lnTo>
                      <a:lnTo>
                        <a:pt x="1548" y="1174"/>
                      </a:lnTo>
                      <a:lnTo>
                        <a:pt x="1557" y="1183"/>
                      </a:lnTo>
                      <a:lnTo>
                        <a:pt x="1557" y="1192"/>
                      </a:lnTo>
                      <a:lnTo>
                        <a:pt x="1565" y="1200"/>
                      </a:lnTo>
                      <a:lnTo>
                        <a:pt x="1565" y="1209"/>
                      </a:lnTo>
                      <a:lnTo>
                        <a:pt x="1565" y="1218"/>
                      </a:lnTo>
                      <a:lnTo>
                        <a:pt x="1574" y="1218"/>
                      </a:lnTo>
                      <a:lnTo>
                        <a:pt x="1574" y="1226"/>
                      </a:lnTo>
                      <a:lnTo>
                        <a:pt x="1583" y="1235"/>
                      </a:lnTo>
                      <a:lnTo>
                        <a:pt x="1591" y="1244"/>
                      </a:lnTo>
                      <a:lnTo>
                        <a:pt x="1600" y="1235"/>
                      </a:lnTo>
                      <a:lnTo>
                        <a:pt x="1600" y="1226"/>
                      </a:lnTo>
                      <a:lnTo>
                        <a:pt x="1609" y="1226"/>
                      </a:lnTo>
                      <a:lnTo>
                        <a:pt x="1609" y="1218"/>
                      </a:lnTo>
                      <a:lnTo>
                        <a:pt x="1617" y="1209"/>
                      </a:lnTo>
                      <a:lnTo>
                        <a:pt x="1617" y="1200"/>
                      </a:lnTo>
                      <a:lnTo>
                        <a:pt x="1617" y="1192"/>
                      </a:lnTo>
                      <a:lnTo>
                        <a:pt x="1626" y="1192"/>
                      </a:lnTo>
                      <a:lnTo>
                        <a:pt x="1626" y="1183"/>
                      </a:lnTo>
                      <a:lnTo>
                        <a:pt x="1626" y="1174"/>
                      </a:lnTo>
                      <a:lnTo>
                        <a:pt x="1635" y="1174"/>
                      </a:lnTo>
                      <a:lnTo>
                        <a:pt x="1635" y="1165"/>
                      </a:lnTo>
                      <a:lnTo>
                        <a:pt x="1635" y="1157"/>
                      </a:lnTo>
                      <a:lnTo>
                        <a:pt x="1635" y="1148"/>
                      </a:lnTo>
                      <a:lnTo>
                        <a:pt x="1643" y="1148"/>
                      </a:lnTo>
                      <a:lnTo>
                        <a:pt x="1643" y="1139"/>
                      </a:lnTo>
                      <a:lnTo>
                        <a:pt x="1643" y="1131"/>
                      </a:lnTo>
                      <a:lnTo>
                        <a:pt x="1643" y="1122"/>
                      </a:lnTo>
                      <a:lnTo>
                        <a:pt x="1652" y="1122"/>
                      </a:lnTo>
                      <a:lnTo>
                        <a:pt x="1652" y="1113"/>
                      </a:lnTo>
                      <a:lnTo>
                        <a:pt x="1652" y="1105"/>
                      </a:lnTo>
                      <a:lnTo>
                        <a:pt x="1652" y="1096"/>
                      </a:lnTo>
                      <a:lnTo>
                        <a:pt x="1661" y="1096"/>
                      </a:lnTo>
                      <a:lnTo>
                        <a:pt x="1661" y="1087"/>
                      </a:lnTo>
                      <a:lnTo>
                        <a:pt x="1670" y="1087"/>
                      </a:lnTo>
                      <a:lnTo>
                        <a:pt x="1670" y="1096"/>
                      </a:lnTo>
                      <a:lnTo>
                        <a:pt x="1670" y="1105"/>
                      </a:lnTo>
                      <a:lnTo>
                        <a:pt x="1678" y="1105"/>
                      </a:lnTo>
                      <a:lnTo>
                        <a:pt x="1678" y="1113"/>
                      </a:lnTo>
                      <a:lnTo>
                        <a:pt x="1678" y="1122"/>
                      </a:lnTo>
                      <a:lnTo>
                        <a:pt x="1678" y="1131"/>
                      </a:lnTo>
                      <a:lnTo>
                        <a:pt x="1687" y="1139"/>
                      </a:lnTo>
                      <a:lnTo>
                        <a:pt x="1687" y="1148"/>
                      </a:lnTo>
                      <a:lnTo>
                        <a:pt x="1687" y="1157"/>
                      </a:lnTo>
                      <a:lnTo>
                        <a:pt x="1696" y="1165"/>
                      </a:lnTo>
                      <a:lnTo>
                        <a:pt x="1696" y="1174"/>
                      </a:lnTo>
                      <a:lnTo>
                        <a:pt x="1696" y="1183"/>
                      </a:lnTo>
                      <a:lnTo>
                        <a:pt x="1704" y="1183"/>
                      </a:lnTo>
                      <a:lnTo>
                        <a:pt x="1704" y="1192"/>
                      </a:lnTo>
                      <a:lnTo>
                        <a:pt x="1704" y="1200"/>
                      </a:lnTo>
                      <a:lnTo>
                        <a:pt x="1713" y="1200"/>
                      </a:lnTo>
                      <a:lnTo>
                        <a:pt x="1713" y="1209"/>
                      </a:lnTo>
                      <a:lnTo>
                        <a:pt x="1713" y="1218"/>
                      </a:lnTo>
                      <a:lnTo>
                        <a:pt x="1722" y="1218"/>
                      </a:lnTo>
                      <a:lnTo>
                        <a:pt x="1722" y="1226"/>
                      </a:lnTo>
                      <a:lnTo>
                        <a:pt x="1722" y="1235"/>
                      </a:lnTo>
                      <a:lnTo>
                        <a:pt x="1730" y="1235"/>
                      </a:lnTo>
                      <a:lnTo>
                        <a:pt x="1730" y="1244"/>
                      </a:lnTo>
                      <a:lnTo>
                        <a:pt x="1739" y="1244"/>
                      </a:lnTo>
                      <a:lnTo>
                        <a:pt x="1739" y="1235"/>
                      </a:lnTo>
                      <a:lnTo>
                        <a:pt x="1748" y="1235"/>
                      </a:lnTo>
                      <a:lnTo>
                        <a:pt x="1748" y="1226"/>
                      </a:lnTo>
                      <a:lnTo>
                        <a:pt x="1756" y="1226"/>
                      </a:lnTo>
                      <a:lnTo>
                        <a:pt x="1756" y="1218"/>
                      </a:lnTo>
                      <a:lnTo>
                        <a:pt x="1756" y="1209"/>
                      </a:lnTo>
                      <a:lnTo>
                        <a:pt x="1765" y="1209"/>
                      </a:lnTo>
                      <a:lnTo>
                        <a:pt x="1765" y="1200"/>
                      </a:lnTo>
                      <a:lnTo>
                        <a:pt x="1765" y="1192"/>
                      </a:lnTo>
                      <a:lnTo>
                        <a:pt x="1774" y="1192"/>
                      </a:lnTo>
                      <a:lnTo>
                        <a:pt x="1774" y="1183"/>
                      </a:lnTo>
                      <a:lnTo>
                        <a:pt x="1774" y="1174"/>
                      </a:lnTo>
                      <a:lnTo>
                        <a:pt x="1774" y="1165"/>
                      </a:lnTo>
                      <a:lnTo>
                        <a:pt x="1783" y="1165"/>
                      </a:lnTo>
                      <a:lnTo>
                        <a:pt x="1783" y="1157"/>
                      </a:lnTo>
                      <a:lnTo>
                        <a:pt x="1783" y="1148"/>
                      </a:lnTo>
                      <a:lnTo>
                        <a:pt x="1783" y="1139"/>
                      </a:lnTo>
                      <a:lnTo>
                        <a:pt x="1791" y="1139"/>
                      </a:lnTo>
                      <a:lnTo>
                        <a:pt x="1791" y="1131"/>
                      </a:lnTo>
                      <a:lnTo>
                        <a:pt x="1791" y="1122"/>
                      </a:lnTo>
                      <a:lnTo>
                        <a:pt x="1791" y="1113"/>
                      </a:lnTo>
                      <a:lnTo>
                        <a:pt x="1800" y="1113"/>
                      </a:lnTo>
                      <a:lnTo>
                        <a:pt x="1800" y="1105"/>
                      </a:lnTo>
                      <a:lnTo>
                        <a:pt x="1800" y="1096"/>
                      </a:lnTo>
                      <a:lnTo>
                        <a:pt x="1800" y="1087"/>
                      </a:lnTo>
                      <a:lnTo>
                        <a:pt x="1809" y="1087"/>
                      </a:lnTo>
                      <a:lnTo>
                        <a:pt x="1817" y="1087"/>
                      </a:lnTo>
                      <a:lnTo>
                        <a:pt x="1817" y="1096"/>
                      </a:lnTo>
                      <a:lnTo>
                        <a:pt x="1817" y="1105"/>
                      </a:lnTo>
                      <a:lnTo>
                        <a:pt x="1817" y="1113"/>
                      </a:lnTo>
                      <a:lnTo>
                        <a:pt x="1826" y="1113"/>
                      </a:lnTo>
                      <a:lnTo>
                        <a:pt x="1826" y="1122"/>
                      </a:lnTo>
                      <a:lnTo>
                        <a:pt x="1826" y="1131"/>
                      </a:lnTo>
                      <a:lnTo>
                        <a:pt x="1826" y="1139"/>
                      </a:lnTo>
                      <a:lnTo>
                        <a:pt x="1835" y="1148"/>
                      </a:lnTo>
                      <a:lnTo>
                        <a:pt x="1835" y="1157"/>
                      </a:lnTo>
                      <a:lnTo>
                        <a:pt x="1835" y="1165"/>
                      </a:lnTo>
                      <a:lnTo>
                        <a:pt x="1843" y="1165"/>
                      </a:lnTo>
                      <a:lnTo>
                        <a:pt x="1843" y="1174"/>
                      </a:lnTo>
                      <a:lnTo>
                        <a:pt x="1843" y="1183"/>
                      </a:lnTo>
                      <a:lnTo>
                        <a:pt x="1843" y="1192"/>
                      </a:lnTo>
                      <a:lnTo>
                        <a:pt x="1852" y="1192"/>
                      </a:lnTo>
                      <a:lnTo>
                        <a:pt x="1852" y="1200"/>
                      </a:lnTo>
                      <a:lnTo>
                        <a:pt x="1852" y="1209"/>
                      </a:lnTo>
                      <a:lnTo>
                        <a:pt x="1861" y="1209"/>
                      </a:lnTo>
                      <a:lnTo>
                        <a:pt x="1861" y="1218"/>
                      </a:lnTo>
                      <a:lnTo>
                        <a:pt x="1861" y="1226"/>
                      </a:lnTo>
                      <a:lnTo>
                        <a:pt x="1869" y="1226"/>
                      </a:lnTo>
                      <a:lnTo>
                        <a:pt x="1869" y="1235"/>
                      </a:lnTo>
                      <a:lnTo>
                        <a:pt x="1878" y="1235"/>
                      </a:lnTo>
                      <a:lnTo>
                        <a:pt x="1878" y="1244"/>
                      </a:lnTo>
                      <a:lnTo>
                        <a:pt x="1887" y="1244"/>
                      </a:lnTo>
                      <a:lnTo>
                        <a:pt x="1887" y="1235"/>
                      </a:lnTo>
                      <a:lnTo>
                        <a:pt x="1896" y="1235"/>
                      </a:lnTo>
                      <a:lnTo>
                        <a:pt x="1896" y="1226"/>
                      </a:lnTo>
                      <a:lnTo>
                        <a:pt x="1896" y="1218"/>
                      </a:lnTo>
                      <a:lnTo>
                        <a:pt x="1904" y="1218"/>
                      </a:lnTo>
                      <a:lnTo>
                        <a:pt x="1904" y="1209"/>
                      </a:lnTo>
                      <a:lnTo>
                        <a:pt x="1904" y="1200"/>
                      </a:lnTo>
                      <a:lnTo>
                        <a:pt x="1913" y="1200"/>
                      </a:lnTo>
                      <a:lnTo>
                        <a:pt x="1913" y="1192"/>
                      </a:lnTo>
                      <a:lnTo>
                        <a:pt x="1913" y="1183"/>
                      </a:lnTo>
                      <a:lnTo>
                        <a:pt x="1922" y="1183"/>
                      </a:lnTo>
                      <a:lnTo>
                        <a:pt x="1922" y="1174"/>
                      </a:lnTo>
                      <a:lnTo>
                        <a:pt x="1922" y="1165"/>
                      </a:lnTo>
                      <a:lnTo>
                        <a:pt x="1922" y="1157"/>
                      </a:lnTo>
                      <a:lnTo>
                        <a:pt x="1930" y="1157"/>
                      </a:lnTo>
                      <a:lnTo>
                        <a:pt x="1930" y="1148"/>
                      </a:lnTo>
                      <a:lnTo>
                        <a:pt x="1930" y="1139"/>
                      </a:lnTo>
                      <a:lnTo>
                        <a:pt x="1930" y="1131"/>
                      </a:lnTo>
                      <a:lnTo>
                        <a:pt x="1939" y="1131"/>
                      </a:lnTo>
                      <a:lnTo>
                        <a:pt x="1939" y="1122"/>
                      </a:lnTo>
                      <a:lnTo>
                        <a:pt x="1939" y="1113"/>
                      </a:lnTo>
                      <a:lnTo>
                        <a:pt x="1939" y="1105"/>
                      </a:lnTo>
                      <a:lnTo>
                        <a:pt x="1948" y="1105"/>
                      </a:lnTo>
                      <a:lnTo>
                        <a:pt x="1948" y="1096"/>
                      </a:lnTo>
                      <a:lnTo>
                        <a:pt x="1948" y="1087"/>
                      </a:lnTo>
                      <a:lnTo>
                        <a:pt x="1956" y="1087"/>
                      </a:lnTo>
                      <a:lnTo>
                        <a:pt x="1956" y="1096"/>
                      </a:lnTo>
                      <a:lnTo>
                        <a:pt x="1965" y="1096"/>
                      </a:lnTo>
                      <a:lnTo>
                        <a:pt x="1965" y="1105"/>
                      </a:lnTo>
                      <a:lnTo>
                        <a:pt x="1965" y="1113"/>
                      </a:lnTo>
                      <a:lnTo>
                        <a:pt x="1965" y="1122"/>
                      </a:lnTo>
                      <a:lnTo>
                        <a:pt x="1974" y="1131"/>
                      </a:lnTo>
                      <a:lnTo>
                        <a:pt x="1974" y="1139"/>
                      </a:lnTo>
                      <a:lnTo>
                        <a:pt x="1974" y="1148"/>
                      </a:lnTo>
                      <a:lnTo>
                        <a:pt x="1983" y="1157"/>
                      </a:lnTo>
                      <a:lnTo>
                        <a:pt x="1983" y="1165"/>
                      </a:lnTo>
                      <a:lnTo>
                        <a:pt x="1983" y="1174"/>
                      </a:lnTo>
                      <a:lnTo>
                        <a:pt x="1991" y="1174"/>
                      </a:lnTo>
                      <a:lnTo>
                        <a:pt x="1991" y="1183"/>
                      </a:lnTo>
                      <a:lnTo>
                        <a:pt x="1991" y="1192"/>
                      </a:lnTo>
                      <a:lnTo>
                        <a:pt x="2000" y="1200"/>
                      </a:lnTo>
                      <a:lnTo>
                        <a:pt x="2000" y="1209"/>
                      </a:lnTo>
                      <a:lnTo>
                        <a:pt x="2009" y="1218"/>
                      </a:lnTo>
                      <a:lnTo>
                        <a:pt x="2009" y="1226"/>
                      </a:lnTo>
                      <a:lnTo>
                        <a:pt x="2017" y="1226"/>
                      </a:lnTo>
                      <a:lnTo>
                        <a:pt x="2017" y="1235"/>
                      </a:lnTo>
                      <a:lnTo>
                        <a:pt x="2026" y="1235"/>
                      </a:lnTo>
                      <a:lnTo>
                        <a:pt x="2026" y="1226"/>
                      </a:lnTo>
                      <a:lnTo>
                        <a:pt x="2026" y="1218"/>
                      </a:lnTo>
                      <a:lnTo>
                        <a:pt x="2035" y="1218"/>
                      </a:lnTo>
                      <a:lnTo>
                        <a:pt x="2035" y="1209"/>
                      </a:lnTo>
                      <a:lnTo>
                        <a:pt x="2043" y="1200"/>
                      </a:lnTo>
                      <a:lnTo>
                        <a:pt x="2043" y="1192"/>
                      </a:lnTo>
                      <a:lnTo>
                        <a:pt x="2043" y="1183"/>
                      </a:lnTo>
                      <a:lnTo>
                        <a:pt x="2052" y="1183"/>
                      </a:lnTo>
                      <a:lnTo>
                        <a:pt x="2052" y="1174"/>
                      </a:lnTo>
                      <a:lnTo>
                        <a:pt x="2052" y="1165"/>
                      </a:lnTo>
                      <a:lnTo>
                        <a:pt x="2061" y="1165"/>
                      </a:lnTo>
                      <a:lnTo>
                        <a:pt x="2061" y="1157"/>
                      </a:lnTo>
                      <a:lnTo>
                        <a:pt x="2061" y="1148"/>
                      </a:lnTo>
                      <a:lnTo>
                        <a:pt x="2061" y="1139"/>
                      </a:lnTo>
                      <a:lnTo>
                        <a:pt x="2069" y="1139"/>
                      </a:lnTo>
                      <a:lnTo>
                        <a:pt x="2069" y="1131"/>
                      </a:lnTo>
                      <a:lnTo>
                        <a:pt x="2078" y="1131"/>
                      </a:lnTo>
                      <a:lnTo>
                        <a:pt x="2078" y="1139"/>
                      </a:lnTo>
                      <a:lnTo>
                        <a:pt x="2078" y="1148"/>
                      </a:lnTo>
                      <a:lnTo>
                        <a:pt x="2087" y="1157"/>
                      </a:lnTo>
                      <a:lnTo>
                        <a:pt x="2087" y="1165"/>
                      </a:lnTo>
                      <a:lnTo>
                        <a:pt x="2087" y="1174"/>
                      </a:lnTo>
                      <a:lnTo>
                        <a:pt x="2087" y="1183"/>
                      </a:lnTo>
                      <a:lnTo>
                        <a:pt x="2096" y="1192"/>
                      </a:lnTo>
                      <a:lnTo>
                        <a:pt x="2096" y="1200"/>
                      </a:lnTo>
                      <a:lnTo>
                        <a:pt x="2096" y="1209"/>
                      </a:lnTo>
                      <a:lnTo>
                        <a:pt x="2104" y="1209"/>
                      </a:lnTo>
                      <a:lnTo>
                        <a:pt x="2104" y="1218"/>
                      </a:lnTo>
                      <a:lnTo>
                        <a:pt x="2104" y="1226"/>
                      </a:lnTo>
                      <a:lnTo>
                        <a:pt x="2104" y="1235"/>
                      </a:lnTo>
                      <a:lnTo>
                        <a:pt x="2113" y="1235"/>
                      </a:lnTo>
                      <a:lnTo>
                        <a:pt x="2113" y="1244"/>
                      </a:lnTo>
                      <a:lnTo>
                        <a:pt x="2113" y="1252"/>
                      </a:lnTo>
                      <a:lnTo>
                        <a:pt x="2122" y="1252"/>
                      </a:lnTo>
                      <a:lnTo>
                        <a:pt x="2122" y="1261"/>
                      </a:lnTo>
                      <a:lnTo>
                        <a:pt x="2130" y="1261"/>
                      </a:lnTo>
                      <a:lnTo>
                        <a:pt x="2130" y="1252"/>
                      </a:lnTo>
                      <a:lnTo>
                        <a:pt x="2139" y="1252"/>
                      </a:lnTo>
                      <a:lnTo>
                        <a:pt x="2139" y="1244"/>
                      </a:lnTo>
                      <a:lnTo>
                        <a:pt x="2148" y="1235"/>
                      </a:lnTo>
                      <a:lnTo>
                        <a:pt x="2148" y="1226"/>
                      </a:lnTo>
                      <a:lnTo>
                        <a:pt x="2156" y="1218"/>
                      </a:lnTo>
                      <a:lnTo>
                        <a:pt x="2156" y="1209"/>
                      </a:lnTo>
                      <a:lnTo>
                        <a:pt x="2156" y="1200"/>
                      </a:lnTo>
                      <a:lnTo>
                        <a:pt x="2165" y="1200"/>
                      </a:lnTo>
                      <a:lnTo>
                        <a:pt x="2165" y="1192"/>
                      </a:lnTo>
                      <a:lnTo>
                        <a:pt x="2165" y="1183"/>
                      </a:lnTo>
                      <a:lnTo>
                        <a:pt x="2165" y="1174"/>
                      </a:lnTo>
                      <a:lnTo>
                        <a:pt x="2174" y="1165"/>
                      </a:lnTo>
                      <a:lnTo>
                        <a:pt x="2174" y="1157"/>
                      </a:lnTo>
                      <a:lnTo>
                        <a:pt x="2174" y="1148"/>
                      </a:lnTo>
                      <a:lnTo>
                        <a:pt x="2182" y="1148"/>
                      </a:lnTo>
                      <a:lnTo>
                        <a:pt x="2182" y="1157"/>
                      </a:lnTo>
                      <a:lnTo>
                        <a:pt x="2191" y="1165"/>
                      </a:lnTo>
                      <a:lnTo>
                        <a:pt x="2191" y="1174"/>
                      </a:lnTo>
                      <a:lnTo>
                        <a:pt x="2191" y="1183"/>
                      </a:lnTo>
                      <a:lnTo>
                        <a:pt x="2191" y="1192"/>
                      </a:lnTo>
                      <a:lnTo>
                        <a:pt x="2200" y="1200"/>
                      </a:lnTo>
                      <a:lnTo>
                        <a:pt x="2200" y="1209"/>
                      </a:lnTo>
                      <a:lnTo>
                        <a:pt x="2200" y="1218"/>
                      </a:lnTo>
                      <a:lnTo>
                        <a:pt x="2200" y="1226"/>
                      </a:lnTo>
                      <a:lnTo>
                        <a:pt x="2209" y="1226"/>
                      </a:lnTo>
                      <a:lnTo>
                        <a:pt x="2209" y="1235"/>
                      </a:lnTo>
                      <a:lnTo>
                        <a:pt x="2209" y="1244"/>
                      </a:lnTo>
                      <a:lnTo>
                        <a:pt x="2217" y="1252"/>
                      </a:lnTo>
                      <a:lnTo>
                        <a:pt x="2217" y="1261"/>
                      </a:lnTo>
                      <a:lnTo>
                        <a:pt x="2226" y="1270"/>
                      </a:lnTo>
                      <a:lnTo>
                        <a:pt x="2226" y="1279"/>
                      </a:lnTo>
                      <a:lnTo>
                        <a:pt x="2235" y="1279"/>
                      </a:lnTo>
                      <a:lnTo>
                        <a:pt x="2235" y="1270"/>
                      </a:lnTo>
                      <a:lnTo>
                        <a:pt x="2243" y="1270"/>
                      </a:lnTo>
                      <a:lnTo>
                        <a:pt x="2243" y="1261"/>
                      </a:lnTo>
                      <a:lnTo>
                        <a:pt x="2252" y="1261"/>
                      </a:lnTo>
                      <a:lnTo>
                        <a:pt x="2252" y="1252"/>
                      </a:lnTo>
                      <a:lnTo>
                        <a:pt x="2252" y="1244"/>
                      </a:lnTo>
                      <a:lnTo>
                        <a:pt x="2252" y="1235"/>
                      </a:lnTo>
                      <a:lnTo>
                        <a:pt x="2261" y="1235"/>
                      </a:lnTo>
                      <a:lnTo>
                        <a:pt x="2261" y="1226"/>
                      </a:lnTo>
                      <a:lnTo>
                        <a:pt x="2261" y="1218"/>
                      </a:lnTo>
                      <a:lnTo>
                        <a:pt x="2261" y="1209"/>
                      </a:lnTo>
                      <a:lnTo>
                        <a:pt x="2269" y="1200"/>
                      </a:lnTo>
                      <a:lnTo>
                        <a:pt x="2269" y="1192"/>
                      </a:lnTo>
                      <a:lnTo>
                        <a:pt x="2269" y="1183"/>
                      </a:lnTo>
                      <a:lnTo>
                        <a:pt x="2269" y="1174"/>
                      </a:lnTo>
                      <a:lnTo>
                        <a:pt x="2269" y="1165"/>
                      </a:lnTo>
                      <a:lnTo>
                        <a:pt x="2278" y="1165"/>
                      </a:lnTo>
                      <a:lnTo>
                        <a:pt x="2278" y="1157"/>
                      </a:lnTo>
                      <a:lnTo>
                        <a:pt x="2287" y="1157"/>
                      </a:lnTo>
                      <a:lnTo>
                        <a:pt x="2287" y="1165"/>
                      </a:lnTo>
                      <a:lnTo>
                        <a:pt x="2287" y="1174"/>
                      </a:lnTo>
                      <a:lnTo>
                        <a:pt x="2287" y="1183"/>
                      </a:lnTo>
                      <a:lnTo>
                        <a:pt x="2295" y="1192"/>
                      </a:lnTo>
                      <a:lnTo>
                        <a:pt x="2295" y="1200"/>
                      </a:lnTo>
                      <a:lnTo>
                        <a:pt x="2295" y="1209"/>
                      </a:lnTo>
                      <a:lnTo>
                        <a:pt x="2295" y="1218"/>
                      </a:lnTo>
                      <a:lnTo>
                        <a:pt x="2295" y="1226"/>
                      </a:lnTo>
                      <a:lnTo>
                        <a:pt x="2304" y="1226"/>
                      </a:lnTo>
                      <a:lnTo>
                        <a:pt x="2304" y="1235"/>
                      </a:lnTo>
                      <a:lnTo>
                        <a:pt x="2304" y="1244"/>
                      </a:lnTo>
                      <a:lnTo>
                        <a:pt x="2304" y="1252"/>
                      </a:lnTo>
                      <a:lnTo>
                        <a:pt x="2313" y="1252"/>
                      </a:lnTo>
                      <a:lnTo>
                        <a:pt x="2313" y="1261"/>
                      </a:lnTo>
                      <a:lnTo>
                        <a:pt x="2313" y="1270"/>
                      </a:lnTo>
                      <a:lnTo>
                        <a:pt x="2322" y="1279"/>
                      </a:lnTo>
                      <a:lnTo>
                        <a:pt x="2330" y="1279"/>
                      </a:lnTo>
                      <a:lnTo>
                        <a:pt x="2339" y="1279"/>
                      </a:lnTo>
                      <a:lnTo>
                        <a:pt x="2339" y="1270"/>
                      </a:lnTo>
                      <a:lnTo>
                        <a:pt x="2339" y="1261"/>
                      </a:lnTo>
                      <a:lnTo>
                        <a:pt x="2348" y="1261"/>
                      </a:lnTo>
                      <a:lnTo>
                        <a:pt x="2348" y="1252"/>
                      </a:lnTo>
                      <a:lnTo>
                        <a:pt x="2348" y="1244"/>
                      </a:lnTo>
                      <a:lnTo>
                        <a:pt x="2348" y="1235"/>
                      </a:lnTo>
                      <a:lnTo>
                        <a:pt x="2356" y="1235"/>
                      </a:lnTo>
                      <a:lnTo>
                        <a:pt x="2356" y="1226"/>
                      </a:lnTo>
                      <a:lnTo>
                        <a:pt x="2356" y="1218"/>
                      </a:lnTo>
                      <a:lnTo>
                        <a:pt x="2356" y="1209"/>
                      </a:lnTo>
                      <a:lnTo>
                        <a:pt x="2365" y="1209"/>
                      </a:lnTo>
                      <a:lnTo>
                        <a:pt x="2365" y="1200"/>
                      </a:lnTo>
                      <a:lnTo>
                        <a:pt x="2365" y="1192"/>
                      </a:lnTo>
                      <a:lnTo>
                        <a:pt x="2365" y="1183"/>
                      </a:lnTo>
                      <a:lnTo>
                        <a:pt x="2365" y="1174"/>
                      </a:lnTo>
                      <a:lnTo>
                        <a:pt x="2374" y="1174"/>
                      </a:lnTo>
                      <a:lnTo>
                        <a:pt x="2374" y="1165"/>
                      </a:lnTo>
                      <a:lnTo>
                        <a:pt x="2382" y="1165"/>
                      </a:lnTo>
                      <a:lnTo>
                        <a:pt x="2382" y="1174"/>
                      </a:lnTo>
                      <a:lnTo>
                        <a:pt x="2382" y="1183"/>
                      </a:lnTo>
                      <a:lnTo>
                        <a:pt x="2382" y="1192"/>
                      </a:lnTo>
                      <a:lnTo>
                        <a:pt x="2391" y="1200"/>
                      </a:lnTo>
                      <a:lnTo>
                        <a:pt x="2391" y="1209"/>
                      </a:lnTo>
                      <a:lnTo>
                        <a:pt x="2391" y="1218"/>
                      </a:lnTo>
                      <a:lnTo>
                        <a:pt x="2391" y="1226"/>
                      </a:lnTo>
                      <a:lnTo>
                        <a:pt x="2400" y="1226"/>
                      </a:lnTo>
                      <a:lnTo>
                        <a:pt x="2400" y="1235"/>
                      </a:lnTo>
                      <a:lnTo>
                        <a:pt x="2400" y="1244"/>
                      </a:lnTo>
                      <a:lnTo>
                        <a:pt x="2400" y="1252"/>
                      </a:lnTo>
                      <a:lnTo>
                        <a:pt x="2409" y="1252"/>
                      </a:lnTo>
                      <a:lnTo>
                        <a:pt x="2409" y="1261"/>
                      </a:lnTo>
                      <a:lnTo>
                        <a:pt x="2409" y="1270"/>
                      </a:lnTo>
                      <a:lnTo>
                        <a:pt x="2417" y="1270"/>
                      </a:lnTo>
                      <a:lnTo>
                        <a:pt x="2417" y="1279"/>
                      </a:lnTo>
                      <a:lnTo>
                        <a:pt x="2426" y="1270"/>
                      </a:lnTo>
                      <a:lnTo>
                        <a:pt x="2435" y="1261"/>
                      </a:lnTo>
                      <a:lnTo>
                        <a:pt x="2435" y="1252"/>
                      </a:lnTo>
                      <a:lnTo>
                        <a:pt x="2443" y="1244"/>
                      </a:lnTo>
                      <a:lnTo>
                        <a:pt x="2443" y="1235"/>
                      </a:lnTo>
                      <a:lnTo>
                        <a:pt x="2443" y="1226"/>
                      </a:lnTo>
                      <a:lnTo>
                        <a:pt x="2452" y="1218"/>
                      </a:lnTo>
                      <a:lnTo>
                        <a:pt x="2452" y="1209"/>
                      </a:lnTo>
                      <a:lnTo>
                        <a:pt x="2452" y="1200"/>
                      </a:lnTo>
                      <a:lnTo>
                        <a:pt x="2452" y="1192"/>
                      </a:lnTo>
                      <a:lnTo>
                        <a:pt x="2461" y="1192"/>
                      </a:lnTo>
                      <a:lnTo>
                        <a:pt x="2461" y="1183"/>
                      </a:lnTo>
                      <a:lnTo>
                        <a:pt x="2461" y="1174"/>
                      </a:lnTo>
                      <a:lnTo>
                        <a:pt x="2461" y="1165"/>
                      </a:lnTo>
                      <a:lnTo>
                        <a:pt x="2469" y="1165"/>
                      </a:lnTo>
                      <a:lnTo>
                        <a:pt x="2469" y="1174"/>
                      </a:lnTo>
                      <a:lnTo>
                        <a:pt x="2478" y="1183"/>
                      </a:lnTo>
                      <a:lnTo>
                        <a:pt x="2478" y="1192"/>
                      </a:lnTo>
                      <a:lnTo>
                        <a:pt x="2478" y="1200"/>
                      </a:lnTo>
                      <a:lnTo>
                        <a:pt x="2478" y="1209"/>
                      </a:lnTo>
                      <a:lnTo>
                        <a:pt x="2487" y="1209"/>
                      </a:lnTo>
                      <a:lnTo>
                        <a:pt x="2487" y="1218"/>
                      </a:lnTo>
                      <a:lnTo>
                        <a:pt x="2487" y="1226"/>
                      </a:lnTo>
                      <a:lnTo>
                        <a:pt x="2487" y="1235"/>
                      </a:lnTo>
                      <a:lnTo>
                        <a:pt x="2495" y="1244"/>
                      </a:lnTo>
                      <a:lnTo>
                        <a:pt x="2495" y="1252"/>
                      </a:lnTo>
                      <a:lnTo>
                        <a:pt x="2504" y="1261"/>
                      </a:lnTo>
                      <a:lnTo>
                        <a:pt x="2504" y="1270"/>
                      </a:lnTo>
                      <a:lnTo>
                        <a:pt x="2513" y="1270"/>
                      </a:lnTo>
                      <a:lnTo>
                        <a:pt x="2513" y="1279"/>
                      </a:lnTo>
                      <a:lnTo>
                        <a:pt x="2522" y="1279"/>
                      </a:lnTo>
                      <a:lnTo>
                        <a:pt x="2522" y="1270"/>
                      </a:lnTo>
                      <a:lnTo>
                        <a:pt x="2522" y="1261"/>
                      </a:lnTo>
                      <a:lnTo>
                        <a:pt x="2530" y="1261"/>
                      </a:lnTo>
                      <a:lnTo>
                        <a:pt x="2530" y="1252"/>
                      </a:lnTo>
                      <a:lnTo>
                        <a:pt x="2530" y="1244"/>
                      </a:lnTo>
                      <a:lnTo>
                        <a:pt x="2539" y="1244"/>
                      </a:lnTo>
                      <a:lnTo>
                        <a:pt x="2539" y="1235"/>
                      </a:lnTo>
                      <a:lnTo>
                        <a:pt x="2539" y="1226"/>
                      </a:lnTo>
                      <a:lnTo>
                        <a:pt x="2539" y="1218"/>
                      </a:lnTo>
                      <a:lnTo>
                        <a:pt x="2548" y="1218"/>
                      </a:lnTo>
                      <a:lnTo>
                        <a:pt x="2548" y="1209"/>
                      </a:lnTo>
                      <a:lnTo>
                        <a:pt x="2548" y="1200"/>
                      </a:lnTo>
                      <a:lnTo>
                        <a:pt x="2548" y="1192"/>
                      </a:lnTo>
                      <a:lnTo>
                        <a:pt x="2548" y="1183"/>
                      </a:lnTo>
                      <a:lnTo>
                        <a:pt x="2556" y="1183"/>
                      </a:lnTo>
                      <a:lnTo>
                        <a:pt x="2556" y="1174"/>
                      </a:lnTo>
                      <a:lnTo>
                        <a:pt x="2556" y="1165"/>
                      </a:lnTo>
                      <a:lnTo>
                        <a:pt x="2565" y="1165"/>
                      </a:lnTo>
                      <a:lnTo>
                        <a:pt x="2565" y="1174"/>
                      </a:lnTo>
                      <a:lnTo>
                        <a:pt x="2565" y="1183"/>
                      </a:lnTo>
                      <a:lnTo>
                        <a:pt x="2574" y="1183"/>
                      </a:lnTo>
                      <a:lnTo>
                        <a:pt x="2574" y="1192"/>
                      </a:lnTo>
                      <a:lnTo>
                        <a:pt x="2574" y="1200"/>
                      </a:lnTo>
                      <a:lnTo>
                        <a:pt x="2574" y="1209"/>
                      </a:lnTo>
                      <a:lnTo>
                        <a:pt x="2574" y="1218"/>
                      </a:lnTo>
                      <a:lnTo>
                        <a:pt x="2582" y="1218"/>
                      </a:lnTo>
                      <a:lnTo>
                        <a:pt x="2582" y="1226"/>
                      </a:lnTo>
                      <a:lnTo>
                        <a:pt x="2582" y="1235"/>
                      </a:lnTo>
                      <a:lnTo>
                        <a:pt x="2582" y="1244"/>
                      </a:lnTo>
                      <a:lnTo>
                        <a:pt x="2591" y="1244"/>
                      </a:lnTo>
                      <a:lnTo>
                        <a:pt x="2591" y="1252"/>
                      </a:lnTo>
                      <a:lnTo>
                        <a:pt x="2591" y="1261"/>
                      </a:lnTo>
                      <a:lnTo>
                        <a:pt x="2600" y="1261"/>
                      </a:lnTo>
                      <a:lnTo>
                        <a:pt x="2600" y="1270"/>
                      </a:lnTo>
                      <a:lnTo>
                        <a:pt x="2600" y="1279"/>
                      </a:lnTo>
                      <a:lnTo>
                        <a:pt x="2608" y="1279"/>
                      </a:lnTo>
                      <a:lnTo>
                        <a:pt x="2608" y="1270"/>
                      </a:lnTo>
                      <a:lnTo>
                        <a:pt x="2617" y="1270"/>
                      </a:lnTo>
                      <a:lnTo>
                        <a:pt x="2617" y="1261"/>
                      </a:lnTo>
                      <a:lnTo>
                        <a:pt x="2626" y="1252"/>
                      </a:lnTo>
                      <a:lnTo>
                        <a:pt x="2626" y="1244"/>
                      </a:lnTo>
                      <a:lnTo>
                        <a:pt x="2635" y="1235"/>
                      </a:lnTo>
                      <a:lnTo>
                        <a:pt x="2635" y="1226"/>
                      </a:lnTo>
                      <a:lnTo>
                        <a:pt x="2635" y="1218"/>
                      </a:lnTo>
                      <a:lnTo>
                        <a:pt x="2635" y="1209"/>
                      </a:lnTo>
                      <a:lnTo>
                        <a:pt x="2643" y="1209"/>
                      </a:lnTo>
                      <a:lnTo>
                        <a:pt x="2643" y="1200"/>
                      </a:lnTo>
                      <a:lnTo>
                        <a:pt x="2643" y="1192"/>
                      </a:lnTo>
                      <a:lnTo>
                        <a:pt x="2643" y="1183"/>
                      </a:lnTo>
                      <a:lnTo>
                        <a:pt x="2652" y="1174"/>
                      </a:lnTo>
                      <a:lnTo>
                        <a:pt x="2652" y="1165"/>
                      </a:lnTo>
                      <a:lnTo>
                        <a:pt x="2661" y="1165"/>
                      </a:lnTo>
                      <a:lnTo>
                        <a:pt x="2661" y="1174"/>
                      </a:lnTo>
                      <a:lnTo>
                        <a:pt x="2661" y="1183"/>
                      </a:lnTo>
                      <a:lnTo>
                        <a:pt x="2661" y="1192"/>
                      </a:lnTo>
                      <a:lnTo>
                        <a:pt x="2669" y="1192"/>
                      </a:lnTo>
                      <a:lnTo>
                        <a:pt x="2669" y="1200"/>
                      </a:lnTo>
                      <a:lnTo>
                        <a:pt x="2669" y="1209"/>
                      </a:lnTo>
                      <a:lnTo>
                        <a:pt x="2669" y="1218"/>
                      </a:lnTo>
                      <a:lnTo>
                        <a:pt x="2678" y="1226"/>
                      </a:lnTo>
                      <a:lnTo>
                        <a:pt x="2678" y="1235"/>
                      </a:lnTo>
                      <a:lnTo>
                        <a:pt x="2678" y="1244"/>
                      </a:lnTo>
                      <a:lnTo>
                        <a:pt x="2687" y="1252"/>
                      </a:lnTo>
                      <a:lnTo>
                        <a:pt x="2687" y="1261"/>
                      </a:lnTo>
                      <a:lnTo>
                        <a:pt x="2695" y="1270"/>
                      </a:lnTo>
                      <a:lnTo>
                        <a:pt x="2704" y="1279"/>
                      </a:lnTo>
                      <a:lnTo>
                        <a:pt x="2704" y="1270"/>
                      </a:lnTo>
                      <a:lnTo>
                        <a:pt x="2713" y="1270"/>
                      </a:lnTo>
                      <a:lnTo>
                        <a:pt x="2713" y="1261"/>
                      </a:lnTo>
                      <a:lnTo>
                        <a:pt x="2713" y="1252"/>
                      </a:lnTo>
                      <a:lnTo>
                        <a:pt x="2721" y="1252"/>
                      </a:lnTo>
                      <a:lnTo>
                        <a:pt x="2721" y="1244"/>
                      </a:lnTo>
                      <a:lnTo>
                        <a:pt x="2721" y="1235"/>
                      </a:lnTo>
                      <a:lnTo>
                        <a:pt x="2721" y="1226"/>
                      </a:lnTo>
                      <a:lnTo>
                        <a:pt x="2730" y="1226"/>
                      </a:lnTo>
                      <a:lnTo>
                        <a:pt x="2730" y="1218"/>
                      </a:lnTo>
                      <a:lnTo>
                        <a:pt x="2730" y="1209"/>
                      </a:lnTo>
                      <a:lnTo>
                        <a:pt x="2730" y="1200"/>
                      </a:lnTo>
                      <a:lnTo>
                        <a:pt x="2739" y="1200"/>
                      </a:lnTo>
                      <a:lnTo>
                        <a:pt x="2739" y="1192"/>
                      </a:lnTo>
                      <a:lnTo>
                        <a:pt x="2739" y="1183"/>
                      </a:lnTo>
                      <a:lnTo>
                        <a:pt x="2739" y="1174"/>
                      </a:lnTo>
                      <a:lnTo>
                        <a:pt x="2739" y="1165"/>
                      </a:lnTo>
                      <a:lnTo>
                        <a:pt x="2748" y="1165"/>
                      </a:lnTo>
                      <a:lnTo>
                        <a:pt x="2748" y="1174"/>
                      </a:lnTo>
                      <a:lnTo>
                        <a:pt x="2756" y="1174"/>
                      </a:lnTo>
                      <a:lnTo>
                        <a:pt x="2756" y="1183"/>
                      </a:lnTo>
                      <a:lnTo>
                        <a:pt x="2756" y="1192"/>
                      </a:lnTo>
                      <a:lnTo>
                        <a:pt x="2756" y="1200"/>
                      </a:lnTo>
                      <a:lnTo>
                        <a:pt x="2756" y="1209"/>
                      </a:lnTo>
                      <a:lnTo>
                        <a:pt x="2765" y="1209"/>
                      </a:lnTo>
                      <a:lnTo>
                        <a:pt x="2765" y="1218"/>
                      </a:lnTo>
                      <a:lnTo>
                        <a:pt x="2765" y="1226"/>
                      </a:lnTo>
                      <a:lnTo>
                        <a:pt x="2765" y="1235"/>
                      </a:lnTo>
                      <a:lnTo>
                        <a:pt x="2774" y="1235"/>
                      </a:lnTo>
                      <a:lnTo>
                        <a:pt x="2774" y="1244"/>
                      </a:lnTo>
                      <a:lnTo>
                        <a:pt x="2774" y="1252"/>
                      </a:lnTo>
                      <a:lnTo>
                        <a:pt x="2774" y="1261"/>
                      </a:lnTo>
                      <a:lnTo>
                        <a:pt x="2782" y="1261"/>
                      </a:lnTo>
                      <a:lnTo>
                        <a:pt x="2782" y="1270"/>
                      </a:lnTo>
                      <a:lnTo>
                        <a:pt x="2782" y="1279"/>
                      </a:lnTo>
                      <a:lnTo>
                        <a:pt x="2791" y="1279"/>
                      </a:lnTo>
                      <a:lnTo>
                        <a:pt x="2800" y="1279"/>
                      </a:lnTo>
                      <a:lnTo>
                        <a:pt x="2800" y="1270"/>
                      </a:lnTo>
                      <a:lnTo>
                        <a:pt x="2808" y="1270"/>
                      </a:lnTo>
                      <a:lnTo>
                        <a:pt x="2808" y="1261"/>
                      </a:lnTo>
                      <a:lnTo>
                        <a:pt x="2808" y="1252"/>
                      </a:lnTo>
                      <a:lnTo>
                        <a:pt x="2817" y="1252"/>
                      </a:lnTo>
                      <a:lnTo>
                        <a:pt x="2817" y="1244"/>
                      </a:lnTo>
                      <a:lnTo>
                        <a:pt x="2817" y="1235"/>
                      </a:lnTo>
                      <a:lnTo>
                        <a:pt x="2817" y="1226"/>
                      </a:lnTo>
                      <a:lnTo>
                        <a:pt x="2826" y="1226"/>
                      </a:lnTo>
                      <a:lnTo>
                        <a:pt x="2826" y="1218"/>
                      </a:lnTo>
                      <a:lnTo>
                        <a:pt x="2826" y="1209"/>
                      </a:lnTo>
                      <a:lnTo>
                        <a:pt x="2826" y="1200"/>
                      </a:lnTo>
                      <a:lnTo>
                        <a:pt x="2826" y="1192"/>
                      </a:lnTo>
                      <a:lnTo>
                        <a:pt x="2835" y="1183"/>
                      </a:lnTo>
                      <a:lnTo>
                        <a:pt x="2835" y="1174"/>
                      </a:lnTo>
                      <a:lnTo>
                        <a:pt x="2835" y="1165"/>
                      </a:lnTo>
                      <a:lnTo>
                        <a:pt x="2835" y="1157"/>
                      </a:lnTo>
                      <a:lnTo>
                        <a:pt x="2843" y="1157"/>
                      </a:lnTo>
                      <a:lnTo>
                        <a:pt x="2843" y="1165"/>
                      </a:lnTo>
                      <a:lnTo>
                        <a:pt x="2852" y="1165"/>
                      </a:lnTo>
                      <a:lnTo>
                        <a:pt x="2852" y="1174"/>
                      </a:lnTo>
                      <a:lnTo>
                        <a:pt x="2852" y="1183"/>
                      </a:lnTo>
                      <a:lnTo>
                        <a:pt x="2852" y="1192"/>
                      </a:lnTo>
                      <a:lnTo>
                        <a:pt x="2852" y="1200"/>
                      </a:lnTo>
                      <a:lnTo>
                        <a:pt x="2861" y="1209"/>
                      </a:lnTo>
                      <a:lnTo>
                        <a:pt x="2861" y="1218"/>
                      </a:lnTo>
                      <a:lnTo>
                        <a:pt x="2861" y="1226"/>
                      </a:lnTo>
                      <a:lnTo>
                        <a:pt x="2861" y="1235"/>
                      </a:lnTo>
                      <a:lnTo>
                        <a:pt x="2869" y="1235"/>
                      </a:lnTo>
                      <a:lnTo>
                        <a:pt x="2869" y="1244"/>
                      </a:lnTo>
                      <a:lnTo>
                        <a:pt x="2869" y="1252"/>
                      </a:lnTo>
                      <a:lnTo>
                        <a:pt x="2869" y="1261"/>
                      </a:lnTo>
                      <a:lnTo>
                        <a:pt x="2878" y="1261"/>
                      </a:lnTo>
                      <a:lnTo>
                        <a:pt x="2878" y="1270"/>
                      </a:lnTo>
                      <a:lnTo>
                        <a:pt x="2887" y="1270"/>
                      </a:lnTo>
                      <a:lnTo>
                        <a:pt x="2887" y="1279"/>
                      </a:lnTo>
                      <a:lnTo>
                        <a:pt x="2895" y="1279"/>
                      </a:lnTo>
                      <a:lnTo>
                        <a:pt x="2895" y="1270"/>
                      </a:lnTo>
                      <a:lnTo>
                        <a:pt x="2904" y="1261"/>
                      </a:lnTo>
                      <a:lnTo>
                        <a:pt x="2904" y="1252"/>
                      </a:lnTo>
                      <a:lnTo>
                        <a:pt x="2913" y="1244"/>
                      </a:lnTo>
                      <a:lnTo>
                        <a:pt x="2913" y="1235"/>
                      </a:lnTo>
                      <a:lnTo>
                        <a:pt x="2913" y="1226"/>
                      </a:lnTo>
                      <a:lnTo>
                        <a:pt x="2921" y="1226"/>
                      </a:lnTo>
                      <a:lnTo>
                        <a:pt x="2921" y="1218"/>
                      </a:lnTo>
                      <a:lnTo>
                        <a:pt x="2921" y="1209"/>
                      </a:lnTo>
                      <a:lnTo>
                        <a:pt x="2921" y="1200"/>
                      </a:lnTo>
                      <a:lnTo>
                        <a:pt x="2930" y="1192"/>
                      </a:lnTo>
                      <a:lnTo>
                        <a:pt x="2930" y="1183"/>
                      </a:lnTo>
                      <a:lnTo>
                        <a:pt x="2930" y="1174"/>
                      </a:lnTo>
                      <a:lnTo>
                        <a:pt x="2930" y="1165"/>
                      </a:lnTo>
                      <a:lnTo>
                        <a:pt x="2939" y="1165"/>
                      </a:lnTo>
                      <a:lnTo>
                        <a:pt x="2939" y="1157"/>
                      </a:lnTo>
                      <a:lnTo>
                        <a:pt x="2939" y="1148"/>
                      </a:lnTo>
                      <a:lnTo>
                        <a:pt x="2939" y="1139"/>
                      </a:lnTo>
                      <a:lnTo>
                        <a:pt x="2939" y="1131"/>
                      </a:lnTo>
                      <a:lnTo>
                        <a:pt x="2939" y="1122"/>
                      </a:lnTo>
                      <a:lnTo>
                        <a:pt x="2948" y="1122"/>
                      </a:lnTo>
                      <a:lnTo>
                        <a:pt x="2948" y="1113"/>
                      </a:lnTo>
                      <a:lnTo>
                        <a:pt x="2948" y="1105"/>
                      </a:lnTo>
                      <a:lnTo>
                        <a:pt x="2948" y="1096"/>
                      </a:lnTo>
                      <a:lnTo>
                        <a:pt x="2948" y="1087"/>
                      </a:lnTo>
                      <a:lnTo>
                        <a:pt x="2948" y="1079"/>
                      </a:lnTo>
                      <a:lnTo>
                        <a:pt x="2956" y="1079"/>
                      </a:lnTo>
                      <a:lnTo>
                        <a:pt x="2956" y="1070"/>
                      </a:lnTo>
                      <a:lnTo>
                        <a:pt x="2956" y="1061"/>
                      </a:lnTo>
                      <a:lnTo>
                        <a:pt x="2956" y="1052"/>
                      </a:lnTo>
                      <a:lnTo>
                        <a:pt x="2956" y="1044"/>
                      </a:lnTo>
                      <a:lnTo>
                        <a:pt x="2956" y="1035"/>
                      </a:lnTo>
                      <a:lnTo>
                        <a:pt x="2956" y="1026"/>
                      </a:lnTo>
                      <a:lnTo>
                        <a:pt x="2965" y="1018"/>
                      </a:lnTo>
                      <a:lnTo>
                        <a:pt x="2965" y="1009"/>
                      </a:lnTo>
                      <a:lnTo>
                        <a:pt x="2965" y="1000"/>
                      </a:lnTo>
                      <a:lnTo>
                        <a:pt x="2965" y="992"/>
                      </a:lnTo>
                      <a:lnTo>
                        <a:pt x="2965" y="983"/>
                      </a:lnTo>
                      <a:lnTo>
                        <a:pt x="2965" y="974"/>
                      </a:lnTo>
                      <a:lnTo>
                        <a:pt x="2974" y="966"/>
                      </a:lnTo>
                      <a:lnTo>
                        <a:pt x="2974" y="957"/>
                      </a:lnTo>
                      <a:lnTo>
                        <a:pt x="2974" y="948"/>
                      </a:lnTo>
                      <a:lnTo>
                        <a:pt x="2974" y="939"/>
                      </a:lnTo>
                      <a:lnTo>
                        <a:pt x="2974" y="931"/>
                      </a:lnTo>
                      <a:lnTo>
                        <a:pt x="2974" y="922"/>
                      </a:lnTo>
                      <a:lnTo>
                        <a:pt x="2974" y="913"/>
                      </a:lnTo>
                      <a:lnTo>
                        <a:pt x="2974" y="905"/>
                      </a:lnTo>
                      <a:lnTo>
                        <a:pt x="2982" y="896"/>
                      </a:lnTo>
                      <a:lnTo>
                        <a:pt x="2982" y="887"/>
                      </a:lnTo>
                      <a:lnTo>
                        <a:pt x="2982" y="879"/>
                      </a:lnTo>
                      <a:lnTo>
                        <a:pt x="2982" y="870"/>
                      </a:lnTo>
                      <a:lnTo>
                        <a:pt x="2982" y="861"/>
                      </a:lnTo>
                      <a:lnTo>
                        <a:pt x="2982" y="852"/>
                      </a:lnTo>
                      <a:lnTo>
                        <a:pt x="2982" y="844"/>
                      </a:lnTo>
                      <a:lnTo>
                        <a:pt x="2982" y="835"/>
                      </a:lnTo>
                      <a:lnTo>
                        <a:pt x="2982" y="826"/>
                      </a:lnTo>
                      <a:lnTo>
                        <a:pt x="2991" y="818"/>
                      </a:lnTo>
                      <a:lnTo>
                        <a:pt x="2991" y="809"/>
                      </a:lnTo>
                      <a:lnTo>
                        <a:pt x="2991" y="800"/>
                      </a:lnTo>
                      <a:lnTo>
                        <a:pt x="2991" y="792"/>
                      </a:lnTo>
                      <a:lnTo>
                        <a:pt x="2991" y="783"/>
                      </a:lnTo>
                      <a:lnTo>
                        <a:pt x="2991" y="774"/>
                      </a:lnTo>
                      <a:lnTo>
                        <a:pt x="2991" y="766"/>
                      </a:lnTo>
                      <a:lnTo>
                        <a:pt x="2991" y="757"/>
                      </a:lnTo>
                      <a:lnTo>
                        <a:pt x="3000" y="748"/>
                      </a:lnTo>
                      <a:lnTo>
                        <a:pt x="3000" y="739"/>
                      </a:lnTo>
                      <a:lnTo>
                        <a:pt x="3000" y="731"/>
                      </a:lnTo>
                      <a:lnTo>
                        <a:pt x="3000" y="722"/>
                      </a:lnTo>
                      <a:lnTo>
                        <a:pt x="3000" y="713"/>
                      </a:lnTo>
                      <a:lnTo>
                        <a:pt x="3000" y="696"/>
                      </a:lnTo>
                      <a:lnTo>
                        <a:pt x="3000" y="687"/>
                      </a:lnTo>
                      <a:lnTo>
                        <a:pt x="3000" y="679"/>
                      </a:lnTo>
                      <a:lnTo>
                        <a:pt x="3000" y="670"/>
                      </a:lnTo>
                      <a:lnTo>
                        <a:pt x="3008" y="661"/>
                      </a:lnTo>
                      <a:lnTo>
                        <a:pt x="3008" y="652"/>
                      </a:lnTo>
                      <a:lnTo>
                        <a:pt x="3008" y="644"/>
                      </a:lnTo>
                      <a:lnTo>
                        <a:pt x="3008" y="626"/>
                      </a:lnTo>
                      <a:lnTo>
                        <a:pt x="3008" y="618"/>
                      </a:lnTo>
                      <a:lnTo>
                        <a:pt x="3008" y="609"/>
                      </a:lnTo>
                      <a:lnTo>
                        <a:pt x="3008" y="600"/>
                      </a:lnTo>
                      <a:lnTo>
                        <a:pt x="3008" y="583"/>
                      </a:lnTo>
                      <a:lnTo>
                        <a:pt x="3017" y="574"/>
                      </a:lnTo>
                      <a:lnTo>
                        <a:pt x="3017" y="566"/>
                      </a:lnTo>
                      <a:lnTo>
                        <a:pt x="3017" y="557"/>
                      </a:lnTo>
                      <a:lnTo>
                        <a:pt x="3017" y="548"/>
                      </a:lnTo>
                      <a:lnTo>
                        <a:pt x="3017" y="539"/>
                      </a:lnTo>
                      <a:lnTo>
                        <a:pt x="3026" y="539"/>
                      </a:lnTo>
                      <a:lnTo>
                        <a:pt x="3026" y="548"/>
                      </a:lnTo>
                      <a:lnTo>
                        <a:pt x="3026" y="557"/>
                      </a:lnTo>
                      <a:lnTo>
                        <a:pt x="3026" y="566"/>
                      </a:lnTo>
                      <a:lnTo>
                        <a:pt x="3034" y="574"/>
                      </a:lnTo>
                      <a:lnTo>
                        <a:pt x="3034" y="583"/>
                      </a:lnTo>
                      <a:lnTo>
                        <a:pt x="3034" y="592"/>
                      </a:lnTo>
                      <a:lnTo>
                        <a:pt x="3034" y="600"/>
                      </a:lnTo>
                      <a:lnTo>
                        <a:pt x="3034" y="609"/>
                      </a:lnTo>
                      <a:lnTo>
                        <a:pt x="3034" y="618"/>
                      </a:lnTo>
                      <a:lnTo>
                        <a:pt x="3043" y="618"/>
                      </a:lnTo>
                      <a:lnTo>
                        <a:pt x="3043" y="626"/>
                      </a:lnTo>
                      <a:lnTo>
                        <a:pt x="3043" y="635"/>
                      </a:lnTo>
                      <a:lnTo>
                        <a:pt x="3043" y="644"/>
                      </a:lnTo>
                      <a:lnTo>
                        <a:pt x="3043" y="652"/>
                      </a:lnTo>
                      <a:lnTo>
                        <a:pt x="3043" y="661"/>
                      </a:lnTo>
                      <a:lnTo>
                        <a:pt x="3052" y="661"/>
                      </a:lnTo>
                      <a:lnTo>
                        <a:pt x="3052" y="670"/>
                      </a:lnTo>
                      <a:lnTo>
                        <a:pt x="3052" y="679"/>
                      </a:lnTo>
                      <a:lnTo>
                        <a:pt x="3052" y="687"/>
                      </a:lnTo>
                      <a:lnTo>
                        <a:pt x="3052" y="696"/>
                      </a:lnTo>
                      <a:lnTo>
                        <a:pt x="3052" y="705"/>
                      </a:lnTo>
                      <a:lnTo>
                        <a:pt x="3061" y="705"/>
                      </a:lnTo>
                      <a:lnTo>
                        <a:pt x="3061" y="713"/>
                      </a:lnTo>
                      <a:lnTo>
                        <a:pt x="3061" y="722"/>
                      </a:lnTo>
                      <a:lnTo>
                        <a:pt x="3061" y="731"/>
                      </a:lnTo>
                      <a:lnTo>
                        <a:pt x="3061" y="739"/>
                      </a:lnTo>
                      <a:lnTo>
                        <a:pt x="3061" y="748"/>
                      </a:lnTo>
                      <a:lnTo>
                        <a:pt x="3069" y="748"/>
                      </a:lnTo>
                      <a:lnTo>
                        <a:pt x="3069" y="757"/>
                      </a:lnTo>
                      <a:lnTo>
                        <a:pt x="3069" y="766"/>
                      </a:lnTo>
                      <a:lnTo>
                        <a:pt x="3069" y="774"/>
                      </a:lnTo>
                      <a:lnTo>
                        <a:pt x="3078" y="774"/>
                      </a:lnTo>
                      <a:lnTo>
                        <a:pt x="3078" y="766"/>
                      </a:lnTo>
                      <a:lnTo>
                        <a:pt x="3078" y="757"/>
                      </a:lnTo>
                      <a:lnTo>
                        <a:pt x="3078" y="748"/>
                      </a:lnTo>
                      <a:lnTo>
                        <a:pt x="3087" y="739"/>
                      </a:lnTo>
                      <a:lnTo>
                        <a:pt x="3087" y="731"/>
                      </a:lnTo>
                      <a:lnTo>
                        <a:pt x="3087" y="722"/>
                      </a:lnTo>
                      <a:lnTo>
                        <a:pt x="3087" y="696"/>
                      </a:lnTo>
                      <a:lnTo>
                        <a:pt x="3087" y="679"/>
                      </a:lnTo>
                      <a:lnTo>
                        <a:pt x="3087" y="670"/>
                      </a:lnTo>
                      <a:lnTo>
                        <a:pt x="3087" y="661"/>
                      </a:lnTo>
                      <a:lnTo>
                        <a:pt x="3087" y="644"/>
                      </a:lnTo>
                      <a:lnTo>
                        <a:pt x="3095" y="635"/>
                      </a:lnTo>
                      <a:lnTo>
                        <a:pt x="3095" y="618"/>
                      </a:lnTo>
                      <a:lnTo>
                        <a:pt x="3095" y="609"/>
                      </a:lnTo>
                      <a:lnTo>
                        <a:pt x="3095" y="592"/>
                      </a:lnTo>
                      <a:lnTo>
                        <a:pt x="3095" y="583"/>
                      </a:lnTo>
                      <a:lnTo>
                        <a:pt x="3095" y="566"/>
                      </a:lnTo>
                      <a:lnTo>
                        <a:pt x="3095" y="557"/>
                      </a:lnTo>
                      <a:lnTo>
                        <a:pt x="3095" y="539"/>
                      </a:lnTo>
                      <a:lnTo>
                        <a:pt x="3095" y="522"/>
                      </a:lnTo>
                      <a:lnTo>
                        <a:pt x="3104" y="513"/>
                      </a:lnTo>
                      <a:lnTo>
                        <a:pt x="3104" y="496"/>
                      </a:lnTo>
                      <a:lnTo>
                        <a:pt x="3104" y="487"/>
                      </a:lnTo>
                      <a:lnTo>
                        <a:pt x="3104" y="470"/>
                      </a:lnTo>
                      <a:lnTo>
                        <a:pt x="3104" y="452"/>
                      </a:lnTo>
                      <a:lnTo>
                        <a:pt x="3104" y="444"/>
                      </a:lnTo>
                      <a:lnTo>
                        <a:pt x="3104" y="426"/>
                      </a:lnTo>
                      <a:lnTo>
                        <a:pt x="3104" y="409"/>
                      </a:lnTo>
                      <a:lnTo>
                        <a:pt x="3113" y="400"/>
                      </a:lnTo>
                      <a:lnTo>
                        <a:pt x="3113" y="383"/>
                      </a:lnTo>
                      <a:lnTo>
                        <a:pt x="3113" y="366"/>
                      </a:lnTo>
                      <a:lnTo>
                        <a:pt x="3113" y="348"/>
                      </a:lnTo>
                      <a:lnTo>
                        <a:pt x="3113" y="339"/>
                      </a:lnTo>
                      <a:lnTo>
                        <a:pt x="3113" y="322"/>
                      </a:lnTo>
                      <a:lnTo>
                        <a:pt x="3113" y="305"/>
                      </a:lnTo>
                      <a:lnTo>
                        <a:pt x="3113" y="287"/>
                      </a:lnTo>
                      <a:lnTo>
                        <a:pt x="3113" y="270"/>
                      </a:lnTo>
                      <a:lnTo>
                        <a:pt x="3121" y="252"/>
                      </a:lnTo>
                      <a:lnTo>
                        <a:pt x="3121" y="244"/>
                      </a:lnTo>
                      <a:lnTo>
                        <a:pt x="3121" y="226"/>
                      </a:lnTo>
                      <a:lnTo>
                        <a:pt x="3121" y="209"/>
                      </a:lnTo>
                      <a:lnTo>
                        <a:pt x="3121" y="192"/>
                      </a:lnTo>
                      <a:lnTo>
                        <a:pt x="3121" y="174"/>
                      </a:lnTo>
                      <a:lnTo>
                        <a:pt x="3121" y="157"/>
                      </a:lnTo>
                      <a:lnTo>
                        <a:pt x="3121" y="139"/>
                      </a:lnTo>
                      <a:lnTo>
                        <a:pt x="3121" y="122"/>
                      </a:lnTo>
                      <a:lnTo>
                        <a:pt x="3130" y="105"/>
                      </a:lnTo>
                      <a:lnTo>
                        <a:pt x="3130" y="87"/>
                      </a:lnTo>
                      <a:lnTo>
                        <a:pt x="3130" y="70"/>
                      </a:lnTo>
                      <a:lnTo>
                        <a:pt x="3130" y="44"/>
                      </a:lnTo>
                      <a:lnTo>
                        <a:pt x="3130" y="35"/>
                      </a:lnTo>
                      <a:lnTo>
                        <a:pt x="3130" y="26"/>
                      </a:lnTo>
                      <a:lnTo>
                        <a:pt x="3130" y="18"/>
                      </a:lnTo>
                      <a:lnTo>
                        <a:pt x="3130" y="9"/>
                      </a:lnTo>
                      <a:lnTo>
                        <a:pt x="3139" y="9"/>
                      </a:lnTo>
                      <a:lnTo>
                        <a:pt x="3139" y="0"/>
                      </a:lnTo>
                      <a:lnTo>
                        <a:pt x="3139" y="9"/>
                      </a:lnTo>
                      <a:lnTo>
                        <a:pt x="3139" y="18"/>
                      </a:lnTo>
                      <a:lnTo>
                        <a:pt x="3139" y="26"/>
                      </a:lnTo>
                      <a:lnTo>
                        <a:pt x="3147" y="35"/>
                      </a:lnTo>
                      <a:lnTo>
                        <a:pt x="3147" y="44"/>
                      </a:lnTo>
                      <a:lnTo>
                        <a:pt x="3147" y="52"/>
                      </a:lnTo>
                      <a:lnTo>
                        <a:pt x="3147" y="61"/>
                      </a:lnTo>
                      <a:lnTo>
                        <a:pt x="3147" y="70"/>
                      </a:lnTo>
                      <a:lnTo>
                        <a:pt x="3147" y="79"/>
                      </a:lnTo>
                      <a:lnTo>
                        <a:pt x="3147" y="87"/>
                      </a:lnTo>
                      <a:lnTo>
                        <a:pt x="3147" y="96"/>
                      </a:lnTo>
                      <a:lnTo>
                        <a:pt x="3156" y="105"/>
                      </a:lnTo>
                      <a:lnTo>
                        <a:pt x="3156" y="113"/>
                      </a:lnTo>
                      <a:lnTo>
                        <a:pt x="3156" y="122"/>
                      </a:lnTo>
                      <a:lnTo>
                        <a:pt x="3156" y="139"/>
                      </a:lnTo>
                      <a:lnTo>
                        <a:pt x="3156" y="148"/>
                      </a:lnTo>
                      <a:lnTo>
                        <a:pt x="3156" y="157"/>
                      </a:lnTo>
                      <a:lnTo>
                        <a:pt x="3156" y="166"/>
                      </a:lnTo>
                      <a:lnTo>
                        <a:pt x="3156" y="174"/>
                      </a:lnTo>
                      <a:lnTo>
                        <a:pt x="3165" y="183"/>
                      </a:lnTo>
                      <a:lnTo>
                        <a:pt x="3165" y="192"/>
                      </a:lnTo>
                      <a:lnTo>
                        <a:pt x="3165" y="200"/>
                      </a:lnTo>
                      <a:lnTo>
                        <a:pt x="3165" y="209"/>
                      </a:lnTo>
                      <a:lnTo>
                        <a:pt x="3165" y="218"/>
                      </a:lnTo>
                      <a:lnTo>
                        <a:pt x="3165" y="226"/>
                      </a:lnTo>
                      <a:lnTo>
                        <a:pt x="3165" y="235"/>
                      </a:lnTo>
                      <a:lnTo>
                        <a:pt x="3174" y="244"/>
                      </a:lnTo>
                      <a:lnTo>
                        <a:pt x="3174" y="252"/>
                      </a:lnTo>
                      <a:lnTo>
                        <a:pt x="3174" y="261"/>
                      </a:lnTo>
                      <a:lnTo>
                        <a:pt x="3174" y="270"/>
                      </a:lnTo>
                      <a:lnTo>
                        <a:pt x="3174" y="279"/>
                      </a:lnTo>
                      <a:lnTo>
                        <a:pt x="3174" y="287"/>
                      </a:lnTo>
                      <a:lnTo>
                        <a:pt x="3174" y="296"/>
                      </a:lnTo>
                      <a:lnTo>
                        <a:pt x="3174" y="305"/>
                      </a:lnTo>
                      <a:lnTo>
                        <a:pt x="3182" y="313"/>
                      </a:lnTo>
                      <a:lnTo>
                        <a:pt x="3182" y="322"/>
                      </a:lnTo>
                      <a:lnTo>
                        <a:pt x="3182" y="331"/>
                      </a:lnTo>
                      <a:lnTo>
                        <a:pt x="3182" y="339"/>
                      </a:lnTo>
                      <a:lnTo>
                        <a:pt x="3182" y="348"/>
                      </a:lnTo>
                      <a:lnTo>
                        <a:pt x="3182" y="357"/>
                      </a:lnTo>
                      <a:lnTo>
                        <a:pt x="3182" y="366"/>
                      </a:lnTo>
                      <a:lnTo>
                        <a:pt x="3182" y="374"/>
                      </a:lnTo>
                      <a:lnTo>
                        <a:pt x="3191" y="374"/>
                      </a:lnTo>
                      <a:lnTo>
                        <a:pt x="3191" y="383"/>
                      </a:lnTo>
                      <a:lnTo>
                        <a:pt x="3191" y="392"/>
                      </a:lnTo>
                      <a:lnTo>
                        <a:pt x="3191" y="400"/>
                      </a:lnTo>
                      <a:lnTo>
                        <a:pt x="3200" y="409"/>
                      </a:lnTo>
                      <a:lnTo>
                        <a:pt x="3200" y="400"/>
                      </a:lnTo>
                      <a:lnTo>
                        <a:pt x="3208" y="400"/>
                      </a:lnTo>
                      <a:lnTo>
                        <a:pt x="3208" y="392"/>
                      </a:lnTo>
                      <a:lnTo>
                        <a:pt x="3208" y="383"/>
                      </a:lnTo>
                      <a:lnTo>
                        <a:pt x="3217" y="383"/>
                      </a:lnTo>
                      <a:lnTo>
                        <a:pt x="3217" y="374"/>
                      </a:lnTo>
                      <a:lnTo>
                        <a:pt x="3217" y="366"/>
                      </a:lnTo>
                      <a:lnTo>
                        <a:pt x="3226" y="366"/>
                      </a:lnTo>
                      <a:lnTo>
                        <a:pt x="3226" y="357"/>
                      </a:lnTo>
                      <a:lnTo>
                        <a:pt x="3234" y="357"/>
                      </a:lnTo>
                      <a:lnTo>
                        <a:pt x="3234" y="348"/>
                      </a:lnTo>
                      <a:lnTo>
                        <a:pt x="3234" y="339"/>
                      </a:lnTo>
                      <a:lnTo>
                        <a:pt x="3243" y="339"/>
                      </a:lnTo>
                      <a:lnTo>
                        <a:pt x="3243" y="331"/>
                      </a:lnTo>
                      <a:lnTo>
                        <a:pt x="3252" y="322"/>
                      </a:lnTo>
                      <a:lnTo>
                        <a:pt x="3252" y="313"/>
                      </a:lnTo>
                      <a:lnTo>
                        <a:pt x="3261" y="305"/>
                      </a:lnTo>
                      <a:lnTo>
                        <a:pt x="3261" y="296"/>
                      </a:lnTo>
                      <a:lnTo>
                        <a:pt x="3269" y="296"/>
                      </a:lnTo>
                      <a:lnTo>
                        <a:pt x="3269" y="287"/>
                      </a:lnTo>
                      <a:lnTo>
                        <a:pt x="3269" y="279"/>
                      </a:lnTo>
                      <a:lnTo>
                        <a:pt x="3278" y="279"/>
                      </a:lnTo>
                      <a:lnTo>
                        <a:pt x="3278" y="270"/>
                      </a:lnTo>
                      <a:lnTo>
                        <a:pt x="3278" y="261"/>
                      </a:lnTo>
                      <a:lnTo>
                        <a:pt x="3287" y="261"/>
                      </a:lnTo>
                      <a:lnTo>
                        <a:pt x="3287" y="252"/>
                      </a:lnTo>
                      <a:lnTo>
                        <a:pt x="3287" y="244"/>
                      </a:lnTo>
                      <a:lnTo>
                        <a:pt x="3295" y="244"/>
                      </a:lnTo>
                      <a:lnTo>
                        <a:pt x="3295" y="235"/>
                      </a:lnTo>
                      <a:lnTo>
                        <a:pt x="3304" y="226"/>
                      </a:lnTo>
                      <a:lnTo>
                        <a:pt x="3304" y="218"/>
                      </a:lnTo>
                      <a:lnTo>
                        <a:pt x="3313" y="209"/>
                      </a:lnTo>
                      <a:lnTo>
                        <a:pt x="3313" y="200"/>
                      </a:lnTo>
                      <a:lnTo>
                        <a:pt x="3321" y="192"/>
                      </a:lnTo>
                      <a:lnTo>
                        <a:pt x="3321" y="183"/>
                      </a:lnTo>
                      <a:lnTo>
                        <a:pt x="3330" y="183"/>
                      </a:lnTo>
                      <a:lnTo>
                        <a:pt x="3330" y="174"/>
                      </a:lnTo>
                      <a:lnTo>
                        <a:pt x="3330" y="166"/>
                      </a:lnTo>
                      <a:lnTo>
                        <a:pt x="3339" y="166"/>
                      </a:lnTo>
                      <a:lnTo>
                        <a:pt x="3339" y="157"/>
                      </a:lnTo>
                      <a:lnTo>
                        <a:pt x="3339" y="148"/>
                      </a:lnTo>
                      <a:lnTo>
                        <a:pt x="3347" y="148"/>
                      </a:lnTo>
                      <a:lnTo>
                        <a:pt x="3347" y="139"/>
                      </a:lnTo>
                      <a:lnTo>
                        <a:pt x="3347" y="131"/>
                      </a:lnTo>
                      <a:lnTo>
                        <a:pt x="3356" y="131"/>
                      </a:lnTo>
                      <a:lnTo>
                        <a:pt x="3356" y="122"/>
                      </a:lnTo>
                      <a:lnTo>
                        <a:pt x="3356" y="113"/>
                      </a:lnTo>
                      <a:lnTo>
                        <a:pt x="3365" y="105"/>
                      </a:lnTo>
                      <a:lnTo>
                        <a:pt x="3365" y="96"/>
                      </a:lnTo>
                      <a:lnTo>
                        <a:pt x="3374" y="87"/>
                      </a:lnTo>
                      <a:lnTo>
                        <a:pt x="3382" y="87"/>
                      </a:lnTo>
                      <a:lnTo>
                        <a:pt x="3382" y="96"/>
                      </a:lnTo>
                      <a:lnTo>
                        <a:pt x="3391" y="96"/>
                      </a:lnTo>
                      <a:lnTo>
                        <a:pt x="3391" y="105"/>
                      </a:lnTo>
                      <a:lnTo>
                        <a:pt x="3391" y="113"/>
                      </a:lnTo>
                      <a:lnTo>
                        <a:pt x="3400" y="122"/>
                      </a:lnTo>
                      <a:lnTo>
                        <a:pt x="3400" y="131"/>
                      </a:lnTo>
                      <a:lnTo>
                        <a:pt x="3408" y="131"/>
                      </a:lnTo>
                      <a:lnTo>
                        <a:pt x="3408" y="139"/>
                      </a:lnTo>
                      <a:lnTo>
                        <a:pt x="3408" y="148"/>
                      </a:lnTo>
                      <a:lnTo>
                        <a:pt x="3417" y="157"/>
                      </a:lnTo>
                      <a:lnTo>
                        <a:pt x="3417" y="166"/>
                      </a:lnTo>
                      <a:lnTo>
                        <a:pt x="3426" y="166"/>
                      </a:lnTo>
                      <a:lnTo>
                        <a:pt x="3426" y="174"/>
                      </a:lnTo>
                      <a:lnTo>
                        <a:pt x="3426" y="183"/>
                      </a:lnTo>
                      <a:lnTo>
                        <a:pt x="3434" y="183"/>
                      </a:lnTo>
                      <a:lnTo>
                        <a:pt x="3434" y="192"/>
                      </a:lnTo>
                      <a:lnTo>
                        <a:pt x="3434" y="200"/>
                      </a:lnTo>
                      <a:lnTo>
                        <a:pt x="3443" y="200"/>
                      </a:lnTo>
                      <a:lnTo>
                        <a:pt x="3443" y="209"/>
                      </a:lnTo>
                      <a:lnTo>
                        <a:pt x="3443" y="218"/>
                      </a:lnTo>
                      <a:lnTo>
                        <a:pt x="3452" y="218"/>
                      </a:lnTo>
                      <a:lnTo>
                        <a:pt x="3452" y="226"/>
                      </a:lnTo>
                      <a:lnTo>
                        <a:pt x="3452" y="235"/>
                      </a:lnTo>
                      <a:lnTo>
                        <a:pt x="3460" y="235"/>
                      </a:lnTo>
                      <a:lnTo>
                        <a:pt x="3460" y="244"/>
                      </a:lnTo>
                      <a:lnTo>
                        <a:pt x="3460" y="252"/>
                      </a:lnTo>
                      <a:lnTo>
                        <a:pt x="3469" y="252"/>
                      </a:lnTo>
                      <a:lnTo>
                        <a:pt x="3469" y="261"/>
                      </a:lnTo>
                      <a:lnTo>
                        <a:pt x="3469" y="270"/>
                      </a:lnTo>
                      <a:lnTo>
                        <a:pt x="3478" y="270"/>
                      </a:lnTo>
                      <a:lnTo>
                        <a:pt x="3478" y="279"/>
                      </a:lnTo>
                      <a:lnTo>
                        <a:pt x="3478" y="287"/>
                      </a:lnTo>
                      <a:lnTo>
                        <a:pt x="3487" y="287"/>
                      </a:lnTo>
                      <a:lnTo>
                        <a:pt x="3487" y="296"/>
                      </a:lnTo>
                      <a:lnTo>
                        <a:pt x="3495" y="296"/>
                      </a:lnTo>
                      <a:lnTo>
                        <a:pt x="3495" y="305"/>
                      </a:lnTo>
                      <a:lnTo>
                        <a:pt x="3495" y="313"/>
                      </a:lnTo>
                      <a:lnTo>
                        <a:pt x="3504" y="313"/>
                      </a:lnTo>
                      <a:lnTo>
                        <a:pt x="3504" y="322"/>
                      </a:lnTo>
                      <a:lnTo>
                        <a:pt x="3504" y="331"/>
                      </a:lnTo>
                      <a:lnTo>
                        <a:pt x="3513" y="331"/>
                      </a:lnTo>
                      <a:lnTo>
                        <a:pt x="3513" y="339"/>
                      </a:lnTo>
                      <a:lnTo>
                        <a:pt x="3521" y="339"/>
                      </a:lnTo>
                      <a:lnTo>
                        <a:pt x="3521" y="348"/>
                      </a:lnTo>
                      <a:lnTo>
                        <a:pt x="3530" y="339"/>
                      </a:lnTo>
                      <a:lnTo>
                        <a:pt x="3530" y="331"/>
                      </a:lnTo>
                      <a:lnTo>
                        <a:pt x="3539" y="331"/>
                      </a:lnTo>
                      <a:lnTo>
                        <a:pt x="3539" y="322"/>
                      </a:lnTo>
                      <a:lnTo>
                        <a:pt x="3539" y="313"/>
                      </a:lnTo>
                      <a:lnTo>
                        <a:pt x="3547" y="313"/>
                      </a:lnTo>
                      <a:lnTo>
                        <a:pt x="3547" y="305"/>
                      </a:lnTo>
                      <a:lnTo>
                        <a:pt x="3556" y="296"/>
                      </a:lnTo>
                      <a:lnTo>
                        <a:pt x="3556" y="287"/>
                      </a:lnTo>
                      <a:lnTo>
                        <a:pt x="3565" y="287"/>
                      </a:lnTo>
                      <a:lnTo>
                        <a:pt x="3565" y="279"/>
                      </a:lnTo>
                      <a:lnTo>
                        <a:pt x="3565" y="270"/>
                      </a:lnTo>
                      <a:lnTo>
                        <a:pt x="3573" y="270"/>
                      </a:lnTo>
                      <a:lnTo>
                        <a:pt x="3573" y="261"/>
                      </a:lnTo>
                      <a:lnTo>
                        <a:pt x="3573" y="252"/>
                      </a:lnTo>
                      <a:lnTo>
                        <a:pt x="3582" y="252"/>
                      </a:lnTo>
                      <a:lnTo>
                        <a:pt x="3582" y="244"/>
                      </a:lnTo>
                      <a:lnTo>
                        <a:pt x="3582" y="235"/>
                      </a:lnTo>
                      <a:lnTo>
                        <a:pt x="3591" y="235"/>
                      </a:lnTo>
                      <a:lnTo>
                        <a:pt x="3591" y="226"/>
                      </a:lnTo>
                      <a:lnTo>
                        <a:pt x="3591" y="218"/>
                      </a:lnTo>
                      <a:lnTo>
                        <a:pt x="3600" y="218"/>
                      </a:lnTo>
                      <a:lnTo>
                        <a:pt x="3600" y="209"/>
                      </a:lnTo>
                      <a:lnTo>
                        <a:pt x="3600" y="200"/>
                      </a:lnTo>
                      <a:lnTo>
                        <a:pt x="3608" y="200"/>
                      </a:lnTo>
                      <a:lnTo>
                        <a:pt x="3608" y="192"/>
                      </a:lnTo>
                      <a:lnTo>
                        <a:pt x="3608" y="183"/>
                      </a:lnTo>
                      <a:lnTo>
                        <a:pt x="3617" y="183"/>
                      </a:lnTo>
                      <a:lnTo>
                        <a:pt x="3617" y="174"/>
                      </a:lnTo>
                      <a:lnTo>
                        <a:pt x="3626" y="166"/>
                      </a:lnTo>
                      <a:lnTo>
                        <a:pt x="3626" y="157"/>
                      </a:lnTo>
                      <a:lnTo>
                        <a:pt x="3626" y="148"/>
                      </a:lnTo>
                      <a:lnTo>
                        <a:pt x="3634" y="148"/>
                      </a:lnTo>
                      <a:lnTo>
                        <a:pt x="3634" y="139"/>
                      </a:lnTo>
                      <a:lnTo>
                        <a:pt x="3643" y="131"/>
                      </a:lnTo>
                      <a:lnTo>
                        <a:pt x="3643" y="122"/>
                      </a:lnTo>
                      <a:lnTo>
                        <a:pt x="3643" y="113"/>
                      </a:lnTo>
                      <a:lnTo>
                        <a:pt x="3652" y="113"/>
                      </a:lnTo>
                      <a:lnTo>
                        <a:pt x="3652" y="105"/>
                      </a:lnTo>
                      <a:lnTo>
                        <a:pt x="3652" y="96"/>
                      </a:lnTo>
                      <a:lnTo>
                        <a:pt x="3660" y="96"/>
                      </a:lnTo>
                      <a:lnTo>
                        <a:pt x="3660" y="87"/>
                      </a:lnTo>
                      <a:lnTo>
                        <a:pt x="3669" y="79"/>
                      </a:lnTo>
                      <a:lnTo>
                        <a:pt x="3669" y="87"/>
                      </a:lnTo>
                      <a:lnTo>
                        <a:pt x="3678" y="87"/>
                      </a:lnTo>
                      <a:lnTo>
                        <a:pt x="3678" y="96"/>
                      </a:lnTo>
                      <a:lnTo>
                        <a:pt x="3678" y="105"/>
                      </a:lnTo>
                      <a:lnTo>
                        <a:pt x="3687" y="105"/>
                      </a:lnTo>
                      <a:lnTo>
                        <a:pt x="3687" y="113"/>
                      </a:lnTo>
                      <a:lnTo>
                        <a:pt x="3687" y="122"/>
                      </a:lnTo>
                      <a:lnTo>
                        <a:pt x="3695" y="122"/>
                      </a:lnTo>
                      <a:lnTo>
                        <a:pt x="3695" y="131"/>
                      </a:lnTo>
                      <a:lnTo>
                        <a:pt x="3695" y="139"/>
                      </a:lnTo>
                      <a:lnTo>
                        <a:pt x="3704" y="139"/>
                      </a:lnTo>
                      <a:lnTo>
                        <a:pt x="3704" y="148"/>
                      </a:lnTo>
                      <a:lnTo>
                        <a:pt x="3704" y="157"/>
                      </a:lnTo>
                      <a:lnTo>
                        <a:pt x="3713" y="157"/>
                      </a:lnTo>
                      <a:lnTo>
                        <a:pt x="3713" y="166"/>
                      </a:lnTo>
                      <a:lnTo>
                        <a:pt x="3713" y="174"/>
                      </a:lnTo>
                      <a:lnTo>
                        <a:pt x="3721" y="174"/>
                      </a:lnTo>
                      <a:lnTo>
                        <a:pt x="3721" y="183"/>
                      </a:lnTo>
                      <a:lnTo>
                        <a:pt x="3721" y="192"/>
                      </a:lnTo>
                      <a:lnTo>
                        <a:pt x="3730" y="192"/>
                      </a:lnTo>
                      <a:lnTo>
                        <a:pt x="3730" y="200"/>
                      </a:lnTo>
                      <a:lnTo>
                        <a:pt x="3730" y="209"/>
                      </a:lnTo>
                      <a:lnTo>
                        <a:pt x="3739" y="209"/>
                      </a:lnTo>
                      <a:lnTo>
                        <a:pt x="3739" y="218"/>
                      </a:lnTo>
                      <a:lnTo>
                        <a:pt x="3747" y="226"/>
                      </a:lnTo>
                      <a:lnTo>
                        <a:pt x="3747" y="235"/>
                      </a:lnTo>
                      <a:lnTo>
                        <a:pt x="3756" y="244"/>
                      </a:lnTo>
                      <a:lnTo>
                        <a:pt x="3756" y="252"/>
                      </a:lnTo>
                      <a:lnTo>
                        <a:pt x="3765" y="261"/>
                      </a:lnTo>
                      <a:lnTo>
                        <a:pt x="3765" y="270"/>
                      </a:lnTo>
                      <a:lnTo>
                        <a:pt x="3773" y="270"/>
                      </a:lnTo>
                      <a:lnTo>
                        <a:pt x="3773" y="279"/>
                      </a:lnTo>
                      <a:lnTo>
                        <a:pt x="3773" y="287"/>
                      </a:lnTo>
                      <a:lnTo>
                        <a:pt x="3782" y="287"/>
                      </a:lnTo>
                      <a:lnTo>
                        <a:pt x="3782" y="296"/>
                      </a:lnTo>
                      <a:lnTo>
                        <a:pt x="3782" y="305"/>
                      </a:lnTo>
                      <a:lnTo>
                        <a:pt x="3791" y="305"/>
                      </a:lnTo>
                      <a:lnTo>
                        <a:pt x="3791" y="313"/>
                      </a:lnTo>
                      <a:lnTo>
                        <a:pt x="3800" y="322"/>
                      </a:lnTo>
                      <a:lnTo>
                        <a:pt x="3800" y="331"/>
                      </a:lnTo>
                      <a:lnTo>
                        <a:pt x="3808" y="331"/>
                      </a:lnTo>
                      <a:lnTo>
                        <a:pt x="3808" y="339"/>
                      </a:lnTo>
                      <a:lnTo>
                        <a:pt x="3817" y="339"/>
                      </a:lnTo>
                      <a:lnTo>
                        <a:pt x="3826" y="331"/>
                      </a:lnTo>
                      <a:lnTo>
                        <a:pt x="3826" y="322"/>
                      </a:lnTo>
                      <a:lnTo>
                        <a:pt x="3834" y="322"/>
                      </a:lnTo>
                      <a:lnTo>
                        <a:pt x="3834" y="313"/>
                      </a:lnTo>
                      <a:lnTo>
                        <a:pt x="3834" y="305"/>
                      </a:lnTo>
                      <a:lnTo>
                        <a:pt x="3843" y="305"/>
                      </a:lnTo>
                      <a:lnTo>
                        <a:pt x="3843" y="296"/>
                      </a:lnTo>
                      <a:lnTo>
                        <a:pt x="3843" y="287"/>
                      </a:lnTo>
                      <a:lnTo>
                        <a:pt x="3852" y="287"/>
                      </a:lnTo>
                      <a:lnTo>
                        <a:pt x="3852" y="279"/>
                      </a:lnTo>
                      <a:lnTo>
                        <a:pt x="3852" y="270"/>
                      </a:lnTo>
                      <a:lnTo>
                        <a:pt x="3860" y="270"/>
                      </a:lnTo>
                      <a:lnTo>
                        <a:pt x="3860" y="261"/>
                      </a:lnTo>
                      <a:lnTo>
                        <a:pt x="3869" y="261"/>
                      </a:lnTo>
                      <a:lnTo>
                        <a:pt x="3869" y="252"/>
                      </a:lnTo>
                      <a:lnTo>
                        <a:pt x="3869" y="244"/>
                      </a:lnTo>
                      <a:lnTo>
                        <a:pt x="3878" y="244"/>
                      </a:lnTo>
                      <a:lnTo>
                        <a:pt x="3878" y="235"/>
                      </a:lnTo>
                      <a:lnTo>
                        <a:pt x="3878" y="226"/>
                      </a:lnTo>
                      <a:lnTo>
                        <a:pt x="3886" y="226"/>
                      </a:lnTo>
                      <a:lnTo>
                        <a:pt x="3886" y="218"/>
                      </a:lnTo>
                      <a:lnTo>
                        <a:pt x="3886" y="209"/>
                      </a:lnTo>
                      <a:lnTo>
                        <a:pt x="3895" y="209"/>
                      </a:lnTo>
                      <a:lnTo>
                        <a:pt x="3895" y="200"/>
                      </a:lnTo>
                      <a:lnTo>
                        <a:pt x="3895" y="192"/>
                      </a:lnTo>
                      <a:lnTo>
                        <a:pt x="3904" y="192"/>
                      </a:lnTo>
                      <a:lnTo>
                        <a:pt x="3904" y="183"/>
                      </a:lnTo>
                      <a:lnTo>
                        <a:pt x="3904" y="174"/>
                      </a:lnTo>
                      <a:lnTo>
                        <a:pt x="3913" y="174"/>
                      </a:lnTo>
                      <a:lnTo>
                        <a:pt x="3913" y="166"/>
                      </a:lnTo>
                      <a:lnTo>
                        <a:pt x="3913" y="157"/>
                      </a:lnTo>
                      <a:lnTo>
                        <a:pt x="3921" y="157"/>
                      </a:lnTo>
                      <a:lnTo>
                        <a:pt x="3921" y="148"/>
                      </a:lnTo>
                      <a:lnTo>
                        <a:pt x="3921" y="139"/>
                      </a:lnTo>
                      <a:lnTo>
                        <a:pt x="3930" y="139"/>
                      </a:lnTo>
                      <a:lnTo>
                        <a:pt x="3930" y="131"/>
                      </a:lnTo>
                      <a:lnTo>
                        <a:pt x="3930" y="122"/>
                      </a:lnTo>
                      <a:lnTo>
                        <a:pt x="3939" y="122"/>
                      </a:lnTo>
                      <a:lnTo>
                        <a:pt x="3939" y="113"/>
                      </a:lnTo>
                      <a:lnTo>
                        <a:pt x="3939" y="105"/>
                      </a:lnTo>
                      <a:lnTo>
                        <a:pt x="3947" y="96"/>
                      </a:lnTo>
                      <a:lnTo>
                        <a:pt x="3947" y="87"/>
                      </a:lnTo>
                      <a:lnTo>
                        <a:pt x="3956" y="79"/>
                      </a:lnTo>
                      <a:lnTo>
                        <a:pt x="3965" y="79"/>
                      </a:lnTo>
                      <a:lnTo>
                        <a:pt x="3965" y="87"/>
                      </a:lnTo>
                      <a:lnTo>
                        <a:pt x="3973" y="87"/>
                      </a:lnTo>
                      <a:lnTo>
                        <a:pt x="3973" y="96"/>
                      </a:lnTo>
                      <a:lnTo>
                        <a:pt x="3973" y="105"/>
                      </a:lnTo>
                      <a:lnTo>
                        <a:pt x="3982" y="105"/>
                      </a:lnTo>
                      <a:lnTo>
                        <a:pt x="3982" y="113"/>
                      </a:lnTo>
                      <a:lnTo>
                        <a:pt x="3982" y="122"/>
                      </a:lnTo>
                      <a:lnTo>
                        <a:pt x="3991" y="122"/>
                      </a:lnTo>
                      <a:lnTo>
                        <a:pt x="3991" y="131"/>
                      </a:lnTo>
                      <a:lnTo>
                        <a:pt x="3991" y="139"/>
                      </a:lnTo>
                      <a:lnTo>
                        <a:pt x="3999" y="139"/>
                      </a:lnTo>
                      <a:lnTo>
                        <a:pt x="3999" y="148"/>
                      </a:lnTo>
                      <a:lnTo>
                        <a:pt x="3999" y="157"/>
                      </a:lnTo>
                      <a:lnTo>
                        <a:pt x="4008" y="157"/>
                      </a:lnTo>
                      <a:lnTo>
                        <a:pt x="4008" y="166"/>
                      </a:lnTo>
                      <a:lnTo>
                        <a:pt x="4008" y="174"/>
                      </a:lnTo>
                      <a:lnTo>
                        <a:pt x="4017" y="174"/>
                      </a:lnTo>
                      <a:lnTo>
                        <a:pt x="4017" y="183"/>
                      </a:lnTo>
                      <a:lnTo>
                        <a:pt x="4017" y="192"/>
                      </a:lnTo>
                      <a:lnTo>
                        <a:pt x="4026" y="192"/>
                      </a:lnTo>
                      <a:lnTo>
                        <a:pt x="4026" y="200"/>
                      </a:lnTo>
                      <a:lnTo>
                        <a:pt x="4026" y="209"/>
                      </a:lnTo>
                      <a:lnTo>
                        <a:pt x="4034" y="209"/>
                      </a:lnTo>
                      <a:lnTo>
                        <a:pt x="4034" y="218"/>
                      </a:lnTo>
                      <a:lnTo>
                        <a:pt x="4043" y="226"/>
                      </a:lnTo>
                      <a:lnTo>
                        <a:pt x="4043" y="235"/>
                      </a:lnTo>
                      <a:lnTo>
                        <a:pt x="4043" y="244"/>
                      </a:lnTo>
                      <a:lnTo>
                        <a:pt x="4052" y="244"/>
                      </a:lnTo>
                      <a:lnTo>
                        <a:pt x="4052" y="252"/>
                      </a:lnTo>
                      <a:lnTo>
                        <a:pt x="4052" y="261"/>
                      </a:lnTo>
                      <a:lnTo>
                        <a:pt x="4060" y="261"/>
                      </a:lnTo>
                      <a:lnTo>
                        <a:pt x="4060" y="270"/>
                      </a:lnTo>
                      <a:lnTo>
                        <a:pt x="4069" y="270"/>
                      </a:lnTo>
                      <a:lnTo>
                        <a:pt x="4069" y="279"/>
                      </a:lnTo>
                      <a:lnTo>
                        <a:pt x="4069" y="287"/>
                      </a:lnTo>
                      <a:lnTo>
                        <a:pt x="4078" y="287"/>
                      </a:lnTo>
                      <a:lnTo>
                        <a:pt x="4078" y="296"/>
                      </a:lnTo>
                      <a:lnTo>
                        <a:pt x="4078" y="305"/>
                      </a:lnTo>
                      <a:lnTo>
                        <a:pt x="4086" y="305"/>
                      </a:lnTo>
                      <a:lnTo>
                        <a:pt x="4086" y="313"/>
                      </a:lnTo>
                      <a:lnTo>
                        <a:pt x="4086" y="322"/>
                      </a:lnTo>
                      <a:lnTo>
                        <a:pt x="4095" y="322"/>
                      </a:lnTo>
                      <a:lnTo>
                        <a:pt x="4095" y="331"/>
                      </a:lnTo>
                      <a:lnTo>
                        <a:pt x="4104" y="331"/>
                      </a:lnTo>
                      <a:lnTo>
                        <a:pt x="4104" y="339"/>
                      </a:lnTo>
                      <a:lnTo>
                        <a:pt x="4104" y="331"/>
                      </a:lnTo>
                      <a:lnTo>
                        <a:pt x="4112" y="331"/>
                      </a:lnTo>
                      <a:lnTo>
                        <a:pt x="4112" y="322"/>
                      </a:lnTo>
                      <a:lnTo>
                        <a:pt x="4121" y="322"/>
                      </a:lnTo>
                      <a:lnTo>
                        <a:pt x="4121" y="313"/>
                      </a:lnTo>
                      <a:lnTo>
                        <a:pt x="4121" y="305"/>
                      </a:lnTo>
                      <a:lnTo>
                        <a:pt x="4130" y="305"/>
                      </a:lnTo>
                      <a:lnTo>
                        <a:pt x="4130" y="296"/>
                      </a:lnTo>
                      <a:lnTo>
                        <a:pt x="4139" y="287"/>
                      </a:lnTo>
                      <a:lnTo>
                        <a:pt x="4139" y="279"/>
                      </a:lnTo>
                      <a:lnTo>
                        <a:pt x="4147" y="279"/>
                      </a:lnTo>
                      <a:lnTo>
                        <a:pt x="4147" y="270"/>
                      </a:lnTo>
                      <a:lnTo>
                        <a:pt x="4147" y="261"/>
                      </a:lnTo>
                      <a:lnTo>
                        <a:pt x="4156" y="261"/>
                      </a:lnTo>
                      <a:lnTo>
                        <a:pt x="4156" y="252"/>
                      </a:lnTo>
                      <a:lnTo>
                        <a:pt x="4156" y="244"/>
                      </a:lnTo>
                      <a:lnTo>
                        <a:pt x="4165" y="244"/>
                      </a:lnTo>
                      <a:lnTo>
                        <a:pt x="4165" y="235"/>
                      </a:lnTo>
                      <a:lnTo>
                        <a:pt x="4165" y="226"/>
                      </a:lnTo>
                      <a:lnTo>
                        <a:pt x="4173" y="226"/>
                      </a:lnTo>
                      <a:lnTo>
                        <a:pt x="4173" y="218"/>
                      </a:lnTo>
                      <a:lnTo>
                        <a:pt x="4173" y="209"/>
                      </a:lnTo>
                      <a:lnTo>
                        <a:pt x="4182" y="209"/>
                      </a:lnTo>
                      <a:lnTo>
                        <a:pt x="4182" y="200"/>
                      </a:lnTo>
                      <a:lnTo>
                        <a:pt x="4182" y="192"/>
                      </a:lnTo>
                      <a:lnTo>
                        <a:pt x="4191" y="192"/>
                      </a:lnTo>
                      <a:lnTo>
                        <a:pt x="4191" y="183"/>
                      </a:lnTo>
                      <a:lnTo>
                        <a:pt x="4191" y="174"/>
                      </a:lnTo>
                      <a:lnTo>
                        <a:pt x="4199" y="174"/>
                      </a:lnTo>
                      <a:lnTo>
                        <a:pt x="4199" y="166"/>
                      </a:lnTo>
                      <a:lnTo>
                        <a:pt x="4199" y="157"/>
                      </a:lnTo>
                      <a:lnTo>
                        <a:pt x="4208" y="157"/>
                      </a:lnTo>
                      <a:lnTo>
                        <a:pt x="4208" y="148"/>
                      </a:lnTo>
                      <a:lnTo>
                        <a:pt x="4208" y="139"/>
                      </a:lnTo>
                      <a:lnTo>
                        <a:pt x="4217" y="139"/>
                      </a:lnTo>
                      <a:lnTo>
                        <a:pt x="4217" y="131"/>
                      </a:lnTo>
                      <a:lnTo>
                        <a:pt x="4217" y="122"/>
                      </a:lnTo>
                      <a:lnTo>
                        <a:pt x="4226" y="122"/>
                      </a:lnTo>
                      <a:lnTo>
                        <a:pt x="4226" y="113"/>
                      </a:lnTo>
                      <a:lnTo>
                        <a:pt x="4226" y="105"/>
                      </a:lnTo>
                      <a:lnTo>
                        <a:pt x="4234" y="105"/>
                      </a:lnTo>
                      <a:lnTo>
                        <a:pt x="4234" y="96"/>
                      </a:lnTo>
                      <a:lnTo>
                        <a:pt x="4234" y="87"/>
                      </a:lnTo>
                      <a:lnTo>
                        <a:pt x="4243" y="87"/>
                      </a:lnTo>
                      <a:lnTo>
                        <a:pt x="4243" y="79"/>
                      </a:lnTo>
                      <a:lnTo>
                        <a:pt x="4243" y="70"/>
                      </a:lnTo>
                      <a:lnTo>
                        <a:pt x="4252" y="70"/>
                      </a:lnTo>
                      <a:lnTo>
                        <a:pt x="4260" y="70"/>
                      </a:lnTo>
                      <a:lnTo>
                        <a:pt x="4260" y="79"/>
                      </a:lnTo>
                      <a:lnTo>
                        <a:pt x="4260" y="87"/>
                      </a:lnTo>
                      <a:lnTo>
                        <a:pt x="4269" y="87"/>
                      </a:lnTo>
                      <a:lnTo>
                        <a:pt x="4269" y="96"/>
                      </a:lnTo>
                      <a:lnTo>
                        <a:pt x="4269" y="105"/>
                      </a:lnTo>
                      <a:lnTo>
                        <a:pt x="4278" y="105"/>
                      </a:lnTo>
                      <a:lnTo>
                        <a:pt x="4278" y="113"/>
                      </a:lnTo>
                      <a:lnTo>
                        <a:pt x="4278" y="122"/>
                      </a:lnTo>
                      <a:lnTo>
                        <a:pt x="4286" y="131"/>
                      </a:lnTo>
                      <a:lnTo>
                        <a:pt x="4286" y="139"/>
                      </a:lnTo>
                      <a:lnTo>
                        <a:pt x="4295" y="139"/>
                      </a:lnTo>
                      <a:lnTo>
                        <a:pt x="4295" y="148"/>
                      </a:lnTo>
                      <a:lnTo>
                        <a:pt x="4295" y="157"/>
                      </a:lnTo>
                      <a:lnTo>
                        <a:pt x="4304" y="166"/>
                      </a:lnTo>
                      <a:lnTo>
                        <a:pt x="4304" y="174"/>
                      </a:lnTo>
                      <a:lnTo>
                        <a:pt x="4312" y="183"/>
                      </a:lnTo>
                      <a:lnTo>
                        <a:pt x="4312" y="192"/>
                      </a:lnTo>
                      <a:lnTo>
                        <a:pt x="4321" y="192"/>
                      </a:lnTo>
                      <a:lnTo>
                        <a:pt x="4321" y="200"/>
                      </a:lnTo>
                      <a:lnTo>
                        <a:pt x="4321" y="209"/>
                      </a:lnTo>
                      <a:lnTo>
                        <a:pt x="4330" y="209"/>
                      </a:lnTo>
                      <a:lnTo>
                        <a:pt x="4330" y="218"/>
                      </a:lnTo>
                      <a:lnTo>
                        <a:pt x="4330" y="226"/>
                      </a:lnTo>
                      <a:lnTo>
                        <a:pt x="4339" y="226"/>
                      </a:lnTo>
                      <a:lnTo>
                        <a:pt x="4339" y="235"/>
                      </a:lnTo>
                      <a:lnTo>
                        <a:pt x="4339" y="244"/>
                      </a:lnTo>
                      <a:lnTo>
                        <a:pt x="4347" y="244"/>
                      </a:lnTo>
                      <a:lnTo>
                        <a:pt x="4347" y="252"/>
                      </a:lnTo>
                      <a:lnTo>
                        <a:pt x="4347" y="261"/>
                      </a:lnTo>
                      <a:lnTo>
                        <a:pt x="4356" y="261"/>
                      </a:lnTo>
                      <a:lnTo>
                        <a:pt x="4356" y="270"/>
                      </a:lnTo>
                      <a:lnTo>
                        <a:pt x="4365" y="279"/>
                      </a:lnTo>
                      <a:lnTo>
                        <a:pt x="4365" y="287"/>
                      </a:lnTo>
                      <a:lnTo>
                        <a:pt x="4373" y="296"/>
                      </a:lnTo>
                      <a:lnTo>
                        <a:pt x="4373" y="305"/>
                      </a:lnTo>
                      <a:lnTo>
                        <a:pt x="4382" y="305"/>
                      </a:lnTo>
                      <a:lnTo>
                        <a:pt x="4382" y="313"/>
                      </a:lnTo>
                      <a:lnTo>
                        <a:pt x="4382" y="322"/>
                      </a:lnTo>
                      <a:lnTo>
                        <a:pt x="4391" y="322"/>
                      </a:lnTo>
                      <a:lnTo>
                        <a:pt x="4391" y="331"/>
                      </a:lnTo>
                      <a:lnTo>
                        <a:pt x="4399" y="331"/>
                      </a:lnTo>
                      <a:lnTo>
                        <a:pt x="4399" y="322"/>
                      </a:lnTo>
                      <a:lnTo>
                        <a:pt x="4408" y="322"/>
                      </a:lnTo>
                      <a:lnTo>
                        <a:pt x="4408" y="313"/>
                      </a:lnTo>
                      <a:lnTo>
                        <a:pt x="4417" y="313"/>
                      </a:lnTo>
                      <a:lnTo>
                        <a:pt x="4417" y="305"/>
                      </a:lnTo>
                      <a:lnTo>
                        <a:pt x="4417" y="296"/>
                      </a:lnTo>
                      <a:lnTo>
                        <a:pt x="4425" y="296"/>
                      </a:lnTo>
                      <a:lnTo>
                        <a:pt x="4425" y="287"/>
                      </a:lnTo>
                      <a:lnTo>
                        <a:pt x="4425" y="279"/>
                      </a:lnTo>
                      <a:lnTo>
                        <a:pt x="4434" y="279"/>
                      </a:lnTo>
                      <a:lnTo>
                        <a:pt x="4434" y="270"/>
                      </a:lnTo>
                      <a:lnTo>
                        <a:pt x="4434" y="261"/>
                      </a:lnTo>
                      <a:lnTo>
                        <a:pt x="4443" y="261"/>
                      </a:lnTo>
                      <a:lnTo>
                        <a:pt x="4443" y="252"/>
                      </a:lnTo>
                      <a:lnTo>
                        <a:pt x="4452" y="244"/>
                      </a:lnTo>
                      <a:lnTo>
                        <a:pt x="4452" y="235"/>
                      </a:lnTo>
                      <a:lnTo>
                        <a:pt x="4460" y="226"/>
                      </a:lnTo>
                      <a:lnTo>
                        <a:pt x="4460" y="218"/>
                      </a:lnTo>
                      <a:lnTo>
                        <a:pt x="4469" y="218"/>
                      </a:lnTo>
                      <a:lnTo>
                        <a:pt x="4469" y="209"/>
                      </a:lnTo>
                      <a:lnTo>
                        <a:pt x="4469" y="200"/>
                      </a:lnTo>
                      <a:lnTo>
                        <a:pt x="4478" y="200"/>
                      </a:lnTo>
                      <a:lnTo>
                        <a:pt x="4478" y="192"/>
                      </a:lnTo>
                      <a:lnTo>
                        <a:pt x="4478" y="183"/>
                      </a:lnTo>
                      <a:lnTo>
                        <a:pt x="4486" y="183"/>
                      </a:lnTo>
                      <a:lnTo>
                        <a:pt x="4486" y="174"/>
                      </a:lnTo>
                      <a:lnTo>
                        <a:pt x="4486" y="166"/>
                      </a:lnTo>
                      <a:lnTo>
                        <a:pt x="4495" y="166"/>
                      </a:lnTo>
                      <a:lnTo>
                        <a:pt x="4495" y="157"/>
                      </a:lnTo>
                      <a:lnTo>
                        <a:pt x="4495" y="148"/>
                      </a:lnTo>
                      <a:lnTo>
                        <a:pt x="4504" y="139"/>
                      </a:lnTo>
                      <a:lnTo>
                        <a:pt x="4504" y="131"/>
                      </a:lnTo>
                      <a:lnTo>
                        <a:pt x="4512" y="131"/>
                      </a:lnTo>
                      <a:lnTo>
                        <a:pt x="4512" y="122"/>
                      </a:lnTo>
                      <a:lnTo>
                        <a:pt x="4512" y="113"/>
                      </a:lnTo>
                      <a:lnTo>
                        <a:pt x="4521" y="105"/>
                      </a:lnTo>
                      <a:lnTo>
                        <a:pt x="4521" y="96"/>
                      </a:lnTo>
                      <a:lnTo>
                        <a:pt x="4530" y="87"/>
                      </a:lnTo>
                      <a:lnTo>
                        <a:pt x="4530" y="79"/>
                      </a:lnTo>
                      <a:lnTo>
                        <a:pt x="4530" y="70"/>
                      </a:lnTo>
                      <a:lnTo>
                        <a:pt x="4538" y="70"/>
                      </a:lnTo>
                      <a:lnTo>
                        <a:pt x="4538" y="61"/>
                      </a:lnTo>
                      <a:lnTo>
                        <a:pt x="4547" y="61"/>
                      </a:lnTo>
                      <a:lnTo>
                        <a:pt x="4547" y="70"/>
                      </a:lnTo>
                      <a:lnTo>
                        <a:pt x="4556" y="79"/>
                      </a:lnTo>
                      <a:lnTo>
                        <a:pt x="4556" y="87"/>
                      </a:lnTo>
                      <a:lnTo>
                        <a:pt x="4556" y="96"/>
                      </a:lnTo>
                      <a:lnTo>
                        <a:pt x="4565" y="96"/>
                      </a:lnTo>
                      <a:lnTo>
                        <a:pt x="4565" y="105"/>
                      </a:lnTo>
                      <a:lnTo>
                        <a:pt x="4565" y="113"/>
                      </a:lnTo>
                      <a:lnTo>
                        <a:pt x="4573" y="113"/>
                      </a:lnTo>
                      <a:lnTo>
                        <a:pt x="4573" y="122"/>
                      </a:lnTo>
                      <a:lnTo>
                        <a:pt x="4573" y="131"/>
                      </a:lnTo>
                      <a:lnTo>
                        <a:pt x="4582" y="131"/>
                      </a:lnTo>
                      <a:lnTo>
                        <a:pt x="4582" y="139"/>
                      </a:lnTo>
                      <a:lnTo>
                        <a:pt x="4582" y="148"/>
                      </a:lnTo>
                      <a:lnTo>
                        <a:pt x="4591" y="148"/>
                      </a:lnTo>
                      <a:lnTo>
                        <a:pt x="4591" y="157"/>
                      </a:lnTo>
                      <a:lnTo>
                        <a:pt x="4591" y="166"/>
                      </a:lnTo>
                      <a:lnTo>
                        <a:pt x="4599" y="166"/>
                      </a:lnTo>
                      <a:lnTo>
                        <a:pt x="4599" y="174"/>
                      </a:lnTo>
                      <a:lnTo>
                        <a:pt x="4599" y="183"/>
                      </a:lnTo>
                      <a:lnTo>
                        <a:pt x="4608" y="183"/>
                      </a:lnTo>
                      <a:lnTo>
                        <a:pt x="4608" y="192"/>
                      </a:lnTo>
                      <a:lnTo>
                        <a:pt x="4608" y="200"/>
                      </a:lnTo>
                      <a:lnTo>
                        <a:pt x="4617" y="200"/>
                      </a:lnTo>
                      <a:lnTo>
                        <a:pt x="4617" y="209"/>
                      </a:lnTo>
                      <a:lnTo>
                        <a:pt x="4617" y="218"/>
                      </a:lnTo>
                      <a:lnTo>
                        <a:pt x="4625" y="218"/>
                      </a:lnTo>
                      <a:lnTo>
                        <a:pt x="4625" y="226"/>
                      </a:lnTo>
                      <a:lnTo>
                        <a:pt x="4634" y="235"/>
                      </a:lnTo>
                      <a:lnTo>
                        <a:pt x="4634" y="244"/>
                      </a:lnTo>
                      <a:lnTo>
                        <a:pt x="4643" y="244"/>
                      </a:lnTo>
                      <a:lnTo>
                        <a:pt x="4643" y="252"/>
                      </a:lnTo>
                      <a:lnTo>
                        <a:pt x="4643" y="261"/>
                      </a:lnTo>
                      <a:lnTo>
                        <a:pt x="4652" y="261"/>
                      </a:lnTo>
                      <a:lnTo>
                        <a:pt x="4652" y="270"/>
                      </a:lnTo>
                      <a:lnTo>
                        <a:pt x="4652" y="279"/>
                      </a:lnTo>
                      <a:lnTo>
                        <a:pt x="4660" y="279"/>
                      </a:lnTo>
                      <a:lnTo>
                        <a:pt x="4660" y="287"/>
                      </a:lnTo>
                      <a:lnTo>
                        <a:pt x="4660" y="296"/>
                      </a:lnTo>
                      <a:lnTo>
                        <a:pt x="4669" y="296"/>
                      </a:lnTo>
                      <a:lnTo>
                        <a:pt x="4669" y="305"/>
                      </a:lnTo>
                      <a:lnTo>
                        <a:pt x="4678" y="313"/>
                      </a:lnTo>
                      <a:lnTo>
                        <a:pt x="4678" y="322"/>
                      </a:lnTo>
                      <a:lnTo>
                        <a:pt x="4686" y="322"/>
                      </a:lnTo>
                      <a:lnTo>
                        <a:pt x="4686" y="331"/>
                      </a:lnTo>
                      <a:lnTo>
                        <a:pt x="4695" y="331"/>
                      </a:lnTo>
                      <a:lnTo>
                        <a:pt x="4695" y="322"/>
                      </a:lnTo>
                      <a:lnTo>
                        <a:pt x="4695" y="313"/>
                      </a:lnTo>
                      <a:lnTo>
                        <a:pt x="4704" y="313"/>
                      </a:lnTo>
                      <a:lnTo>
                        <a:pt x="4704" y="305"/>
                      </a:lnTo>
                      <a:lnTo>
                        <a:pt x="4712" y="296"/>
                      </a:lnTo>
                      <a:lnTo>
                        <a:pt x="4712" y="287"/>
                      </a:lnTo>
                      <a:lnTo>
                        <a:pt x="4721" y="287"/>
                      </a:lnTo>
                      <a:lnTo>
                        <a:pt x="4721" y="279"/>
                      </a:lnTo>
                      <a:lnTo>
                        <a:pt x="4721" y="270"/>
                      </a:lnTo>
                      <a:lnTo>
                        <a:pt x="4730" y="270"/>
                      </a:lnTo>
                      <a:lnTo>
                        <a:pt x="4730" y="261"/>
                      </a:lnTo>
                      <a:lnTo>
                        <a:pt x="4730" y="252"/>
                      </a:lnTo>
                      <a:lnTo>
                        <a:pt x="4738" y="252"/>
                      </a:lnTo>
                      <a:lnTo>
                        <a:pt x="4738" y="244"/>
                      </a:lnTo>
                      <a:lnTo>
                        <a:pt x="4738" y="235"/>
                      </a:lnTo>
                      <a:lnTo>
                        <a:pt x="4747" y="235"/>
                      </a:lnTo>
                      <a:lnTo>
                        <a:pt x="4747" y="226"/>
                      </a:lnTo>
                      <a:lnTo>
                        <a:pt x="4747" y="218"/>
                      </a:lnTo>
                      <a:lnTo>
                        <a:pt x="4756" y="218"/>
                      </a:lnTo>
                      <a:lnTo>
                        <a:pt x="4756" y="209"/>
                      </a:lnTo>
                      <a:lnTo>
                        <a:pt x="4756" y="200"/>
                      </a:lnTo>
                      <a:lnTo>
                        <a:pt x="4765" y="200"/>
                      </a:lnTo>
                      <a:lnTo>
                        <a:pt x="4765" y="192"/>
                      </a:lnTo>
                      <a:lnTo>
                        <a:pt x="4765" y="183"/>
                      </a:lnTo>
                      <a:lnTo>
                        <a:pt x="4773" y="183"/>
                      </a:lnTo>
                      <a:lnTo>
                        <a:pt x="4773" y="174"/>
                      </a:lnTo>
                      <a:lnTo>
                        <a:pt x="4773" y="166"/>
                      </a:lnTo>
                      <a:lnTo>
                        <a:pt x="4782" y="166"/>
                      </a:lnTo>
                      <a:lnTo>
                        <a:pt x="4782" y="157"/>
                      </a:lnTo>
                      <a:lnTo>
                        <a:pt x="4782" y="148"/>
                      </a:lnTo>
                      <a:lnTo>
                        <a:pt x="4791" y="148"/>
                      </a:lnTo>
                      <a:lnTo>
                        <a:pt x="4791" y="139"/>
                      </a:lnTo>
                      <a:lnTo>
                        <a:pt x="4791" y="131"/>
                      </a:lnTo>
                      <a:lnTo>
                        <a:pt x="4799" y="131"/>
                      </a:lnTo>
                      <a:lnTo>
                        <a:pt x="4799" y="122"/>
                      </a:lnTo>
                      <a:lnTo>
                        <a:pt x="4799" y="113"/>
                      </a:lnTo>
                      <a:lnTo>
                        <a:pt x="4808" y="113"/>
                      </a:lnTo>
                      <a:lnTo>
                        <a:pt x="4808" y="105"/>
                      </a:lnTo>
                      <a:lnTo>
                        <a:pt x="4808" y="96"/>
                      </a:lnTo>
                      <a:lnTo>
                        <a:pt x="4817" y="96"/>
                      </a:lnTo>
                      <a:lnTo>
                        <a:pt x="4817" y="87"/>
                      </a:lnTo>
                      <a:lnTo>
                        <a:pt x="4817" y="79"/>
                      </a:lnTo>
                      <a:lnTo>
                        <a:pt x="4825" y="79"/>
                      </a:lnTo>
                      <a:lnTo>
                        <a:pt x="4825" y="70"/>
                      </a:lnTo>
                      <a:lnTo>
                        <a:pt x="4825" y="61"/>
                      </a:lnTo>
                      <a:lnTo>
                        <a:pt x="4834" y="61"/>
                      </a:lnTo>
                      <a:lnTo>
                        <a:pt x="4843" y="61"/>
                      </a:lnTo>
                      <a:lnTo>
                        <a:pt x="4843" y="70"/>
                      </a:lnTo>
                      <a:lnTo>
                        <a:pt x="4843" y="79"/>
                      </a:lnTo>
                      <a:lnTo>
                        <a:pt x="4851" y="79"/>
                      </a:lnTo>
                      <a:lnTo>
                        <a:pt x="4851" y="87"/>
                      </a:lnTo>
                      <a:lnTo>
                        <a:pt x="4851" y="96"/>
                      </a:lnTo>
                      <a:lnTo>
                        <a:pt x="4860" y="96"/>
                      </a:lnTo>
                      <a:lnTo>
                        <a:pt x="4860" y="105"/>
                      </a:lnTo>
                      <a:lnTo>
                        <a:pt x="4860" y="113"/>
                      </a:lnTo>
                      <a:lnTo>
                        <a:pt x="4869" y="113"/>
                      </a:lnTo>
                      <a:lnTo>
                        <a:pt x="4869" y="122"/>
                      </a:lnTo>
                      <a:lnTo>
                        <a:pt x="4869" y="131"/>
                      </a:lnTo>
                      <a:lnTo>
                        <a:pt x="4878" y="139"/>
                      </a:lnTo>
                      <a:lnTo>
                        <a:pt x="4878" y="148"/>
                      </a:lnTo>
                      <a:lnTo>
                        <a:pt x="4886" y="148"/>
                      </a:lnTo>
                      <a:lnTo>
                        <a:pt x="4886" y="157"/>
                      </a:lnTo>
                      <a:lnTo>
                        <a:pt x="4886" y="166"/>
                      </a:lnTo>
                      <a:lnTo>
                        <a:pt x="4895" y="174"/>
                      </a:lnTo>
                      <a:lnTo>
                        <a:pt x="4895" y="183"/>
                      </a:lnTo>
                      <a:lnTo>
                        <a:pt x="4904" y="192"/>
                      </a:lnTo>
                      <a:lnTo>
                        <a:pt x="4904" y="200"/>
                      </a:lnTo>
                      <a:lnTo>
                        <a:pt x="4912" y="200"/>
                      </a:lnTo>
                      <a:lnTo>
                        <a:pt x="4912" y="209"/>
                      </a:lnTo>
                      <a:lnTo>
                        <a:pt x="4912" y="218"/>
                      </a:lnTo>
                      <a:lnTo>
                        <a:pt x="4921" y="218"/>
                      </a:lnTo>
                      <a:lnTo>
                        <a:pt x="4921" y="226"/>
                      </a:lnTo>
                      <a:lnTo>
                        <a:pt x="4921" y="235"/>
                      </a:lnTo>
                      <a:lnTo>
                        <a:pt x="4930" y="235"/>
                      </a:lnTo>
                      <a:lnTo>
                        <a:pt x="4930" y="244"/>
                      </a:lnTo>
                      <a:lnTo>
                        <a:pt x="4930" y="252"/>
                      </a:lnTo>
                      <a:lnTo>
                        <a:pt x="4938" y="252"/>
                      </a:lnTo>
                      <a:lnTo>
                        <a:pt x="4938" y="261"/>
                      </a:lnTo>
                      <a:lnTo>
                        <a:pt x="4938" y="270"/>
                      </a:lnTo>
                      <a:lnTo>
                        <a:pt x="4947" y="270"/>
                      </a:lnTo>
                      <a:lnTo>
                        <a:pt x="4947" y="279"/>
                      </a:lnTo>
                      <a:lnTo>
                        <a:pt x="4947" y="287"/>
                      </a:lnTo>
                      <a:lnTo>
                        <a:pt x="4956" y="287"/>
                      </a:lnTo>
                      <a:lnTo>
                        <a:pt x="4956" y="296"/>
                      </a:lnTo>
                      <a:lnTo>
                        <a:pt x="4964" y="305"/>
                      </a:lnTo>
                      <a:lnTo>
                        <a:pt x="4964" y="313"/>
                      </a:lnTo>
                      <a:lnTo>
                        <a:pt x="4973" y="313"/>
                      </a:lnTo>
                      <a:lnTo>
                        <a:pt x="4973" y="322"/>
                      </a:lnTo>
                      <a:lnTo>
                        <a:pt x="4982" y="322"/>
                      </a:lnTo>
                      <a:lnTo>
                        <a:pt x="4991" y="322"/>
                      </a:lnTo>
                      <a:lnTo>
                        <a:pt x="4991" y="313"/>
                      </a:lnTo>
                      <a:lnTo>
                        <a:pt x="4991" y="305"/>
                      </a:lnTo>
                      <a:lnTo>
                        <a:pt x="4999" y="305"/>
                      </a:lnTo>
                      <a:lnTo>
                        <a:pt x="4999" y="296"/>
                      </a:lnTo>
                      <a:lnTo>
                        <a:pt x="5008" y="287"/>
                      </a:lnTo>
                      <a:lnTo>
                        <a:pt x="5008" y="279"/>
                      </a:lnTo>
                      <a:lnTo>
                        <a:pt x="5017" y="279"/>
                      </a:lnTo>
                      <a:lnTo>
                        <a:pt x="5017" y="270"/>
                      </a:lnTo>
                      <a:lnTo>
                        <a:pt x="5017" y="261"/>
                      </a:lnTo>
                      <a:lnTo>
                        <a:pt x="5025" y="261"/>
                      </a:lnTo>
                      <a:lnTo>
                        <a:pt x="5025" y="252"/>
                      </a:lnTo>
                      <a:lnTo>
                        <a:pt x="5025" y="244"/>
                      </a:lnTo>
                      <a:lnTo>
                        <a:pt x="5034" y="244"/>
                      </a:lnTo>
                      <a:lnTo>
                        <a:pt x="5034" y="235"/>
                      </a:lnTo>
                      <a:lnTo>
                        <a:pt x="5034" y="226"/>
                      </a:lnTo>
                      <a:lnTo>
                        <a:pt x="5043" y="226"/>
                      </a:lnTo>
                      <a:lnTo>
                        <a:pt x="5043" y="218"/>
                      </a:lnTo>
                      <a:lnTo>
                        <a:pt x="5043" y="209"/>
                      </a:lnTo>
                      <a:lnTo>
                        <a:pt x="5051" y="209"/>
                      </a:lnTo>
                      <a:lnTo>
                        <a:pt x="5051" y="200"/>
                      </a:lnTo>
                      <a:lnTo>
                        <a:pt x="5060" y="192"/>
                      </a:lnTo>
                      <a:lnTo>
                        <a:pt x="5060" y="183"/>
                      </a:lnTo>
                      <a:lnTo>
                        <a:pt x="5060" y="174"/>
                      </a:lnTo>
                      <a:lnTo>
                        <a:pt x="5069" y="174"/>
                      </a:lnTo>
                      <a:lnTo>
                        <a:pt x="5069" y="166"/>
                      </a:lnTo>
                      <a:lnTo>
                        <a:pt x="5069" y="157"/>
                      </a:lnTo>
                      <a:lnTo>
                        <a:pt x="5078" y="157"/>
                      </a:lnTo>
                      <a:lnTo>
                        <a:pt x="5078" y="148"/>
                      </a:lnTo>
                      <a:lnTo>
                        <a:pt x="5086" y="139"/>
                      </a:lnTo>
                      <a:lnTo>
                        <a:pt x="5086" y="131"/>
                      </a:lnTo>
                      <a:lnTo>
                        <a:pt x="5086" y="122"/>
                      </a:lnTo>
                      <a:lnTo>
                        <a:pt x="5095" y="122"/>
                      </a:lnTo>
                      <a:lnTo>
                        <a:pt x="5095" y="113"/>
                      </a:lnTo>
                      <a:lnTo>
                        <a:pt x="5095" y="105"/>
                      </a:lnTo>
                      <a:lnTo>
                        <a:pt x="5104" y="105"/>
                      </a:lnTo>
                      <a:lnTo>
                        <a:pt x="5104" y="96"/>
                      </a:lnTo>
                      <a:lnTo>
                        <a:pt x="5104" y="87"/>
                      </a:lnTo>
                      <a:lnTo>
                        <a:pt x="5112" y="87"/>
                      </a:lnTo>
                      <a:lnTo>
                        <a:pt x="5112" y="79"/>
                      </a:lnTo>
                      <a:lnTo>
                        <a:pt x="5112" y="70"/>
                      </a:lnTo>
                      <a:lnTo>
                        <a:pt x="5121" y="70"/>
                      </a:lnTo>
                      <a:lnTo>
                        <a:pt x="5121" y="61"/>
                      </a:lnTo>
                      <a:lnTo>
                        <a:pt x="5121" y="52"/>
                      </a:lnTo>
                      <a:lnTo>
                        <a:pt x="5121" y="44"/>
                      </a:lnTo>
                    </a:path>
                  </a:pathLst>
                </a:custGeom>
                <a:noFill/>
                <a:ln w="15875">
                  <a:solidFill>
                    <a:srgbClr val="00FF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1" name="Rectangle 211"/>
                <p:cNvSpPr>
                  <a:spLocks noChangeArrowheads="1"/>
                </p:cNvSpPr>
                <p:nvPr/>
              </p:nvSpPr>
              <p:spPr bwMode="auto">
                <a:xfrm>
                  <a:off x="1172" y="2656"/>
                  <a:ext cx="352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BETA_Y</a:t>
                  </a:r>
                  <a:endParaRPr lang="en-US"/>
                </a:p>
              </p:txBody>
            </p:sp>
            <p:sp>
              <p:nvSpPr>
                <p:cNvPr id="24682" name="Freeform 212"/>
                <p:cNvSpPr>
                  <a:spLocks/>
                </p:cNvSpPr>
                <p:nvPr/>
              </p:nvSpPr>
              <p:spPr bwMode="auto">
                <a:xfrm>
                  <a:off x="233" y="1239"/>
                  <a:ext cx="5121" cy="600"/>
                </a:xfrm>
                <a:custGeom>
                  <a:avLst/>
                  <a:gdLst>
                    <a:gd name="T0" fmla="*/ 79 w 5121"/>
                    <a:gd name="T1" fmla="*/ 600 h 600"/>
                    <a:gd name="T2" fmla="*/ 157 w 5121"/>
                    <a:gd name="T3" fmla="*/ 600 h 600"/>
                    <a:gd name="T4" fmla="*/ 235 w 5121"/>
                    <a:gd name="T5" fmla="*/ 600 h 600"/>
                    <a:gd name="T6" fmla="*/ 322 w 5121"/>
                    <a:gd name="T7" fmla="*/ 600 h 600"/>
                    <a:gd name="T8" fmla="*/ 400 w 5121"/>
                    <a:gd name="T9" fmla="*/ 600 h 600"/>
                    <a:gd name="T10" fmla="*/ 478 w 5121"/>
                    <a:gd name="T11" fmla="*/ 600 h 600"/>
                    <a:gd name="T12" fmla="*/ 565 w 5121"/>
                    <a:gd name="T13" fmla="*/ 600 h 600"/>
                    <a:gd name="T14" fmla="*/ 644 w 5121"/>
                    <a:gd name="T15" fmla="*/ 600 h 600"/>
                    <a:gd name="T16" fmla="*/ 722 w 5121"/>
                    <a:gd name="T17" fmla="*/ 600 h 600"/>
                    <a:gd name="T18" fmla="*/ 809 w 5121"/>
                    <a:gd name="T19" fmla="*/ 600 h 600"/>
                    <a:gd name="T20" fmla="*/ 887 w 5121"/>
                    <a:gd name="T21" fmla="*/ 600 h 600"/>
                    <a:gd name="T22" fmla="*/ 965 w 5121"/>
                    <a:gd name="T23" fmla="*/ 600 h 600"/>
                    <a:gd name="T24" fmla="*/ 1052 w 5121"/>
                    <a:gd name="T25" fmla="*/ 600 h 600"/>
                    <a:gd name="T26" fmla="*/ 1131 w 5121"/>
                    <a:gd name="T27" fmla="*/ 600 h 600"/>
                    <a:gd name="T28" fmla="*/ 1209 w 5121"/>
                    <a:gd name="T29" fmla="*/ 600 h 600"/>
                    <a:gd name="T30" fmla="*/ 1296 w 5121"/>
                    <a:gd name="T31" fmla="*/ 600 h 600"/>
                    <a:gd name="T32" fmla="*/ 1374 w 5121"/>
                    <a:gd name="T33" fmla="*/ 600 h 600"/>
                    <a:gd name="T34" fmla="*/ 1452 w 5121"/>
                    <a:gd name="T35" fmla="*/ 600 h 600"/>
                    <a:gd name="T36" fmla="*/ 1539 w 5121"/>
                    <a:gd name="T37" fmla="*/ 600 h 600"/>
                    <a:gd name="T38" fmla="*/ 1617 w 5121"/>
                    <a:gd name="T39" fmla="*/ 600 h 600"/>
                    <a:gd name="T40" fmla="*/ 1696 w 5121"/>
                    <a:gd name="T41" fmla="*/ 600 h 600"/>
                    <a:gd name="T42" fmla="*/ 1783 w 5121"/>
                    <a:gd name="T43" fmla="*/ 600 h 600"/>
                    <a:gd name="T44" fmla="*/ 1861 w 5121"/>
                    <a:gd name="T45" fmla="*/ 600 h 600"/>
                    <a:gd name="T46" fmla="*/ 1939 w 5121"/>
                    <a:gd name="T47" fmla="*/ 600 h 600"/>
                    <a:gd name="T48" fmla="*/ 2026 w 5121"/>
                    <a:gd name="T49" fmla="*/ 600 h 600"/>
                    <a:gd name="T50" fmla="*/ 2104 w 5121"/>
                    <a:gd name="T51" fmla="*/ 600 h 600"/>
                    <a:gd name="T52" fmla="*/ 2182 w 5121"/>
                    <a:gd name="T53" fmla="*/ 600 h 600"/>
                    <a:gd name="T54" fmla="*/ 2269 w 5121"/>
                    <a:gd name="T55" fmla="*/ 434 h 600"/>
                    <a:gd name="T56" fmla="*/ 2348 w 5121"/>
                    <a:gd name="T57" fmla="*/ 182 h 600"/>
                    <a:gd name="T58" fmla="*/ 2426 w 5121"/>
                    <a:gd name="T59" fmla="*/ 52 h 600"/>
                    <a:gd name="T60" fmla="*/ 2513 w 5121"/>
                    <a:gd name="T61" fmla="*/ 26 h 600"/>
                    <a:gd name="T62" fmla="*/ 2591 w 5121"/>
                    <a:gd name="T63" fmla="*/ 130 h 600"/>
                    <a:gd name="T64" fmla="*/ 2669 w 5121"/>
                    <a:gd name="T65" fmla="*/ 243 h 600"/>
                    <a:gd name="T66" fmla="*/ 2748 w 5121"/>
                    <a:gd name="T67" fmla="*/ 321 h 600"/>
                    <a:gd name="T68" fmla="*/ 2835 w 5121"/>
                    <a:gd name="T69" fmla="*/ 347 h 600"/>
                    <a:gd name="T70" fmla="*/ 2913 w 5121"/>
                    <a:gd name="T71" fmla="*/ 582 h 600"/>
                    <a:gd name="T72" fmla="*/ 2991 w 5121"/>
                    <a:gd name="T73" fmla="*/ 600 h 600"/>
                    <a:gd name="T74" fmla="*/ 3078 w 5121"/>
                    <a:gd name="T75" fmla="*/ 600 h 600"/>
                    <a:gd name="T76" fmla="*/ 3156 w 5121"/>
                    <a:gd name="T77" fmla="*/ 600 h 600"/>
                    <a:gd name="T78" fmla="*/ 3234 w 5121"/>
                    <a:gd name="T79" fmla="*/ 600 h 600"/>
                    <a:gd name="T80" fmla="*/ 3321 w 5121"/>
                    <a:gd name="T81" fmla="*/ 600 h 600"/>
                    <a:gd name="T82" fmla="*/ 3400 w 5121"/>
                    <a:gd name="T83" fmla="*/ 600 h 600"/>
                    <a:gd name="T84" fmla="*/ 3478 w 5121"/>
                    <a:gd name="T85" fmla="*/ 600 h 600"/>
                    <a:gd name="T86" fmla="*/ 3565 w 5121"/>
                    <a:gd name="T87" fmla="*/ 600 h 600"/>
                    <a:gd name="T88" fmla="*/ 3643 w 5121"/>
                    <a:gd name="T89" fmla="*/ 600 h 600"/>
                    <a:gd name="T90" fmla="*/ 3721 w 5121"/>
                    <a:gd name="T91" fmla="*/ 600 h 600"/>
                    <a:gd name="T92" fmla="*/ 3808 w 5121"/>
                    <a:gd name="T93" fmla="*/ 600 h 600"/>
                    <a:gd name="T94" fmla="*/ 3886 w 5121"/>
                    <a:gd name="T95" fmla="*/ 600 h 600"/>
                    <a:gd name="T96" fmla="*/ 3965 w 5121"/>
                    <a:gd name="T97" fmla="*/ 600 h 600"/>
                    <a:gd name="T98" fmla="*/ 4052 w 5121"/>
                    <a:gd name="T99" fmla="*/ 600 h 600"/>
                    <a:gd name="T100" fmla="*/ 4130 w 5121"/>
                    <a:gd name="T101" fmla="*/ 600 h 600"/>
                    <a:gd name="T102" fmla="*/ 4208 w 5121"/>
                    <a:gd name="T103" fmla="*/ 600 h 600"/>
                    <a:gd name="T104" fmla="*/ 4295 w 5121"/>
                    <a:gd name="T105" fmla="*/ 600 h 600"/>
                    <a:gd name="T106" fmla="*/ 4373 w 5121"/>
                    <a:gd name="T107" fmla="*/ 600 h 600"/>
                    <a:gd name="T108" fmla="*/ 4452 w 5121"/>
                    <a:gd name="T109" fmla="*/ 600 h 600"/>
                    <a:gd name="T110" fmla="*/ 4538 w 5121"/>
                    <a:gd name="T111" fmla="*/ 600 h 600"/>
                    <a:gd name="T112" fmla="*/ 4617 w 5121"/>
                    <a:gd name="T113" fmla="*/ 600 h 600"/>
                    <a:gd name="T114" fmla="*/ 4695 w 5121"/>
                    <a:gd name="T115" fmla="*/ 600 h 600"/>
                    <a:gd name="T116" fmla="*/ 4773 w 5121"/>
                    <a:gd name="T117" fmla="*/ 591 h 600"/>
                    <a:gd name="T118" fmla="*/ 4860 w 5121"/>
                    <a:gd name="T119" fmla="*/ 591 h 600"/>
                    <a:gd name="T120" fmla="*/ 4938 w 5121"/>
                    <a:gd name="T121" fmla="*/ 591 h 600"/>
                    <a:gd name="T122" fmla="*/ 5025 w 5121"/>
                    <a:gd name="T123" fmla="*/ 591 h 600"/>
                    <a:gd name="T124" fmla="*/ 5104 w 5121"/>
                    <a:gd name="T125" fmla="*/ 591 h 600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121"/>
                    <a:gd name="T190" fmla="*/ 0 h 600"/>
                    <a:gd name="T191" fmla="*/ 5121 w 5121"/>
                    <a:gd name="T192" fmla="*/ 600 h 600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121" h="600">
                      <a:moveTo>
                        <a:pt x="0" y="600"/>
                      </a:moveTo>
                      <a:lnTo>
                        <a:pt x="0" y="600"/>
                      </a:lnTo>
                      <a:lnTo>
                        <a:pt x="9" y="600"/>
                      </a:lnTo>
                      <a:lnTo>
                        <a:pt x="18" y="600"/>
                      </a:lnTo>
                      <a:lnTo>
                        <a:pt x="26" y="600"/>
                      </a:lnTo>
                      <a:lnTo>
                        <a:pt x="35" y="600"/>
                      </a:lnTo>
                      <a:lnTo>
                        <a:pt x="44" y="600"/>
                      </a:lnTo>
                      <a:lnTo>
                        <a:pt x="52" y="600"/>
                      </a:lnTo>
                      <a:lnTo>
                        <a:pt x="61" y="600"/>
                      </a:lnTo>
                      <a:lnTo>
                        <a:pt x="70" y="600"/>
                      </a:lnTo>
                      <a:lnTo>
                        <a:pt x="79" y="600"/>
                      </a:lnTo>
                      <a:lnTo>
                        <a:pt x="87" y="600"/>
                      </a:lnTo>
                      <a:lnTo>
                        <a:pt x="96" y="600"/>
                      </a:lnTo>
                      <a:lnTo>
                        <a:pt x="105" y="600"/>
                      </a:lnTo>
                      <a:lnTo>
                        <a:pt x="113" y="600"/>
                      </a:lnTo>
                      <a:lnTo>
                        <a:pt x="122" y="600"/>
                      </a:lnTo>
                      <a:lnTo>
                        <a:pt x="131" y="600"/>
                      </a:lnTo>
                      <a:lnTo>
                        <a:pt x="139" y="600"/>
                      </a:lnTo>
                      <a:lnTo>
                        <a:pt x="148" y="600"/>
                      </a:lnTo>
                      <a:lnTo>
                        <a:pt x="157" y="600"/>
                      </a:lnTo>
                      <a:lnTo>
                        <a:pt x="166" y="600"/>
                      </a:lnTo>
                      <a:lnTo>
                        <a:pt x="174" y="600"/>
                      </a:lnTo>
                      <a:lnTo>
                        <a:pt x="183" y="600"/>
                      </a:lnTo>
                      <a:lnTo>
                        <a:pt x="192" y="600"/>
                      </a:lnTo>
                      <a:lnTo>
                        <a:pt x="200" y="600"/>
                      </a:lnTo>
                      <a:lnTo>
                        <a:pt x="209" y="600"/>
                      </a:lnTo>
                      <a:lnTo>
                        <a:pt x="218" y="600"/>
                      </a:lnTo>
                      <a:lnTo>
                        <a:pt x="226" y="600"/>
                      </a:lnTo>
                      <a:lnTo>
                        <a:pt x="235" y="600"/>
                      </a:lnTo>
                      <a:lnTo>
                        <a:pt x="244" y="600"/>
                      </a:lnTo>
                      <a:lnTo>
                        <a:pt x="252" y="600"/>
                      </a:lnTo>
                      <a:lnTo>
                        <a:pt x="261" y="600"/>
                      </a:lnTo>
                      <a:lnTo>
                        <a:pt x="270" y="600"/>
                      </a:lnTo>
                      <a:lnTo>
                        <a:pt x="279" y="600"/>
                      </a:lnTo>
                      <a:lnTo>
                        <a:pt x="287" y="600"/>
                      </a:lnTo>
                      <a:lnTo>
                        <a:pt x="296" y="600"/>
                      </a:lnTo>
                      <a:lnTo>
                        <a:pt x="305" y="600"/>
                      </a:lnTo>
                      <a:lnTo>
                        <a:pt x="313" y="600"/>
                      </a:lnTo>
                      <a:lnTo>
                        <a:pt x="322" y="600"/>
                      </a:lnTo>
                      <a:lnTo>
                        <a:pt x="331" y="600"/>
                      </a:lnTo>
                      <a:lnTo>
                        <a:pt x="339" y="600"/>
                      </a:lnTo>
                      <a:lnTo>
                        <a:pt x="348" y="600"/>
                      </a:lnTo>
                      <a:lnTo>
                        <a:pt x="357" y="600"/>
                      </a:lnTo>
                      <a:lnTo>
                        <a:pt x="365" y="600"/>
                      </a:lnTo>
                      <a:lnTo>
                        <a:pt x="374" y="600"/>
                      </a:lnTo>
                      <a:lnTo>
                        <a:pt x="383" y="600"/>
                      </a:lnTo>
                      <a:lnTo>
                        <a:pt x="392" y="600"/>
                      </a:lnTo>
                      <a:lnTo>
                        <a:pt x="400" y="600"/>
                      </a:lnTo>
                      <a:lnTo>
                        <a:pt x="409" y="600"/>
                      </a:lnTo>
                      <a:lnTo>
                        <a:pt x="418" y="600"/>
                      </a:lnTo>
                      <a:lnTo>
                        <a:pt x="426" y="600"/>
                      </a:lnTo>
                      <a:lnTo>
                        <a:pt x="435" y="600"/>
                      </a:lnTo>
                      <a:lnTo>
                        <a:pt x="444" y="600"/>
                      </a:lnTo>
                      <a:lnTo>
                        <a:pt x="452" y="600"/>
                      </a:lnTo>
                      <a:lnTo>
                        <a:pt x="461" y="600"/>
                      </a:lnTo>
                      <a:lnTo>
                        <a:pt x="470" y="600"/>
                      </a:lnTo>
                      <a:lnTo>
                        <a:pt x="478" y="600"/>
                      </a:lnTo>
                      <a:lnTo>
                        <a:pt x="487" y="600"/>
                      </a:lnTo>
                      <a:lnTo>
                        <a:pt x="496" y="600"/>
                      </a:lnTo>
                      <a:lnTo>
                        <a:pt x="505" y="600"/>
                      </a:lnTo>
                      <a:lnTo>
                        <a:pt x="513" y="600"/>
                      </a:lnTo>
                      <a:lnTo>
                        <a:pt x="522" y="600"/>
                      </a:lnTo>
                      <a:lnTo>
                        <a:pt x="531" y="600"/>
                      </a:lnTo>
                      <a:lnTo>
                        <a:pt x="539" y="600"/>
                      </a:lnTo>
                      <a:lnTo>
                        <a:pt x="548" y="600"/>
                      </a:lnTo>
                      <a:lnTo>
                        <a:pt x="557" y="600"/>
                      </a:lnTo>
                      <a:lnTo>
                        <a:pt x="565" y="600"/>
                      </a:lnTo>
                      <a:lnTo>
                        <a:pt x="574" y="600"/>
                      </a:lnTo>
                      <a:lnTo>
                        <a:pt x="583" y="600"/>
                      </a:lnTo>
                      <a:lnTo>
                        <a:pt x="592" y="600"/>
                      </a:lnTo>
                      <a:lnTo>
                        <a:pt x="600" y="600"/>
                      </a:lnTo>
                      <a:lnTo>
                        <a:pt x="609" y="600"/>
                      </a:lnTo>
                      <a:lnTo>
                        <a:pt x="618" y="600"/>
                      </a:lnTo>
                      <a:lnTo>
                        <a:pt x="626" y="600"/>
                      </a:lnTo>
                      <a:lnTo>
                        <a:pt x="635" y="600"/>
                      </a:lnTo>
                      <a:lnTo>
                        <a:pt x="644" y="600"/>
                      </a:lnTo>
                      <a:lnTo>
                        <a:pt x="652" y="600"/>
                      </a:lnTo>
                      <a:lnTo>
                        <a:pt x="661" y="600"/>
                      </a:lnTo>
                      <a:lnTo>
                        <a:pt x="670" y="600"/>
                      </a:lnTo>
                      <a:lnTo>
                        <a:pt x="678" y="600"/>
                      </a:lnTo>
                      <a:lnTo>
                        <a:pt x="687" y="600"/>
                      </a:lnTo>
                      <a:lnTo>
                        <a:pt x="696" y="600"/>
                      </a:lnTo>
                      <a:lnTo>
                        <a:pt x="705" y="600"/>
                      </a:lnTo>
                      <a:lnTo>
                        <a:pt x="713" y="600"/>
                      </a:lnTo>
                      <a:lnTo>
                        <a:pt x="722" y="600"/>
                      </a:lnTo>
                      <a:lnTo>
                        <a:pt x="731" y="600"/>
                      </a:lnTo>
                      <a:lnTo>
                        <a:pt x="739" y="600"/>
                      </a:lnTo>
                      <a:lnTo>
                        <a:pt x="748" y="600"/>
                      </a:lnTo>
                      <a:lnTo>
                        <a:pt x="757" y="600"/>
                      </a:lnTo>
                      <a:lnTo>
                        <a:pt x="765" y="600"/>
                      </a:lnTo>
                      <a:lnTo>
                        <a:pt x="774" y="600"/>
                      </a:lnTo>
                      <a:lnTo>
                        <a:pt x="783" y="600"/>
                      </a:lnTo>
                      <a:lnTo>
                        <a:pt x="791" y="600"/>
                      </a:lnTo>
                      <a:lnTo>
                        <a:pt x="800" y="600"/>
                      </a:lnTo>
                      <a:lnTo>
                        <a:pt x="809" y="600"/>
                      </a:lnTo>
                      <a:lnTo>
                        <a:pt x="818" y="600"/>
                      </a:lnTo>
                      <a:lnTo>
                        <a:pt x="826" y="600"/>
                      </a:lnTo>
                      <a:lnTo>
                        <a:pt x="835" y="600"/>
                      </a:lnTo>
                      <a:lnTo>
                        <a:pt x="844" y="600"/>
                      </a:lnTo>
                      <a:lnTo>
                        <a:pt x="852" y="600"/>
                      </a:lnTo>
                      <a:lnTo>
                        <a:pt x="861" y="600"/>
                      </a:lnTo>
                      <a:lnTo>
                        <a:pt x="870" y="600"/>
                      </a:lnTo>
                      <a:lnTo>
                        <a:pt x="878" y="600"/>
                      </a:lnTo>
                      <a:lnTo>
                        <a:pt x="887" y="600"/>
                      </a:lnTo>
                      <a:lnTo>
                        <a:pt x="896" y="600"/>
                      </a:lnTo>
                      <a:lnTo>
                        <a:pt x="904" y="600"/>
                      </a:lnTo>
                      <a:lnTo>
                        <a:pt x="913" y="600"/>
                      </a:lnTo>
                      <a:lnTo>
                        <a:pt x="922" y="600"/>
                      </a:lnTo>
                      <a:lnTo>
                        <a:pt x="931" y="600"/>
                      </a:lnTo>
                      <a:lnTo>
                        <a:pt x="939" y="600"/>
                      </a:lnTo>
                      <a:lnTo>
                        <a:pt x="948" y="600"/>
                      </a:lnTo>
                      <a:lnTo>
                        <a:pt x="957" y="600"/>
                      </a:lnTo>
                      <a:lnTo>
                        <a:pt x="965" y="600"/>
                      </a:lnTo>
                      <a:lnTo>
                        <a:pt x="974" y="600"/>
                      </a:lnTo>
                      <a:lnTo>
                        <a:pt x="983" y="600"/>
                      </a:lnTo>
                      <a:lnTo>
                        <a:pt x="991" y="600"/>
                      </a:lnTo>
                      <a:lnTo>
                        <a:pt x="1000" y="600"/>
                      </a:lnTo>
                      <a:lnTo>
                        <a:pt x="1009" y="600"/>
                      </a:lnTo>
                      <a:lnTo>
                        <a:pt x="1018" y="600"/>
                      </a:lnTo>
                      <a:lnTo>
                        <a:pt x="1026" y="600"/>
                      </a:lnTo>
                      <a:lnTo>
                        <a:pt x="1035" y="600"/>
                      </a:lnTo>
                      <a:lnTo>
                        <a:pt x="1044" y="600"/>
                      </a:lnTo>
                      <a:lnTo>
                        <a:pt x="1052" y="600"/>
                      </a:lnTo>
                      <a:lnTo>
                        <a:pt x="1061" y="600"/>
                      </a:lnTo>
                      <a:lnTo>
                        <a:pt x="1070" y="600"/>
                      </a:lnTo>
                      <a:lnTo>
                        <a:pt x="1078" y="600"/>
                      </a:lnTo>
                      <a:lnTo>
                        <a:pt x="1087" y="600"/>
                      </a:lnTo>
                      <a:lnTo>
                        <a:pt x="1096" y="600"/>
                      </a:lnTo>
                      <a:lnTo>
                        <a:pt x="1104" y="600"/>
                      </a:lnTo>
                      <a:lnTo>
                        <a:pt x="1113" y="600"/>
                      </a:lnTo>
                      <a:lnTo>
                        <a:pt x="1122" y="600"/>
                      </a:lnTo>
                      <a:lnTo>
                        <a:pt x="1131" y="600"/>
                      </a:lnTo>
                      <a:lnTo>
                        <a:pt x="1139" y="600"/>
                      </a:lnTo>
                      <a:lnTo>
                        <a:pt x="1148" y="600"/>
                      </a:lnTo>
                      <a:lnTo>
                        <a:pt x="1157" y="600"/>
                      </a:lnTo>
                      <a:lnTo>
                        <a:pt x="1165" y="600"/>
                      </a:lnTo>
                      <a:lnTo>
                        <a:pt x="1174" y="600"/>
                      </a:lnTo>
                      <a:lnTo>
                        <a:pt x="1183" y="600"/>
                      </a:lnTo>
                      <a:lnTo>
                        <a:pt x="1191" y="600"/>
                      </a:lnTo>
                      <a:lnTo>
                        <a:pt x="1200" y="600"/>
                      </a:lnTo>
                      <a:lnTo>
                        <a:pt x="1209" y="600"/>
                      </a:lnTo>
                      <a:lnTo>
                        <a:pt x="1217" y="600"/>
                      </a:lnTo>
                      <a:lnTo>
                        <a:pt x="1226" y="600"/>
                      </a:lnTo>
                      <a:lnTo>
                        <a:pt x="1235" y="600"/>
                      </a:lnTo>
                      <a:lnTo>
                        <a:pt x="1244" y="600"/>
                      </a:lnTo>
                      <a:lnTo>
                        <a:pt x="1252" y="600"/>
                      </a:lnTo>
                      <a:lnTo>
                        <a:pt x="1261" y="600"/>
                      </a:lnTo>
                      <a:lnTo>
                        <a:pt x="1270" y="600"/>
                      </a:lnTo>
                      <a:lnTo>
                        <a:pt x="1278" y="600"/>
                      </a:lnTo>
                      <a:lnTo>
                        <a:pt x="1287" y="600"/>
                      </a:lnTo>
                      <a:lnTo>
                        <a:pt x="1296" y="600"/>
                      </a:lnTo>
                      <a:lnTo>
                        <a:pt x="1304" y="600"/>
                      </a:lnTo>
                      <a:lnTo>
                        <a:pt x="1313" y="600"/>
                      </a:lnTo>
                      <a:lnTo>
                        <a:pt x="1322" y="600"/>
                      </a:lnTo>
                      <a:lnTo>
                        <a:pt x="1330" y="600"/>
                      </a:lnTo>
                      <a:lnTo>
                        <a:pt x="1339" y="600"/>
                      </a:lnTo>
                      <a:lnTo>
                        <a:pt x="1348" y="600"/>
                      </a:lnTo>
                      <a:lnTo>
                        <a:pt x="1357" y="600"/>
                      </a:lnTo>
                      <a:lnTo>
                        <a:pt x="1365" y="600"/>
                      </a:lnTo>
                      <a:lnTo>
                        <a:pt x="1374" y="600"/>
                      </a:lnTo>
                      <a:lnTo>
                        <a:pt x="1383" y="600"/>
                      </a:lnTo>
                      <a:lnTo>
                        <a:pt x="1391" y="600"/>
                      </a:lnTo>
                      <a:lnTo>
                        <a:pt x="1400" y="600"/>
                      </a:lnTo>
                      <a:lnTo>
                        <a:pt x="1409" y="600"/>
                      </a:lnTo>
                      <a:lnTo>
                        <a:pt x="1417" y="600"/>
                      </a:lnTo>
                      <a:lnTo>
                        <a:pt x="1426" y="600"/>
                      </a:lnTo>
                      <a:lnTo>
                        <a:pt x="1435" y="600"/>
                      </a:lnTo>
                      <a:lnTo>
                        <a:pt x="1443" y="600"/>
                      </a:lnTo>
                      <a:lnTo>
                        <a:pt x="1452" y="600"/>
                      </a:lnTo>
                      <a:lnTo>
                        <a:pt x="1461" y="600"/>
                      </a:lnTo>
                      <a:lnTo>
                        <a:pt x="1470" y="600"/>
                      </a:lnTo>
                      <a:lnTo>
                        <a:pt x="1478" y="600"/>
                      </a:lnTo>
                      <a:lnTo>
                        <a:pt x="1487" y="600"/>
                      </a:lnTo>
                      <a:lnTo>
                        <a:pt x="1496" y="600"/>
                      </a:lnTo>
                      <a:lnTo>
                        <a:pt x="1504" y="600"/>
                      </a:lnTo>
                      <a:lnTo>
                        <a:pt x="1513" y="600"/>
                      </a:lnTo>
                      <a:lnTo>
                        <a:pt x="1522" y="600"/>
                      </a:lnTo>
                      <a:lnTo>
                        <a:pt x="1530" y="600"/>
                      </a:lnTo>
                      <a:lnTo>
                        <a:pt x="1539" y="600"/>
                      </a:lnTo>
                      <a:lnTo>
                        <a:pt x="1548" y="600"/>
                      </a:lnTo>
                      <a:lnTo>
                        <a:pt x="1557" y="600"/>
                      </a:lnTo>
                      <a:lnTo>
                        <a:pt x="1565" y="600"/>
                      </a:lnTo>
                      <a:lnTo>
                        <a:pt x="1574" y="600"/>
                      </a:lnTo>
                      <a:lnTo>
                        <a:pt x="1583" y="600"/>
                      </a:lnTo>
                      <a:lnTo>
                        <a:pt x="1591" y="600"/>
                      </a:lnTo>
                      <a:lnTo>
                        <a:pt x="1600" y="600"/>
                      </a:lnTo>
                      <a:lnTo>
                        <a:pt x="1609" y="600"/>
                      </a:lnTo>
                      <a:lnTo>
                        <a:pt x="1617" y="600"/>
                      </a:lnTo>
                      <a:lnTo>
                        <a:pt x="1626" y="600"/>
                      </a:lnTo>
                      <a:lnTo>
                        <a:pt x="1635" y="600"/>
                      </a:lnTo>
                      <a:lnTo>
                        <a:pt x="1643" y="600"/>
                      </a:lnTo>
                      <a:lnTo>
                        <a:pt x="1652" y="600"/>
                      </a:lnTo>
                      <a:lnTo>
                        <a:pt x="1661" y="600"/>
                      </a:lnTo>
                      <a:lnTo>
                        <a:pt x="1670" y="600"/>
                      </a:lnTo>
                      <a:lnTo>
                        <a:pt x="1678" y="600"/>
                      </a:lnTo>
                      <a:lnTo>
                        <a:pt x="1687" y="600"/>
                      </a:lnTo>
                      <a:lnTo>
                        <a:pt x="1696" y="600"/>
                      </a:lnTo>
                      <a:lnTo>
                        <a:pt x="1704" y="600"/>
                      </a:lnTo>
                      <a:lnTo>
                        <a:pt x="1713" y="600"/>
                      </a:lnTo>
                      <a:lnTo>
                        <a:pt x="1722" y="600"/>
                      </a:lnTo>
                      <a:lnTo>
                        <a:pt x="1730" y="600"/>
                      </a:lnTo>
                      <a:lnTo>
                        <a:pt x="1739" y="600"/>
                      </a:lnTo>
                      <a:lnTo>
                        <a:pt x="1748" y="600"/>
                      </a:lnTo>
                      <a:lnTo>
                        <a:pt x="1756" y="600"/>
                      </a:lnTo>
                      <a:lnTo>
                        <a:pt x="1765" y="600"/>
                      </a:lnTo>
                      <a:lnTo>
                        <a:pt x="1774" y="600"/>
                      </a:lnTo>
                      <a:lnTo>
                        <a:pt x="1783" y="600"/>
                      </a:lnTo>
                      <a:lnTo>
                        <a:pt x="1791" y="600"/>
                      </a:lnTo>
                      <a:lnTo>
                        <a:pt x="1800" y="600"/>
                      </a:lnTo>
                      <a:lnTo>
                        <a:pt x="1809" y="600"/>
                      </a:lnTo>
                      <a:lnTo>
                        <a:pt x="1817" y="600"/>
                      </a:lnTo>
                      <a:lnTo>
                        <a:pt x="1826" y="600"/>
                      </a:lnTo>
                      <a:lnTo>
                        <a:pt x="1835" y="600"/>
                      </a:lnTo>
                      <a:lnTo>
                        <a:pt x="1843" y="600"/>
                      </a:lnTo>
                      <a:lnTo>
                        <a:pt x="1852" y="600"/>
                      </a:lnTo>
                      <a:lnTo>
                        <a:pt x="1861" y="600"/>
                      </a:lnTo>
                      <a:lnTo>
                        <a:pt x="1869" y="600"/>
                      </a:lnTo>
                      <a:lnTo>
                        <a:pt x="1878" y="600"/>
                      </a:lnTo>
                      <a:lnTo>
                        <a:pt x="1887" y="600"/>
                      </a:lnTo>
                      <a:lnTo>
                        <a:pt x="1896" y="600"/>
                      </a:lnTo>
                      <a:lnTo>
                        <a:pt x="1904" y="600"/>
                      </a:lnTo>
                      <a:lnTo>
                        <a:pt x="1913" y="600"/>
                      </a:lnTo>
                      <a:lnTo>
                        <a:pt x="1922" y="600"/>
                      </a:lnTo>
                      <a:lnTo>
                        <a:pt x="1930" y="600"/>
                      </a:lnTo>
                      <a:lnTo>
                        <a:pt x="1939" y="600"/>
                      </a:lnTo>
                      <a:lnTo>
                        <a:pt x="1948" y="600"/>
                      </a:lnTo>
                      <a:lnTo>
                        <a:pt x="1956" y="600"/>
                      </a:lnTo>
                      <a:lnTo>
                        <a:pt x="1965" y="600"/>
                      </a:lnTo>
                      <a:lnTo>
                        <a:pt x="1974" y="600"/>
                      </a:lnTo>
                      <a:lnTo>
                        <a:pt x="1983" y="600"/>
                      </a:lnTo>
                      <a:lnTo>
                        <a:pt x="1991" y="600"/>
                      </a:lnTo>
                      <a:lnTo>
                        <a:pt x="2000" y="600"/>
                      </a:lnTo>
                      <a:lnTo>
                        <a:pt x="2009" y="600"/>
                      </a:lnTo>
                      <a:lnTo>
                        <a:pt x="2017" y="600"/>
                      </a:lnTo>
                      <a:lnTo>
                        <a:pt x="2026" y="600"/>
                      </a:lnTo>
                      <a:lnTo>
                        <a:pt x="2035" y="600"/>
                      </a:lnTo>
                      <a:lnTo>
                        <a:pt x="2043" y="600"/>
                      </a:lnTo>
                      <a:lnTo>
                        <a:pt x="2052" y="600"/>
                      </a:lnTo>
                      <a:lnTo>
                        <a:pt x="2061" y="600"/>
                      </a:lnTo>
                      <a:lnTo>
                        <a:pt x="2069" y="600"/>
                      </a:lnTo>
                      <a:lnTo>
                        <a:pt x="2078" y="600"/>
                      </a:lnTo>
                      <a:lnTo>
                        <a:pt x="2087" y="600"/>
                      </a:lnTo>
                      <a:lnTo>
                        <a:pt x="2096" y="600"/>
                      </a:lnTo>
                      <a:lnTo>
                        <a:pt x="2104" y="600"/>
                      </a:lnTo>
                      <a:lnTo>
                        <a:pt x="2113" y="600"/>
                      </a:lnTo>
                      <a:lnTo>
                        <a:pt x="2122" y="600"/>
                      </a:lnTo>
                      <a:lnTo>
                        <a:pt x="2130" y="600"/>
                      </a:lnTo>
                      <a:lnTo>
                        <a:pt x="2139" y="600"/>
                      </a:lnTo>
                      <a:lnTo>
                        <a:pt x="2148" y="600"/>
                      </a:lnTo>
                      <a:lnTo>
                        <a:pt x="2156" y="600"/>
                      </a:lnTo>
                      <a:lnTo>
                        <a:pt x="2165" y="600"/>
                      </a:lnTo>
                      <a:lnTo>
                        <a:pt x="2174" y="600"/>
                      </a:lnTo>
                      <a:lnTo>
                        <a:pt x="2182" y="600"/>
                      </a:lnTo>
                      <a:lnTo>
                        <a:pt x="2191" y="600"/>
                      </a:lnTo>
                      <a:lnTo>
                        <a:pt x="2200" y="600"/>
                      </a:lnTo>
                      <a:lnTo>
                        <a:pt x="2200" y="591"/>
                      </a:lnTo>
                      <a:lnTo>
                        <a:pt x="2209" y="591"/>
                      </a:lnTo>
                      <a:lnTo>
                        <a:pt x="2209" y="582"/>
                      </a:lnTo>
                      <a:lnTo>
                        <a:pt x="2209" y="574"/>
                      </a:lnTo>
                      <a:lnTo>
                        <a:pt x="2217" y="574"/>
                      </a:lnTo>
                      <a:lnTo>
                        <a:pt x="2217" y="565"/>
                      </a:lnTo>
                      <a:lnTo>
                        <a:pt x="2217" y="556"/>
                      </a:lnTo>
                      <a:lnTo>
                        <a:pt x="2217" y="547"/>
                      </a:lnTo>
                      <a:lnTo>
                        <a:pt x="2226" y="539"/>
                      </a:lnTo>
                      <a:lnTo>
                        <a:pt x="2226" y="530"/>
                      </a:lnTo>
                      <a:lnTo>
                        <a:pt x="2226" y="521"/>
                      </a:lnTo>
                      <a:lnTo>
                        <a:pt x="2226" y="513"/>
                      </a:lnTo>
                      <a:lnTo>
                        <a:pt x="2226" y="504"/>
                      </a:lnTo>
                      <a:lnTo>
                        <a:pt x="2235" y="504"/>
                      </a:lnTo>
                      <a:lnTo>
                        <a:pt x="2235" y="495"/>
                      </a:lnTo>
                      <a:lnTo>
                        <a:pt x="2235" y="487"/>
                      </a:lnTo>
                      <a:lnTo>
                        <a:pt x="2235" y="478"/>
                      </a:lnTo>
                      <a:lnTo>
                        <a:pt x="2243" y="478"/>
                      </a:lnTo>
                      <a:lnTo>
                        <a:pt x="2243" y="469"/>
                      </a:lnTo>
                      <a:lnTo>
                        <a:pt x="2243" y="461"/>
                      </a:lnTo>
                      <a:lnTo>
                        <a:pt x="2252" y="461"/>
                      </a:lnTo>
                      <a:lnTo>
                        <a:pt x="2252" y="452"/>
                      </a:lnTo>
                      <a:lnTo>
                        <a:pt x="2261" y="452"/>
                      </a:lnTo>
                      <a:lnTo>
                        <a:pt x="2261" y="443"/>
                      </a:lnTo>
                      <a:lnTo>
                        <a:pt x="2261" y="434"/>
                      </a:lnTo>
                      <a:lnTo>
                        <a:pt x="2269" y="434"/>
                      </a:lnTo>
                      <a:lnTo>
                        <a:pt x="2269" y="426"/>
                      </a:lnTo>
                      <a:lnTo>
                        <a:pt x="2278" y="426"/>
                      </a:lnTo>
                      <a:lnTo>
                        <a:pt x="2278" y="417"/>
                      </a:lnTo>
                      <a:lnTo>
                        <a:pt x="2278" y="408"/>
                      </a:lnTo>
                      <a:lnTo>
                        <a:pt x="2278" y="400"/>
                      </a:lnTo>
                      <a:lnTo>
                        <a:pt x="2287" y="391"/>
                      </a:lnTo>
                      <a:lnTo>
                        <a:pt x="2287" y="382"/>
                      </a:lnTo>
                      <a:lnTo>
                        <a:pt x="2287" y="374"/>
                      </a:lnTo>
                      <a:lnTo>
                        <a:pt x="2287" y="365"/>
                      </a:lnTo>
                      <a:lnTo>
                        <a:pt x="2287" y="356"/>
                      </a:lnTo>
                      <a:lnTo>
                        <a:pt x="2287" y="347"/>
                      </a:lnTo>
                      <a:lnTo>
                        <a:pt x="2287" y="339"/>
                      </a:lnTo>
                      <a:lnTo>
                        <a:pt x="2287" y="330"/>
                      </a:lnTo>
                      <a:lnTo>
                        <a:pt x="2295" y="321"/>
                      </a:lnTo>
                      <a:lnTo>
                        <a:pt x="2295" y="313"/>
                      </a:lnTo>
                      <a:lnTo>
                        <a:pt x="2295" y="304"/>
                      </a:lnTo>
                      <a:lnTo>
                        <a:pt x="2295" y="287"/>
                      </a:lnTo>
                      <a:lnTo>
                        <a:pt x="2295" y="278"/>
                      </a:lnTo>
                      <a:lnTo>
                        <a:pt x="2295" y="269"/>
                      </a:lnTo>
                      <a:lnTo>
                        <a:pt x="2295" y="261"/>
                      </a:lnTo>
                      <a:lnTo>
                        <a:pt x="2295" y="252"/>
                      </a:lnTo>
                      <a:lnTo>
                        <a:pt x="2304" y="243"/>
                      </a:lnTo>
                      <a:lnTo>
                        <a:pt x="2304" y="234"/>
                      </a:lnTo>
                      <a:lnTo>
                        <a:pt x="2304" y="226"/>
                      </a:lnTo>
                      <a:lnTo>
                        <a:pt x="2304" y="217"/>
                      </a:lnTo>
                      <a:lnTo>
                        <a:pt x="2304" y="208"/>
                      </a:lnTo>
                      <a:lnTo>
                        <a:pt x="2304" y="200"/>
                      </a:lnTo>
                      <a:lnTo>
                        <a:pt x="2304" y="191"/>
                      </a:lnTo>
                      <a:lnTo>
                        <a:pt x="2304" y="182"/>
                      </a:lnTo>
                      <a:lnTo>
                        <a:pt x="2313" y="174"/>
                      </a:lnTo>
                      <a:lnTo>
                        <a:pt x="2313" y="165"/>
                      </a:lnTo>
                      <a:lnTo>
                        <a:pt x="2313" y="156"/>
                      </a:lnTo>
                      <a:lnTo>
                        <a:pt x="2313" y="147"/>
                      </a:lnTo>
                      <a:lnTo>
                        <a:pt x="2313" y="139"/>
                      </a:lnTo>
                      <a:lnTo>
                        <a:pt x="2313" y="130"/>
                      </a:lnTo>
                      <a:lnTo>
                        <a:pt x="2313" y="121"/>
                      </a:lnTo>
                      <a:lnTo>
                        <a:pt x="2313" y="113"/>
                      </a:lnTo>
                      <a:lnTo>
                        <a:pt x="2313" y="104"/>
                      </a:lnTo>
                      <a:lnTo>
                        <a:pt x="2322" y="87"/>
                      </a:lnTo>
                      <a:lnTo>
                        <a:pt x="2322" y="78"/>
                      </a:lnTo>
                      <a:lnTo>
                        <a:pt x="2322" y="69"/>
                      </a:lnTo>
                      <a:lnTo>
                        <a:pt x="2322" y="61"/>
                      </a:lnTo>
                      <a:lnTo>
                        <a:pt x="2322" y="52"/>
                      </a:lnTo>
                      <a:lnTo>
                        <a:pt x="2330" y="52"/>
                      </a:lnTo>
                      <a:lnTo>
                        <a:pt x="2330" y="61"/>
                      </a:lnTo>
                      <a:lnTo>
                        <a:pt x="2330" y="69"/>
                      </a:lnTo>
                      <a:lnTo>
                        <a:pt x="2330" y="78"/>
                      </a:lnTo>
                      <a:lnTo>
                        <a:pt x="2339" y="95"/>
                      </a:lnTo>
                      <a:lnTo>
                        <a:pt x="2339" y="104"/>
                      </a:lnTo>
                      <a:lnTo>
                        <a:pt x="2339" y="113"/>
                      </a:lnTo>
                      <a:lnTo>
                        <a:pt x="2339" y="121"/>
                      </a:lnTo>
                      <a:lnTo>
                        <a:pt x="2339" y="130"/>
                      </a:lnTo>
                      <a:lnTo>
                        <a:pt x="2339" y="139"/>
                      </a:lnTo>
                      <a:lnTo>
                        <a:pt x="2339" y="147"/>
                      </a:lnTo>
                      <a:lnTo>
                        <a:pt x="2339" y="156"/>
                      </a:lnTo>
                      <a:lnTo>
                        <a:pt x="2339" y="165"/>
                      </a:lnTo>
                      <a:lnTo>
                        <a:pt x="2348" y="165"/>
                      </a:lnTo>
                      <a:lnTo>
                        <a:pt x="2348" y="174"/>
                      </a:lnTo>
                      <a:lnTo>
                        <a:pt x="2348" y="182"/>
                      </a:lnTo>
                      <a:lnTo>
                        <a:pt x="2348" y="191"/>
                      </a:lnTo>
                      <a:lnTo>
                        <a:pt x="2348" y="200"/>
                      </a:lnTo>
                      <a:lnTo>
                        <a:pt x="2348" y="208"/>
                      </a:lnTo>
                      <a:lnTo>
                        <a:pt x="2348" y="217"/>
                      </a:lnTo>
                      <a:lnTo>
                        <a:pt x="2348" y="226"/>
                      </a:lnTo>
                      <a:lnTo>
                        <a:pt x="2356" y="234"/>
                      </a:lnTo>
                      <a:lnTo>
                        <a:pt x="2356" y="243"/>
                      </a:lnTo>
                      <a:lnTo>
                        <a:pt x="2356" y="252"/>
                      </a:lnTo>
                      <a:lnTo>
                        <a:pt x="2356" y="261"/>
                      </a:lnTo>
                      <a:lnTo>
                        <a:pt x="2356" y="269"/>
                      </a:lnTo>
                      <a:lnTo>
                        <a:pt x="2356" y="278"/>
                      </a:lnTo>
                      <a:lnTo>
                        <a:pt x="2365" y="278"/>
                      </a:lnTo>
                      <a:lnTo>
                        <a:pt x="2365" y="287"/>
                      </a:lnTo>
                      <a:lnTo>
                        <a:pt x="2365" y="295"/>
                      </a:lnTo>
                      <a:lnTo>
                        <a:pt x="2365" y="304"/>
                      </a:lnTo>
                      <a:lnTo>
                        <a:pt x="2365" y="313"/>
                      </a:lnTo>
                      <a:lnTo>
                        <a:pt x="2374" y="321"/>
                      </a:lnTo>
                      <a:lnTo>
                        <a:pt x="2382" y="313"/>
                      </a:lnTo>
                      <a:lnTo>
                        <a:pt x="2382" y="304"/>
                      </a:lnTo>
                      <a:lnTo>
                        <a:pt x="2382" y="295"/>
                      </a:lnTo>
                      <a:lnTo>
                        <a:pt x="2382" y="287"/>
                      </a:lnTo>
                      <a:lnTo>
                        <a:pt x="2382" y="278"/>
                      </a:lnTo>
                      <a:lnTo>
                        <a:pt x="2391" y="269"/>
                      </a:lnTo>
                      <a:lnTo>
                        <a:pt x="2391" y="261"/>
                      </a:lnTo>
                      <a:lnTo>
                        <a:pt x="2391" y="252"/>
                      </a:lnTo>
                      <a:lnTo>
                        <a:pt x="2391" y="243"/>
                      </a:lnTo>
                      <a:lnTo>
                        <a:pt x="2391" y="234"/>
                      </a:lnTo>
                      <a:lnTo>
                        <a:pt x="2391" y="226"/>
                      </a:lnTo>
                      <a:lnTo>
                        <a:pt x="2400" y="217"/>
                      </a:lnTo>
                      <a:lnTo>
                        <a:pt x="2400" y="208"/>
                      </a:lnTo>
                      <a:lnTo>
                        <a:pt x="2400" y="200"/>
                      </a:lnTo>
                      <a:lnTo>
                        <a:pt x="2400" y="191"/>
                      </a:lnTo>
                      <a:lnTo>
                        <a:pt x="2400" y="182"/>
                      </a:lnTo>
                      <a:lnTo>
                        <a:pt x="2400" y="174"/>
                      </a:lnTo>
                      <a:lnTo>
                        <a:pt x="2400" y="165"/>
                      </a:lnTo>
                      <a:lnTo>
                        <a:pt x="2400" y="156"/>
                      </a:lnTo>
                      <a:lnTo>
                        <a:pt x="2409" y="147"/>
                      </a:lnTo>
                      <a:lnTo>
                        <a:pt x="2409" y="139"/>
                      </a:lnTo>
                      <a:lnTo>
                        <a:pt x="2409" y="130"/>
                      </a:lnTo>
                      <a:lnTo>
                        <a:pt x="2409" y="121"/>
                      </a:lnTo>
                      <a:lnTo>
                        <a:pt x="2409" y="113"/>
                      </a:lnTo>
                      <a:lnTo>
                        <a:pt x="2409" y="104"/>
                      </a:lnTo>
                      <a:lnTo>
                        <a:pt x="2409" y="95"/>
                      </a:lnTo>
                      <a:lnTo>
                        <a:pt x="2409" y="87"/>
                      </a:lnTo>
                      <a:lnTo>
                        <a:pt x="2417" y="61"/>
                      </a:lnTo>
                      <a:lnTo>
                        <a:pt x="2417" y="52"/>
                      </a:lnTo>
                      <a:lnTo>
                        <a:pt x="2417" y="43"/>
                      </a:lnTo>
                      <a:lnTo>
                        <a:pt x="2417" y="34"/>
                      </a:lnTo>
                      <a:lnTo>
                        <a:pt x="2417" y="26"/>
                      </a:lnTo>
                      <a:lnTo>
                        <a:pt x="2426" y="26"/>
                      </a:lnTo>
                      <a:lnTo>
                        <a:pt x="2426" y="34"/>
                      </a:lnTo>
                      <a:lnTo>
                        <a:pt x="2426" y="43"/>
                      </a:lnTo>
                      <a:lnTo>
                        <a:pt x="2426" y="52"/>
                      </a:lnTo>
                      <a:lnTo>
                        <a:pt x="2426" y="61"/>
                      </a:lnTo>
                      <a:lnTo>
                        <a:pt x="2426" y="78"/>
                      </a:lnTo>
                      <a:lnTo>
                        <a:pt x="2435" y="87"/>
                      </a:lnTo>
                      <a:lnTo>
                        <a:pt x="2435" y="95"/>
                      </a:lnTo>
                      <a:lnTo>
                        <a:pt x="2435" y="104"/>
                      </a:lnTo>
                      <a:lnTo>
                        <a:pt x="2435" y="113"/>
                      </a:lnTo>
                      <a:lnTo>
                        <a:pt x="2435" y="121"/>
                      </a:lnTo>
                      <a:lnTo>
                        <a:pt x="2435" y="130"/>
                      </a:lnTo>
                      <a:lnTo>
                        <a:pt x="2435" y="139"/>
                      </a:lnTo>
                      <a:lnTo>
                        <a:pt x="2435" y="147"/>
                      </a:lnTo>
                      <a:lnTo>
                        <a:pt x="2435" y="156"/>
                      </a:lnTo>
                      <a:lnTo>
                        <a:pt x="2443" y="165"/>
                      </a:lnTo>
                      <a:lnTo>
                        <a:pt x="2443" y="174"/>
                      </a:lnTo>
                      <a:lnTo>
                        <a:pt x="2443" y="182"/>
                      </a:lnTo>
                      <a:lnTo>
                        <a:pt x="2443" y="191"/>
                      </a:lnTo>
                      <a:lnTo>
                        <a:pt x="2443" y="200"/>
                      </a:lnTo>
                      <a:lnTo>
                        <a:pt x="2443" y="208"/>
                      </a:lnTo>
                      <a:lnTo>
                        <a:pt x="2443" y="217"/>
                      </a:lnTo>
                      <a:lnTo>
                        <a:pt x="2452" y="226"/>
                      </a:lnTo>
                      <a:lnTo>
                        <a:pt x="2452" y="243"/>
                      </a:lnTo>
                      <a:lnTo>
                        <a:pt x="2452" y="252"/>
                      </a:lnTo>
                      <a:lnTo>
                        <a:pt x="2452" y="261"/>
                      </a:lnTo>
                      <a:lnTo>
                        <a:pt x="2452" y="269"/>
                      </a:lnTo>
                      <a:lnTo>
                        <a:pt x="2461" y="269"/>
                      </a:lnTo>
                      <a:lnTo>
                        <a:pt x="2461" y="278"/>
                      </a:lnTo>
                      <a:lnTo>
                        <a:pt x="2461" y="287"/>
                      </a:lnTo>
                      <a:lnTo>
                        <a:pt x="2461" y="295"/>
                      </a:lnTo>
                      <a:lnTo>
                        <a:pt x="2461" y="304"/>
                      </a:lnTo>
                      <a:lnTo>
                        <a:pt x="2469" y="304"/>
                      </a:lnTo>
                      <a:lnTo>
                        <a:pt x="2469" y="295"/>
                      </a:lnTo>
                      <a:lnTo>
                        <a:pt x="2469" y="287"/>
                      </a:lnTo>
                      <a:lnTo>
                        <a:pt x="2478" y="278"/>
                      </a:lnTo>
                      <a:lnTo>
                        <a:pt x="2478" y="269"/>
                      </a:lnTo>
                      <a:lnTo>
                        <a:pt x="2478" y="261"/>
                      </a:lnTo>
                      <a:lnTo>
                        <a:pt x="2478" y="252"/>
                      </a:lnTo>
                      <a:lnTo>
                        <a:pt x="2478" y="243"/>
                      </a:lnTo>
                      <a:lnTo>
                        <a:pt x="2487" y="234"/>
                      </a:lnTo>
                      <a:lnTo>
                        <a:pt x="2487" y="226"/>
                      </a:lnTo>
                      <a:lnTo>
                        <a:pt x="2487" y="217"/>
                      </a:lnTo>
                      <a:lnTo>
                        <a:pt x="2487" y="208"/>
                      </a:lnTo>
                      <a:lnTo>
                        <a:pt x="2487" y="200"/>
                      </a:lnTo>
                      <a:lnTo>
                        <a:pt x="2487" y="191"/>
                      </a:lnTo>
                      <a:lnTo>
                        <a:pt x="2487" y="182"/>
                      </a:lnTo>
                      <a:lnTo>
                        <a:pt x="2487" y="174"/>
                      </a:lnTo>
                      <a:lnTo>
                        <a:pt x="2495" y="165"/>
                      </a:lnTo>
                      <a:lnTo>
                        <a:pt x="2495" y="156"/>
                      </a:lnTo>
                      <a:lnTo>
                        <a:pt x="2495" y="147"/>
                      </a:lnTo>
                      <a:lnTo>
                        <a:pt x="2495" y="139"/>
                      </a:lnTo>
                      <a:lnTo>
                        <a:pt x="2495" y="130"/>
                      </a:lnTo>
                      <a:lnTo>
                        <a:pt x="2495" y="121"/>
                      </a:lnTo>
                      <a:lnTo>
                        <a:pt x="2495" y="113"/>
                      </a:lnTo>
                      <a:lnTo>
                        <a:pt x="2504" y="104"/>
                      </a:lnTo>
                      <a:lnTo>
                        <a:pt x="2504" y="95"/>
                      </a:lnTo>
                      <a:lnTo>
                        <a:pt x="2504" y="87"/>
                      </a:lnTo>
                      <a:lnTo>
                        <a:pt x="2504" y="78"/>
                      </a:lnTo>
                      <a:lnTo>
                        <a:pt x="2504" y="69"/>
                      </a:lnTo>
                      <a:lnTo>
                        <a:pt x="2504" y="61"/>
                      </a:lnTo>
                      <a:lnTo>
                        <a:pt x="2504" y="34"/>
                      </a:lnTo>
                      <a:lnTo>
                        <a:pt x="2504" y="26"/>
                      </a:lnTo>
                      <a:lnTo>
                        <a:pt x="2513" y="26"/>
                      </a:lnTo>
                      <a:lnTo>
                        <a:pt x="2513" y="17"/>
                      </a:lnTo>
                      <a:lnTo>
                        <a:pt x="2513" y="8"/>
                      </a:lnTo>
                      <a:lnTo>
                        <a:pt x="2513" y="0"/>
                      </a:lnTo>
                      <a:lnTo>
                        <a:pt x="2513" y="8"/>
                      </a:lnTo>
                      <a:lnTo>
                        <a:pt x="2522" y="8"/>
                      </a:lnTo>
                      <a:lnTo>
                        <a:pt x="2522" y="17"/>
                      </a:lnTo>
                      <a:lnTo>
                        <a:pt x="2522" y="26"/>
                      </a:lnTo>
                      <a:lnTo>
                        <a:pt x="2522" y="34"/>
                      </a:lnTo>
                      <a:lnTo>
                        <a:pt x="2522" y="52"/>
                      </a:lnTo>
                      <a:lnTo>
                        <a:pt x="2522" y="61"/>
                      </a:lnTo>
                      <a:lnTo>
                        <a:pt x="2522" y="78"/>
                      </a:lnTo>
                      <a:lnTo>
                        <a:pt x="2522" y="87"/>
                      </a:lnTo>
                      <a:lnTo>
                        <a:pt x="2530" y="95"/>
                      </a:lnTo>
                      <a:lnTo>
                        <a:pt x="2530" y="104"/>
                      </a:lnTo>
                      <a:lnTo>
                        <a:pt x="2530" y="113"/>
                      </a:lnTo>
                      <a:lnTo>
                        <a:pt x="2530" y="121"/>
                      </a:lnTo>
                      <a:lnTo>
                        <a:pt x="2530" y="130"/>
                      </a:lnTo>
                      <a:lnTo>
                        <a:pt x="2530" y="139"/>
                      </a:lnTo>
                      <a:lnTo>
                        <a:pt x="2530" y="147"/>
                      </a:lnTo>
                      <a:lnTo>
                        <a:pt x="2539" y="156"/>
                      </a:lnTo>
                      <a:lnTo>
                        <a:pt x="2539" y="165"/>
                      </a:lnTo>
                      <a:lnTo>
                        <a:pt x="2539" y="174"/>
                      </a:lnTo>
                      <a:lnTo>
                        <a:pt x="2539" y="182"/>
                      </a:lnTo>
                      <a:lnTo>
                        <a:pt x="2539" y="191"/>
                      </a:lnTo>
                      <a:lnTo>
                        <a:pt x="2539" y="200"/>
                      </a:lnTo>
                      <a:lnTo>
                        <a:pt x="2539" y="208"/>
                      </a:lnTo>
                      <a:lnTo>
                        <a:pt x="2539" y="217"/>
                      </a:lnTo>
                      <a:lnTo>
                        <a:pt x="2548" y="226"/>
                      </a:lnTo>
                      <a:lnTo>
                        <a:pt x="2548" y="243"/>
                      </a:lnTo>
                      <a:lnTo>
                        <a:pt x="2548" y="252"/>
                      </a:lnTo>
                      <a:lnTo>
                        <a:pt x="2548" y="261"/>
                      </a:lnTo>
                      <a:lnTo>
                        <a:pt x="2548" y="269"/>
                      </a:lnTo>
                      <a:lnTo>
                        <a:pt x="2556" y="269"/>
                      </a:lnTo>
                      <a:lnTo>
                        <a:pt x="2556" y="278"/>
                      </a:lnTo>
                      <a:lnTo>
                        <a:pt x="2556" y="287"/>
                      </a:lnTo>
                      <a:lnTo>
                        <a:pt x="2556" y="295"/>
                      </a:lnTo>
                      <a:lnTo>
                        <a:pt x="2565" y="295"/>
                      </a:lnTo>
                      <a:lnTo>
                        <a:pt x="2565" y="287"/>
                      </a:lnTo>
                      <a:lnTo>
                        <a:pt x="2565" y="278"/>
                      </a:lnTo>
                      <a:lnTo>
                        <a:pt x="2565" y="269"/>
                      </a:lnTo>
                      <a:lnTo>
                        <a:pt x="2574" y="269"/>
                      </a:lnTo>
                      <a:lnTo>
                        <a:pt x="2574" y="261"/>
                      </a:lnTo>
                      <a:lnTo>
                        <a:pt x="2574" y="252"/>
                      </a:lnTo>
                      <a:lnTo>
                        <a:pt x="2574" y="243"/>
                      </a:lnTo>
                      <a:lnTo>
                        <a:pt x="2574" y="234"/>
                      </a:lnTo>
                      <a:lnTo>
                        <a:pt x="2574" y="226"/>
                      </a:lnTo>
                      <a:lnTo>
                        <a:pt x="2582" y="217"/>
                      </a:lnTo>
                      <a:lnTo>
                        <a:pt x="2582" y="208"/>
                      </a:lnTo>
                      <a:lnTo>
                        <a:pt x="2582" y="200"/>
                      </a:lnTo>
                      <a:lnTo>
                        <a:pt x="2582" y="191"/>
                      </a:lnTo>
                      <a:lnTo>
                        <a:pt x="2582" y="182"/>
                      </a:lnTo>
                      <a:lnTo>
                        <a:pt x="2582" y="174"/>
                      </a:lnTo>
                      <a:lnTo>
                        <a:pt x="2582" y="165"/>
                      </a:lnTo>
                      <a:lnTo>
                        <a:pt x="2582" y="156"/>
                      </a:lnTo>
                      <a:lnTo>
                        <a:pt x="2591" y="147"/>
                      </a:lnTo>
                      <a:lnTo>
                        <a:pt x="2591" y="139"/>
                      </a:lnTo>
                      <a:lnTo>
                        <a:pt x="2591" y="130"/>
                      </a:lnTo>
                      <a:lnTo>
                        <a:pt x="2591" y="121"/>
                      </a:lnTo>
                      <a:lnTo>
                        <a:pt x="2591" y="113"/>
                      </a:lnTo>
                      <a:lnTo>
                        <a:pt x="2591" y="104"/>
                      </a:lnTo>
                      <a:lnTo>
                        <a:pt x="2591" y="95"/>
                      </a:lnTo>
                      <a:lnTo>
                        <a:pt x="2600" y="87"/>
                      </a:lnTo>
                      <a:lnTo>
                        <a:pt x="2600" y="78"/>
                      </a:lnTo>
                      <a:lnTo>
                        <a:pt x="2600" y="61"/>
                      </a:lnTo>
                      <a:lnTo>
                        <a:pt x="2600" y="52"/>
                      </a:lnTo>
                      <a:lnTo>
                        <a:pt x="2600" y="43"/>
                      </a:lnTo>
                      <a:lnTo>
                        <a:pt x="2600" y="26"/>
                      </a:lnTo>
                      <a:lnTo>
                        <a:pt x="2600" y="17"/>
                      </a:lnTo>
                      <a:lnTo>
                        <a:pt x="2600" y="8"/>
                      </a:lnTo>
                      <a:lnTo>
                        <a:pt x="2608" y="8"/>
                      </a:lnTo>
                      <a:lnTo>
                        <a:pt x="2608" y="0"/>
                      </a:lnTo>
                      <a:lnTo>
                        <a:pt x="2608" y="8"/>
                      </a:lnTo>
                      <a:lnTo>
                        <a:pt x="2608" y="17"/>
                      </a:lnTo>
                      <a:lnTo>
                        <a:pt x="2608" y="26"/>
                      </a:lnTo>
                      <a:lnTo>
                        <a:pt x="2617" y="26"/>
                      </a:lnTo>
                      <a:lnTo>
                        <a:pt x="2617" y="34"/>
                      </a:lnTo>
                      <a:lnTo>
                        <a:pt x="2617" y="52"/>
                      </a:lnTo>
                      <a:lnTo>
                        <a:pt x="2617" y="69"/>
                      </a:lnTo>
                      <a:lnTo>
                        <a:pt x="2617" y="78"/>
                      </a:lnTo>
                      <a:lnTo>
                        <a:pt x="2617" y="87"/>
                      </a:lnTo>
                      <a:lnTo>
                        <a:pt x="2617" y="95"/>
                      </a:lnTo>
                      <a:lnTo>
                        <a:pt x="2617" y="104"/>
                      </a:lnTo>
                      <a:lnTo>
                        <a:pt x="2626" y="113"/>
                      </a:lnTo>
                      <a:lnTo>
                        <a:pt x="2626" y="121"/>
                      </a:lnTo>
                      <a:lnTo>
                        <a:pt x="2626" y="130"/>
                      </a:lnTo>
                      <a:lnTo>
                        <a:pt x="2626" y="139"/>
                      </a:lnTo>
                      <a:lnTo>
                        <a:pt x="2626" y="147"/>
                      </a:lnTo>
                      <a:lnTo>
                        <a:pt x="2626" y="156"/>
                      </a:lnTo>
                      <a:lnTo>
                        <a:pt x="2626" y="165"/>
                      </a:lnTo>
                      <a:lnTo>
                        <a:pt x="2635" y="174"/>
                      </a:lnTo>
                      <a:lnTo>
                        <a:pt x="2635" y="182"/>
                      </a:lnTo>
                      <a:lnTo>
                        <a:pt x="2635" y="191"/>
                      </a:lnTo>
                      <a:lnTo>
                        <a:pt x="2635" y="200"/>
                      </a:lnTo>
                      <a:lnTo>
                        <a:pt x="2635" y="208"/>
                      </a:lnTo>
                      <a:lnTo>
                        <a:pt x="2635" y="217"/>
                      </a:lnTo>
                      <a:lnTo>
                        <a:pt x="2635" y="226"/>
                      </a:lnTo>
                      <a:lnTo>
                        <a:pt x="2635" y="234"/>
                      </a:lnTo>
                      <a:lnTo>
                        <a:pt x="2643" y="243"/>
                      </a:lnTo>
                      <a:lnTo>
                        <a:pt x="2643" y="252"/>
                      </a:lnTo>
                      <a:lnTo>
                        <a:pt x="2643" y="261"/>
                      </a:lnTo>
                      <a:lnTo>
                        <a:pt x="2643" y="269"/>
                      </a:lnTo>
                      <a:lnTo>
                        <a:pt x="2643" y="278"/>
                      </a:lnTo>
                      <a:lnTo>
                        <a:pt x="2652" y="287"/>
                      </a:lnTo>
                      <a:lnTo>
                        <a:pt x="2652" y="295"/>
                      </a:lnTo>
                      <a:lnTo>
                        <a:pt x="2652" y="304"/>
                      </a:lnTo>
                      <a:lnTo>
                        <a:pt x="2661" y="304"/>
                      </a:lnTo>
                      <a:lnTo>
                        <a:pt x="2661" y="295"/>
                      </a:lnTo>
                      <a:lnTo>
                        <a:pt x="2661" y="287"/>
                      </a:lnTo>
                      <a:lnTo>
                        <a:pt x="2661" y="278"/>
                      </a:lnTo>
                      <a:lnTo>
                        <a:pt x="2661" y="269"/>
                      </a:lnTo>
                      <a:lnTo>
                        <a:pt x="2669" y="269"/>
                      </a:lnTo>
                      <a:lnTo>
                        <a:pt x="2669" y="261"/>
                      </a:lnTo>
                      <a:lnTo>
                        <a:pt x="2669" y="252"/>
                      </a:lnTo>
                      <a:lnTo>
                        <a:pt x="2669" y="243"/>
                      </a:lnTo>
                      <a:lnTo>
                        <a:pt x="2669" y="234"/>
                      </a:lnTo>
                      <a:lnTo>
                        <a:pt x="2669" y="226"/>
                      </a:lnTo>
                      <a:lnTo>
                        <a:pt x="2678" y="217"/>
                      </a:lnTo>
                      <a:lnTo>
                        <a:pt x="2678" y="208"/>
                      </a:lnTo>
                      <a:lnTo>
                        <a:pt x="2678" y="200"/>
                      </a:lnTo>
                      <a:lnTo>
                        <a:pt x="2678" y="191"/>
                      </a:lnTo>
                      <a:lnTo>
                        <a:pt x="2678" y="182"/>
                      </a:lnTo>
                      <a:lnTo>
                        <a:pt x="2678" y="174"/>
                      </a:lnTo>
                      <a:lnTo>
                        <a:pt x="2678" y="165"/>
                      </a:lnTo>
                      <a:lnTo>
                        <a:pt x="2687" y="156"/>
                      </a:lnTo>
                      <a:lnTo>
                        <a:pt x="2687" y="147"/>
                      </a:lnTo>
                      <a:lnTo>
                        <a:pt x="2687" y="139"/>
                      </a:lnTo>
                      <a:lnTo>
                        <a:pt x="2687" y="130"/>
                      </a:lnTo>
                      <a:lnTo>
                        <a:pt x="2687" y="121"/>
                      </a:lnTo>
                      <a:lnTo>
                        <a:pt x="2687" y="113"/>
                      </a:lnTo>
                      <a:lnTo>
                        <a:pt x="2687" y="104"/>
                      </a:lnTo>
                      <a:lnTo>
                        <a:pt x="2687" y="95"/>
                      </a:lnTo>
                      <a:lnTo>
                        <a:pt x="2687" y="87"/>
                      </a:lnTo>
                      <a:lnTo>
                        <a:pt x="2695" y="78"/>
                      </a:lnTo>
                      <a:lnTo>
                        <a:pt x="2695" y="69"/>
                      </a:lnTo>
                      <a:lnTo>
                        <a:pt x="2695" y="52"/>
                      </a:lnTo>
                      <a:lnTo>
                        <a:pt x="2695" y="43"/>
                      </a:lnTo>
                      <a:lnTo>
                        <a:pt x="2695" y="34"/>
                      </a:lnTo>
                      <a:lnTo>
                        <a:pt x="2695" y="26"/>
                      </a:lnTo>
                      <a:lnTo>
                        <a:pt x="2704" y="26"/>
                      </a:lnTo>
                      <a:lnTo>
                        <a:pt x="2704" y="34"/>
                      </a:lnTo>
                      <a:lnTo>
                        <a:pt x="2704" y="43"/>
                      </a:lnTo>
                      <a:lnTo>
                        <a:pt x="2704" y="52"/>
                      </a:lnTo>
                      <a:lnTo>
                        <a:pt x="2704" y="61"/>
                      </a:lnTo>
                      <a:lnTo>
                        <a:pt x="2713" y="69"/>
                      </a:lnTo>
                      <a:lnTo>
                        <a:pt x="2713" y="95"/>
                      </a:lnTo>
                      <a:lnTo>
                        <a:pt x="2713" y="104"/>
                      </a:lnTo>
                      <a:lnTo>
                        <a:pt x="2713" y="113"/>
                      </a:lnTo>
                      <a:lnTo>
                        <a:pt x="2713" y="121"/>
                      </a:lnTo>
                      <a:lnTo>
                        <a:pt x="2713" y="130"/>
                      </a:lnTo>
                      <a:lnTo>
                        <a:pt x="2713" y="139"/>
                      </a:lnTo>
                      <a:lnTo>
                        <a:pt x="2713" y="147"/>
                      </a:lnTo>
                      <a:lnTo>
                        <a:pt x="2721" y="156"/>
                      </a:lnTo>
                      <a:lnTo>
                        <a:pt x="2721" y="165"/>
                      </a:lnTo>
                      <a:lnTo>
                        <a:pt x="2721" y="174"/>
                      </a:lnTo>
                      <a:lnTo>
                        <a:pt x="2721" y="182"/>
                      </a:lnTo>
                      <a:lnTo>
                        <a:pt x="2721" y="191"/>
                      </a:lnTo>
                      <a:lnTo>
                        <a:pt x="2721" y="200"/>
                      </a:lnTo>
                      <a:lnTo>
                        <a:pt x="2721" y="208"/>
                      </a:lnTo>
                      <a:lnTo>
                        <a:pt x="2721" y="217"/>
                      </a:lnTo>
                      <a:lnTo>
                        <a:pt x="2730" y="226"/>
                      </a:lnTo>
                      <a:lnTo>
                        <a:pt x="2730" y="234"/>
                      </a:lnTo>
                      <a:lnTo>
                        <a:pt x="2730" y="243"/>
                      </a:lnTo>
                      <a:lnTo>
                        <a:pt x="2730" y="252"/>
                      </a:lnTo>
                      <a:lnTo>
                        <a:pt x="2730" y="261"/>
                      </a:lnTo>
                      <a:lnTo>
                        <a:pt x="2730" y="269"/>
                      </a:lnTo>
                      <a:lnTo>
                        <a:pt x="2739" y="269"/>
                      </a:lnTo>
                      <a:lnTo>
                        <a:pt x="2739" y="287"/>
                      </a:lnTo>
                      <a:lnTo>
                        <a:pt x="2739" y="295"/>
                      </a:lnTo>
                      <a:lnTo>
                        <a:pt x="2739" y="304"/>
                      </a:lnTo>
                      <a:lnTo>
                        <a:pt x="2739" y="313"/>
                      </a:lnTo>
                      <a:lnTo>
                        <a:pt x="2748" y="321"/>
                      </a:lnTo>
                      <a:lnTo>
                        <a:pt x="2756" y="313"/>
                      </a:lnTo>
                      <a:lnTo>
                        <a:pt x="2756" y="304"/>
                      </a:lnTo>
                      <a:lnTo>
                        <a:pt x="2756" y="295"/>
                      </a:lnTo>
                      <a:lnTo>
                        <a:pt x="2756" y="287"/>
                      </a:lnTo>
                      <a:lnTo>
                        <a:pt x="2756" y="278"/>
                      </a:lnTo>
                      <a:lnTo>
                        <a:pt x="2765" y="278"/>
                      </a:lnTo>
                      <a:lnTo>
                        <a:pt x="2765" y="269"/>
                      </a:lnTo>
                      <a:lnTo>
                        <a:pt x="2765" y="261"/>
                      </a:lnTo>
                      <a:lnTo>
                        <a:pt x="2765" y="252"/>
                      </a:lnTo>
                      <a:lnTo>
                        <a:pt x="2765" y="243"/>
                      </a:lnTo>
                      <a:lnTo>
                        <a:pt x="2765" y="234"/>
                      </a:lnTo>
                      <a:lnTo>
                        <a:pt x="2774" y="226"/>
                      </a:lnTo>
                      <a:lnTo>
                        <a:pt x="2774" y="217"/>
                      </a:lnTo>
                      <a:lnTo>
                        <a:pt x="2774" y="208"/>
                      </a:lnTo>
                      <a:lnTo>
                        <a:pt x="2774" y="200"/>
                      </a:lnTo>
                      <a:lnTo>
                        <a:pt x="2774" y="191"/>
                      </a:lnTo>
                      <a:lnTo>
                        <a:pt x="2774" y="182"/>
                      </a:lnTo>
                      <a:lnTo>
                        <a:pt x="2774" y="174"/>
                      </a:lnTo>
                      <a:lnTo>
                        <a:pt x="2774" y="165"/>
                      </a:lnTo>
                      <a:lnTo>
                        <a:pt x="2782" y="165"/>
                      </a:lnTo>
                      <a:lnTo>
                        <a:pt x="2782" y="156"/>
                      </a:lnTo>
                      <a:lnTo>
                        <a:pt x="2782" y="147"/>
                      </a:lnTo>
                      <a:lnTo>
                        <a:pt x="2782" y="139"/>
                      </a:lnTo>
                      <a:lnTo>
                        <a:pt x="2782" y="130"/>
                      </a:lnTo>
                      <a:lnTo>
                        <a:pt x="2782" y="121"/>
                      </a:lnTo>
                      <a:lnTo>
                        <a:pt x="2782" y="113"/>
                      </a:lnTo>
                      <a:lnTo>
                        <a:pt x="2782" y="104"/>
                      </a:lnTo>
                      <a:lnTo>
                        <a:pt x="2782" y="95"/>
                      </a:lnTo>
                      <a:lnTo>
                        <a:pt x="2791" y="87"/>
                      </a:lnTo>
                      <a:lnTo>
                        <a:pt x="2791" y="69"/>
                      </a:lnTo>
                      <a:lnTo>
                        <a:pt x="2791" y="61"/>
                      </a:lnTo>
                      <a:lnTo>
                        <a:pt x="2791" y="52"/>
                      </a:lnTo>
                      <a:lnTo>
                        <a:pt x="2800" y="52"/>
                      </a:lnTo>
                      <a:lnTo>
                        <a:pt x="2800" y="61"/>
                      </a:lnTo>
                      <a:lnTo>
                        <a:pt x="2800" y="69"/>
                      </a:lnTo>
                      <a:lnTo>
                        <a:pt x="2800" y="78"/>
                      </a:lnTo>
                      <a:lnTo>
                        <a:pt x="2800" y="87"/>
                      </a:lnTo>
                      <a:lnTo>
                        <a:pt x="2800" y="95"/>
                      </a:lnTo>
                      <a:lnTo>
                        <a:pt x="2808" y="113"/>
                      </a:lnTo>
                      <a:lnTo>
                        <a:pt x="2808" y="121"/>
                      </a:lnTo>
                      <a:lnTo>
                        <a:pt x="2808" y="130"/>
                      </a:lnTo>
                      <a:lnTo>
                        <a:pt x="2808" y="139"/>
                      </a:lnTo>
                      <a:lnTo>
                        <a:pt x="2808" y="147"/>
                      </a:lnTo>
                      <a:lnTo>
                        <a:pt x="2808" y="156"/>
                      </a:lnTo>
                      <a:lnTo>
                        <a:pt x="2808" y="165"/>
                      </a:lnTo>
                      <a:lnTo>
                        <a:pt x="2808" y="174"/>
                      </a:lnTo>
                      <a:lnTo>
                        <a:pt x="2817" y="182"/>
                      </a:lnTo>
                      <a:lnTo>
                        <a:pt x="2817" y="191"/>
                      </a:lnTo>
                      <a:lnTo>
                        <a:pt x="2817" y="200"/>
                      </a:lnTo>
                      <a:lnTo>
                        <a:pt x="2817" y="208"/>
                      </a:lnTo>
                      <a:lnTo>
                        <a:pt x="2817" y="217"/>
                      </a:lnTo>
                      <a:lnTo>
                        <a:pt x="2817" y="226"/>
                      </a:lnTo>
                      <a:lnTo>
                        <a:pt x="2817" y="234"/>
                      </a:lnTo>
                      <a:lnTo>
                        <a:pt x="2817" y="243"/>
                      </a:lnTo>
                      <a:lnTo>
                        <a:pt x="2826" y="252"/>
                      </a:lnTo>
                      <a:lnTo>
                        <a:pt x="2826" y="261"/>
                      </a:lnTo>
                      <a:lnTo>
                        <a:pt x="2826" y="269"/>
                      </a:lnTo>
                      <a:lnTo>
                        <a:pt x="2826" y="278"/>
                      </a:lnTo>
                      <a:lnTo>
                        <a:pt x="2826" y="287"/>
                      </a:lnTo>
                      <a:lnTo>
                        <a:pt x="2826" y="295"/>
                      </a:lnTo>
                      <a:lnTo>
                        <a:pt x="2826" y="313"/>
                      </a:lnTo>
                      <a:lnTo>
                        <a:pt x="2826" y="321"/>
                      </a:lnTo>
                      <a:lnTo>
                        <a:pt x="2835" y="330"/>
                      </a:lnTo>
                      <a:lnTo>
                        <a:pt x="2835" y="339"/>
                      </a:lnTo>
                      <a:lnTo>
                        <a:pt x="2835" y="347"/>
                      </a:lnTo>
                      <a:lnTo>
                        <a:pt x="2835" y="356"/>
                      </a:lnTo>
                      <a:lnTo>
                        <a:pt x="2835" y="365"/>
                      </a:lnTo>
                      <a:lnTo>
                        <a:pt x="2835" y="374"/>
                      </a:lnTo>
                      <a:lnTo>
                        <a:pt x="2835" y="382"/>
                      </a:lnTo>
                      <a:lnTo>
                        <a:pt x="2835" y="391"/>
                      </a:lnTo>
                      <a:lnTo>
                        <a:pt x="2843" y="400"/>
                      </a:lnTo>
                      <a:lnTo>
                        <a:pt x="2843" y="408"/>
                      </a:lnTo>
                      <a:lnTo>
                        <a:pt x="2843" y="417"/>
                      </a:lnTo>
                      <a:lnTo>
                        <a:pt x="2843" y="426"/>
                      </a:lnTo>
                      <a:lnTo>
                        <a:pt x="2852" y="426"/>
                      </a:lnTo>
                      <a:lnTo>
                        <a:pt x="2852" y="434"/>
                      </a:lnTo>
                      <a:lnTo>
                        <a:pt x="2861" y="434"/>
                      </a:lnTo>
                      <a:lnTo>
                        <a:pt x="2861" y="443"/>
                      </a:lnTo>
                      <a:lnTo>
                        <a:pt x="2861" y="452"/>
                      </a:lnTo>
                      <a:lnTo>
                        <a:pt x="2869" y="452"/>
                      </a:lnTo>
                      <a:lnTo>
                        <a:pt x="2869" y="461"/>
                      </a:lnTo>
                      <a:lnTo>
                        <a:pt x="2878" y="461"/>
                      </a:lnTo>
                      <a:lnTo>
                        <a:pt x="2878" y="469"/>
                      </a:lnTo>
                      <a:lnTo>
                        <a:pt x="2878" y="478"/>
                      </a:lnTo>
                      <a:lnTo>
                        <a:pt x="2887" y="478"/>
                      </a:lnTo>
                      <a:lnTo>
                        <a:pt x="2887" y="487"/>
                      </a:lnTo>
                      <a:lnTo>
                        <a:pt x="2887" y="495"/>
                      </a:lnTo>
                      <a:lnTo>
                        <a:pt x="2887" y="504"/>
                      </a:lnTo>
                      <a:lnTo>
                        <a:pt x="2895" y="504"/>
                      </a:lnTo>
                      <a:lnTo>
                        <a:pt x="2895" y="513"/>
                      </a:lnTo>
                      <a:lnTo>
                        <a:pt x="2895" y="521"/>
                      </a:lnTo>
                      <a:lnTo>
                        <a:pt x="2895" y="530"/>
                      </a:lnTo>
                      <a:lnTo>
                        <a:pt x="2895" y="539"/>
                      </a:lnTo>
                      <a:lnTo>
                        <a:pt x="2904" y="547"/>
                      </a:lnTo>
                      <a:lnTo>
                        <a:pt x="2904" y="556"/>
                      </a:lnTo>
                      <a:lnTo>
                        <a:pt x="2904" y="565"/>
                      </a:lnTo>
                      <a:lnTo>
                        <a:pt x="2904" y="574"/>
                      </a:lnTo>
                      <a:lnTo>
                        <a:pt x="2913" y="574"/>
                      </a:lnTo>
                      <a:lnTo>
                        <a:pt x="2913" y="582"/>
                      </a:lnTo>
                      <a:lnTo>
                        <a:pt x="2913" y="591"/>
                      </a:lnTo>
                      <a:lnTo>
                        <a:pt x="2921" y="591"/>
                      </a:lnTo>
                      <a:lnTo>
                        <a:pt x="2930" y="591"/>
                      </a:lnTo>
                      <a:lnTo>
                        <a:pt x="2939" y="591"/>
                      </a:lnTo>
                      <a:lnTo>
                        <a:pt x="2939" y="600"/>
                      </a:lnTo>
                      <a:lnTo>
                        <a:pt x="2948" y="600"/>
                      </a:lnTo>
                      <a:lnTo>
                        <a:pt x="2956" y="600"/>
                      </a:lnTo>
                      <a:lnTo>
                        <a:pt x="2965" y="600"/>
                      </a:lnTo>
                      <a:lnTo>
                        <a:pt x="2974" y="600"/>
                      </a:lnTo>
                      <a:lnTo>
                        <a:pt x="2982" y="600"/>
                      </a:lnTo>
                      <a:lnTo>
                        <a:pt x="2991" y="600"/>
                      </a:lnTo>
                      <a:lnTo>
                        <a:pt x="3000" y="600"/>
                      </a:lnTo>
                      <a:lnTo>
                        <a:pt x="3008" y="600"/>
                      </a:lnTo>
                      <a:lnTo>
                        <a:pt x="3017" y="600"/>
                      </a:lnTo>
                      <a:lnTo>
                        <a:pt x="3026" y="600"/>
                      </a:lnTo>
                      <a:lnTo>
                        <a:pt x="3034" y="600"/>
                      </a:lnTo>
                      <a:lnTo>
                        <a:pt x="3043" y="600"/>
                      </a:lnTo>
                      <a:lnTo>
                        <a:pt x="3052" y="600"/>
                      </a:lnTo>
                      <a:lnTo>
                        <a:pt x="3061" y="600"/>
                      </a:lnTo>
                      <a:lnTo>
                        <a:pt x="3069" y="600"/>
                      </a:lnTo>
                      <a:lnTo>
                        <a:pt x="3078" y="600"/>
                      </a:lnTo>
                      <a:lnTo>
                        <a:pt x="3087" y="600"/>
                      </a:lnTo>
                      <a:lnTo>
                        <a:pt x="3095" y="600"/>
                      </a:lnTo>
                      <a:lnTo>
                        <a:pt x="3104" y="600"/>
                      </a:lnTo>
                      <a:lnTo>
                        <a:pt x="3113" y="600"/>
                      </a:lnTo>
                      <a:lnTo>
                        <a:pt x="3121" y="600"/>
                      </a:lnTo>
                      <a:lnTo>
                        <a:pt x="3130" y="600"/>
                      </a:lnTo>
                      <a:lnTo>
                        <a:pt x="3139" y="600"/>
                      </a:lnTo>
                      <a:lnTo>
                        <a:pt x="3147" y="600"/>
                      </a:lnTo>
                      <a:lnTo>
                        <a:pt x="3156" y="600"/>
                      </a:lnTo>
                      <a:lnTo>
                        <a:pt x="3165" y="600"/>
                      </a:lnTo>
                      <a:lnTo>
                        <a:pt x="3174" y="600"/>
                      </a:lnTo>
                      <a:lnTo>
                        <a:pt x="3182" y="600"/>
                      </a:lnTo>
                      <a:lnTo>
                        <a:pt x="3191" y="600"/>
                      </a:lnTo>
                      <a:lnTo>
                        <a:pt x="3200" y="600"/>
                      </a:lnTo>
                      <a:lnTo>
                        <a:pt x="3208" y="600"/>
                      </a:lnTo>
                      <a:lnTo>
                        <a:pt x="3217" y="600"/>
                      </a:lnTo>
                      <a:lnTo>
                        <a:pt x="3226" y="600"/>
                      </a:lnTo>
                      <a:lnTo>
                        <a:pt x="3234" y="600"/>
                      </a:lnTo>
                      <a:lnTo>
                        <a:pt x="3243" y="600"/>
                      </a:lnTo>
                      <a:lnTo>
                        <a:pt x="3252" y="600"/>
                      </a:lnTo>
                      <a:lnTo>
                        <a:pt x="3261" y="600"/>
                      </a:lnTo>
                      <a:lnTo>
                        <a:pt x="3269" y="600"/>
                      </a:lnTo>
                      <a:lnTo>
                        <a:pt x="3278" y="600"/>
                      </a:lnTo>
                      <a:lnTo>
                        <a:pt x="3287" y="600"/>
                      </a:lnTo>
                      <a:lnTo>
                        <a:pt x="3295" y="600"/>
                      </a:lnTo>
                      <a:lnTo>
                        <a:pt x="3304" y="600"/>
                      </a:lnTo>
                      <a:lnTo>
                        <a:pt x="3313" y="600"/>
                      </a:lnTo>
                      <a:lnTo>
                        <a:pt x="3321" y="600"/>
                      </a:lnTo>
                      <a:lnTo>
                        <a:pt x="3330" y="600"/>
                      </a:lnTo>
                      <a:lnTo>
                        <a:pt x="3339" y="600"/>
                      </a:lnTo>
                      <a:lnTo>
                        <a:pt x="3347" y="600"/>
                      </a:lnTo>
                      <a:lnTo>
                        <a:pt x="3356" y="600"/>
                      </a:lnTo>
                      <a:lnTo>
                        <a:pt x="3365" y="600"/>
                      </a:lnTo>
                      <a:lnTo>
                        <a:pt x="3374" y="600"/>
                      </a:lnTo>
                      <a:lnTo>
                        <a:pt x="3382" y="600"/>
                      </a:lnTo>
                      <a:lnTo>
                        <a:pt x="3391" y="600"/>
                      </a:lnTo>
                      <a:lnTo>
                        <a:pt x="3400" y="600"/>
                      </a:lnTo>
                      <a:lnTo>
                        <a:pt x="3408" y="600"/>
                      </a:lnTo>
                      <a:lnTo>
                        <a:pt x="3417" y="600"/>
                      </a:lnTo>
                      <a:lnTo>
                        <a:pt x="3426" y="600"/>
                      </a:lnTo>
                      <a:lnTo>
                        <a:pt x="3434" y="600"/>
                      </a:lnTo>
                      <a:lnTo>
                        <a:pt x="3443" y="600"/>
                      </a:lnTo>
                      <a:lnTo>
                        <a:pt x="3452" y="600"/>
                      </a:lnTo>
                      <a:lnTo>
                        <a:pt x="3460" y="600"/>
                      </a:lnTo>
                      <a:lnTo>
                        <a:pt x="3469" y="600"/>
                      </a:lnTo>
                      <a:lnTo>
                        <a:pt x="3478" y="600"/>
                      </a:lnTo>
                      <a:lnTo>
                        <a:pt x="3487" y="600"/>
                      </a:lnTo>
                      <a:lnTo>
                        <a:pt x="3495" y="600"/>
                      </a:lnTo>
                      <a:lnTo>
                        <a:pt x="3504" y="600"/>
                      </a:lnTo>
                      <a:lnTo>
                        <a:pt x="3513" y="600"/>
                      </a:lnTo>
                      <a:lnTo>
                        <a:pt x="3521" y="600"/>
                      </a:lnTo>
                      <a:lnTo>
                        <a:pt x="3530" y="600"/>
                      </a:lnTo>
                      <a:lnTo>
                        <a:pt x="3539" y="600"/>
                      </a:lnTo>
                      <a:lnTo>
                        <a:pt x="3547" y="600"/>
                      </a:lnTo>
                      <a:lnTo>
                        <a:pt x="3556" y="600"/>
                      </a:lnTo>
                      <a:lnTo>
                        <a:pt x="3565" y="600"/>
                      </a:lnTo>
                      <a:lnTo>
                        <a:pt x="3573" y="600"/>
                      </a:lnTo>
                      <a:lnTo>
                        <a:pt x="3582" y="600"/>
                      </a:lnTo>
                      <a:lnTo>
                        <a:pt x="3591" y="600"/>
                      </a:lnTo>
                      <a:lnTo>
                        <a:pt x="3600" y="600"/>
                      </a:lnTo>
                      <a:lnTo>
                        <a:pt x="3608" y="600"/>
                      </a:lnTo>
                      <a:lnTo>
                        <a:pt x="3617" y="600"/>
                      </a:lnTo>
                      <a:lnTo>
                        <a:pt x="3626" y="600"/>
                      </a:lnTo>
                      <a:lnTo>
                        <a:pt x="3634" y="600"/>
                      </a:lnTo>
                      <a:lnTo>
                        <a:pt x="3643" y="600"/>
                      </a:lnTo>
                      <a:lnTo>
                        <a:pt x="3652" y="600"/>
                      </a:lnTo>
                      <a:lnTo>
                        <a:pt x="3660" y="600"/>
                      </a:lnTo>
                      <a:lnTo>
                        <a:pt x="3669" y="600"/>
                      </a:lnTo>
                      <a:lnTo>
                        <a:pt x="3678" y="600"/>
                      </a:lnTo>
                      <a:lnTo>
                        <a:pt x="3687" y="600"/>
                      </a:lnTo>
                      <a:lnTo>
                        <a:pt x="3695" y="600"/>
                      </a:lnTo>
                      <a:lnTo>
                        <a:pt x="3704" y="600"/>
                      </a:lnTo>
                      <a:lnTo>
                        <a:pt x="3713" y="600"/>
                      </a:lnTo>
                      <a:lnTo>
                        <a:pt x="3721" y="600"/>
                      </a:lnTo>
                      <a:lnTo>
                        <a:pt x="3730" y="600"/>
                      </a:lnTo>
                      <a:lnTo>
                        <a:pt x="3739" y="600"/>
                      </a:lnTo>
                      <a:lnTo>
                        <a:pt x="3747" y="600"/>
                      </a:lnTo>
                      <a:lnTo>
                        <a:pt x="3756" y="600"/>
                      </a:lnTo>
                      <a:lnTo>
                        <a:pt x="3765" y="600"/>
                      </a:lnTo>
                      <a:lnTo>
                        <a:pt x="3773" y="600"/>
                      </a:lnTo>
                      <a:lnTo>
                        <a:pt x="3782" y="600"/>
                      </a:lnTo>
                      <a:lnTo>
                        <a:pt x="3791" y="600"/>
                      </a:lnTo>
                      <a:lnTo>
                        <a:pt x="3800" y="600"/>
                      </a:lnTo>
                      <a:lnTo>
                        <a:pt x="3808" y="600"/>
                      </a:lnTo>
                      <a:lnTo>
                        <a:pt x="3817" y="600"/>
                      </a:lnTo>
                      <a:lnTo>
                        <a:pt x="3826" y="600"/>
                      </a:lnTo>
                      <a:lnTo>
                        <a:pt x="3834" y="600"/>
                      </a:lnTo>
                      <a:lnTo>
                        <a:pt x="3843" y="600"/>
                      </a:lnTo>
                      <a:lnTo>
                        <a:pt x="3852" y="600"/>
                      </a:lnTo>
                      <a:lnTo>
                        <a:pt x="3860" y="600"/>
                      </a:lnTo>
                      <a:lnTo>
                        <a:pt x="3869" y="600"/>
                      </a:lnTo>
                      <a:lnTo>
                        <a:pt x="3878" y="600"/>
                      </a:lnTo>
                      <a:lnTo>
                        <a:pt x="3886" y="600"/>
                      </a:lnTo>
                      <a:lnTo>
                        <a:pt x="3895" y="600"/>
                      </a:lnTo>
                      <a:lnTo>
                        <a:pt x="3904" y="600"/>
                      </a:lnTo>
                      <a:lnTo>
                        <a:pt x="3913" y="600"/>
                      </a:lnTo>
                      <a:lnTo>
                        <a:pt x="3921" y="600"/>
                      </a:lnTo>
                      <a:lnTo>
                        <a:pt x="3930" y="600"/>
                      </a:lnTo>
                      <a:lnTo>
                        <a:pt x="3939" y="600"/>
                      </a:lnTo>
                      <a:lnTo>
                        <a:pt x="3947" y="600"/>
                      </a:lnTo>
                      <a:lnTo>
                        <a:pt x="3956" y="600"/>
                      </a:lnTo>
                      <a:lnTo>
                        <a:pt x="3965" y="600"/>
                      </a:lnTo>
                      <a:lnTo>
                        <a:pt x="3973" y="600"/>
                      </a:lnTo>
                      <a:lnTo>
                        <a:pt x="3982" y="600"/>
                      </a:lnTo>
                      <a:lnTo>
                        <a:pt x="3991" y="600"/>
                      </a:lnTo>
                      <a:lnTo>
                        <a:pt x="3999" y="600"/>
                      </a:lnTo>
                      <a:lnTo>
                        <a:pt x="4008" y="600"/>
                      </a:lnTo>
                      <a:lnTo>
                        <a:pt x="4017" y="600"/>
                      </a:lnTo>
                      <a:lnTo>
                        <a:pt x="4026" y="600"/>
                      </a:lnTo>
                      <a:lnTo>
                        <a:pt x="4034" y="600"/>
                      </a:lnTo>
                      <a:lnTo>
                        <a:pt x="4043" y="600"/>
                      </a:lnTo>
                      <a:lnTo>
                        <a:pt x="4052" y="600"/>
                      </a:lnTo>
                      <a:lnTo>
                        <a:pt x="4060" y="600"/>
                      </a:lnTo>
                      <a:lnTo>
                        <a:pt x="4069" y="600"/>
                      </a:lnTo>
                      <a:lnTo>
                        <a:pt x="4078" y="600"/>
                      </a:lnTo>
                      <a:lnTo>
                        <a:pt x="4086" y="600"/>
                      </a:lnTo>
                      <a:lnTo>
                        <a:pt x="4095" y="600"/>
                      </a:lnTo>
                      <a:lnTo>
                        <a:pt x="4104" y="600"/>
                      </a:lnTo>
                      <a:lnTo>
                        <a:pt x="4112" y="600"/>
                      </a:lnTo>
                      <a:lnTo>
                        <a:pt x="4121" y="600"/>
                      </a:lnTo>
                      <a:lnTo>
                        <a:pt x="4130" y="600"/>
                      </a:lnTo>
                      <a:lnTo>
                        <a:pt x="4139" y="600"/>
                      </a:lnTo>
                      <a:lnTo>
                        <a:pt x="4147" y="600"/>
                      </a:lnTo>
                      <a:lnTo>
                        <a:pt x="4156" y="600"/>
                      </a:lnTo>
                      <a:lnTo>
                        <a:pt x="4165" y="600"/>
                      </a:lnTo>
                      <a:lnTo>
                        <a:pt x="4173" y="600"/>
                      </a:lnTo>
                      <a:lnTo>
                        <a:pt x="4182" y="600"/>
                      </a:lnTo>
                      <a:lnTo>
                        <a:pt x="4191" y="600"/>
                      </a:lnTo>
                      <a:lnTo>
                        <a:pt x="4199" y="600"/>
                      </a:lnTo>
                      <a:lnTo>
                        <a:pt x="4208" y="600"/>
                      </a:lnTo>
                      <a:lnTo>
                        <a:pt x="4217" y="600"/>
                      </a:lnTo>
                      <a:lnTo>
                        <a:pt x="4226" y="600"/>
                      </a:lnTo>
                      <a:lnTo>
                        <a:pt x="4234" y="600"/>
                      </a:lnTo>
                      <a:lnTo>
                        <a:pt x="4243" y="600"/>
                      </a:lnTo>
                      <a:lnTo>
                        <a:pt x="4252" y="600"/>
                      </a:lnTo>
                      <a:lnTo>
                        <a:pt x="4260" y="600"/>
                      </a:lnTo>
                      <a:lnTo>
                        <a:pt x="4269" y="600"/>
                      </a:lnTo>
                      <a:lnTo>
                        <a:pt x="4278" y="600"/>
                      </a:lnTo>
                      <a:lnTo>
                        <a:pt x="4286" y="600"/>
                      </a:lnTo>
                      <a:lnTo>
                        <a:pt x="4295" y="600"/>
                      </a:lnTo>
                      <a:lnTo>
                        <a:pt x="4304" y="600"/>
                      </a:lnTo>
                      <a:lnTo>
                        <a:pt x="4312" y="600"/>
                      </a:lnTo>
                      <a:lnTo>
                        <a:pt x="4321" y="600"/>
                      </a:lnTo>
                      <a:lnTo>
                        <a:pt x="4330" y="600"/>
                      </a:lnTo>
                      <a:lnTo>
                        <a:pt x="4339" y="600"/>
                      </a:lnTo>
                      <a:lnTo>
                        <a:pt x="4347" y="600"/>
                      </a:lnTo>
                      <a:lnTo>
                        <a:pt x="4356" y="600"/>
                      </a:lnTo>
                      <a:lnTo>
                        <a:pt x="4365" y="600"/>
                      </a:lnTo>
                      <a:lnTo>
                        <a:pt x="4373" y="600"/>
                      </a:lnTo>
                      <a:lnTo>
                        <a:pt x="4382" y="600"/>
                      </a:lnTo>
                      <a:lnTo>
                        <a:pt x="4391" y="600"/>
                      </a:lnTo>
                      <a:lnTo>
                        <a:pt x="4399" y="600"/>
                      </a:lnTo>
                      <a:lnTo>
                        <a:pt x="4408" y="600"/>
                      </a:lnTo>
                      <a:lnTo>
                        <a:pt x="4417" y="600"/>
                      </a:lnTo>
                      <a:lnTo>
                        <a:pt x="4425" y="600"/>
                      </a:lnTo>
                      <a:lnTo>
                        <a:pt x="4434" y="600"/>
                      </a:lnTo>
                      <a:lnTo>
                        <a:pt x="4443" y="600"/>
                      </a:lnTo>
                      <a:lnTo>
                        <a:pt x="4452" y="600"/>
                      </a:lnTo>
                      <a:lnTo>
                        <a:pt x="4460" y="600"/>
                      </a:lnTo>
                      <a:lnTo>
                        <a:pt x="4469" y="600"/>
                      </a:lnTo>
                      <a:lnTo>
                        <a:pt x="4478" y="600"/>
                      </a:lnTo>
                      <a:lnTo>
                        <a:pt x="4486" y="600"/>
                      </a:lnTo>
                      <a:lnTo>
                        <a:pt x="4495" y="600"/>
                      </a:lnTo>
                      <a:lnTo>
                        <a:pt x="4504" y="600"/>
                      </a:lnTo>
                      <a:lnTo>
                        <a:pt x="4512" y="600"/>
                      </a:lnTo>
                      <a:lnTo>
                        <a:pt x="4521" y="600"/>
                      </a:lnTo>
                      <a:lnTo>
                        <a:pt x="4530" y="600"/>
                      </a:lnTo>
                      <a:lnTo>
                        <a:pt x="4538" y="600"/>
                      </a:lnTo>
                      <a:lnTo>
                        <a:pt x="4547" y="600"/>
                      </a:lnTo>
                      <a:lnTo>
                        <a:pt x="4556" y="600"/>
                      </a:lnTo>
                      <a:lnTo>
                        <a:pt x="4565" y="600"/>
                      </a:lnTo>
                      <a:lnTo>
                        <a:pt x="4573" y="600"/>
                      </a:lnTo>
                      <a:lnTo>
                        <a:pt x="4582" y="600"/>
                      </a:lnTo>
                      <a:lnTo>
                        <a:pt x="4591" y="600"/>
                      </a:lnTo>
                      <a:lnTo>
                        <a:pt x="4599" y="600"/>
                      </a:lnTo>
                      <a:lnTo>
                        <a:pt x="4608" y="600"/>
                      </a:lnTo>
                      <a:lnTo>
                        <a:pt x="4617" y="600"/>
                      </a:lnTo>
                      <a:lnTo>
                        <a:pt x="4625" y="600"/>
                      </a:lnTo>
                      <a:lnTo>
                        <a:pt x="4634" y="600"/>
                      </a:lnTo>
                      <a:lnTo>
                        <a:pt x="4643" y="600"/>
                      </a:lnTo>
                      <a:lnTo>
                        <a:pt x="4652" y="600"/>
                      </a:lnTo>
                      <a:lnTo>
                        <a:pt x="4660" y="600"/>
                      </a:lnTo>
                      <a:lnTo>
                        <a:pt x="4669" y="600"/>
                      </a:lnTo>
                      <a:lnTo>
                        <a:pt x="4678" y="600"/>
                      </a:lnTo>
                      <a:lnTo>
                        <a:pt x="4686" y="600"/>
                      </a:lnTo>
                      <a:lnTo>
                        <a:pt x="4695" y="600"/>
                      </a:lnTo>
                      <a:lnTo>
                        <a:pt x="4704" y="600"/>
                      </a:lnTo>
                      <a:lnTo>
                        <a:pt x="4712" y="600"/>
                      </a:lnTo>
                      <a:lnTo>
                        <a:pt x="4721" y="600"/>
                      </a:lnTo>
                      <a:lnTo>
                        <a:pt x="4730" y="600"/>
                      </a:lnTo>
                      <a:lnTo>
                        <a:pt x="4738" y="600"/>
                      </a:lnTo>
                      <a:lnTo>
                        <a:pt x="4747" y="600"/>
                      </a:lnTo>
                      <a:lnTo>
                        <a:pt x="4756" y="600"/>
                      </a:lnTo>
                      <a:lnTo>
                        <a:pt x="4756" y="591"/>
                      </a:lnTo>
                      <a:lnTo>
                        <a:pt x="4765" y="591"/>
                      </a:lnTo>
                      <a:lnTo>
                        <a:pt x="4773" y="591"/>
                      </a:lnTo>
                      <a:lnTo>
                        <a:pt x="4782" y="591"/>
                      </a:lnTo>
                      <a:lnTo>
                        <a:pt x="4791" y="591"/>
                      </a:lnTo>
                      <a:lnTo>
                        <a:pt x="4799" y="591"/>
                      </a:lnTo>
                      <a:lnTo>
                        <a:pt x="4808" y="591"/>
                      </a:lnTo>
                      <a:lnTo>
                        <a:pt x="4817" y="591"/>
                      </a:lnTo>
                      <a:lnTo>
                        <a:pt x="4825" y="591"/>
                      </a:lnTo>
                      <a:lnTo>
                        <a:pt x="4834" y="591"/>
                      </a:lnTo>
                      <a:lnTo>
                        <a:pt x="4843" y="591"/>
                      </a:lnTo>
                      <a:lnTo>
                        <a:pt x="4851" y="591"/>
                      </a:lnTo>
                      <a:lnTo>
                        <a:pt x="4860" y="591"/>
                      </a:lnTo>
                      <a:lnTo>
                        <a:pt x="4869" y="591"/>
                      </a:lnTo>
                      <a:lnTo>
                        <a:pt x="4878" y="591"/>
                      </a:lnTo>
                      <a:lnTo>
                        <a:pt x="4886" y="591"/>
                      </a:lnTo>
                      <a:lnTo>
                        <a:pt x="4895" y="591"/>
                      </a:lnTo>
                      <a:lnTo>
                        <a:pt x="4904" y="591"/>
                      </a:lnTo>
                      <a:lnTo>
                        <a:pt x="4912" y="591"/>
                      </a:lnTo>
                      <a:lnTo>
                        <a:pt x="4921" y="591"/>
                      </a:lnTo>
                      <a:lnTo>
                        <a:pt x="4930" y="591"/>
                      </a:lnTo>
                      <a:lnTo>
                        <a:pt x="4938" y="591"/>
                      </a:lnTo>
                      <a:lnTo>
                        <a:pt x="4947" y="591"/>
                      </a:lnTo>
                      <a:lnTo>
                        <a:pt x="4956" y="591"/>
                      </a:lnTo>
                      <a:lnTo>
                        <a:pt x="4964" y="591"/>
                      </a:lnTo>
                      <a:lnTo>
                        <a:pt x="4973" y="591"/>
                      </a:lnTo>
                      <a:lnTo>
                        <a:pt x="4982" y="591"/>
                      </a:lnTo>
                      <a:lnTo>
                        <a:pt x="4991" y="591"/>
                      </a:lnTo>
                      <a:lnTo>
                        <a:pt x="4999" y="591"/>
                      </a:lnTo>
                      <a:lnTo>
                        <a:pt x="5008" y="591"/>
                      </a:lnTo>
                      <a:lnTo>
                        <a:pt x="5017" y="591"/>
                      </a:lnTo>
                      <a:lnTo>
                        <a:pt x="5025" y="591"/>
                      </a:lnTo>
                      <a:lnTo>
                        <a:pt x="5034" y="591"/>
                      </a:lnTo>
                      <a:lnTo>
                        <a:pt x="5043" y="591"/>
                      </a:lnTo>
                      <a:lnTo>
                        <a:pt x="5051" y="591"/>
                      </a:lnTo>
                      <a:lnTo>
                        <a:pt x="5060" y="591"/>
                      </a:lnTo>
                      <a:lnTo>
                        <a:pt x="5069" y="591"/>
                      </a:lnTo>
                      <a:lnTo>
                        <a:pt x="5078" y="591"/>
                      </a:lnTo>
                      <a:lnTo>
                        <a:pt x="5086" y="591"/>
                      </a:lnTo>
                      <a:lnTo>
                        <a:pt x="5095" y="591"/>
                      </a:lnTo>
                      <a:lnTo>
                        <a:pt x="5104" y="591"/>
                      </a:lnTo>
                      <a:lnTo>
                        <a:pt x="5112" y="591"/>
                      </a:lnTo>
                      <a:lnTo>
                        <a:pt x="5121" y="591"/>
                      </a:lnTo>
                    </a:path>
                  </a:pathLst>
                </a:custGeom>
                <a:noFill/>
                <a:ln w="15875">
                  <a:solidFill>
                    <a:srgbClr val="0000F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3" name="Rectangle 213"/>
                <p:cNvSpPr>
                  <a:spLocks noChangeArrowheads="1"/>
                </p:cNvSpPr>
                <p:nvPr/>
              </p:nvSpPr>
              <p:spPr bwMode="auto">
                <a:xfrm>
                  <a:off x="1781" y="2656"/>
                  <a:ext cx="317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DISP_X</a:t>
                  </a:r>
                  <a:endParaRPr lang="en-US"/>
                </a:p>
              </p:txBody>
            </p:sp>
            <p:sp>
              <p:nvSpPr>
                <p:cNvPr id="24684" name="Freeform 214"/>
                <p:cNvSpPr>
                  <a:spLocks/>
                </p:cNvSpPr>
                <p:nvPr/>
              </p:nvSpPr>
              <p:spPr bwMode="auto">
                <a:xfrm>
                  <a:off x="233" y="1839"/>
                  <a:ext cx="5121" cy="1"/>
                </a:xfrm>
                <a:custGeom>
                  <a:avLst/>
                  <a:gdLst>
                    <a:gd name="T0" fmla="*/ 79 w 5121"/>
                    <a:gd name="T1" fmla="*/ 0 h 1"/>
                    <a:gd name="T2" fmla="*/ 157 w 5121"/>
                    <a:gd name="T3" fmla="*/ 0 h 1"/>
                    <a:gd name="T4" fmla="*/ 235 w 5121"/>
                    <a:gd name="T5" fmla="*/ 0 h 1"/>
                    <a:gd name="T6" fmla="*/ 322 w 5121"/>
                    <a:gd name="T7" fmla="*/ 0 h 1"/>
                    <a:gd name="T8" fmla="*/ 400 w 5121"/>
                    <a:gd name="T9" fmla="*/ 0 h 1"/>
                    <a:gd name="T10" fmla="*/ 478 w 5121"/>
                    <a:gd name="T11" fmla="*/ 0 h 1"/>
                    <a:gd name="T12" fmla="*/ 565 w 5121"/>
                    <a:gd name="T13" fmla="*/ 0 h 1"/>
                    <a:gd name="T14" fmla="*/ 644 w 5121"/>
                    <a:gd name="T15" fmla="*/ 0 h 1"/>
                    <a:gd name="T16" fmla="*/ 722 w 5121"/>
                    <a:gd name="T17" fmla="*/ 0 h 1"/>
                    <a:gd name="T18" fmla="*/ 809 w 5121"/>
                    <a:gd name="T19" fmla="*/ 0 h 1"/>
                    <a:gd name="T20" fmla="*/ 887 w 5121"/>
                    <a:gd name="T21" fmla="*/ 0 h 1"/>
                    <a:gd name="T22" fmla="*/ 965 w 5121"/>
                    <a:gd name="T23" fmla="*/ 0 h 1"/>
                    <a:gd name="T24" fmla="*/ 1052 w 5121"/>
                    <a:gd name="T25" fmla="*/ 0 h 1"/>
                    <a:gd name="T26" fmla="*/ 1131 w 5121"/>
                    <a:gd name="T27" fmla="*/ 0 h 1"/>
                    <a:gd name="T28" fmla="*/ 1209 w 5121"/>
                    <a:gd name="T29" fmla="*/ 0 h 1"/>
                    <a:gd name="T30" fmla="*/ 1296 w 5121"/>
                    <a:gd name="T31" fmla="*/ 0 h 1"/>
                    <a:gd name="T32" fmla="*/ 1374 w 5121"/>
                    <a:gd name="T33" fmla="*/ 0 h 1"/>
                    <a:gd name="T34" fmla="*/ 1452 w 5121"/>
                    <a:gd name="T35" fmla="*/ 0 h 1"/>
                    <a:gd name="T36" fmla="*/ 1539 w 5121"/>
                    <a:gd name="T37" fmla="*/ 0 h 1"/>
                    <a:gd name="T38" fmla="*/ 1617 w 5121"/>
                    <a:gd name="T39" fmla="*/ 0 h 1"/>
                    <a:gd name="T40" fmla="*/ 1696 w 5121"/>
                    <a:gd name="T41" fmla="*/ 0 h 1"/>
                    <a:gd name="T42" fmla="*/ 1783 w 5121"/>
                    <a:gd name="T43" fmla="*/ 0 h 1"/>
                    <a:gd name="T44" fmla="*/ 1861 w 5121"/>
                    <a:gd name="T45" fmla="*/ 0 h 1"/>
                    <a:gd name="T46" fmla="*/ 1939 w 5121"/>
                    <a:gd name="T47" fmla="*/ 0 h 1"/>
                    <a:gd name="T48" fmla="*/ 2026 w 5121"/>
                    <a:gd name="T49" fmla="*/ 0 h 1"/>
                    <a:gd name="T50" fmla="*/ 2104 w 5121"/>
                    <a:gd name="T51" fmla="*/ 0 h 1"/>
                    <a:gd name="T52" fmla="*/ 2182 w 5121"/>
                    <a:gd name="T53" fmla="*/ 0 h 1"/>
                    <a:gd name="T54" fmla="*/ 2269 w 5121"/>
                    <a:gd name="T55" fmla="*/ 0 h 1"/>
                    <a:gd name="T56" fmla="*/ 2348 w 5121"/>
                    <a:gd name="T57" fmla="*/ 0 h 1"/>
                    <a:gd name="T58" fmla="*/ 2426 w 5121"/>
                    <a:gd name="T59" fmla="*/ 0 h 1"/>
                    <a:gd name="T60" fmla="*/ 2513 w 5121"/>
                    <a:gd name="T61" fmla="*/ 0 h 1"/>
                    <a:gd name="T62" fmla="*/ 2591 w 5121"/>
                    <a:gd name="T63" fmla="*/ 0 h 1"/>
                    <a:gd name="T64" fmla="*/ 2669 w 5121"/>
                    <a:gd name="T65" fmla="*/ 0 h 1"/>
                    <a:gd name="T66" fmla="*/ 2748 w 5121"/>
                    <a:gd name="T67" fmla="*/ 0 h 1"/>
                    <a:gd name="T68" fmla="*/ 2835 w 5121"/>
                    <a:gd name="T69" fmla="*/ 0 h 1"/>
                    <a:gd name="T70" fmla="*/ 2913 w 5121"/>
                    <a:gd name="T71" fmla="*/ 0 h 1"/>
                    <a:gd name="T72" fmla="*/ 2991 w 5121"/>
                    <a:gd name="T73" fmla="*/ 0 h 1"/>
                    <a:gd name="T74" fmla="*/ 3078 w 5121"/>
                    <a:gd name="T75" fmla="*/ 0 h 1"/>
                    <a:gd name="T76" fmla="*/ 3156 w 5121"/>
                    <a:gd name="T77" fmla="*/ 0 h 1"/>
                    <a:gd name="T78" fmla="*/ 3234 w 5121"/>
                    <a:gd name="T79" fmla="*/ 0 h 1"/>
                    <a:gd name="T80" fmla="*/ 3321 w 5121"/>
                    <a:gd name="T81" fmla="*/ 0 h 1"/>
                    <a:gd name="T82" fmla="*/ 3400 w 5121"/>
                    <a:gd name="T83" fmla="*/ 0 h 1"/>
                    <a:gd name="T84" fmla="*/ 3478 w 5121"/>
                    <a:gd name="T85" fmla="*/ 0 h 1"/>
                    <a:gd name="T86" fmla="*/ 3565 w 5121"/>
                    <a:gd name="T87" fmla="*/ 0 h 1"/>
                    <a:gd name="T88" fmla="*/ 3643 w 5121"/>
                    <a:gd name="T89" fmla="*/ 0 h 1"/>
                    <a:gd name="T90" fmla="*/ 3721 w 5121"/>
                    <a:gd name="T91" fmla="*/ 0 h 1"/>
                    <a:gd name="T92" fmla="*/ 3808 w 5121"/>
                    <a:gd name="T93" fmla="*/ 0 h 1"/>
                    <a:gd name="T94" fmla="*/ 3886 w 5121"/>
                    <a:gd name="T95" fmla="*/ 0 h 1"/>
                    <a:gd name="T96" fmla="*/ 3965 w 5121"/>
                    <a:gd name="T97" fmla="*/ 0 h 1"/>
                    <a:gd name="T98" fmla="*/ 4052 w 5121"/>
                    <a:gd name="T99" fmla="*/ 0 h 1"/>
                    <a:gd name="T100" fmla="*/ 4130 w 5121"/>
                    <a:gd name="T101" fmla="*/ 0 h 1"/>
                    <a:gd name="T102" fmla="*/ 4208 w 5121"/>
                    <a:gd name="T103" fmla="*/ 0 h 1"/>
                    <a:gd name="T104" fmla="*/ 4295 w 5121"/>
                    <a:gd name="T105" fmla="*/ 0 h 1"/>
                    <a:gd name="T106" fmla="*/ 4373 w 5121"/>
                    <a:gd name="T107" fmla="*/ 0 h 1"/>
                    <a:gd name="T108" fmla="*/ 4452 w 5121"/>
                    <a:gd name="T109" fmla="*/ 0 h 1"/>
                    <a:gd name="T110" fmla="*/ 4538 w 5121"/>
                    <a:gd name="T111" fmla="*/ 0 h 1"/>
                    <a:gd name="T112" fmla="*/ 4617 w 5121"/>
                    <a:gd name="T113" fmla="*/ 0 h 1"/>
                    <a:gd name="T114" fmla="*/ 4695 w 5121"/>
                    <a:gd name="T115" fmla="*/ 0 h 1"/>
                    <a:gd name="T116" fmla="*/ 4773 w 5121"/>
                    <a:gd name="T117" fmla="*/ 0 h 1"/>
                    <a:gd name="T118" fmla="*/ 4860 w 5121"/>
                    <a:gd name="T119" fmla="*/ 0 h 1"/>
                    <a:gd name="T120" fmla="*/ 4938 w 5121"/>
                    <a:gd name="T121" fmla="*/ 0 h 1"/>
                    <a:gd name="T122" fmla="*/ 5025 w 5121"/>
                    <a:gd name="T123" fmla="*/ 0 h 1"/>
                    <a:gd name="T124" fmla="*/ 5104 w 5121"/>
                    <a:gd name="T125" fmla="*/ 0 h 1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60000 65536"/>
                    <a:gd name="T187" fmla="*/ 0 60000 65536"/>
                    <a:gd name="T188" fmla="*/ 0 60000 65536"/>
                    <a:gd name="T189" fmla="*/ 0 w 5121"/>
                    <a:gd name="T190" fmla="*/ 0 h 1"/>
                    <a:gd name="T191" fmla="*/ 5121 w 5121"/>
                    <a:gd name="T192" fmla="*/ 1 h 1"/>
                  </a:gdLst>
                  <a:ahLst/>
                  <a:cxnLst>
                    <a:cxn ang="T126">
                      <a:pos x="T0" y="T1"/>
                    </a:cxn>
                    <a:cxn ang="T127">
                      <a:pos x="T2" y="T3"/>
                    </a:cxn>
                    <a:cxn ang="T128">
                      <a:pos x="T4" y="T5"/>
                    </a:cxn>
                    <a:cxn ang="T129">
                      <a:pos x="T6" y="T7"/>
                    </a:cxn>
                    <a:cxn ang="T130">
                      <a:pos x="T8" y="T9"/>
                    </a:cxn>
                    <a:cxn ang="T131">
                      <a:pos x="T10" y="T11"/>
                    </a:cxn>
                    <a:cxn ang="T132">
                      <a:pos x="T12" y="T13"/>
                    </a:cxn>
                    <a:cxn ang="T133">
                      <a:pos x="T14" y="T15"/>
                    </a:cxn>
                    <a:cxn ang="T134">
                      <a:pos x="T16" y="T17"/>
                    </a:cxn>
                    <a:cxn ang="T135">
                      <a:pos x="T18" y="T19"/>
                    </a:cxn>
                    <a:cxn ang="T136">
                      <a:pos x="T20" y="T21"/>
                    </a:cxn>
                    <a:cxn ang="T137">
                      <a:pos x="T22" y="T23"/>
                    </a:cxn>
                    <a:cxn ang="T138">
                      <a:pos x="T24" y="T25"/>
                    </a:cxn>
                    <a:cxn ang="T139">
                      <a:pos x="T26" y="T27"/>
                    </a:cxn>
                    <a:cxn ang="T140">
                      <a:pos x="T28" y="T29"/>
                    </a:cxn>
                    <a:cxn ang="T141">
                      <a:pos x="T30" y="T31"/>
                    </a:cxn>
                    <a:cxn ang="T142">
                      <a:pos x="T32" y="T33"/>
                    </a:cxn>
                    <a:cxn ang="T143">
                      <a:pos x="T34" y="T35"/>
                    </a:cxn>
                    <a:cxn ang="T144">
                      <a:pos x="T36" y="T37"/>
                    </a:cxn>
                    <a:cxn ang="T145">
                      <a:pos x="T38" y="T39"/>
                    </a:cxn>
                    <a:cxn ang="T146">
                      <a:pos x="T40" y="T41"/>
                    </a:cxn>
                    <a:cxn ang="T147">
                      <a:pos x="T42" y="T43"/>
                    </a:cxn>
                    <a:cxn ang="T148">
                      <a:pos x="T44" y="T45"/>
                    </a:cxn>
                    <a:cxn ang="T149">
                      <a:pos x="T46" y="T47"/>
                    </a:cxn>
                    <a:cxn ang="T150">
                      <a:pos x="T48" y="T49"/>
                    </a:cxn>
                    <a:cxn ang="T151">
                      <a:pos x="T50" y="T51"/>
                    </a:cxn>
                    <a:cxn ang="T152">
                      <a:pos x="T52" y="T53"/>
                    </a:cxn>
                    <a:cxn ang="T153">
                      <a:pos x="T54" y="T55"/>
                    </a:cxn>
                    <a:cxn ang="T154">
                      <a:pos x="T56" y="T57"/>
                    </a:cxn>
                    <a:cxn ang="T155">
                      <a:pos x="T58" y="T59"/>
                    </a:cxn>
                    <a:cxn ang="T156">
                      <a:pos x="T60" y="T61"/>
                    </a:cxn>
                    <a:cxn ang="T157">
                      <a:pos x="T62" y="T63"/>
                    </a:cxn>
                    <a:cxn ang="T158">
                      <a:pos x="T64" y="T65"/>
                    </a:cxn>
                    <a:cxn ang="T159">
                      <a:pos x="T66" y="T67"/>
                    </a:cxn>
                    <a:cxn ang="T160">
                      <a:pos x="T68" y="T69"/>
                    </a:cxn>
                    <a:cxn ang="T161">
                      <a:pos x="T70" y="T71"/>
                    </a:cxn>
                    <a:cxn ang="T162">
                      <a:pos x="T72" y="T73"/>
                    </a:cxn>
                    <a:cxn ang="T163">
                      <a:pos x="T74" y="T75"/>
                    </a:cxn>
                    <a:cxn ang="T164">
                      <a:pos x="T76" y="T77"/>
                    </a:cxn>
                    <a:cxn ang="T165">
                      <a:pos x="T78" y="T79"/>
                    </a:cxn>
                    <a:cxn ang="T166">
                      <a:pos x="T80" y="T81"/>
                    </a:cxn>
                    <a:cxn ang="T167">
                      <a:pos x="T82" y="T83"/>
                    </a:cxn>
                    <a:cxn ang="T168">
                      <a:pos x="T84" y="T85"/>
                    </a:cxn>
                    <a:cxn ang="T169">
                      <a:pos x="T86" y="T87"/>
                    </a:cxn>
                    <a:cxn ang="T170">
                      <a:pos x="T88" y="T89"/>
                    </a:cxn>
                    <a:cxn ang="T171">
                      <a:pos x="T90" y="T91"/>
                    </a:cxn>
                    <a:cxn ang="T172">
                      <a:pos x="T92" y="T93"/>
                    </a:cxn>
                    <a:cxn ang="T173">
                      <a:pos x="T94" y="T95"/>
                    </a:cxn>
                    <a:cxn ang="T174">
                      <a:pos x="T96" y="T97"/>
                    </a:cxn>
                    <a:cxn ang="T175">
                      <a:pos x="T98" y="T99"/>
                    </a:cxn>
                    <a:cxn ang="T176">
                      <a:pos x="T100" y="T101"/>
                    </a:cxn>
                    <a:cxn ang="T177">
                      <a:pos x="T102" y="T103"/>
                    </a:cxn>
                    <a:cxn ang="T178">
                      <a:pos x="T104" y="T105"/>
                    </a:cxn>
                    <a:cxn ang="T179">
                      <a:pos x="T106" y="T107"/>
                    </a:cxn>
                    <a:cxn ang="T180">
                      <a:pos x="T108" y="T109"/>
                    </a:cxn>
                    <a:cxn ang="T181">
                      <a:pos x="T110" y="T111"/>
                    </a:cxn>
                    <a:cxn ang="T182">
                      <a:pos x="T112" y="T113"/>
                    </a:cxn>
                    <a:cxn ang="T183">
                      <a:pos x="T114" y="T115"/>
                    </a:cxn>
                    <a:cxn ang="T184">
                      <a:pos x="T116" y="T117"/>
                    </a:cxn>
                    <a:cxn ang="T185">
                      <a:pos x="T118" y="T119"/>
                    </a:cxn>
                    <a:cxn ang="T186">
                      <a:pos x="T120" y="T121"/>
                    </a:cxn>
                    <a:cxn ang="T187">
                      <a:pos x="T122" y="T123"/>
                    </a:cxn>
                    <a:cxn ang="T188">
                      <a:pos x="T124" y="T125"/>
                    </a:cxn>
                  </a:cxnLst>
                  <a:rect l="T189" t="T190" r="T191" b="T192"/>
                  <a:pathLst>
                    <a:path w="5121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0"/>
                      </a:lnTo>
                      <a:lnTo>
                        <a:pt x="18" y="0"/>
                      </a:lnTo>
                      <a:lnTo>
                        <a:pt x="26" y="0"/>
                      </a:lnTo>
                      <a:lnTo>
                        <a:pt x="35" y="0"/>
                      </a:lnTo>
                      <a:lnTo>
                        <a:pt x="44" y="0"/>
                      </a:lnTo>
                      <a:lnTo>
                        <a:pt x="52" y="0"/>
                      </a:lnTo>
                      <a:lnTo>
                        <a:pt x="61" y="0"/>
                      </a:lnTo>
                      <a:lnTo>
                        <a:pt x="70" y="0"/>
                      </a:lnTo>
                      <a:lnTo>
                        <a:pt x="79" y="0"/>
                      </a:lnTo>
                      <a:lnTo>
                        <a:pt x="87" y="0"/>
                      </a:lnTo>
                      <a:lnTo>
                        <a:pt x="96" y="0"/>
                      </a:lnTo>
                      <a:lnTo>
                        <a:pt x="105" y="0"/>
                      </a:lnTo>
                      <a:lnTo>
                        <a:pt x="113" y="0"/>
                      </a:lnTo>
                      <a:lnTo>
                        <a:pt x="122" y="0"/>
                      </a:lnTo>
                      <a:lnTo>
                        <a:pt x="131" y="0"/>
                      </a:lnTo>
                      <a:lnTo>
                        <a:pt x="139" y="0"/>
                      </a:lnTo>
                      <a:lnTo>
                        <a:pt x="148" y="0"/>
                      </a:lnTo>
                      <a:lnTo>
                        <a:pt x="157" y="0"/>
                      </a:lnTo>
                      <a:lnTo>
                        <a:pt x="166" y="0"/>
                      </a:lnTo>
                      <a:lnTo>
                        <a:pt x="174" y="0"/>
                      </a:lnTo>
                      <a:lnTo>
                        <a:pt x="183" y="0"/>
                      </a:lnTo>
                      <a:lnTo>
                        <a:pt x="192" y="0"/>
                      </a:lnTo>
                      <a:lnTo>
                        <a:pt x="200" y="0"/>
                      </a:lnTo>
                      <a:lnTo>
                        <a:pt x="209" y="0"/>
                      </a:lnTo>
                      <a:lnTo>
                        <a:pt x="218" y="0"/>
                      </a:lnTo>
                      <a:lnTo>
                        <a:pt x="226" y="0"/>
                      </a:lnTo>
                      <a:lnTo>
                        <a:pt x="235" y="0"/>
                      </a:lnTo>
                      <a:lnTo>
                        <a:pt x="244" y="0"/>
                      </a:lnTo>
                      <a:lnTo>
                        <a:pt x="252" y="0"/>
                      </a:lnTo>
                      <a:lnTo>
                        <a:pt x="261" y="0"/>
                      </a:lnTo>
                      <a:lnTo>
                        <a:pt x="270" y="0"/>
                      </a:lnTo>
                      <a:lnTo>
                        <a:pt x="279" y="0"/>
                      </a:lnTo>
                      <a:lnTo>
                        <a:pt x="287" y="0"/>
                      </a:lnTo>
                      <a:lnTo>
                        <a:pt x="296" y="0"/>
                      </a:lnTo>
                      <a:lnTo>
                        <a:pt x="305" y="0"/>
                      </a:lnTo>
                      <a:lnTo>
                        <a:pt x="313" y="0"/>
                      </a:lnTo>
                      <a:lnTo>
                        <a:pt x="322" y="0"/>
                      </a:lnTo>
                      <a:lnTo>
                        <a:pt x="331" y="0"/>
                      </a:lnTo>
                      <a:lnTo>
                        <a:pt x="339" y="0"/>
                      </a:lnTo>
                      <a:lnTo>
                        <a:pt x="348" y="0"/>
                      </a:lnTo>
                      <a:lnTo>
                        <a:pt x="357" y="0"/>
                      </a:lnTo>
                      <a:lnTo>
                        <a:pt x="365" y="0"/>
                      </a:lnTo>
                      <a:lnTo>
                        <a:pt x="374" y="0"/>
                      </a:lnTo>
                      <a:lnTo>
                        <a:pt x="383" y="0"/>
                      </a:lnTo>
                      <a:lnTo>
                        <a:pt x="392" y="0"/>
                      </a:lnTo>
                      <a:lnTo>
                        <a:pt x="400" y="0"/>
                      </a:lnTo>
                      <a:lnTo>
                        <a:pt x="409" y="0"/>
                      </a:lnTo>
                      <a:lnTo>
                        <a:pt x="418" y="0"/>
                      </a:lnTo>
                      <a:lnTo>
                        <a:pt x="426" y="0"/>
                      </a:lnTo>
                      <a:lnTo>
                        <a:pt x="435" y="0"/>
                      </a:lnTo>
                      <a:lnTo>
                        <a:pt x="444" y="0"/>
                      </a:lnTo>
                      <a:lnTo>
                        <a:pt x="452" y="0"/>
                      </a:lnTo>
                      <a:lnTo>
                        <a:pt x="461" y="0"/>
                      </a:lnTo>
                      <a:lnTo>
                        <a:pt x="470" y="0"/>
                      </a:lnTo>
                      <a:lnTo>
                        <a:pt x="478" y="0"/>
                      </a:lnTo>
                      <a:lnTo>
                        <a:pt x="487" y="0"/>
                      </a:lnTo>
                      <a:lnTo>
                        <a:pt x="496" y="0"/>
                      </a:lnTo>
                      <a:lnTo>
                        <a:pt x="505" y="0"/>
                      </a:lnTo>
                      <a:lnTo>
                        <a:pt x="513" y="0"/>
                      </a:lnTo>
                      <a:lnTo>
                        <a:pt x="522" y="0"/>
                      </a:lnTo>
                      <a:lnTo>
                        <a:pt x="531" y="0"/>
                      </a:lnTo>
                      <a:lnTo>
                        <a:pt x="539" y="0"/>
                      </a:lnTo>
                      <a:lnTo>
                        <a:pt x="548" y="0"/>
                      </a:lnTo>
                      <a:lnTo>
                        <a:pt x="557" y="0"/>
                      </a:lnTo>
                      <a:lnTo>
                        <a:pt x="565" y="0"/>
                      </a:lnTo>
                      <a:lnTo>
                        <a:pt x="574" y="0"/>
                      </a:lnTo>
                      <a:lnTo>
                        <a:pt x="583" y="0"/>
                      </a:lnTo>
                      <a:lnTo>
                        <a:pt x="592" y="0"/>
                      </a:lnTo>
                      <a:lnTo>
                        <a:pt x="600" y="0"/>
                      </a:lnTo>
                      <a:lnTo>
                        <a:pt x="609" y="0"/>
                      </a:lnTo>
                      <a:lnTo>
                        <a:pt x="618" y="0"/>
                      </a:lnTo>
                      <a:lnTo>
                        <a:pt x="626" y="0"/>
                      </a:lnTo>
                      <a:lnTo>
                        <a:pt x="635" y="0"/>
                      </a:lnTo>
                      <a:lnTo>
                        <a:pt x="644" y="0"/>
                      </a:lnTo>
                      <a:lnTo>
                        <a:pt x="652" y="0"/>
                      </a:lnTo>
                      <a:lnTo>
                        <a:pt x="661" y="0"/>
                      </a:lnTo>
                      <a:lnTo>
                        <a:pt x="670" y="0"/>
                      </a:lnTo>
                      <a:lnTo>
                        <a:pt x="678" y="0"/>
                      </a:lnTo>
                      <a:lnTo>
                        <a:pt x="687" y="0"/>
                      </a:lnTo>
                      <a:lnTo>
                        <a:pt x="696" y="0"/>
                      </a:lnTo>
                      <a:lnTo>
                        <a:pt x="705" y="0"/>
                      </a:lnTo>
                      <a:lnTo>
                        <a:pt x="713" y="0"/>
                      </a:lnTo>
                      <a:lnTo>
                        <a:pt x="722" y="0"/>
                      </a:lnTo>
                      <a:lnTo>
                        <a:pt x="731" y="0"/>
                      </a:lnTo>
                      <a:lnTo>
                        <a:pt x="739" y="0"/>
                      </a:lnTo>
                      <a:lnTo>
                        <a:pt x="748" y="0"/>
                      </a:lnTo>
                      <a:lnTo>
                        <a:pt x="757" y="0"/>
                      </a:lnTo>
                      <a:lnTo>
                        <a:pt x="765" y="0"/>
                      </a:lnTo>
                      <a:lnTo>
                        <a:pt x="774" y="0"/>
                      </a:lnTo>
                      <a:lnTo>
                        <a:pt x="783" y="0"/>
                      </a:lnTo>
                      <a:lnTo>
                        <a:pt x="791" y="0"/>
                      </a:lnTo>
                      <a:lnTo>
                        <a:pt x="800" y="0"/>
                      </a:lnTo>
                      <a:lnTo>
                        <a:pt x="809" y="0"/>
                      </a:lnTo>
                      <a:lnTo>
                        <a:pt x="818" y="0"/>
                      </a:lnTo>
                      <a:lnTo>
                        <a:pt x="826" y="0"/>
                      </a:lnTo>
                      <a:lnTo>
                        <a:pt x="835" y="0"/>
                      </a:lnTo>
                      <a:lnTo>
                        <a:pt x="844" y="0"/>
                      </a:lnTo>
                      <a:lnTo>
                        <a:pt x="852" y="0"/>
                      </a:lnTo>
                      <a:lnTo>
                        <a:pt x="861" y="0"/>
                      </a:lnTo>
                      <a:lnTo>
                        <a:pt x="870" y="0"/>
                      </a:lnTo>
                      <a:lnTo>
                        <a:pt x="878" y="0"/>
                      </a:lnTo>
                      <a:lnTo>
                        <a:pt x="887" y="0"/>
                      </a:lnTo>
                      <a:lnTo>
                        <a:pt x="896" y="0"/>
                      </a:lnTo>
                      <a:lnTo>
                        <a:pt x="904" y="0"/>
                      </a:lnTo>
                      <a:lnTo>
                        <a:pt x="913" y="0"/>
                      </a:lnTo>
                      <a:lnTo>
                        <a:pt x="922" y="0"/>
                      </a:lnTo>
                      <a:lnTo>
                        <a:pt x="931" y="0"/>
                      </a:lnTo>
                      <a:lnTo>
                        <a:pt x="939" y="0"/>
                      </a:lnTo>
                      <a:lnTo>
                        <a:pt x="948" y="0"/>
                      </a:lnTo>
                      <a:lnTo>
                        <a:pt x="957" y="0"/>
                      </a:lnTo>
                      <a:lnTo>
                        <a:pt x="965" y="0"/>
                      </a:lnTo>
                      <a:lnTo>
                        <a:pt x="974" y="0"/>
                      </a:lnTo>
                      <a:lnTo>
                        <a:pt x="983" y="0"/>
                      </a:lnTo>
                      <a:lnTo>
                        <a:pt x="991" y="0"/>
                      </a:lnTo>
                      <a:lnTo>
                        <a:pt x="1000" y="0"/>
                      </a:lnTo>
                      <a:lnTo>
                        <a:pt x="1009" y="0"/>
                      </a:lnTo>
                      <a:lnTo>
                        <a:pt x="1018" y="0"/>
                      </a:lnTo>
                      <a:lnTo>
                        <a:pt x="1026" y="0"/>
                      </a:lnTo>
                      <a:lnTo>
                        <a:pt x="1035" y="0"/>
                      </a:lnTo>
                      <a:lnTo>
                        <a:pt x="1044" y="0"/>
                      </a:lnTo>
                      <a:lnTo>
                        <a:pt x="1052" y="0"/>
                      </a:lnTo>
                      <a:lnTo>
                        <a:pt x="1061" y="0"/>
                      </a:lnTo>
                      <a:lnTo>
                        <a:pt x="1070" y="0"/>
                      </a:lnTo>
                      <a:lnTo>
                        <a:pt x="1078" y="0"/>
                      </a:lnTo>
                      <a:lnTo>
                        <a:pt x="1087" y="0"/>
                      </a:lnTo>
                      <a:lnTo>
                        <a:pt x="1096" y="0"/>
                      </a:lnTo>
                      <a:lnTo>
                        <a:pt x="1104" y="0"/>
                      </a:lnTo>
                      <a:lnTo>
                        <a:pt x="1113" y="0"/>
                      </a:lnTo>
                      <a:lnTo>
                        <a:pt x="1122" y="0"/>
                      </a:lnTo>
                      <a:lnTo>
                        <a:pt x="1131" y="0"/>
                      </a:lnTo>
                      <a:lnTo>
                        <a:pt x="1139" y="0"/>
                      </a:lnTo>
                      <a:lnTo>
                        <a:pt x="1148" y="0"/>
                      </a:lnTo>
                      <a:lnTo>
                        <a:pt x="1157" y="0"/>
                      </a:lnTo>
                      <a:lnTo>
                        <a:pt x="1165" y="0"/>
                      </a:lnTo>
                      <a:lnTo>
                        <a:pt x="1174" y="0"/>
                      </a:lnTo>
                      <a:lnTo>
                        <a:pt x="1183" y="0"/>
                      </a:lnTo>
                      <a:lnTo>
                        <a:pt x="1191" y="0"/>
                      </a:lnTo>
                      <a:lnTo>
                        <a:pt x="1200" y="0"/>
                      </a:lnTo>
                      <a:lnTo>
                        <a:pt x="1209" y="0"/>
                      </a:lnTo>
                      <a:lnTo>
                        <a:pt x="1217" y="0"/>
                      </a:lnTo>
                      <a:lnTo>
                        <a:pt x="1226" y="0"/>
                      </a:lnTo>
                      <a:lnTo>
                        <a:pt x="1235" y="0"/>
                      </a:lnTo>
                      <a:lnTo>
                        <a:pt x="1244" y="0"/>
                      </a:lnTo>
                      <a:lnTo>
                        <a:pt x="1252" y="0"/>
                      </a:lnTo>
                      <a:lnTo>
                        <a:pt x="1261" y="0"/>
                      </a:lnTo>
                      <a:lnTo>
                        <a:pt x="1270" y="0"/>
                      </a:lnTo>
                      <a:lnTo>
                        <a:pt x="1278" y="0"/>
                      </a:lnTo>
                      <a:lnTo>
                        <a:pt x="1287" y="0"/>
                      </a:lnTo>
                      <a:lnTo>
                        <a:pt x="1296" y="0"/>
                      </a:lnTo>
                      <a:lnTo>
                        <a:pt x="1304" y="0"/>
                      </a:lnTo>
                      <a:lnTo>
                        <a:pt x="1313" y="0"/>
                      </a:lnTo>
                      <a:lnTo>
                        <a:pt x="1322" y="0"/>
                      </a:lnTo>
                      <a:lnTo>
                        <a:pt x="1330" y="0"/>
                      </a:lnTo>
                      <a:lnTo>
                        <a:pt x="1339" y="0"/>
                      </a:lnTo>
                      <a:lnTo>
                        <a:pt x="1348" y="0"/>
                      </a:lnTo>
                      <a:lnTo>
                        <a:pt x="1357" y="0"/>
                      </a:lnTo>
                      <a:lnTo>
                        <a:pt x="1365" y="0"/>
                      </a:lnTo>
                      <a:lnTo>
                        <a:pt x="1374" y="0"/>
                      </a:lnTo>
                      <a:lnTo>
                        <a:pt x="1383" y="0"/>
                      </a:lnTo>
                      <a:lnTo>
                        <a:pt x="1391" y="0"/>
                      </a:lnTo>
                      <a:lnTo>
                        <a:pt x="1400" y="0"/>
                      </a:lnTo>
                      <a:lnTo>
                        <a:pt x="1409" y="0"/>
                      </a:lnTo>
                      <a:lnTo>
                        <a:pt x="1417" y="0"/>
                      </a:lnTo>
                      <a:lnTo>
                        <a:pt x="1426" y="0"/>
                      </a:lnTo>
                      <a:lnTo>
                        <a:pt x="1435" y="0"/>
                      </a:lnTo>
                      <a:lnTo>
                        <a:pt x="1443" y="0"/>
                      </a:lnTo>
                      <a:lnTo>
                        <a:pt x="1452" y="0"/>
                      </a:lnTo>
                      <a:lnTo>
                        <a:pt x="1461" y="0"/>
                      </a:lnTo>
                      <a:lnTo>
                        <a:pt x="1470" y="0"/>
                      </a:lnTo>
                      <a:lnTo>
                        <a:pt x="1478" y="0"/>
                      </a:lnTo>
                      <a:lnTo>
                        <a:pt x="1487" y="0"/>
                      </a:lnTo>
                      <a:lnTo>
                        <a:pt x="1496" y="0"/>
                      </a:lnTo>
                      <a:lnTo>
                        <a:pt x="1504" y="0"/>
                      </a:lnTo>
                      <a:lnTo>
                        <a:pt x="1513" y="0"/>
                      </a:lnTo>
                      <a:lnTo>
                        <a:pt x="1522" y="0"/>
                      </a:lnTo>
                      <a:lnTo>
                        <a:pt x="1530" y="0"/>
                      </a:lnTo>
                      <a:lnTo>
                        <a:pt x="1539" y="0"/>
                      </a:lnTo>
                      <a:lnTo>
                        <a:pt x="1548" y="0"/>
                      </a:lnTo>
                      <a:lnTo>
                        <a:pt x="1557" y="0"/>
                      </a:lnTo>
                      <a:lnTo>
                        <a:pt x="1565" y="0"/>
                      </a:lnTo>
                      <a:lnTo>
                        <a:pt x="1574" y="0"/>
                      </a:lnTo>
                      <a:lnTo>
                        <a:pt x="1583" y="0"/>
                      </a:lnTo>
                      <a:lnTo>
                        <a:pt x="1591" y="0"/>
                      </a:lnTo>
                      <a:lnTo>
                        <a:pt x="1600" y="0"/>
                      </a:lnTo>
                      <a:lnTo>
                        <a:pt x="1609" y="0"/>
                      </a:lnTo>
                      <a:lnTo>
                        <a:pt x="1617" y="0"/>
                      </a:lnTo>
                      <a:lnTo>
                        <a:pt x="1626" y="0"/>
                      </a:lnTo>
                      <a:lnTo>
                        <a:pt x="1635" y="0"/>
                      </a:lnTo>
                      <a:lnTo>
                        <a:pt x="1643" y="0"/>
                      </a:lnTo>
                      <a:lnTo>
                        <a:pt x="1652" y="0"/>
                      </a:lnTo>
                      <a:lnTo>
                        <a:pt x="1661" y="0"/>
                      </a:lnTo>
                      <a:lnTo>
                        <a:pt x="1670" y="0"/>
                      </a:lnTo>
                      <a:lnTo>
                        <a:pt x="1678" y="0"/>
                      </a:lnTo>
                      <a:lnTo>
                        <a:pt x="1687" y="0"/>
                      </a:lnTo>
                      <a:lnTo>
                        <a:pt x="1696" y="0"/>
                      </a:lnTo>
                      <a:lnTo>
                        <a:pt x="1704" y="0"/>
                      </a:lnTo>
                      <a:lnTo>
                        <a:pt x="1713" y="0"/>
                      </a:lnTo>
                      <a:lnTo>
                        <a:pt x="1722" y="0"/>
                      </a:lnTo>
                      <a:lnTo>
                        <a:pt x="1730" y="0"/>
                      </a:lnTo>
                      <a:lnTo>
                        <a:pt x="1739" y="0"/>
                      </a:lnTo>
                      <a:lnTo>
                        <a:pt x="1748" y="0"/>
                      </a:lnTo>
                      <a:lnTo>
                        <a:pt x="1756" y="0"/>
                      </a:lnTo>
                      <a:lnTo>
                        <a:pt x="1765" y="0"/>
                      </a:lnTo>
                      <a:lnTo>
                        <a:pt x="1774" y="0"/>
                      </a:lnTo>
                      <a:lnTo>
                        <a:pt x="1783" y="0"/>
                      </a:lnTo>
                      <a:lnTo>
                        <a:pt x="1791" y="0"/>
                      </a:lnTo>
                      <a:lnTo>
                        <a:pt x="1800" y="0"/>
                      </a:lnTo>
                      <a:lnTo>
                        <a:pt x="1809" y="0"/>
                      </a:lnTo>
                      <a:lnTo>
                        <a:pt x="1817" y="0"/>
                      </a:lnTo>
                      <a:lnTo>
                        <a:pt x="1826" y="0"/>
                      </a:lnTo>
                      <a:lnTo>
                        <a:pt x="1835" y="0"/>
                      </a:lnTo>
                      <a:lnTo>
                        <a:pt x="1843" y="0"/>
                      </a:lnTo>
                      <a:lnTo>
                        <a:pt x="1852" y="0"/>
                      </a:lnTo>
                      <a:lnTo>
                        <a:pt x="1861" y="0"/>
                      </a:lnTo>
                      <a:lnTo>
                        <a:pt x="1869" y="0"/>
                      </a:lnTo>
                      <a:lnTo>
                        <a:pt x="1878" y="0"/>
                      </a:lnTo>
                      <a:lnTo>
                        <a:pt x="1887" y="0"/>
                      </a:lnTo>
                      <a:lnTo>
                        <a:pt x="1896" y="0"/>
                      </a:lnTo>
                      <a:lnTo>
                        <a:pt x="1904" y="0"/>
                      </a:lnTo>
                      <a:lnTo>
                        <a:pt x="1913" y="0"/>
                      </a:lnTo>
                      <a:lnTo>
                        <a:pt x="1922" y="0"/>
                      </a:lnTo>
                      <a:lnTo>
                        <a:pt x="1930" y="0"/>
                      </a:lnTo>
                      <a:lnTo>
                        <a:pt x="1939" y="0"/>
                      </a:lnTo>
                      <a:lnTo>
                        <a:pt x="1948" y="0"/>
                      </a:lnTo>
                      <a:lnTo>
                        <a:pt x="1956" y="0"/>
                      </a:lnTo>
                      <a:lnTo>
                        <a:pt x="1965" y="0"/>
                      </a:lnTo>
                      <a:lnTo>
                        <a:pt x="1974" y="0"/>
                      </a:lnTo>
                      <a:lnTo>
                        <a:pt x="1983" y="0"/>
                      </a:lnTo>
                      <a:lnTo>
                        <a:pt x="1991" y="0"/>
                      </a:lnTo>
                      <a:lnTo>
                        <a:pt x="2000" y="0"/>
                      </a:lnTo>
                      <a:lnTo>
                        <a:pt x="2009" y="0"/>
                      </a:lnTo>
                      <a:lnTo>
                        <a:pt x="2017" y="0"/>
                      </a:lnTo>
                      <a:lnTo>
                        <a:pt x="2026" y="0"/>
                      </a:lnTo>
                      <a:lnTo>
                        <a:pt x="2035" y="0"/>
                      </a:lnTo>
                      <a:lnTo>
                        <a:pt x="2043" y="0"/>
                      </a:lnTo>
                      <a:lnTo>
                        <a:pt x="2052" y="0"/>
                      </a:lnTo>
                      <a:lnTo>
                        <a:pt x="2061" y="0"/>
                      </a:lnTo>
                      <a:lnTo>
                        <a:pt x="2069" y="0"/>
                      </a:lnTo>
                      <a:lnTo>
                        <a:pt x="2078" y="0"/>
                      </a:lnTo>
                      <a:lnTo>
                        <a:pt x="2087" y="0"/>
                      </a:lnTo>
                      <a:lnTo>
                        <a:pt x="2096" y="0"/>
                      </a:lnTo>
                      <a:lnTo>
                        <a:pt x="2104" y="0"/>
                      </a:lnTo>
                      <a:lnTo>
                        <a:pt x="2113" y="0"/>
                      </a:lnTo>
                      <a:lnTo>
                        <a:pt x="2122" y="0"/>
                      </a:lnTo>
                      <a:lnTo>
                        <a:pt x="2130" y="0"/>
                      </a:lnTo>
                      <a:lnTo>
                        <a:pt x="2139" y="0"/>
                      </a:lnTo>
                      <a:lnTo>
                        <a:pt x="2148" y="0"/>
                      </a:lnTo>
                      <a:lnTo>
                        <a:pt x="2156" y="0"/>
                      </a:lnTo>
                      <a:lnTo>
                        <a:pt x="2165" y="0"/>
                      </a:lnTo>
                      <a:lnTo>
                        <a:pt x="2174" y="0"/>
                      </a:lnTo>
                      <a:lnTo>
                        <a:pt x="2182" y="0"/>
                      </a:lnTo>
                      <a:lnTo>
                        <a:pt x="2191" y="0"/>
                      </a:lnTo>
                      <a:lnTo>
                        <a:pt x="2200" y="0"/>
                      </a:lnTo>
                      <a:lnTo>
                        <a:pt x="2209" y="0"/>
                      </a:lnTo>
                      <a:lnTo>
                        <a:pt x="2217" y="0"/>
                      </a:lnTo>
                      <a:lnTo>
                        <a:pt x="2226" y="0"/>
                      </a:lnTo>
                      <a:lnTo>
                        <a:pt x="2235" y="0"/>
                      </a:lnTo>
                      <a:lnTo>
                        <a:pt x="2243" y="0"/>
                      </a:lnTo>
                      <a:lnTo>
                        <a:pt x="2252" y="0"/>
                      </a:lnTo>
                      <a:lnTo>
                        <a:pt x="2261" y="0"/>
                      </a:lnTo>
                      <a:lnTo>
                        <a:pt x="2269" y="0"/>
                      </a:lnTo>
                      <a:lnTo>
                        <a:pt x="2278" y="0"/>
                      </a:lnTo>
                      <a:lnTo>
                        <a:pt x="2287" y="0"/>
                      </a:lnTo>
                      <a:lnTo>
                        <a:pt x="2295" y="0"/>
                      </a:lnTo>
                      <a:lnTo>
                        <a:pt x="2304" y="0"/>
                      </a:lnTo>
                      <a:lnTo>
                        <a:pt x="2313" y="0"/>
                      </a:lnTo>
                      <a:lnTo>
                        <a:pt x="2322" y="0"/>
                      </a:lnTo>
                      <a:lnTo>
                        <a:pt x="2330" y="0"/>
                      </a:lnTo>
                      <a:lnTo>
                        <a:pt x="2339" y="0"/>
                      </a:lnTo>
                      <a:lnTo>
                        <a:pt x="2348" y="0"/>
                      </a:lnTo>
                      <a:lnTo>
                        <a:pt x="2356" y="0"/>
                      </a:lnTo>
                      <a:lnTo>
                        <a:pt x="2365" y="0"/>
                      </a:lnTo>
                      <a:lnTo>
                        <a:pt x="2374" y="0"/>
                      </a:lnTo>
                      <a:lnTo>
                        <a:pt x="2382" y="0"/>
                      </a:lnTo>
                      <a:lnTo>
                        <a:pt x="2391" y="0"/>
                      </a:lnTo>
                      <a:lnTo>
                        <a:pt x="2400" y="0"/>
                      </a:lnTo>
                      <a:lnTo>
                        <a:pt x="2409" y="0"/>
                      </a:lnTo>
                      <a:lnTo>
                        <a:pt x="2417" y="0"/>
                      </a:lnTo>
                      <a:lnTo>
                        <a:pt x="2426" y="0"/>
                      </a:lnTo>
                      <a:lnTo>
                        <a:pt x="2435" y="0"/>
                      </a:lnTo>
                      <a:lnTo>
                        <a:pt x="2443" y="0"/>
                      </a:lnTo>
                      <a:lnTo>
                        <a:pt x="2452" y="0"/>
                      </a:lnTo>
                      <a:lnTo>
                        <a:pt x="2461" y="0"/>
                      </a:lnTo>
                      <a:lnTo>
                        <a:pt x="2469" y="0"/>
                      </a:lnTo>
                      <a:lnTo>
                        <a:pt x="2478" y="0"/>
                      </a:lnTo>
                      <a:lnTo>
                        <a:pt x="2487" y="0"/>
                      </a:lnTo>
                      <a:lnTo>
                        <a:pt x="2495" y="0"/>
                      </a:lnTo>
                      <a:lnTo>
                        <a:pt x="2504" y="0"/>
                      </a:lnTo>
                      <a:lnTo>
                        <a:pt x="2513" y="0"/>
                      </a:lnTo>
                      <a:lnTo>
                        <a:pt x="2522" y="0"/>
                      </a:lnTo>
                      <a:lnTo>
                        <a:pt x="2530" y="0"/>
                      </a:lnTo>
                      <a:lnTo>
                        <a:pt x="2539" y="0"/>
                      </a:lnTo>
                      <a:lnTo>
                        <a:pt x="2548" y="0"/>
                      </a:lnTo>
                      <a:lnTo>
                        <a:pt x="2556" y="0"/>
                      </a:lnTo>
                      <a:lnTo>
                        <a:pt x="2565" y="0"/>
                      </a:lnTo>
                      <a:lnTo>
                        <a:pt x="2574" y="0"/>
                      </a:lnTo>
                      <a:lnTo>
                        <a:pt x="2582" y="0"/>
                      </a:lnTo>
                      <a:lnTo>
                        <a:pt x="2591" y="0"/>
                      </a:lnTo>
                      <a:lnTo>
                        <a:pt x="2600" y="0"/>
                      </a:lnTo>
                      <a:lnTo>
                        <a:pt x="2608" y="0"/>
                      </a:lnTo>
                      <a:lnTo>
                        <a:pt x="2617" y="0"/>
                      </a:lnTo>
                      <a:lnTo>
                        <a:pt x="2626" y="0"/>
                      </a:lnTo>
                      <a:lnTo>
                        <a:pt x="2635" y="0"/>
                      </a:lnTo>
                      <a:lnTo>
                        <a:pt x="2643" y="0"/>
                      </a:lnTo>
                      <a:lnTo>
                        <a:pt x="2652" y="0"/>
                      </a:lnTo>
                      <a:lnTo>
                        <a:pt x="2661" y="0"/>
                      </a:lnTo>
                      <a:lnTo>
                        <a:pt x="2669" y="0"/>
                      </a:lnTo>
                      <a:lnTo>
                        <a:pt x="2678" y="0"/>
                      </a:lnTo>
                      <a:lnTo>
                        <a:pt x="2687" y="0"/>
                      </a:lnTo>
                      <a:lnTo>
                        <a:pt x="2695" y="0"/>
                      </a:lnTo>
                      <a:lnTo>
                        <a:pt x="2704" y="0"/>
                      </a:lnTo>
                      <a:lnTo>
                        <a:pt x="2713" y="0"/>
                      </a:lnTo>
                      <a:lnTo>
                        <a:pt x="2721" y="0"/>
                      </a:lnTo>
                      <a:lnTo>
                        <a:pt x="2730" y="0"/>
                      </a:lnTo>
                      <a:lnTo>
                        <a:pt x="2739" y="0"/>
                      </a:lnTo>
                      <a:lnTo>
                        <a:pt x="2748" y="0"/>
                      </a:lnTo>
                      <a:lnTo>
                        <a:pt x="2756" y="0"/>
                      </a:lnTo>
                      <a:lnTo>
                        <a:pt x="2765" y="0"/>
                      </a:lnTo>
                      <a:lnTo>
                        <a:pt x="2774" y="0"/>
                      </a:lnTo>
                      <a:lnTo>
                        <a:pt x="2782" y="0"/>
                      </a:lnTo>
                      <a:lnTo>
                        <a:pt x="2791" y="0"/>
                      </a:lnTo>
                      <a:lnTo>
                        <a:pt x="2800" y="0"/>
                      </a:lnTo>
                      <a:lnTo>
                        <a:pt x="2808" y="0"/>
                      </a:lnTo>
                      <a:lnTo>
                        <a:pt x="2817" y="0"/>
                      </a:lnTo>
                      <a:lnTo>
                        <a:pt x="2826" y="0"/>
                      </a:lnTo>
                      <a:lnTo>
                        <a:pt x="2835" y="0"/>
                      </a:lnTo>
                      <a:lnTo>
                        <a:pt x="2843" y="0"/>
                      </a:lnTo>
                      <a:lnTo>
                        <a:pt x="2852" y="0"/>
                      </a:lnTo>
                      <a:lnTo>
                        <a:pt x="2861" y="0"/>
                      </a:lnTo>
                      <a:lnTo>
                        <a:pt x="2869" y="0"/>
                      </a:lnTo>
                      <a:lnTo>
                        <a:pt x="2878" y="0"/>
                      </a:lnTo>
                      <a:lnTo>
                        <a:pt x="2887" y="0"/>
                      </a:lnTo>
                      <a:lnTo>
                        <a:pt x="2895" y="0"/>
                      </a:lnTo>
                      <a:lnTo>
                        <a:pt x="2904" y="0"/>
                      </a:lnTo>
                      <a:lnTo>
                        <a:pt x="2913" y="0"/>
                      </a:lnTo>
                      <a:lnTo>
                        <a:pt x="2921" y="0"/>
                      </a:lnTo>
                      <a:lnTo>
                        <a:pt x="2930" y="0"/>
                      </a:lnTo>
                      <a:lnTo>
                        <a:pt x="2939" y="0"/>
                      </a:lnTo>
                      <a:lnTo>
                        <a:pt x="2948" y="0"/>
                      </a:lnTo>
                      <a:lnTo>
                        <a:pt x="2956" y="0"/>
                      </a:lnTo>
                      <a:lnTo>
                        <a:pt x="2965" y="0"/>
                      </a:lnTo>
                      <a:lnTo>
                        <a:pt x="2974" y="0"/>
                      </a:lnTo>
                      <a:lnTo>
                        <a:pt x="2982" y="0"/>
                      </a:lnTo>
                      <a:lnTo>
                        <a:pt x="2991" y="0"/>
                      </a:lnTo>
                      <a:lnTo>
                        <a:pt x="3000" y="0"/>
                      </a:lnTo>
                      <a:lnTo>
                        <a:pt x="3008" y="0"/>
                      </a:lnTo>
                      <a:lnTo>
                        <a:pt x="3017" y="0"/>
                      </a:lnTo>
                      <a:lnTo>
                        <a:pt x="3026" y="0"/>
                      </a:lnTo>
                      <a:lnTo>
                        <a:pt x="3034" y="0"/>
                      </a:lnTo>
                      <a:lnTo>
                        <a:pt x="3043" y="0"/>
                      </a:lnTo>
                      <a:lnTo>
                        <a:pt x="3052" y="0"/>
                      </a:lnTo>
                      <a:lnTo>
                        <a:pt x="3061" y="0"/>
                      </a:lnTo>
                      <a:lnTo>
                        <a:pt x="3069" y="0"/>
                      </a:lnTo>
                      <a:lnTo>
                        <a:pt x="3078" y="0"/>
                      </a:lnTo>
                      <a:lnTo>
                        <a:pt x="3087" y="0"/>
                      </a:lnTo>
                      <a:lnTo>
                        <a:pt x="3095" y="0"/>
                      </a:lnTo>
                      <a:lnTo>
                        <a:pt x="3104" y="0"/>
                      </a:lnTo>
                      <a:lnTo>
                        <a:pt x="3113" y="0"/>
                      </a:lnTo>
                      <a:lnTo>
                        <a:pt x="3121" y="0"/>
                      </a:lnTo>
                      <a:lnTo>
                        <a:pt x="3130" y="0"/>
                      </a:lnTo>
                      <a:lnTo>
                        <a:pt x="3139" y="0"/>
                      </a:lnTo>
                      <a:lnTo>
                        <a:pt x="3147" y="0"/>
                      </a:lnTo>
                      <a:lnTo>
                        <a:pt x="3156" y="0"/>
                      </a:lnTo>
                      <a:lnTo>
                        <a:pt x="3165" y="0"/>
                      </a:lnTo>
                      <a:lnTo>
                        <a:pt x="3174" y="0"/>
                      </a:lnTo>
                      <a:lnTo>
                        <a:pt x="3182" y="0"/>
                      </a:lnTo>
                      <a:lnTo>
                        <a:pt x="3191" y="0"/>
                      </a:lnTo>
                      <a:lnTo>
                        <a:pt x="3200" y="0"/>
                      </a:lnTo>
                      <a:lnTo>
                        <a:pt x="3208" y="0"/>
                      </a:lnTo>
                      <a:lnTo>
                        <a:pt x="3217" y="0"/>
                      </a:lnTo>
                      <a:lnTo>
                        <a:pt x="3226" y="0"/>
                      </a:lnTo>
                      <a:lnTo>
                        <a:pt x="3234" y="0"/>
                      </a:lnTo>
                      <a:lnTo>
                        <a:pt x="3243" y="0"/>
                      </a:lnTo>
                      <a:lnTo>
                        <a:pt x="3252" y="0"/>
                      </a:lnTo>
                      <a:lnTo>
                        <a:pt x="3261" y="0"/>
                      </a:lnTo>
                      <a:lnTo>
                        <a:pt x="3269" y="0"/>
                      </a:lnTo>
                      <a:lnTo>
                        <a:pt x="3278" y="0"/>
                      </a:lnTo>
                      <a:lnTo>
                        <a:pt x="3287" y="0"/>
                      </a:lnTo>
                      <a:lnTo>
                        <a:pt x="3295" y="0"/>
                      </a:lnTo>
                      <a:lnTo>
                        <a:pt x="3304" y="0"/>
                      </a:lnTo>
                      <a:lnTo>
                        <a:pt x="3313" y="0"/>
                      </a:lnTo>
                      <a:lnTo>
                        <a:pt x="3321" y="0"/>
                      </a:lnTo>
                      <a:lnTo>
                        <a:pt x="3330" y="0"/>
                      </a:lnTo>
                      <a:lnTo>
                        <a:pt x="3339" y="0"/>
                      </a:lnTo>
                      <a:lnTo>
                        <a:pt x="3347" y="0"/>
                      </a:lnTo>
                      <a:lnTo>
                        <a:pt x="3356" y="0"/>
                      </a:lnTo>
                      <a:lnTo>
                        <a:pt x="3365" y="0"/>
                      </a:lnTo>
                      <a:lnTo>
                        <a:pt x="3374" y="0"/>
                      </a:lnTo>
                      <a:lnTo>
                        <a:pt x="3382" y="0"/>
                      </a:lnTo>
                      <a:lnTo>
                        <a:pt x="3391" y="0"/>
                      </a:lnTo>
                      <a:lnTo>
                        <a:pt x="3400" y="0"/>
                      </a:lnTo>
                      <a:lnTo>
                        <a:pt x="3408" y="0"/>
                      </a:lnTo>
                      <a:lnTo>
                        <a:pt x="3417" y="0"/>
                      </a:lnTo>
                      <a:lnTo>
                        <a:pt x="3426" y="0"/>
                      </a:lnTo>
                      <a:lnTo>
                        <a:pt x="3434" y="0"/>
                      </a:lnTo>
                      <a:lnTo>
                        <a:pt x="3443" y="0"/>
                      </a:lnTo>
                      <a:lnTo>
                        <a:pt x="3452" y="0"/>
                      </a:lnTo>
                      <a:lnTo>
                        <a:pt x="3460" y="0"/>
                      </a:lnTo>
                      <a:lnTo>
                        <a:pt x="3469" y="0"/>
                      </a:lnTo>
                      <a:lnTo>
                        <a:pt x="3478" y="0"/>
                      </a:lnTo>
                      <a:lnTo>
                        <a:pt x="3487" y="0"/>
                      </a:lnTo>
                      <a:lnTo>
                        <a:pt x="3495" y="0"/>
                      </a:lnTo>
                      <a:lnTo>
                        <a:pt x="3504" y="0"/>
                      </a:lnTo>
                      <a:lnTo>
                        <a:pt x="3513" y="0"/>
                      </a:lnTo>
                      <a:lnTo>
                        <a:pt x="3521" y="0"/>
                      </a:lnTo>
                      <a:lnTo>
                        <a:pt x="3530" y="0"/>
                      </a:lnTo>
                      <a:lnTo>
                        <a:pt x="3539" y="0"/>
                      </a:lnTo>
                      <a:lnTo>
                        <a:pt x="3547" y="0"/>
                      </a:lnTo>
                      <a:lnTo>
                        <a:pt x="3556" y="0"/>
                      </a:lnTo>
                      <a:lnTo>
                        <a:pt x="3565" y="0"/>
                      </a:lnTo>
                      <a:lnTo>
                        <a:pt x="3573" y="0"/>
                      </a:lnTo>
                      <a:lnTo>
                        <a:pt x="3582" y="0"/>
                      </a:lnTo>
                      <a:lnTo>
                        <a:pt x="3591" y="0"/>
                      </a:lnTo>
                      <a:lnTo>
                        <a:pt x="3600" y="0"/>
                      </a:lnTo>
                      <a:lnTo>
                        <a:pt x="3608" y="0"/>
                      </a:lnTo>
                      <a:lnTo>
                        <a:pt x="3617" y="0"/>
                      </a:lnTo>
                      <a:lnTo>
                        <a:pt x="3626" y="0"/>
                      </a:lnTo>
                      <a:lnTo>
                        <a:pt x="3634" y="0"/>
                      </a:lnTo>
                      <a:lnTo>
                        <a:pt x="3643" y="0"/>
                      </a:lnTo>
                      <a:lnTo>
                        <a:pt x="3652" y="0"/>
                      </a:lnTo>
                      <a:lnTo>
                        <a:pt x="3660" y="0"/>
                      </a:lnTo>
                      <a:lnTo>
                        <a:pt x="3669" y="0"/>
                      </a:lnTo>
                      <a:lnTo>
                        <a:pt x="3678" y="0"/>
                      </a:lnTo>
                      <a:lnTo>
                        <a:pt x="3687" y="0"/>
                      </a:lnTo>
                      <a:lnTo>
                        <a:pt x="3695" y="0"/>
                      </a:lnTo>
                      <a:lnTo>
                        <a:pt x="3704" y="0"/>
                      </a:lnTo>
                      <a:lnTo>
                        <a:pt x="3713" y="0"/>
                      </a:lnTo>
                      <a:lnTo>
                        <a:pt x="3721" y="0"/>
                      </a:lnTo>
                      <a:lnTo>
                        <a:pt x="3730" y="0"/>
                      </a:lnTo>
                      <a:lnTo>
                        <a:pt x="3739" y="0"/>
                      </a:lnTo>
                      <a:lnTo>
                        <a:pt x="3747" y="0"/>
                      </a:lnTo>
                      <a:lnTo>
                        <a:pt x="3756" y="0"/>
                      </a:lnTo>
                      <a:lnTo>
                        <a:pt x="3765" y="0"/>
                      </a:lnTo>
                      <a:lnTo>
                        <a:pt x="3773" y="0"/>
                      </a:lnTo>
                      <a:lnTo>
                        <a:pt x="3782" y="0"/>
                      </a:lnTo>
                      <a:lnTo>
                        <a:pt x="3791" y="0"/>
                      </a:lnTo>
                      <a:lnTo>
                        <a:pt x="3800" y="0"/>
                      </a:lnTo>
                      <a:lnTo>
                        <a:pt x="3808" y="0"/>
                      </a:lnTo>
                      <a:lnTo>
                        <a:pt x="3817" y="0"/>
                      </a:lnTo>
                      <a:lnTo>
                        <a:pt x="3826" y="0"/>
                      </a:lnTo>
                      <a:lnTo>
                        <a:pt x="3834" y="0"/>
                      </a:lnTo>
                      <a:lnTo>
                        <a:pt x="3843" y="0"/>
                      </a:lnTo>
                      <a:lnTo>
                        <a:pt x="3852" y="0"/>
                      </a:lnTo>
                      <a:lnTo>
                        <a:pt x="3860" y="0"/>
                      </a:lnTo>
                      <a:lnTo>
                        <a:pt x="3869" y="0"/>
                      </a:lnTo>
                      <a:lnTo>
                        <a:pt x="3878" y="0"/>
                      </a:lnTo>
                      <a:lnTo>
                        <a:pt x="3886" y="0"/>
                      </a:lnTo>
                      <a:lnTo>
                        <a:pt x="3895" y="0"/>
                      </a:lnTo>
                      <a:lnTo>
                        <a:pt x="3904" y="0"/>
                      </a:lnTo>
                      <a:lnTo>
                        <a:pt x="3913" y="0"/>
                      </a:lnTo>
                      <a:lnTo>
                        <a:pt x="3921" y="0"/>
                      </a:lnTo>
                      <a:lnTo>
                        <a:pt x="3930" y="0"/>
                      </a:lnTo>
                      <a:lnTo>
                        <a:pt x="3939" y="0"/>
                      </a:lnTo>
                      <a:lnTo>
                        <a:pt x="3947" y="0"/>
                      </a:lnTo>
                      <a:lnTo>
                        <a:pt x="3956" y="0"/>
                      </a:lnTo>
                      <a:lnTo>
                        <a:pt x="3965" y="0"/>
                      </a:lnTo>
                      <a:lnTo>
                        <a:pt x="3973" y="0"/>
                      </a:lnTo>
                      <a:lnTo>
                        <a:pt x="3982" y="0"/>
                      </a:lnTo>
                      <a:lnTo>
                        <a:pt x="3991" y="0"/>
                      </a:lnTo>
                      <a:lnTo>
                        <a:pt x="3999" y="0"/>
                      </a:lnTo>
                      <a:lnTo>
                        <a:pt x="4008" y="0"/>
                      </a:lnTo>
                      <a:lnTo>
                        <a:pt x="4017" y="0"/>
                      </a:lnTo>
                      <a:lnTo>
                        <a:pt x="4026" y="0"/>
                      </a:lnTo>
                      <a:lnTo>
                        <a:pt x="4034" y="0"/>
                      </a:lnTo>
                      <a:lnTo>
                        <a:pt x="4043" y="0"/>
                      </a:lnTo>
                      <a:lnTo>
                        <a:pt x="4052" y="0"/>
                      </a:lnTo>
                      <a:lnTo>
                        <a:pt x="4060" y="0"/>
                      </a:lnTo>
                      <a:lnTo>
                        <a:pt x="4069" y="0"/>
                      </a:lnTo>
                      <a:lnTo>
                        <a:pt x="4078" y="0"/>
                      </a:lnTo>
                      <a:lnTo>
                        <a:pt x="4086" y="0"/>
                      </a:lnTo>
                      <a:lnTo>
                        <a:pt x="4095" y="0"/>
                      </a:lnTo>
                      <a:lnTo>
                        <a:pt x="4104" y="0"/>
                      </a:lnTo>
                      <a:lnTo>
                        <a:pt x="4112" y="0"/>
                      </a:lnTo>
                      <a:lnTo>
                        <a:pt x="4121" y="0"/>
                      </a:lnTo>
                      <a:lnTo>
                        <a:pt x="4130" y="0"/>
                      </a:lnTo>
                      <a:lnTo>
                        <a:pt x="4139" y="0"/>
                      </a:lnTo>
                      <a:lnTo>
                        <a:pt x="4147" y="0"/>
                      </a:lnTo>
                      <a:lnTo>
                        <a:pt x="4156" y="0"/>
                      </a:lnTo>
                      <a:lnTo>
                        <a:pt x="4165" y="0"/>
                      </a:lnTo>
                      <a:lnTo>
                        <a:pt x="4173" y="0"/>
                      </a:lnTo>
                      <a:lnTo>
                        <a:pt x="4182" y="0"/>
                      </a:lnTo>
                      <a:lnTo>
                        <a:pt x="4191" y="0"/>
                      </a:lnTo>
                      <a:lnTo>
                        <a:pt x="4199" y="0"/>
                      </a:lnTo>
                      <a:lnTo>
                        <a:pt x="4208" y="0"/>
                      </a:lnTo>
                      <a:lnTo>
                        <a:pt x="4217" y="0"/>
                      </a:lnTo>
                      <a:lnTo>
                        <a:pt x="4226" y="0"/>
                      </a:lnTo>
                      <a:lnTo>
                        <a:pt x="4234" y="0"/>
                      </a:lnTo>
                      <a:lnTo>
                        <a:pt x="4243" y="0"/>
                      </a:lnTo>
                      <a:lnTo>
                        <a:pt x="4252" y="0"/>
                      </a:lnTo>
                      <a:lnTo>
                        <a:pt x="4260" y="0"/>
                      </a:lnTo>
                      <a:lnTo>
                        <a:pt x="4269" y="0"/>
                      </a:lnTo>
                      <a:lnTo>
                        <a:pt x="4278" y="0"/>
                      </a:lnTo>
                      <a:lnTo>
                        <a:pt x="4286" y="0"/>
                      </a:lnTo>
                      <a:lnTo>
                        <a:pt x="4295" y="0"/>
                      </a:lnTo>
                      <a:lnTo>
                        <a:pt x="4304" y="0"/>
                      </a:lnTo>
                      <a:lnTo>
                        <a:pt x="4312" y="0"/>
                      </a:lnTo>
                      <a:lnTo>
                        <a:pt x="4321" y="0"/>
                      </a:lnTo>
                      <a:lnTo>
                        <a:pt x="4330" y="0"/>
                      </a:lnTo>
                      <a:lnTo>
                        <a:pt x="4339" y="0"/>
                      </a:lnTo>
                      <a:lnTo>
                        <a:pt x="4347" y="0"/>
                      </a:lnTo>
                      <a:lnTo>
                        <a:pt x="4356" y="0"/>
                      </a:lnTo>
                      <a:lnTo>
                        <a:pt x="4365" y="0"/>
                      </a:lnTo>
                      <a:lnTo>
                        <a:pt x="4373" y="0"/>
                      </a:lnTo>
                      <a:lnTo>
                        <a:pt x="4382" y="0"/>
                      </a:lnTo>
                      <a:lnTo>
                        <a:pt x="4391" y="0"/>
                      </a:lnTo>
                      <a:lnTo>
                        <a:pt x="4399" y="0"/>
                      </a:lnTo>
                      <a:lnTo>
                        <a:pt x="4408" y="0"/>
                      </a:lnTo>
                      <a:lnTo>
                        <a:pt x="4417" y="0"/>
                      </a:lnTo>
                      <a:lnTo>
                        <a:pt x="4425" y="0"/>
                      </a:lnTo>
                      <a:lnTo>
                        <a:pt x="4434" y="0"/>
                      </a:lnTo>
                      <a:lnTo>
                        <a:pt x="4443" y="0"/>
                      </a:lnTo>
                      <a:lnTo>
                        <a:pt x="4452" y="0"/>
                      </a:lnTo>
                      <a:lnTo>
                        <a:pt x="4460" y="0"/>
                      </a:lnTo>
                      <a:lnTo>
                        <a:pt x="4469" y="0"/>
                      </a:lnTo>
                      <a:lnTo>
                        <a:pt x="4478" y="0"/>
                      </a:lnTo>
                      <a:lnTo>
                        <a:pt x="4486" y="0"/>
                      </a:lnTo>
                      <a:lnTo>
                        <a:pt x="4495" y="0"/>
                      </a:lnTo>
                      <a:lnTo>
                        <a:pt x="4504" y="0"/>
                      </a:lnTo>
                      <a:lnTo>
                        <a:pt x="4512" y="0"/>
                      </a:lnTo>
                      <a:lnTo>
                        <a:pt x="4521" y="0"/>
                      </a:lnTo>
                      <a:lnTo>
                        <a:pt x="4530" y="0"/>
                      </a:lnTo>
                      <a:lnTo>
                        <a:pt x="4538" y="0"/>
                      </a:lnTo>
                      <a:lnTo>
                        <a:pt x="4547" y="0"/>
                      </a:lnTo>
                      <a:lnTo>
                        <a:pt x="4556" y="0"/>
                      </a:lnTo>
                      <a:lnTo>
                        <a:pt x="4565" y="0"/>
                      </a:lnTo>
                      <a:lnTo>
                        <a:pt x="4573" y="0"/>
                      </a:lnTo>
                      <a:lnTo>
                        <a:pt x="4582" y="0"/>
                      </a:lnTo>
                      <a:lnTo>
                        <a:pt x="4591" y="0"/>
                      </a:lnTo>
                      <a:lnTo>
                        <a:pt x="4599" y="0"/>
                      </a:lnTo>
                      <a:lnTo>
                        <a:pt x="4608" y="0"/>
                      </a:lnTo>
                      <a:lnTo>
                        <a:pt x="4617" y="0"/>
                      </a:lnTo>
                      <a:lnTo>
                        <a:pt x="4625" y="0"/>
                      </a:lnTo>
                      <a:lnTo>
                        <a:pt x="4634" y="0"/>
                      </a:lnTo>
                      <a:lnTo>
                        <a:pt x="4643" y="0"/>
                      </a:lnTo>
                      <a:lnTo>
                        <a:pt x="4652" y="0"/>
                      </a:lnTo>
                      <a:lnTo>
                        <a:pt x="4660" y="0"/>
                      </a:lnTo>
                      <a:lnTo>
                        <a:pt x="4669" y="0"/>
                      </a:lnTo>
                      <a:lnTo>
                        <a:pt x="4678" y="0"/>
                      </a:lnTo>
                      <a:lnTo>
                        <a:pt x="4686" y="0"/>
                      </a:lnTo>
                      <a:lnTo>
                        <a:pt x="4695" y="0"/>
                      </a:lnTo>
                      <a:lnTo>
                        <a:pt x="4704" y="0"/>
                      </a:lnTo>
                      <a:lnTo>
                        <a:pt x="4712" y="0"/>
                      </a:lnTo>
                      <a:lnTo>
                        <a:pt x="4721" y="0"/>
                      </a:lnTo>
                      <a:lnTo>
                        <a:pt x="4730" y="0"/>
                      </a:lnTo>
                      <a:lnTo>
                        <a:pt x="4738" y="0"/>
                      </a:lnTo>
                      <a:lnTo>
                        <a:pt x="4747" y="0"/>
                      </a:lnTo>
                      <a:lnTo>
                        <a:pt x="4756" y="0"/>
                      </a:lnTo>
                      <a:lnTo>
                        <a:pt x="4765" y="0"/>
                      </a:lnTo>
                      <a:lnTo>
                        <a:pt x="4773" y="0"/>
                      </a:lnTo>
                      <a:lnTo>
                        <a:pt x="4782" y="0"/>
                      </a:lnTo>
                      <a:lnTo>
                        <a:pt x="4791" y="0"/>
                      </a:lnTo>
                      <a:lnTo>
                        <a:pt x="4799" y="0"/>
                      </a:lnTo>
                      <a:lnTo>
                        <a:pt x="4808" y="0"/>
                      </a:lnTo>
                      <a:lnTo>
                        <a:pt x="4817" y="0"/>
                      </a:lnTo>
                      <a:lnTo>
                        <a:pt x="4825" y="0"/>
                      </a:lnTo>
                      <a:lnTo>
                        <a:pt x="4834" y="0"/>
                      </a:lnTo>
                      <a:lnTo>
                        <a:pt x="4843" y="0"/>
                      </a:lnTo>
                      <a:lnTo>
                        <a:pt x="4851" y="0"/>
                      </a:lnTo>
                      <a:lnTo>
                        <a:pt x="4860" y="0"/>
                      </a:lnTo>
                      <a:lnTo>
                        <a:pt x="4869" y="0"/>
                      </a:lnTo>
                      <a:lnTo>
                        <a:pt x="4878" y="0"/>
                      </a:lnTo>
                      <a:lnTo>
                        <a:pt x="4886" y="0"/>
                      </a:lnTo>
                      <a:lnTo>
                        <a:pt x="4895" y="0"/>
                      </a:lnTo>
                      <a:lnTo>
                        <a:pt x="4904" y="0"/>
                      </a:lnTo>
                      <a:lnTo>
                        <a:pt x="4912" y="0"/>
                      </a:lnTo>
                      <a:lnTo>
                        <a:pt x="4921" y="0"/>
                      </a:lnTo>
                      <a:lnTo>
                        <a:pt x="4930" y="0"/>
                      </a:lnTo>
                      <a:lnTo>
                        <a:pt x="4938" y="0"/>
                      </a:lnTo>
                      <a:lnTo>
                        <a:pt x="4947" y="0"/>
                      </a:lnTo>
                      <a:lnTo>
                        <a:pt x="4956" y="0"/>
                      </a:lnTo>
                      <a:lnTo>
                        <a:pt x="4964" y="0"/>
                      </a:lnTo>
                      <a:lnTo>
                        <a:pt x="4973" y="0"/>
                      </a:lnTo>
                      <a:lnTo>
                        <a:pt x="4982" y="0"/>
                      </a:lnTo>
                      <a:lnTo>
                        <a:pt x="4991" y="0"/>
                      </a:lnTo>
                      <a:lnTo>
                        <a:pt x="4999" y="0"/>
                      </a:lnTo>
                      <a:lnTo>
                        <a:pt x="5008" y="0"/>
                      </a:lnTo>
                      <a:lnTo>
                        <a:pt x="5017" y="0"/>
                      </a:lnTo>
                      <a:lnTo>
                        <a:pt x="5025" y="0"/>
                      </a:lnTo>
                      <a:lnTo>
                        <a:pt x="5034" y="0"/>
                      </a:lnTo>
                      <a:lnTo>
                        <a:pt x="5043" y="0"/>
                      </a:lnTo>
                      <a:lnTo>
                        <a:pt x="5051" y="0"/>
                      </a:lnTo>
                      <a:lnTo>
                        <a:pt x="5060" y="0"/>
                      </a:lnTo>
                      <a:lnTo>
                        <a:pt x="5069" y="0"/>
                      </a:lnTo>
                      <a:lnTo>
                        <a:pt x="5078" y="0"/>
                      </a:lnTo>
                      <a:lnTo>
                        <a:pt x="5086" y="0"/>
                      </a:lnTo>
                      <a:lnTo>
                        <a:pt x="5095" y="0"/>
                      </a:lnTo>
                      <a:lnTo>
                        <a:pt x="5104" y="0"/>
                      </a:lnTo>
                      <a:lnTo>
                        <a:pt x="5112" y="0"/>
                      </a:lnTo>
                      <a:lnTo>
                        <a:pt x="5121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5" name="Rectangle 215"/>
                <p:cNvSpPr>
                  <a:spLocks noChangeArrowheads="1"/>
                </p:cNvSpPr>
                <p:nvPr/>
              </p:nvSpPr>
              <p:spPr bwMode="auto">
                <a:xfrm>
                  <a:off x="2389" y="2656"/>
                  <a:ext cx="317" cy="1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1100" b="1" u="none">
                      <a:latin typeface="Arial" charset="0"/>
                    </a:rPr>
                    <a:t>DISP_Y</a:t>
                  </a:r>
                  <a:endParaRPr lang="en-US"/>
                </a:p>
              </p:txBody>
            </p:sp>
            <p:sp>
              <p:nvSpPr>
                <p:cNvPr id="24686" name="Rectangle 216"/>
                <p:cNvSpPr>
                  <a:spLocks noChangeArrowheads="1"/>
                </p:cNvSpPr>
                <p:nvPr/>
              </p:nvSpPr>
              <p:spPr bwMode="auto">
                <a:xfrm>
                  <a:off x="233" y="2786"/>
                  <a:ext cx="9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7" name="Rectangle 217"/>
                <p:cNvSpPr>
                  <a:spLocks noChangeArrowheads="1"/>
                </p:cNvSpPr>
                <p:nvPr/>
              </p:nvSpPr>
              <p:spPr bwMode="auto">
                <a:xfrm>
                  <a:off x="242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8" name="Rectangle 218"/>
                <p:cNvSpPr>
                  <a:spLocks noChangeArrowheads="1"/>
                </p:cNvSpPr>
                <p:nvPr/>
              </p:nvSpPr>
              <p:spPr bwMode="auto">
                <a:xfrm>
                  <a:off x="294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89" name="Rectangle 219"/>
                <p:cNvSpPr>
                  <a:spLocks noChangeArrowheads="1"/>
                </p:cNvSpPr>
                <p:nvPr/>
              </p:nvSpPr>
              <p:spPr bwMode="auto">
                <a:xfrm>
                  <a:off x="294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0" name="Rectangle 220"/>
                <p:cNvSpPr>
                  <a:spLocks noChangeArrowheads="1"/>
                </p:cNvSpPr>
                <p:nvPr/>
              </p:nvSpPr>
              <p:spPr bwMode="auto">
                <a:xfrm>
                  <a:off x="312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1" name="Rectangle 221"/>
                <p:cNvSpPr>
                  <a:spLocks noChangeArrowheads="1"/>
                </p:cNvSpPr>
                <p:nvPr/>
              </p:nvSpPr>
              <p:spPr bwMode="auto">
                <a:xfrm>
                  <a:off x="364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2" name="Rectangle 222"/>
                <p:cNvSpPr>
                  <a:spLocks noChangeArrowheads="1"/>
                </p:cNvSpPr>
                <p:nvPr/>
              </p:nvSpPr>
              <p:spPr bwMode="auto">
                <a:xfrm>
                  <a:off x="364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3" name="Rectangle 223"/>
                <p:cNvSpPr>
                  <a:spLocks noChangeArrowheads="1"/>
                </p:cNvSpPr>
                <p:nvPr/>
              </p:nvSpPr>
              <p:spPr bwMode="auto">
                <a:xfrm>
                  <a:off x="381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4" name="Rectangle 224"/>
                <p:cNvSpPr>
                  <a:spLocks noChangeArrowheads="1"/>
                </p:cNvSpPr>
                <p:nvPr/>
              </p:nvSpPr>
              <p:spPr bwMode="auto">
                <a:xfrm>
                  <a:off x="442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5" name="Rectangle 225"/>
                <p:cNvSpPr>
                  <a:spLocks noChangeArrowheads="1"/>
                </p:cNvSpPr>
                <p:nvPr/>
              </p:nvSpPr>
              <p:spPr bwMode="auto">
                <a:xfrm>
                  <a:off x="442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6" name="Rectangle 226"/>
                <p:cNvSpPr>
                  <a:spLocks noChangeArrowheads="1"/>
                </p:cNvSpPr>
                <p:nvPr/>
              </p:nvSpPr>
              <p:spPr bwMode="auto">
                <a:xfrm>
                  <a:off x="459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7" name="Rectangle 227"/>
                <p:cNvSpPr>
                  <a:spLocks noChangeArrowheads="1"/>
                </p:cNvSpPr>
                <p:nvPr/>
              </p:nvSpPr>
              <p:spPr bwMode="auto">
                <a:xfrm>
                  <a:off x="512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8" name="Rectangle 228"/>
                <p:cNvSpPr>
                  <a:spLocks noChangeArrowheads="1"/>
                </p:cNvSpPr>
                <p:nvPr/>
              </p:nvSpPr>
              <p:spPr bwMode="auto">
                <a:xfrm>
                  <a:off x="512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99" name="Rectangle 229"/>
                <p:cNvSpPr>
                  <a:spLocks noChangeArrowheads="1"/>
                </p:cNvSpPr>
                <p:nvPr/>
              </p:nvSpPr>
              <p:spPr bwMode="auto">
                <a:xfrm>
                  <a:off x="529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0" name="Rectangle 230"/>
                <p:cNvSpPr>
                  <a:spLocks noChangeArrowheads="1"/>
                </p:cNvSpPr>
                <p:nvPr/>
              </p:nvSpPr>
              <p:spPr bwMode="auto">
                <a:xfrm>
                  <a:off x="581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1" name="Rectangle 231"/>
                <p:cNvSpPr>
                  <a:spLocks noChangeArrowheads="1"/>
                </p:cNvSpPr>
                <p:nvPr/>
              </p:nvSpPr>
              <p:spPr bwMode="auto">
                <a:xfrm>
                  <a:off x="581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2" name="Rectangle 232"/>
                <p:cNvSpPr>
                  <a:spLocks noChangeArrowheads="1"/>
                </p:cNvSpPr>
                <p:nvPr/>
              </p:nvSpPr>
              <p:spPr bwMode="auto">
                <a:xfrm>
                  <a:off x="598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3" name="Rectangle 233"/>
                <p:cNvSpPr>
                  <a:spLocks noChangeArrowheads="1"/>
                </p:cNvSpPr>
                <p:nvPr/>
              </p:nvSpPr>
              <p:spPr bwMode="auto">
                <a:xfrm>
                  <a:off x="659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4" name="Rectangle 234"/>
                <p:cNvSpPr>
                  <a:spLocks noChangeArrowheads="1"/>
                </p:cNvSpPr>
                <p:nvPr/>
              </p:nvSpPr>
              <p:spPr bwMode="auto">
                <a:xfrm>
                  <a:off x="659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5" name="Rectangle 235"/>
                <p:cNvSpPr>
                  <a:spLocks noChangeArrowheads="1"/>
                </p:cNvSpPr>
                <p:nvPr/>
              </p:nvSpPr>
              <p:spPr bwMode="auto">
                <a:xfrm>
                  <a:off x="677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6" name="Rectangle 236"/>
                <p:cNvSpPr>
                  <a:spLocks noChangeArrowheads="1"/>
                </p:cNvSpPr>
                <p:nvPr/>
              </p:nvSpPr>
              <p:spPr bwMode="auto">
                <a:xfrm>
                  <a:off x="729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7" name="Rectangle 237"/>
                <p:cNvSpPr>
                  <a:spLocks noChangeArrowheads="1"/>
                </p:cNvSpPr>
                <p:nvPr/>
              </p:nvSpPr>
              <p:spPr bwMode="auto">
                <a:xfrm>
                  <a:off x="729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8" name="Rectangle 238"/>
                <p:cNvSpPr>
                  <a:spLocks noChangeArrowheads="1"/>
                </p:cNvSpPr>
                <p:nvPr/>
              </p:nvSpPr>
              <p:spPr bwMode="auto">
                <a:xfrm>
                  <a:off x="746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09" name="Rectangle 239"/>
                <p:cNvSpPr>
                  <a:spLocks noChangeArrowheads="1"/>
                </p:cNvSpPr>
                <p:nvPr/>
              </p:nvSpPr>
              <p:spPr bwMode="auto">
                <a:xfrm>
                  <a:off x="798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0" name="Rectangle 240"/>
                <p:cNvSpPr>
                  <a:spLocks noChangeArrowheads="1"/>
                </p:cNvSpPr>
                <p:nvPr/>
              </p:nvSpPr>
              <p:spPr bwMode="auto">
                <a:xfrm>
                  <a:off x="798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1" name="Rectangle 241"/>
                <p:cNvSpPr>
                  <a:spLocks noChangeArrowheads="1"/>
                </p:cNvSpPr>
                <p:nvPr/>
              </p:nvSpPr>
              <p:spPr bwMode="auto">
                <a:xfrm>
                  <a:off x="816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2" name="Rectangle 242"/>
                <p:cNvSpPr>
                  <a:spLocks noChangeArrowheads="1"/>
                </p:cNvSpPr>
                <p:nvPr/>
              </p:nvSpPr>
              <p:spPr bwMode="auto">
                <a:xfrm>
                  <a:off x="877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3" name="Rectangle 243"/>
                <p:cNvSpPr>
                  <a:spLocks noChangeArrowheads="1"/>
                </p:cNvSpPr>
                <p:nvPr/>
              </p:nvSpPr>
              <p:spPr bwMode="auto">
                <a:xfrm>
                  <a:off x="877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4" name="Rectangle 244"/>
                <p:cNvSpPr>
                  <a:spLocks noChangeArrowheads="1"/>
                </p:cNvSpPr>
                <p:nvPr/>
              </p:nvSpPr>
              <p:spPr bwMode="auto">
                <a:xfrm>
                  <a:off x="894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5" name="Rectangle 245"/>
                <p:cNvSpPr>
                  <a:spLocks noChangeArrowheads="1"/>
                </p:cNvSpPr>
                <p:nvPr/>
              </p:nvSpPr>
              <p:spPr bwMode="auto">
                <a:xfrm>
                  <a:off x="946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6" name="Rectangle 246"/>
                <p:cNvSpPr>
                  <a:spLocks noChangeArrowheads="1"/>
                </p:cNvSpPr>
                <p:nvPr/>
              </p:nvSpPr>
              <p:spPr bwMode="auto">
                <a:xfrm>
                  <a:off x="946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7" name="Rectangle 247"/>
                <p:cNvSpPr>
                  <a:spLocks noChangeArrowheads="1"/>
                </p:cNvSpPr>
                <p:nvPr/>
              </p:nvSpPr>
              <p:spPr bwMode="auto">
                <a:xfrm>
                  <a:off x="964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8" name="Rectangle 248"/>
                <p:cNvSpPr>
                  <a:spLocks noChangeArrowheads="1"/>
                </p:cNvSpPr>
                <p:nvPr/>
              </p:nvSpPr>
              <p:spPr bwMode="auto">
                <a:xfrm>
                  <a:off x="1016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19" name="Rectangle 249"/>
                <p:cNvSpPr>
                  <a:spLocks noChangeArrowheads="1"/>
                </p:cNvSpPr>
                <p:nvPr/>
              </p:nvSpPr>
              <p:spPr bwMode="auto">
                <a:xfrm>
                  <a:off x="1016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0" name="Rectangle 250"/>
                <p:cNvSpPr>
                  <a:spLocks noChangeArrowheads="1"/>
                </p:cNvSpPr>
                <p:nvPr/>
              </p:nvSpPr>
              <p:spPr bwMode="auto">
                <a:xfrm>
                  <a:off x="1033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1" name="Rectangle 251"/>
                <p:cNvSpPr>
                  <a:spLocks noChangeArrowheads="1"/>
                </p:cNvSpPr>
                <p:nvPr/>
              </p:nvSpPr>
              <p:spPr bwMode="auto">
                <a:xfrm>
                  <a:off x="1094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2" name="Rectangle 252"/>
                <p:cNvSpPr>
                  <a:spLocks noChangeArrowheads="1"/>
                </p:cNvSpPr>
                <p:nvPr/>
              </p:nvSpPr>
              <p:spPr bwMode="auto">
                <a:xfrm>
                  <a:off x="1094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3" name="Rectangle 253"/>
                <p:cNvSpPr>
                  <a:spLocks noChangeArrowheads="1"/>
                </p:cNvSpPr>
                <p:nvPr/>
              </p:nvSpPr>
              <p:spPr bwMode="auto">
                <a:xfrm>
                  <a:off x="1111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4" name="Rectangle 254"/>
                <p:cNvSpPr>
                  <a:spLocks noChangeArrowheads="1"/>
                </p:cNvSpPr>
                <p:nvPr/>
              </p:nvSpPr>
              <p:spPr bwMode="auto">
                <a:xfrm>
                  <a:off x="1164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5" name="Rectangle 255"/>
                <p:cNvSpPr>
                  <a:spLocks noChangeArrowheads="1"/>
                </p:cNvSpPr>
                <p:nvPr/>
              </p:nvSpPr>
              <p:spPr bwMode="auto">
                <a:xfrm>
                  <a:off x="1164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6" name="Rectangle 256"/>
                <p:cNvSpPr>
                  <a:spLocks noChangeArrowheads="1"/>
                </p:cNvSpPr>
                <p:nvPr/>
              </p:nvSpPr>
              <p:spPr bwMode="auto">
                <a:xfrm>
                  <a:off x="1181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7" name="Rectangle 257"/>
                <p:cNvSpPr>
                  <a:spLocks noChangeArrowheads="1"/>
                </p:cNvSpPr>
                <p:nvPr/>
              </p:nvSpPr>
              <p:spPr bwMode="auto">
                <a:xfrm>
                  <a:off x="1233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8" name="Rectangle 258"/>
                <p:cNvSpPr>
                  <a:spLocks noChangeArrowheads="1"/>
                </p:cNvSpPr>
                <p:nvPr/>
              </p:nvSpPr>
              <p:spPr bwMode="auto">
                <a:xfrm>
                  <a:off x="1233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29" name="Rectangle 259"/>
                <p:cNvSpPr>
                  <a:spLocks noChangeArrowheads="1"/>
                </p:cNvSpPr>
                <p:nvPr/>
              </p:nvSpPr>
              <p:spPr bwMode="auto">
                <a:xfrm>
                  <a:off x="1251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0" name="Rectangle 260"/>
                <p:cNvSpPr>
                  <a:spLocks noChangeArrowheads="1"/>
                </p:cNvSpPr>
                <p:nvPr/>
              </p:nvSpPr>
              <p:spPr bwMode="auto">
                <a:xfrm>
                  <a:off x="1311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1" name="Rectangle 261"/>
                <p:cNvSpPr>
                  <a:spLocks noChangeArrowheads="1"/>
                </p:cNvSpPr>
                <p:nvPr/>
              </p:nvSpPr>
              <p:spPr bwMode="auto">
                <a:xfrm>
                  <a:off x="1311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2" name="Rectangle 262"/>
                <p:cNvSpPr>
                  <a:spLocks noChangeArrowheads="1"/>
                </p:cNvSpPr>
                <p:nvPr/>
              </p:nvSpPr>
              <p:spPr bwMode="auto">
                <a:xfrm>
                  <a:off x="1329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3" name="Rectangle 263"/>
                <p:cNvSpPr>
                  <a:spLocks noChangeArrowheads="1"/>
                </p:cNvSpPr>
                <p:nvPr/>
              </p:nvSpPr>
              <p:spPr bwMode="auto">
                <a:xfrm>
                  <a:off x="1381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4" name="Rectangle 264"/>
                <p:cNvSpPr>
                  <a:spLocks noChangeArrowheads="1"/>
                </p:cNvSpPr>
                <p:nvPr/>
              </p:nvSpPr>
              <p:spPr bwMode="auto">
                <a:xfrm>
                  <a:off x="1381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5" name="Rectangle 265"/>
                <p:cNvSpPr>
                  <a:spLocks noChangeArrowheads="1"/>
                </p:cNvSpPr>
                <p:nvPr/>
              </p:nvSpPr>
              <p:spPr bwMode="auto">
                <a:xfrm>
                  <a:off x="1398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6" name="Rectangle 266"/>
                <p:cNvSpPr>
                  <a:spLocks noChangeArrowheads="1"/>
                </p:cNvSpPr>
                <p:nvPr/>
              </p:nvSpPr>
              <p:spPr bwMode="auto">
                <a:xfrm>
                  <a:off x="1450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7" name="Rectangle 267"/>
                <p:cNvSpPr>
                  <a:spLocks noChangeArrowheads="1"/>
                </p:cNvSpPr>
                <p:nvPr/>
              </p:nvSpPr>
              <p:spPr bwMode="auto">
                <a:xfrm>
                  <a:off x="1450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8" name="Rectangle 268"/>
                <p:cNvSpPr>
                  <a:spLocks noChangeArrowheads="1"/>
                </p:cNvSpPr>
                <p:nvPr/>
              </p:nvSpPr>
              <p:spPr bwMode="auto">
                <a:xfrm>
                  <a:off x="1468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39" name="Rectangle 269"/>
                <p:cNvSpPr>
                  <a:spLocks noChangeArrowheads="1"/>
                </p:cNvSpPr>
                <p:nvPr/>
              </p:nvSpPr>
              <p:spPr bwMode="auto">
                <a:xfrm>
                  <a:off x="1529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0" name="Rectangle 270"/>
                <p:cNvSpPr>
                  <a:spLocks noChangeArrowheads="1"/>
                </p:cNvSpPr>
                <p:nvPr/>
              </p:nvSpPr>
              <p:spPr bwMode="auto">
                <a:xfrm>
                  <a:off x="1529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1" name="Rectangle 271"/>
                <p:cNvSpPr>
                  <a:spLocks noChangeArrowheads="1"/>
                </p:cNvSpPr>
                <p:nvPr/>
              </p:nvSpPr>
              <p:spPr bwMode="auto">
                <a:xfrm>
                  <a:off x="1546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2" name="Rectangle 272"/>
                <p:cNvSpPr>
                  <a:spLocks noChangeArrowheads="1"/>
                </p:cNvSpPr>
                <p:nvPr/>
              </p:nvSpPr>
              <p:spPr bwMode="auto">
                <a:xfrm>
                  <a:off x="1598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3" name="Rectangle 273"/>
                <p:cNvSpPr>
                  <a:spLocks noChangeArrowheads="1"/>
                </p:cNvSpPr>
                <p:nvPr/>
              </p:nvSpPr>
              <p:spPr bwMode="auto">
                <a:xfrm>
                  <a:off x="1598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4" name="Rectangle 274"/>
                <p:cNvSpPr>
                  <a:spLocks noChangeArrowheads="1"/>
                </p:cNvSpPr>
                <p:nvPr/>
              </p:nvSpPr>
              <p:spPr bwMode="auto">
                <a:xfrm>
                  <a:off x="1616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5" name="Rectangle 275"/>
                <p:cNvSpPr>
                  <a:spLocks noChangeArrowheads="1"/>
                </p:cNvSpPr>
                <p:nvPr/>
              </p:nvSpPr>
              <p:spPr bwMode="auto">
                <a:xfrm>
                  <a:off x="1668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6" name="Rectangle 276"/>
                <p:cNvSpPr>
                  <a:spLocks noChangeArrowheads="1"/>
                </p:cNvSpPr>
                <p:nvPr/>
              </p:nvSpPr>
              <p:spPr bwMode="auto">
                <a:xfrm>
                  <a:off x="1668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7" name="Rectangle 277"/>
                <p:cNvSpPr>
                  <a:spLocks noChangeArrowheads="1"/>
                </p:cNvSpPr>
                <p:nvPr/>
              </p:nvSpPr>
              <p:spPr bwMode="auto">
                <a:xfrm>
                  <a:off x="1685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8" name="Rectangle 278"/>
                <p:cNvSpPr>
                  <a:spLocks noChangeArrowheads="1"/>
                </p:cNvSpPr>
                <p:nvPr/>
              </p:nvSpPr>
              <p:spPr bwMode="auto">
                <a:xfrm>
                  <a:off x="1746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49" name="Rectangle 279"/>
                <p:cNvSpPr>
                  <a:spLocks noChangeArrowheads="1"/>
                </p:cNvSpPr>
                <p:nvPr/>
              </p:nvSpPr>
              <p:spPr bwMode="auto">
                <a:xfrm>
                  <a:off x="1746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0" name="Rectangle 280"/>
                <p:cNvSpPr>
                  <a:spLocks noChangeArrowheads="1"/>
                </p:cNvSpPr>
                <p:nvPr/>
              </p:nvSpPr>
              <p:spPr bwMode="auto">
                <a:xfrm>
                  <a:off x="1763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1" name="Rectangle 281"/>
                <p:cNvSpPr>
                  <a:spLocks noChangeArrowheads="1"/>
                </p:cNvSpPr>
                <p:nvPr/>
              </p:nvSpPr>
              <p:spPr bwMode="auto">
                <a:xfrm>
                  <a:off x="1816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2" name="Rectangle 282"/>
                <p:cNvSpPr>
                  <a:spLocks noChangeArrowheads="1"/>
                </p:cNvSpPr>
                <p:nvPr/>
              </p:nvSpPr>
              <p:spPr bwMode="auto">
                <a:xfrm>
                  <a:off x="1816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3" name="Rectangle 283"/>
                <p:cNvSpPr>
                  <a:spLocks noChangeArrowheads="1"/>
                </p:cNvSpPr>
                <p:nvPr/>
              </p:nvSpPr>
              <p:spPr bwMode="auto">
                <a:xfrm>
                  <a:off x="1833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4" name="Rectangle 284"/>
                <p:cNvSpPr>
                  <a:spLocks noChangeArrowheads="1"/>
                </p:cNvSpPr>
                <p:nvPr/>
              </p:nvSpPr>
              <p:spPr bwMode="auto">
                <a:xfrm>
                  <a:off x="1885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5" name="Rectangle 285"/>
                <p:cNvSpPr>
                  <a:spLocks noChangeArrowheads="1"/>
                </p:cNvSpPr>
                <p:nvPr/>
              </p:nvSpPr>
              <p:spPr bwMode="auto">
                <a:xfrm>
                  <a:off x="1885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6" name="Rectangle 286"/>
                <p:cNvSpPr>
                  <a:spLocks noChangeArrowheads="1"/>
                </p:cNvSpPr>
                <p:nvPr/>
              </p:nvSpPr>
              <p:spPr bwMode="auto">
                <a:xfrm>
                  <a:off x="1903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7" name="Rectangle 287"/>
                <p:cNvSpPr>
                  <a:spLocks noChangeArrowheads="1"/>
                </p:cNvSpPr>
                <p:nvPr/>
              </p:nvSpPr>
              <p:spPr bwMode="auto">
                <a:xfrm>
                  <a:off x="1963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8" name="Rectangle 288"/>
                <p:cNvSpPr>
                  <a:spLocks noChangeArrowheads="1"/>
                </p:cNvSpPr>
                <p:nvPr/>
              </p:nvSpPr>
              <p:spPr bwMode="auto">
                <a:xfrm>
                  <a:off x="1963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59" name="Rectangle 289"/>
                <p:cNvSpPr>
                  <a:spLocks noChangeArrowheads="1"/>
                </p:cNvSpPr>
                <p:nvPr/>
              </p:nvSpPr>
              <p:spPr bwMode="auto">
                <a:xfrm>
                  <a:off x="1981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0" name="Rectangle 290"/>
                <p:cNvSpPr>
                  <a:spLocks noChangeArrowheads="1"/>
                </p:cNvSpPr>
                <p:nvPr/>
              </p:nvSpPr>
              <p:spPr bwMode="auto">
                <a:xfrm>
                  <a:off x="2033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1" name="Rectangle 291"/>
                <p:cNvSpPr>
                  <a:spLocks noChangeArrowheads="1"/>
                </p:cNvSpPr>
                <p:nvPr/>
              </p:nvSpPr>
              <p:spPr bwMode="auto">
                <a:xfrm>
                  <a:off x="2033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2" name="Rectangle 292"/>
                <p:cNvSpPr>
                  <a:spLocks noChangeArrowheads="1"/>
                </p:cNvSpPr>
                <p:nvPr/>
              </p:nvSpPr>
              <p:spPr bwMode="auto">
                <a:xfrm>
                  <a:off x="2050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3" name="Rectangle 293"/>
                <p:cNvSpPr>
                  <a:spLocks noChangeArrowheads="1"/>
                </p:cNvSpPr>
                <p:nvPr/>
              </p:nvSpPr>
              <p:spPr bwMode="auto">
                <a:xfrm>
                  <a:off x="2102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4" name="Rectangle 294"/>
                <p:cNvSpPr>
                  <a:spLocks noChangeArrowheads="1"/>
                </p:cNvSpPr>
                <p:nvPr/>
              </p:nvSpPr>
              <p:spPr bwMode="auto">
                <a:xfrm>
                  <a:off x="2102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5" name="Rectangle 295"/>
                <p:cNvSpPr>
                  <a:spLocks noChangeArrowheads="1"/>
                </p:cNvSpPr>
                <p:nvPr/>
              </p:nvSpPr>
              <p:spPr bwMode="auto">
                <a:xfrm>
                  <a:off x="2120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6" name="Rectangle 296"/>
                <p:cNvSpPr>
                  <a:spLocks noChangeArrowheads="1"/>
                </p:cNvSpPr>
                <p:nvPr/>
              </p:nvSpPr>
              <p:spPr bwMode="auto">
                <a:xfrm>
                  <a:off x="2181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7" name="Rectangle 297"/>
                <p:cNvSpPr>
                  <a:spLocks noChangeArrowheads="1"/>
                </p:cNvSpPr>
                <p:nvPr/>
              </p:nvSpPr>
              <p:spPr bwMode="auto">
                <a:xfrm>
                  <a:off x="2181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8" name="Rectangle 298"/>
                <p:cNvSpPr>
                  <a:spLocks noChangeArrowheads="1"/>
                </p:cNvSpPr>
                <p:nvPr/>
              </p:nvSpPr>
              <p:spPr bwMode="auto">
                <a:xfrm>
                  <a:off x="2198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69" name="Rectangle 299"/>
                <p:cNvSpPr>
                  <a:spLocks noChangeArrowheads="1"/>
                </p:cNvSpPr>
                <p:nvPr/>
              </p:nvSpPr>
              <p:spPr bwMode="auto">
                <a:xfrm>
                  <a:off x="2242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0" name="Rectangle 300"/>
                <p:cNvSpPr>
                  <a:spLocks noChangeArrowheads="1"/>
                </p:cNvSpPr>
                <p:nvPr/>
              </p:nvSpPr>
              <p:spPr bwMode="auto">
                <a:xfrm>
                  <a:off x="2302" y="2786"/>
                  <a:ext cx="9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1" name="Rectangle 301"/>
                <p:cNvSpPr>
                  <a:spLocks noChangeArrowheads="1"/>
                </p:cNvSpPr>
                <p:nvPr/>
              </p:nvSpPr>
              <p:spPr bwMode="auto">
                <a:xfrm>
                  <a:off x="2355" y="2786"/>
                  <a:ext cx="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2" name="Rectangle 302"/>
                <p:cNvSpPr>
                  <a:spLocks noChangeArrowheads="1"/>
                </p:cNvSpPr>
                <p:nvPr/>
              </p:nvSpPr>
              <p:spPr bwMode="auto">
                <a:xfrm>
                  <a:off x="2407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3" name="Rectangle 303"/>
                <p:cNvSpPr>
                  <a:spLocks noChangeArrowheads="1"/>
                </p:cNvSpPr>
                <p:nvPr/>
              </p:nvSpPr>
              <p:spPr bwMode="auto">
                <a:xfrm>
                  <a:off x="2433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4" name="Rectangle 304"/>
                <p:cNvSpPr>
                  <a:spLocks noChangeArrowheads="1"/>
                </p:cNvSpPr>
                <p:nvPr/>
              </p:nvSpPr>
              <p:spPr bwMode="auto">
                <a:xfrm>
                  <a:off x="2433" y="2804"/>
                  <a:ext cx="26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5" name="Rectangle 305"/>
                <p:cNvSpPr>
                  <a:spLocks noChangeArrowheads="1"/>
                </p:cNvSpPr>
                <p:nvPr/>
              </p:nvSpPr>
              <p:spPr bwMode="auto">
                <a:xfrm>
                  <a:off x="2459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6" name="Rectangle 306"/>
                <p:cNvSpPr>
                  <a:spLocks noChangeArrowheads="1"/>
                </p:cNvSpPr>
                <p:nvPr/>
              </p:nvSpPr>
              <p:spPr bwMode="auto">
                <a:xfrm>
                  <a:off x="2459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7" name="Rectangle 307"/>
                <p:cNvSpPr>
                  <a:spLocks noChangeArrowheads="1"/>
                </p:cNvSpPr>
                <p:nvPr/>
              </p:nvSpPr>
              <p:spPr bwMode="auto">
                <a:xfrm>
                  <a:off x="2502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8" name="Rectangle 308"/>
                <p:cNvSpPr>
                  <a:spLocks noChangeArrowheads="1"/>
                </p:cNvSpPr>
                <p:nvPr/>
              </p:nvSpPr>
              <p:spPr bwMode="auto">
                <a:xfrm>
                  <a:off x="2555" y="2786"/>
                  <a:ext cx="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79" name="Rectangle 309"/>
                <p:cNvSpPr>
                  <a:spLocks noChangeArrowheads="1"/>
                </p:cNvSpPr>
                <p:nvPr/>
              </p:nvSpPr>
              <p:spPr bwMode="auto">
                <a:xfrm>
                  <a:off x="2572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0" name="Rectangle 310"/>
                <p:cNvSpPr>
                  <a:spLocks noChangeArrowheads="1"/>
                </p:cNvSpPr>
                <p:nvPr/>
              </p:nvSpPr>
              <p:spPr bwMode="auto">
                <a:xfrm>
                  <a:off x="2572" y="2804"/>
                  <a:ext cx="26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1" name="Rectangle 311"/>
                <p:cNvSpPr>
                  <a:spLocks noChangeArrowheads="1"/>
                </p:cNvSpPr>
                <p:nvPr/>
              </p:nvSpPr>
              <p:spPr bwMode="auto">
                <a:xfrm>
                  <a:off x="2598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2" name="Rectangle 312"/>
                <p:cNvSpPr>
                  <a:spLocks noChangeArrowheads="1"/>
                </p:cNvSpPr>
                <p:nvPr/>
              </p:nvSpPr>
              <p:spPr bwMode="auto">
                <a:xfrm>
                  <a:off x="2598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3" name="Rectangle 313"/>
                <p:cNvSpPr>
                  <a:spLocks noChangeArrowheads="1"/>
                </p:cNvSpPr>
                <p:nvPr/>
              </p:nvSpPr>
              <p:spPr bwMode="auto">
                <a:xfrm>
                  <a:off x="2615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4" name="Rectangle 314"/>
                <p:cNvSpPr>
                  <a:spLocks noChangeArrowheads="1"/>
                </p:cNvSpPr>
                <p:nvPr/>
              </p:nvSpPr>
              <p:spPr bwMode="auto">
                <a:xfrm>
                  <a:off x="2615" y="2804"/>
                  <a:ext cx="27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5" name="Rectangle 315"/>
                <p:cNvSpPr>
                  <a:spLocks noChangeArrowheads="1"/>
                </p:cNvSpPr>
                <p:nvPr/>
              </p:nvSpPr>
              <p:spPr bwMode="auto">
                <a:xfrm>
                  <a:off x="2642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6" name="Rectangle 316"/>
                <p:cNvSpPr>
                  <a:spLocks noChangeArrowheads="1"/>
                </p:cNvSpPr>
                <p:nvPr/>
              </p:nvSpPr>
              <p:spPr bwMode="auto">
                <a:xfrm>
                  <a:off x="2650" y="2786"/>
                  <a:ext cx="9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7" name="Rectangle 317"/>
                <p:cNvSpPr>
                  <a:spLocks noChangeArrowheads="1"/>
                </p:cNvSpPr>
                <p:nvPr/>
              </p:nvSpPr>
              <p:spPr bwMode="auto">
                <a:xfrm>
                  <a:off x="2668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8" name="Rectangle 318"/>
                <p:cNvSpPr>
                  <a:spLocks noChangeArrowheads="1"/>
                </p:cNvSpPr>
                <p:nvPr/>
              </p:nvSpPr>
              <p:spPr bwMode="auto">
                <a:xfrm>
                  <a:off x="2668" y="2804"/>
                  <a:ext cx="17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89" name="Rectangle 319"/>
                <p:cNvSpPr>
                  <a:spLocks noChangeArrowheads="1"/>
                </p:cNvSpPr>
                <p:nvPr/>
              </p:nvSpPr>
              <p:spPr bwMode="auto">
                <a:xfrm>
                  <a:off x="2685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0" name="Rectangle 320"/>
                <p:cNvSpPr>
                  <a:spLocks noChangeArrowheads="1"/>
                </p:cNvSpPr>
                <p:nvPr/>
              </p:nvSpPr>
              <p:spPr bwMode="auto">
                <a:xfrm>
                  <a:off x="2694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1" name="Rectangle 321"/>
                <p:cNvSpPr>
                  <a:spLocks noChangeArrowheads="1"/>
                </p:cNvSpPr>
                <p:nvPr/>
              </p:nvSpPr>
              <p:spPr bwMode="auto">
                <a:xfrm>
                  <a:off x="2711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2" name="Rectangle 322"/>
                <p:cNvSpPr>
                  <a:spLocks noChangeArrowheads="1"/>
                </p:cNvSpPr>
                <p:nvPr/>
              </p:nvSpPr>
              <p:spPr bwMode="auto">
                <a:xfrm>
                  <a:off x="2711" y="2804"/>
                  <a:ext cx="26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3" name="Rectangle 323"/>
                <p:cNvSpPr>
                  <a:spLocks noChangeArrowheads="1"/>
                </p:cNvSpPr>
                <p:nvPr/>
              </p:nvSpPr>
              <p:spPr bwMode="auto">
                <a:xfrm>
                  <a:off x="2737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4" name="Rectangle 324"/>
                <p:cNvSpPr>
                  <a:spLocks noChangeArrowheads="1"/>
                </p:cNvSpPr>
                <p:nvPr/>
              </p:nvSpPr>
              <p:spPr bwMode="auto">
                <a:xfrm>
                  <a:off x="2737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5" name="Rectangle 325"/>
                <p:cNvSpPr>
                  <a:spLocks noChangeArrowheads="1"/>
                </p:cNvSpPr>
                <p:nvPr/>
              </p:nvSpPr>
              <p:spPr bwMode="auto">
                <a:xfrm>
                  <a:off x="2755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6" name="Rectangle 326"/>
                <p:cNvSpPr>
                  <a:spLocks noChangeArrowheads="1"/>
                </p:cNvSpPr>
                <p:nvPr/>
              </p:nvSpPr>
              <p:spPr bwMode="auto">
                <a:xfrm>
                  <a:off x="2755" y="2804"/>
                  <a:ext cx="26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7" name="Rectangle 327"/>
                <p:cNvSpPr>
                  <a:spLocks noChangeArrowheads="1"/>
                </p:cNvSpPr>
                <p:nvPr/>
              </p:nvSpPr>
              <p:spPr bwMode="auto">
                <a:xfrm>
                  <a:off x="2781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8" name="Rectangle 328"/>
                <p:cNvSpPr>
                  <a:spLocks noChangeArrowheads="1"/>
                </p:cNvSpPr>
                <p:nvPr/>
              </p:nvSpPr>
              <p:spPr bwMode="auto">
                <a:xfrm>
                  <a:off x="2789" y="2786"/>
                  <a:ext cx="9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99" name="Rectangle 329"/>
                <p:cNvSpPr>
                  <a:spLocks noChangeArrowheads="1"/>
                </p:cNvSpPr>
                <p:nvPr/>
              </p:nvSpPr>
              <p:spPr bwMode="auto">
                <a:xfrm>
                  <a:off x="2807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0" name="Rectangle 330"/>
                <p:cNvSpPr>
                  <a:spLocks noChangeArrowheads="1"/>
                </p:cNvSpPr>
                <p:nvPr/>
              </p:nvSpPr>
              <p:spPr bwMode="auto">
                <a:xfrm>
                  <a:off x="2807" y="2804"/>
                  <a:ext cx="26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1" name="Rectangle 331"/>
                <p:cNvSpPr>
                  <a:spLocks noChangeArrowheads="1"/>
                </p:cNvSpPr>
                <p:nvPr/>
              </p:nvSpPr>
              <p:spPr bwMode="auto">
                <a:xfrm>
                  <a:off x="2833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2" name="Rectangle 332"/>
                <p:cNvSpPr>
                  <a:spLocks noChangeArrowheads="1"/>
                </p:cNvSpPr>
                <p:nvPr/>
              </p:nvSpPr>
              <p:spPr bwMode="auto">
                <a:xfrm>
                  <a:off x="2833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3" name="Rectangle 333"/>
                <p:cNvSpPr>
                  <a:spLocks noChangeArrowheads="1"/>
                </p:cNvSpPr>
                <p:nvPr/>
              </p:nvSpPr>
              <p:spPr bwMode="auto">
                <a:xfrm>
                  <a:off x="2850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4" name="Rectangle 334"/>
                <p:cNvSpPr>
                  <a:spLocks noChangeArrowheads="1"/>
                </p:cNvSpPr>
                <p:nvPr/>
              </p:nvSpPr>
              <p:spPr bwMode="auto">
                <a:xfrm>
                  <a:off x="2850" y="2804"/>
                  <a:ext cx="26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5" name="Rectangle 335"/>
                <p:cNvSpPr>
                  <a:spLocks noChangeArrowheads="1"/>
                </p:cNvSpPr>
                <p:nvPr/>
              </p:nvSpPr>
              <p:spPr bwMode="auto">
                <a:xfrm>
                  <a:off x="2876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6" name="Rectangle 336"/>
                <p:cNvSpPr>
                  <a:spLocks noChangeArrowheads="1"/>
                </p:cNvSpPr>
                <p:nvPr/>
              </p:nvSpPr>
              <p:spPr bwMode="auto">
                <a:xfrm>
                  <a:off x="2876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7" name="Rectangle 337"/>
                <p:cNvSpPr>
                  <a:spLocks noChangeArrowheads="1"/>
                </p:cNvSpPr>
                <p:nvPr/>
              </p:nvSpPr>
              <p:spPr bwMode="auto">
                <a:xfrm>
                  <a:off x="2902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8" name="Rectangle 338"/>
                <p:cNvSpPr>
                  <a:spLocks noChangeArrowheads="1"/>
                </p:cNvSpPr>
                <p:nvPr/>
              </p:nvSpPr>
              <p:spPr bwMode="auto">
                <a:xfrm>
                  <a:off x="2902" y="2804"/>
                  <a:ext cx="18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09" name="Rectangle 339"/>
                <p:cNvSpPr>
                  <a:spLocks noChangeArrowheads="1"/>
                </p:cNvSpPr>
                <p:nvPr/>
              </p:nvSpPr>
              <p:spPr bwMode="auto">
                <a:xfrm>
                  <a:off x="2920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0" name="Rectangle 340"/>
                <p:cNvSpPr>
                  <a:spLocks noChangeArrowheads="1"/>
                </p:cNvSpPr>
                <p:nvPr/>
              </p:nvSpPr>
              <p:spPr bwMode="auto">
                <a:xfrm>
                  <a:off x="2928" y="2786"/>
                  <a:ext cx="9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1" name="Rectangle 341"/>
                <p:cNvSpPr>
                  <a:spLocks noChangeArrowheads="1"/>
                </p:cNvSpPr>
                <p:nvPr/>
              </p:nvSpPr>
              <p:spPr bwMode="auto">
                <a:xfrm>
                  <a:off x="2946" y="2821"/>
                  <a:ext cx="8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2" name="Rectangle 342"/>
                <p:cNvSpPr>
                  <a:spLocks noChangeArrowheads="1"/>
                </p:cNvSpPr>
                <p:nvPr/>
              </p:nvSpPr>
              <p:spPr bwMode="auto">
                <a:xfrm>
                  <a:off x="2946" y="2804"/>
                  <a:ext cx="26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3" name="Rectangle 343"/>
                <p:cNvSpPr>
                  <a:spLocks noChangeArrowheads="1"/>
                </p:cNvSpPr>
                <p:nvPr/>
              </p:nvSpPr>
              <p:spPr bwMode="auto">
                <a:xfrm>
                  <a:off x="2972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4" name="Rectangle 344"/>
                <p:cNvSpPr>
                  <a:spLocks noChangeArrowheads="1"/>
                </p:cNvSpPr>
                <p:nvPr/>
              </p:nvSpPr>
              <p:spPr bwMode="auto">
                <a:xfrm>
                  <a:off x="2972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5" name="Rectangle 345"/>
                <p:cNvSpPr>
                  <a:spLocks noChangeArrowheads="1"/>
                </p:cNvSpPr>
                <p:nvPr/>
              </p:nvSpPr>
              <p:spPr bwMode="auto">
                <a:xfrm>
                  <a:off x="2989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6" name="Rectangle 346"/>
                <p:cNvSpPr>
                  <a:spLocks noChangeArrowheads="1"/>
                </p:cNvSpPr>
                <p:nvPr/>
              </p:nvSpPr>
              <p:spPr bwMode="auto">
                <a:xfrm>
                  <a:off x="2989" y="2804"/>
                  <a:ext cx="26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7" name="Rectangle 347"/>
                <p:cNvSpPr>
                  <a:spLocks noChangeArrowheads="1"/>
                </p:cNvSpPr>
                <p:nvPr/>
              </p:nvSpPr>
              <p:spPr bwMode="auto">
                <a:xfrm>
                  <a:off x="3015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8" name="Rectangle 348"/>
                <p:cNvSpPr>
                  <a:spLocks noChangeArrowheads="1"/>
                </p:cNvSpPr>
                <p:nvPr/>
              </p:nvSpPr>
              <p:spPr bwMode="auto">
                <a:xfrm>
                  <a:off x="3024" y="2786"/>
                  <a:ext cx="9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19" name="Rectangle 349"/>
                <p:cNvSpPr>
                  <a:spLocks noChangeArrowheads="1"/>
                </p:cNvSpPr>
                <p:nvPr/>
              </p:nvSpPr>
              <p:spPr bwMode="auto">
                <a:xfrm>
                  <a:off x="3068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0" name="Rectangle 350"/>
                <p:cNvSpPr>
                  <a:spLocks noChangeArrowheads="1"/>
                </p:cNvSpPr>
                <p:nvPr/>
              </p:nvSpPr>
              <p:spPr bwMode="auto">
                <a:xfrm>
                  <a:off x="3111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1" name="Rectangle 351"/>
                <p:cNvSpPr>
                  <a:spLocks noChangeArrowheads="1"/>
                </p:cNvSpPr>
                <p:nvPr/>
              </p:nvSpPr>
              <p:spPr bwMode="auto">
                <a:xfrm>
                  <a:off x="3128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2" name="Rectangle 352"/>
                <p:cNvSpPr>
                  <a:spLocks noChangeArrowheads="1"/>
                </p:cNvSpPr>
                <p:nvPr/>
              </p:nvSpPr>
              <p:spPr bwMode="auto">
                <a:xfrm>
                  <a:off x="3128" y="2804"/>
                  <a:ext cx="26" cy="43"/>
                </a:xfrm>
                <a:prstGeom prst="rect">
                  <a:avLst/>
                </a:prstGeom>
                <a:solidFill>
                  <a:srgbClr val="0080FF"/>
                </a:solidFill>
                <a:ln w="14288">
                  <a:solidFill>
                    <a:srgbClr val="0080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3" name="Rectangle 353"/>
                <p:cNvSpPr>
                  <a:spLocks noChangeArrowheads="1"/>
                </p:cNvSpPr>
                <p:nvPr/>
              </p:nvSpPr>
              <p:spPr bwMode="auto">
                <a:xfrm>
                  <a:off x="3154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4" name="Rectangle 354"/>
                <p:cNvSpPr>
                  <a:spLocks noChangeArrowheads="1"/>
                </p:cNvSpPr>
                <p:nvPr/>
              </p:nvSpPr>
              <p:spPr bwMode="auto">
                <a:xfrm>
                  <a:off x="3241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5" name="Rectangle 355"/>
                <p:cNvSpPr>
                  <a:spLocks noChangeArrowheads="1"/>
                </p:cNvSpPr>
                <p:nvPr/>
              </p:nvSpPr>
              <p:spPr bwMode="auto">
                <a:xfrm>
                  <a:off x="3302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6" name="Rectangle 356"/>
                <p:cNvSpPr>
                  <a:spLocks noChangeArrowheads="1"/>
                </p:cNvSpPr>
                <p:nvPr/>
              </p:nvSpPr>
              <p:spPr bwMode="auto">
                <a:xfrm>
                  <a:off x="3363" y="2786"/>
                  <a:ext cx="9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7" name="Rectangle 357"/>
                <p:cNvSpPr>
                  <a:spLocks noChangeArrowheads="1"/>
                </p:cNvSpPr>
                <p:nvPr/>
              </p:nvSpPr>
              <p:spPr bwMode="auto">
                <a:xfrm>
                  <a:off x="3415" y="2786"/>
                  <a:ext cx="18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8" name="Rectangle 358"/>
                <p:cNvSpPr>
                  <a:spLocks noChangeArrowheads="1"/>
                </p:cNvSpPr>
                <p:nvPr/>
              </p:nvSpPr>
              <p:spPr bwMode="auto">
                <a:xfrm>
                  <a:off x="3598" y="2821"/>
                  <a:ext cx="9" cy="26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29" name="Rectangle 359"/>
                <p:cNvSpPr>
                  <a:spLocks noChangeArrowheads="1"/>
                </p:cNvSpPr>
                <p:nvPr/>
              </p:nvSpPr>
              <p:spPr bwMode="auto">
                <a:xfrm>
                  <a:off x="3598" y="2786"/>
                  <a:ext cx="17" cy="61"/>
                </a:xfrm>
                <a:prstGeom prst="rect">
                  <a:avLst/>
                </a:prstGeom>
                <a:solidFill>
                  <a:srgbClr val="FF0000"/>
                </a:solidFill>
                <a:ln w="14288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4595" name="Rectangle 361"/>
              <p:cNvSpPr>
                <a:spLocks noChangeArrowheads="1"/>
              </p:cNvSpPr>
              <p:nvPr/>
            </p:nvSpPr>
            <p:spPr bwMode="auto">
              <a:xfrm>
                <a:off x="3615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6" name="Rectangle 362"/>
              <p:cNvSpPr>
                <a:spLocks noChangeArrowheads="1"/>
              </p:cNvSpPr>
              <p:nvPr/>
            </p:nvSpPr>
            <p:spPr bwMode="auto">
              <a:xfrm>
                <a:off x="3746" y="2821"/>
                <a:ext cx="8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7" name="Rectangle 363"/>
              <p:cNvSpPr>
                <a:spLocks noChangeArrowheads="1"/>
              </p:cNvSpPr>
              <p:nvPr/>
            </p:nvSpPr>
            <p:spPr bwMode="auto">
              <a:xfrm>
                <a:off x="3746" y="2786"/>
                <a:ext cx="17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8" name="Rectangle 364"/>
              <p:cNvSpPr>
                <a:spLocks noChangeArrowheads="1"/>
              </p:cNvSpPr>
              <p:nvPr/>
            </p:nvSpPr>
            <p:spPr bwMode="auto">
              <a:xfrm>
                <a:off x="3763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99" name="Rectangle 365"/>
              <p:cNvSpPr>
                <a:spLocks noChangeArrowheads="1"/>
              </p:cNvSpPr>
              <p:nvPr/>
            </p:nvSpPr>
            <p:spPr bwMode="auto">
              <a:xfrm>
                <a:off x="3893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0" name="Rectangle 366"/>
              <p:cNvSpPr>
                <a:spLocks noChangeArrowheads="1"/>
              </p:cNvSpPr>
              <p:nvPr/>
            </p:nvSpPr>
            <p:spPr bwMode="auto">
              <a:xfrm>
                <a:off x="3893" y="2786"/>
                <a:ext cx="18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1" name="Rectangle 367"/>
              <p:cNvSpPr>
                <a:spLocks noChangeArrowheads="1"/>
              </p:cNvSpPr>
              <p:nvPr/>
            </p:nvSpPr>
            <p:spPr bwMode="auto">
              <a:xfrm>
                <a:off x="3911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2" name="Rectangle 368"/>
              <p:cNvSpPr>
                <a:spLocks noChangeArrowheads="1"/>
              </p:cNvSpPr>
              <p:nvPr/>
            </p:nvSpPr>
            <p:spPr bwMode="auto">
              <a:xfrm>
                <a:off x="4041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3" name="Rectangle 369"/>
              <p:cNvSpPr>
                <a:spLocks noChangeArrowheads="1"/>
              </p:cNvSpPr>
              <p:nvPr/>
            </p:nvSpPr>
            <p:spPr bwMode="auto">
              <a:xfrm>
                <a:off x="4041" y="2786"/>
                <a:ext cx="18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4" name="Rectangle 370"/>
              <p:cNvSpPr>
                <a:spLocks noChangeArrowheads="1"/>
              </p:cNvSpPr>
              <p:nvPr/>
            </p:nvSpPr>
            <p:spPr bwMode="auto">
              <a:xfrm>
                <a:off x="4059" y="2821"/>
                <a:ext cx="8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5" name="Rectangle 371"/>
              <p:cNvSpPr>
                <a:spLocks noChangeArrowheads="1"/>
              </p:cNvSpPr>
              <p:nvPr/>
            </p:nvSpPr>
            <p:spPr bwMode="auto">
              <a:xfrm>
                <a:off x="4180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6" name="Rectangle 372"/>
              <p:cNvSpPr>
                <a:spLocks noChangeArrowheads="1"/>
              </p:cNvSpPr>
              <p:nvPr/>
            </p:nvSpPr>
            <p:spPr bwMode="auto">
              <a:xfrm>
                <a:off x="4180" y="2786"/>
                <a:ext cx="18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7" name="Rectangle 373"/>
              <p:cNvSpPr>
                <a:spLocks noChangeArrowheads="1"/>
              </p:cNvSpPr>
              <p:nvPr/>
            </p:nvSpPr>
            <p:spPr bwMode="auto">
              <a:xfrm>
                <a:off x="4198" y="2821"/>
                <a:ext cx="8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8" name="Rectangle 374"/>
              <p:cNvSpPr>
                <a:spLocks noChangeArrowheads="1"/>
              </p:cNvSpPr>
              <p:nvPr/>
            </p:nvSpPr>
            <p:spPr bwMode="auto">
              <a:xfrm>
                <a:off x="4328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9" name="Rectangle 375"/>
              <p:cNvSpPr>
                <a:spLocks noChangeArrowheads="1"/>
              </p:cNvSpPr>
              <p:nvPr/>
            </p:nvSpPr>
            <p:spPr bwMode="auto">
              <a:xfrm>
                <a:off x="4328" y="2786"/>
                <a:ext cx="17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0" name="Rectangle 376"/>
              <p:cNvSpPr>
                <a:spLocks noChangeArrowheads="1"/>
              </p:cNvSpPr>
              <p:nvPr/>
            </p:nvSpPr>
            <p:spPr bwMode="auto">
              <a:xfrm>
                <a:off x="4345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1" name="Rectangle 377"/>
              <p:cNvSpPr>
                <a:spLocks noChangeArrowheads="1"/>
              </p:cNvSpPr>
              <p:nvPr/>
            </p:nvSpPr>
            <p:spPr bwMode="auto">
              <a:xfrm>
                <a:off x="4476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2" name="Rectangle 378"/>
              <p:cNvSpPr>
                <a:spLocks noChangeArrowheads="1"/>
              </p:cNvSpPr>
              <p:nvPr/>
            </p:nvSpPr>
            <p:spPr bwMode="auto">
              <a:xfrm>
                <a:off x="4476" y="2786"/>
                <a:ext cx="17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3" name="Rectangle 379"/>
              <p:cNvSpPr>
                <a:spLocks noChangeArrowheads="1"/>
              </p:cNvSpPr>
              <p:nvPr/>
            </p:nvSpPr>
            <p:spPr bwMode="auto">
              <a:xfrm>
                <a:off x="4493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4" name="Rectangle 380"/>
              <p:cNvSpPr>
                <a:spLocks noChangeArrowheads="1"/>
              </p:cNvSpPr>
              <p:nvPr/>
            </p:nvSpPr>
            <p:spPr bwMode="auto">
              <a:xfrm>
                <a:off x="4624" y="2821"/>
                <a:ext cx="8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5" name="Rectangle 381"/>
              <p:cNvSpPr>
                <a:spLocks noChangeArrowheads="1"/>
              </p:cNvSpPr>
              <p:nvPr/>
            </p:nvSpPr>
            <p:spPr bwMode="auto">
              <a:xfrm>
                <a:off x="4624" y="2786"/>
                <a:ext cx="17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6" name="Rectangle 382"/>
              <p:cNvSpPr>
                <a:spLocks noChangeArrowheads="1"/>
              </p:cNvSpPr>
              <p:nvPr/>
            </p:nvSpPr>
            <p:spPr bwMode="auto">
              <a:xfrm>
                <a:off x="4641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7" name="Rectangle 383"/>
              <p:cNvSpPr>
                <a:spLocks noChangeArrowheads="1"/>
              </p:cNvSpPr>
              <p:nvPr/>
            </p:nvSpPr>
            <p:spPr bwMode="auto">
              <a:xfrm>
                <a:off x="4763" y="2821"/>
                <a:ext cx="8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8" name="Rectangle 384"/>
              <p:cNvSpPr>
                <a:spLocks noChangeArrowheads="1"/>
              </p:cNvSpPr>
              <p:nvPr/>
            </p:nvSpPr>
            <p:spPr bwMode="auto">
              <a:xfrm>
                <a:off x="4763" y="2786"/>
                <a:ext cx="17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9" name="Rectangle 385"/>
              <p:cNvSpPr>
                <a:spLocks noChangeArrowheads="1"/>
              </p:cNvSpPr>
              <p:nvPr/>
            </p:nvSpPr>
            <p:spPr bwMode="auto">
              <a:xfrm>
                <a:off x="4780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0" name="Rectangle 386"/>
              <p:cNvSpPr>
                <a:spLocks noChangeArrowheads="1"/>
              </p:cNvSpPr>
              <p:nvPr/>
            </p:nvSpPr>
            <p:spPr bwMode="auto">
              <a:xfrm>
                <a:off x="4911" y="2821"/>
                <a:ext cx="8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1" name="Rectangle 387"/>
              <p:cNvSpPr>
                <a:spLocks noChangeArrowheads="1"/>
              </p:cNvSpPr>
              <p:nvPr/>
            </p:nvSpPr>
            <p:spPr bwMode="auto">
              <a:xfrm>
                <a:off x="4911" y="2786"/>
                <a:ext cx="17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2" name="Rectangle 388"/>
              <p:cNvSpPr>
                <a:spLocks noChangeArrowheads="1"/>
              </p:cNvSpPr>
              <p:nvPr/>
            </p:nvSpPr>
            <p:spPr bwMode="auto">
              <a:xfrm>
                <a:off x="4928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3" name="Rectangle 389"/>
              <p:cNvSpPr>
                <a:spLocks noChangeArrowheads="1"/>
              </p:cNvSpPr>
              <p:nvPr/>
            </p:nvSpPr>
            <p:spPr bwMode="auto">
              <a:xfrm>
                <a:off x="5058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4" name="Rectangle 390"/>
              <p:cNvSpPr>
                <a:spLocks noChangeArrowheads="1"/>
              </p:cNvSpPr>
              <p:nvPr/>
            </p:nvSpPr>
            <p:spPr bwMode="auto">
              <a:xfrm>
                <a:off x="5058" y="2786"/>
                <a:ext cx="18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5" name="Rectangle 391"/>
              <p:cNvSpPr>
                <a:spLocks noChangeArrowheads="1"/>
              </p:cNvSpPr>
              <p:nvPr/>
            </p:nvSpPr>
            <p:spPr bwMode="auto">
              <a:xfrm>
                <a:off x="5076" y="2821"/>
                <a:ext cx="8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6" name="Rectangle 392"/>
              <p:cNvSpPr>
                <a:spLocks noChangeArrowheads="1"/>
              </p:cNvSpPr>
              <p:nvPr/>
            </p:nvSpPr>
            <p:spPr bwMode="auto">
              <a:xfrm>
                <a:off x="5206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7" name="Rectangle 393"/>
              <p:cNvSpPr>
                <a:spLocks noChangeArrowheads="1"/>
              </p:cNvSpPr>
              <p:nvPr/>
            </p:nvSpPr>
            <p:spPr bwMode="auto">
              <a:xfrm>
                <a:off x="5206" y="2786"/>
                <a:ext cx="18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8" name="Rectangle 394"/>
              <p:cNvSpPr>
                <a:spLocks noChangeArrowheads="1"/>
              </p:cNvSpPr>
              <p:nvPr/>
            </p:nvSpPr>
            <p:spPr bwMode="auto">
              <a:xfrm>
                <a:off x="5224" y="2821"/>
                <a:ext cx="8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29" name="Rectangle 395"/>
              <p:cNvSpPr>
                <a:spLocks noChangeArrowheads="1"/>
              </p:cNvSpPr>
              <p:nvPr/>
            </p:nvSpPr>
            <p:spPr bwMode="auto">
              <a:xfrm>
                <a:off x="5345" y="2821"/>
                <a:ext cx="9" cy="26"/>
              </a:xfrm>
              <a:prstGeom prst="rect">
                <a:avLst/>
              </a:prstGeom>
              <a:solidFill>
                <a:srgbClr val="00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30" name="Rectangle 396"/>
              <p:cNvSpPr>
                <a:spLocks noChangeArrowheads="1"/>
              </p:cNvSpPr>
              <p:nvPr/>
            </p:nvSpPr>
            <p:spPr bwMode="auto">
              <a:xfrm>
                <a:off x="5345" y="2786"/>
                <a:ext cx="18" cy="61"/>
              </a:xfrm>
              <a:prstGeom prst="rect">
                <a:avLst/>
              </a:prstGeom>
              <a:solidFill>
                <a:srgbClr val="FF0000"/>
              </a:solidFill>
              <a:ln w="14288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583" name="AutoShape 35"/>
            <p:cNvSpPr>
              <a:spLocks/>
            </p:cNvSpPr>
            <p:nvPr/>
          </p:nvSpPr>
          <p:spPr bwMode="auto">
            <a:xfrm rot="16200000" flipV="1">
              <a:off x="4270863" y="4129196"/>
              <a:ext cx="205444" cy="1143803"/>
            </a:xfrm>
            <a:prstGeom prst="leftBrace">
              <a:avLst>
                <a:gd name="adj1" fmla="val 41808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24584" name="AutoShape 35"/>
            <p:cNvSpPr>
              <a:spLocks/>
            </p:cNvSpPr>
            <p:nvPr/>
          </p:nvSpPr>
          <p:spPr bwMode="auto">
            <a:xfrm rot="16200000" flipV="1">
              <a:off x="1957764" y="2975196"/>
              <a:ext cx="153930" cy="3477562"/>
            </a:xfrm>
            <a:prstGeom prst="leftBrace">
              <a:avLst>
                <a:gd name="adj1" fmla="val 41418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24585" name="Rectangle 602"/>
            <p:cNvSpPr>
              <a:spLocks noChangeArrowheads="1"/>
            </p:cNvSpPr>
            <p:nvPr/>
          </p:nvSpPr>
          <p:spPr bwMode="auto">
            <a:xfrm>
              <a:off x="3659613" y="4821519"/>
              <a:ext cx="1628775" cy="2778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/>
                <a:t>25 m Arc</a:t>
              </a:r>
            </a:p>
          </p:txBody>
        </p:sp>
        <p:sp>
          <p:nvSpPr>
            <p:cNvPr id="24586" name="Rectangle 602"/>
            <p:cNvSpPr>
              <a:spLocks noChangeArrowheads="1"/>
            </p:cNvSpPr>
            <p:nvPr/>
          </p:nvSpPr>
          <p:spPr bwMode="auto">
            <a:xfrm>
              <a:off x="682581" y="4834219"/>
              <a:ext cx="27560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/>
                <a:t>150 m ‘Low-beta’ Straight  (half)</a:t>
              </a:r>
            </a:p>
          </p:txBody>
        </p:sp>
        <p:sp>
          <p:nvSpPr>
            <p:cNvPr id="24587" name="Rectangle 602"/>
            <p:cNvSpPr>
              <a:spLocks noChangeArrowheads="1"/>
            </p:cNvSpPr>
            <p:nvPr/>
          </p:nvSpPr>
          <p:spPr bwMode="auto">
            <a:xfrm>
              <a:off x="370067" y="1699005"/>
              <a:ext cx="1331912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400" u="none"/>
                <a:t>p = 3.8 GeV/c</a:t>
              </a:r>
            </a:p>
          </p:txBody>
        </p:sp>
        <p:sp>
          <p:nvSpPr>
            <p:cNvPr id="24588" name="AutoShape 35"/>
            <p:cNvSpPr>
              <a:spLocks/>
            </p:cNvSpPr>
            <p:nvPr/>
          </p:nvSpPr>
          <p:spPr bwMode="auto">
            <a:xfrm rot="16200000" flipV="1">
              <a:off x="6630649" y="2947292"/>
              <a:ext cx="153930" cy="3477562"/>
            </a:xfrm>
            <a:prstGeom prst="leftBrace">
              <a:avLst>
                <a:gd name="adj1" fmla="val 41418"/>
                <a:gd name="adj2" fmla="val 50000"/>
              </a:avLst>
            </a:prstGeom>
            <a:noFill/>
            <a:ln w="12699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0488" tIns="44450" rIns="90488" bIns="44450" anchor="ctr"/>
            <a:lstStyle/>
            <a:p>
              <a:endParaRPr lang="en-US"/>
            </a:p>
          </p:txBody>
        </p:sp>
        <p:sp>
          <p:nvSpPr>
            <p:cNvPr id="24589" name="Rectangle 602"/>
            <p:cNvSpPr>
              <a:spLocks noChangeArrowheads="1"/>
            </p:cNvSpPr>
            <p:nvPr/>
          </p:nvSpPr>
          <p:spPr bwMode="auto">
            <a:xfrm>
              <a:off x="5484254" y="4793436"/>
              <a:ext cx="275607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/>
                <a:t>150 m ‘High-beta’ Straight  (half)</a:t>
              </a:r>
            </a:p>
          </p:txBody>
        </p:sp>
        <p:sp>
          <p:nvSpPr>
            <p:cNvPr id="24590" name="Rectangle 602"/>
            <p:cNvSpPr>
              <a:spLocks noChangeArrowheads="1"/>
            </p:cNvSpPr>
            <p:nvPr/>
          </p:nvSpPr>
          <p:spPr bwMode="auto">
            <a:xfrm>
              <a:off x="8500057" y="2693841"/>
              <a:ext cx="6568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800" u="none">
                  <a:sym typeface="Symbol" pitchFamily="18" charset="2"/>
                </a:rPr>
                <a:t></a:t>
              </a:r>
              <a:r>
                <a:rPr lang="en-US" sz="1800" u="none"/>
                <a:t> 2</a:t>
              </a:r>
            </a:p>
          </p:txBody>
        </p:sp>
        <p:cxnSp>
          <p:nvCxnSpPr>
            <p:cNvPr id="24591" name="Straight Arrow Connector 398"/>
            <p:cNvCxnSpPr>
              <a:cxnSpLocks noChangeShapeType="1"/>
            </p:cNvCxnSpPr>
            <p:nvPr/>
          </p:nvCxnSpPr>
          <p:spPr bwMode="auto">
            <a:xfrm flipV="1">
              <a:off x="8461422" y="4675036"/>
              <a:ext cx="1" cy="347730"/>
            </a:xfrm>
            <a:prstGeom prst="straightConnector1">
              <a:avLst/>
            </a:prstGeom>
            <a:noFill/>
            <a:ln w="12699" algn="ctr">
              <a:solidFill>
                <a:schemeClr val="tx1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592" name="Rectangle 602"/>
            <p:cNvSpPr>
              <a:spLocks noChangeArrowheads="1"/>
            </p:cNvSpPr>
            <p:nvPr/>
          </p:nvSpPr>
          <p:spPr bwMode="auto">
            <a:xfrm>
              <a:off x="7986398" y="4999163"/>
              <a:ext cx="96442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 dirty="0">
                  <a:sym typeface="Symbol" pitchFamily="18" charset="2"/>
                </a:rPr>
                <a:t>mirror point</a:t>
              </a:r>
              <a:endParaRPr lang="en-US" sz="1200" u="none" dirty="0"/>
            </a:p>
          </p:txBody>
        </p:sp>
      </p:grpSp>
      <p:sp>
        <p:nvSpPr>
          <p:cNvPr id="24581" name="Footer Placeholder 6"/>
          <p:cNvSpPr>
            <a:spLocks noGrp="1"/>
          </p:cNvSpPr>
          <p:nvPr>
            <p:ph type="ftr" sz="quarter" idx="10"/>
          </p:nvPr>
        </p:nvSpPr>
        <p:spPr>
          <a:xfrm>
            <a:off x="5292725" y="6613525"/>
            <a:ext cx="3233738" cy="24447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1pPr>
            <a:lvl2pPr marL="742950" indent="-28575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2pPr>
            <a:lvl3pPr marL="1143000" indent="-22860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3pPr>
            <a:lvl4pPr marL="1600200" indent="-22860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4pPr>
            <a:lvl5pPr marL="2057400" indent="-22860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9pPr>
          </a:lstStyle>
          <a:p>
            <a:r>
              <a:rPr lang="en-US" sz="900" u="none" dirty="0" err="1" smtClean="0">
                <a:solidFill>
                  <a:srgbClr val="660066"/>
                </a:solidFill>
              </a:rPr>
              <a:t>NuFact</a:t>
            </a:r>
            <a:r>
              <a:rPr lang="en-US" sz="900" u="none" dirty="0" smtClean="0">
                <a:solidFill>
                  <a:srgbClr val="660066"/>
                </a:solidFill>
              </a:rPr>
              <a:t> 2012, College of William &amp; Mary, Jul 23-28, 2012</a:t>
            </a:r>
          </a:p>
        </p:txBody>
      </p:sp>
      <p:grpSp>
        <p:nvGrpSpPr>
          <p:cNvPr id="254" name="Group 12"/>
          <p:cNvGrpSpPr>
            <a:grpSpLocks/>
          </p:cNvGrpSpPr>
          <p:nvPr/>
        </p:nvGrpSpPr>
        <p:grpSpPr bwMode="auto">
          <a:xfrm>
            <a:off x="116176" y="748886"/>
            <a:ext cx="8914356" cy="2222520"/>
            <a:chOff x="1" y="1689914"/>
            <a:chExt cx="9143999" cy="3288445"/>
          </a:xfrm>
        </p:grpSpPr>
        <p:pic>
          <p:nvPicPr>
            <p:cNvPr id="255" name="Picture 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" y="1689914"/>
              <a:ext cx="9143999" cy="32884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699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" name="Rectangle 602"/>
            <p:cNvSpPr>
              <a:spLocks noChangeArrowheads="1"/>
            </p:cNvSpPr>
            <p:nvPr/>
          </p:nvSpPr>
          <p:spPr bwMode="auto">
            <a:xfrm>
              <a:off x="437108" y="4199548"/>
              <a:ext cx="828675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100" u="none">
                  <a:solidFill>
                    <a:schemeClr val="bg1"/>
                  </a:solidFill>
                </a:rPr>
                <a:t>25m Arc</a:t>
              </a:r>
            </a:p>
          </p:txBody>
        </p:sp>
        <p:sp>
          <p:nvSpPr>
            <p:cNvPr id="257" name="Rectangle 602"/>
            <p:cNvSpPr>
              <a:spLocks noChangeArrowheads="1"/>
            </p:cNvSpPr>
            <p:nvPr/>
          </p:nvSpPr>
          <p:spPr bwMode="auto">
            <a:xfrm rot="-930655">
              <a:off x="3521568" y="2773596"/>
              <a:ext cx="1738312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100" u="none">
                  <a:solidFill>
                    <a:schemeClr val="bg1"/>
                  </a:solidFill>
                </a:rPr>
                <a:t>150 meter Straight</a:t>
              </a:r>
            </a:p>
          </p:txBody>
        </p:sp>
        <p:sp>
          <p:nvSpPr>
            <p:cNvPr id="258" name="Rectangle 602"/>
            <p:cNvSpPr>
              <a:spLocks noChangeArrowheads="1"/>
            </p:cNvSpPr>
            <p:nvPr/>
          </p:nvSpPr>
          <p:spPr bwMode="auto">
            <a:xfrm>
              <a:off x="7921802" y="2164790"/>
              <a:ext cx="774700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100" u="none">
                  <a:solidFill>
                    <a:schemeClr val="bg1"/>
                  </a:solidFill>
                </a:rPr>
                <a:t>25 m Arc</a:t>
              </a:r>
            </a:p>
          </p:txBody>
        </p:sp>
        <p:sp>
          <p:nvSpPr>
            <p:cNvPr id="259" name="Rectangle 602"/>
            <p:cNvSpPr>
              <a:spLocks noChangeArrowheads="1"/>
            </p:cNvSpPr>
            <p:nvPr/>
          </p:nvSpPr>
          <p:spPr bwMode="auto">
            <a:xfrm rot="-930655">
              <a:off x="3661525" y="3385901"/>
              <a:ext cx="2020192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100" u="none">
                  <a:solidFill>
                    <a:schemeClr val="bg1"/>
                  </a:solidFill>
                </a:rPr>
                <a:t>150 meter Decay Straight</a:t>
              </a:r>
            </a:p>
          </p:txBody>
        </p:sp>
      </p:grpSp>
      <p:sp>
        <p:nvSpPr>
          <p:cNvPr id="262" name="Rectangle 602"/>
          <p:cNvSpPr>
            <a:spLocks noChangeArrowheads="1"/>
          </p:cNvSpPr>
          <p:nvPr/>
        </p:nvSpPr>
        <p:spPr bwMode="auto">
          <a:xfrm>
            <a:off x="4104361" y="2321125"/>
            <a:ext cx="255587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600" u="none" dirty="0">
                <a:solidFill>
                  <a:schemeClr val="bg1"/>
                </a:solidFill>
              </a:rPr>
              <a:t>350 meter Racetrack Ring </a:t>
            </a:r>
          </a:p>
        </p:txBody>
      </p:sp>
      <p:sp>
        <p:nvSpPr>
          <p:cNvPr id="264" name="Rectangle 602"/>
          <p:cNvSpPr>
            <a:spLocks noChangeArrowheads="1"/>
          </p:cNvSpPr>
          <p:nvPr/>
        </p:nvSpPr>
        <p:spPr bwMode="auto">
          <a:xfrm>
            <a:off x="1032870" y="809101"/>
            <a:ext cx="533241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en-US" sz="1600" u="none" dirty="0" err="1">
                <a:solidFill>
                  <a:schemeClr val="bg1"/>
                </a:solidFill>
              </a:rPr>
              <a:t>Muons</a:t>
            </a:r>
            <a:r>
              <a:rPr lang="en-US" sz="1600" u="none" dirty="0">
                <a:solidFill>
                  <a:schemeClr val="bg1"/>
                </a:solidFill>
              </a:rPr>
              <a:t> recirculated at central momentum: p = 3.8 </a:t>
            </a:r>
            <a:r>
              <a:rPr lang="en-US" sz="1600" u="none" dirty="0" err="1">
                <a:solidFill>
                  <a:schemeClr val="bg1"/>
                </a:solidFill>
              </a:rPr>
              <a:t>GeV</a:t>
            </a:r>
            <a:r>
              <a:rPr lang="en-US" sz="1600" u="none" dirty="0">
                <a:solidFill>
                  <a:schemeClr val="bg1"/>
                </a:solidFill>
              </a:rPr>
              <a:t>/c</a:t>
            </a:r>
          </a:p>
        </p:txBody>
      </p:sp>
      <p:grpSp>
        <p:nvGrpSpPr>
          <p:cNvPr id="266" name="Group 34"/>
          <p:cNvGrpSpPr>
            <a:grpSpLocks/>
          </p:cNvGrpSpPr>
          <p:nvPr/>
        </p:nvGrpSpPr>
        <p:grpSpPr bwMode="auto">
          <a:xfrm>
            <a:off x="384457" y="2742193"/>
            <a:ext cx="815975" cy="547622"/>
            <a:chOff x="0" y="4660958"/>
            <a:chExt cx="815962" cy="669001"/>
          </a:xfrm>
        </p:grpSpPr>
        <p:grpSp>
          <p:nvGrpSpPr>
            <p:cNvPr id="267" name="Group 33"/>
            <p:cNvGrpSpPr>
              <a:grpSpLocks/>
            </p:cNvGrpSpPr>
            <p:nvPr/>
          </p:nvGrpSpPr>
          <p:grpSpPr bwMode="auto">
            <a:xfrm>
              <a:off x="298026" y="4660958"/>
              <a:ext cx="517936" cy="179569"/>
              <a:chOff x="1088601" y="5065771"/>
              <a:chExt cx="517936" cy="179569"/>
            </a:xfrm>
          </p:grpSpPr>
          <p:cxnSp>
            <p:nvCxnSpPr>
              <p:cNvPr id="269" name="Straight Arrow Connector 264"/>
              <p:cNvCxnSpPr>
                <a:cxnSpLocks noChangeShapeType="1"/>
              </p:cNvCxnSpPr>
              <p:nvPr/>
            </p:nvCxnSpPr>
            <p:spPr bwMode="auto">
              <a:xfrm flipV="1">
                <a:off x="1457325" y="5065771"/>
                <a:ext cx="149212" cy="82530"/>
              </a:xfrm>
              <a:prstGeom prst="straightConnector1">
                <a:avLst/>
              </a:prstGeom>
              <a:noFill/>
              <a:ln w="19050" algn="ctr">
                <a:solidFill>
                  <a:srgbClr val="FFFF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70" name="Straight Connector 266"/>
              <p:cNvCxnSpPr>
                <a:cxnSpLocks noChangeShapeType="1"/>
              </p:cNvCxnSpPr>
              <p:nvPr/>
            </p:nvCxnSpPr>
            <p:spPr bwMode="auto">
              <a:xfrm flipV="1">
                <a:off x="1285876" y="5143539"/>
                <a:ext cx="183356" cy="9525"/>
              </a:xfrm>
              <a:prstGeom prst="line">
                <a:avLst/>
              </a:prstGeom>
              <a:noFill/>
              <a:ln w="19050" algn="ctr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71" name="Straight Connector 266"/>
              <p:cNvCxnSpPr>
                <a:cxnSpLocks noChangeShapeType="1"/>
              </p:cNvCxnSpPr>
              <p:nvPr/>
            </p:nvCxnSpPr>
            <p:spPr bwMode="auto">
              <a:xfrm flipV="1">
                <a:off x="1088601" y="5153064"/>
                <a:ext cx="202037" cy="92276"/>
              </a:xfrm>
              <a:prstGeom prst="line">
                <a:avLst/>
              </a:prstGeom>
              <a:noFill/>
              <a:ln w="19050" algn="ctr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68" name="TextBox 268"/>
            <p:cNvSpPr txBox="1">
              <a:spLocks noChangeArrowheads="1"/>
            </p:cNvSpPr>
            <p:nvPr/>
          </p:nvSpPr>
          <p:spPr bwMode="auto">
            <a:xfrm>
              <a:off x="0" y="4841166"/>
              <a:ext cx="714375" cy="488793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1pPr>
              <a:lvl2pPr marL="742950" indent="-28575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2pPr>
              <a:lvl3pPr marL="1143000" indent="-22860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3pPr>
              <a:lvl4pPr marL="1600200" indent="-22860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4pPr>
              <a:lvl5pPr marL="2057400" indent="-22860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9pPr>
            </a:lstStyle>
            <a:p>
              <a:r>
                <a:rPr lang="en-US" u="none" dirty="0" smtClean="0"/>
                <a:t>injection </a:t>
              </a:r>
              <a:r>
                <a:rPr lang="en-US" u="none" dirty="0"/>
                <a:t>scheme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32805315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1"/>
          <p:cNvSpPr>
            <a:spLocks noGrp="1"/>
          </p:cNvSpPr>
          <p:nvPr>
            <p:ph type="title"/>
          </p:nvPr>
        </p:nvSpPr>
        <p:spPr>
          <a:xfrm>
            <a:off x="1300163" y="239713"/>
            <a:ext cx="6530975" cy="387350"/>
          </a:xfrm>
        </p:spPr>
        <p:txBody>
          <a:bodyPr/>
          <a:lstStyle/>
          <a:p>
            <a:r>
              <a:rPr lang="en-US" sz="3200" smtClean="0">
                <a:solidFill>
                  <a:srgbClr val="00B050"/>
                </a:solidFill>
              </a:rPr>
              <a:t>Magnet Cost  Estimate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4294967295"/>
          </p:nvPr>
        </p:nvSpPr>
        <p:spPr>
          <a:xfrm>
            <a:off x="6980238" y="6462713"/>
            <a:ext cx="21336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B9320A09-5671-4F4F-8D42-6A1DFBECED66}" type="slidenum">
              <a:rPr lang="en-US" smtClean="0"/>
              <a:pPr>
                <a:defRPr/>
              </a:pPr>
              <a:t>12</a:t>
            </a:fld>
            <a:endParaRPr lang="en-US" dirty="0"/>
          </a:p>
        </p:txBody>
      </p:sp>
      <p:sp>
        <p:nvSpPr>
          <p:cNvPr id="28676" name="Rectangle 5"/>
          <p:cNvSpPr>
            <a:spLocks noChangeArrowheads="1"/>
          </p:cNvSpPr>
          <p:nvPr/>
        </p:nvSpPr>
        <p:spPr bwMode="auto">
          <a:xfrm>
            <a:off x="3500438" y="4860925"/>
            <a:ext cx="1660525" cy="307975"/>
          </a:xfrm>
          <a:prstGeom prst="rect">
            <a:avLst/>
          </a:prstGeom>
          <a:solidFill>
            <a:srgbClr val="FF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u="none">
                <a:solidFill>
                  <a:srgbClr val="7030A0"/>
                </a:solidFill>
              </a:rPr>
              <a:t>Vladimir Kashikhin</a:t>
            </a:r>
          </a:p>
        </p:txBody>
      </p:sp>
      <p:pic>
        <p:nvPicPr>
          <p:cNvPr id="28677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88" y="2265363"/>
            <a:ext cx="9096375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699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9" name="Rectangle 7"/>
          <p:cNvSpPr>
            <a:spLocks noChangeArrowheads="1"/>
          </p:cNvSpPr>
          <p:nvPr/>
        </p:nvSpPr>
        <p:spPr bwMode="auto">
          <a:xfrm>
            <a:off x="2757488" y="1347788"/>
            <a:ext cx="34940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ctr"/>
            <a:r>
              <a:rPr lang="en-US" sz="1800" u="none">
                <a:solidFill>
                  <a:srgbClr val="7030A0"/>
                </a:solidFill>
              </a:rPr>
              <a:t>Strauss &amp; Green Costing Model </a:t>
            </a:r>
          </a:p>
        </p:txBody>
      </p:sp>
    </p:spTree>
    <p:extLst>
      <p:ext uri="{BB962C8B-B14F-4D97-AF65-F5344CB8AC3E}">
        <p14:creationId xmlns:p14="http://schemas.microsoft.com/office/powerpoint/2010/main" val="3356579427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Title 1"/>
          <p:cNvSpPr>
            <a:spLocks noGrp="1"/>
          </p:cNvSpPr>
          <p:nvPr>
            <p:ph type="title" idx="4294967295"/>
          </p:nvPr>
        </p:nvSpPr>
        <p:spPr>
          <a:xfrm>
            <a:off x="617538" y="209550"/>
            <a:ext cx="7612062" cy="387350"/>
          </a:xfrm>
        </p:spPr>
        <p:txBody>
          <a:bodyPr/>
          <a:lstStyle/>
          <a:p>
            <a:r>
              <a:rPr lang="en-US" sz="3200" smtClean="0">
                <a:solidFill>
                  <a:srgbClr val="00B050"/>
                </a:solidFill>
              </a:rPr>
              <a:t>Dynamic Aperture – tracking</a:t>
            </a:r>
          </a:p>
        </p:txBody>
      </p:sp>
      <p:sp>
        <p:nvSpPr>
          <p:cNvPr id="29699" name="Date Placeholder 3"/>
          <p:cNvSpPr txBox="1">
            <a:spLocks noGrp="1"/>
          </p:cNvSpPr>
          <p:nvPr/>
        </p:nvSpPr>
        <p:spPr bwMode="auto">
          <a:xfrm>
            <a:off x="838200" y="6477000"/>
            <a:ext cx="1676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1pPr>
            <a:lvl2pPr marL="742950" indent="-28575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2pPr>
            <a:lvl3pPr marL="1143000" indent="-22860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3pPr>
            <a:lvl4pPr marL="1600200" indent="-22860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4pPr>
            <a:lvl5pPr marL="2057400" indent="-22860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9pPr>
          </a:lstStyle>
          <a:p>
            <a:r>
              <a:rPr lang="en-US" sz="1400">
                <a:solidFill>
                  <a:schemeClr val="bg1"/>
                </a:solidFill>
                <a:latin typeface="Arial" charset="0"/>
              </a:rPr>
              <a:t>6/30/08</a:t>
            </a:r>
          </a:p>
        </p:txBody>
      </p:sp>
      <p:sp>
        <p:nvSpPr>
          <p:cNvPr id="29700" name="Footer Placeholder 4"/>
          <p:cNvSpPr txBox="1">
            <a:spLocks noGrp="1"/>
          </p:cNvSpPr>
          <p:nvPr/>
        </p:nvSpPr>
        <p:spPr bwMode="auto">
          <a:xfrm>
            <a:off x="2590800" y="6400800"/>
            <a:ext cx="4191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1pPr>
            <a:lvl2pPr marL="742950" indent="-28575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2pPr>
            <a:lvl3pPr marL="1143000" indent="-22860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3pPr>
            <a:lvl4pPr marL="1600200" indent="-22860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4pPr>
            <a:lvl5pPr marL="2057400" indent="-228600"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000" u="sng">
                <a:solidFill>
                  <a:schemeClr val="tx1"/>
                </a:solidFill>
                <a:latin typeface="Arial Unicode MS" pitchFamily="34" charset="-128"/>
              </a:defRPr>
            </a:lvl9pPr>
          </a:lstStyle>
          <a:p>
            <a:pPr algn="ctr" eaLnBrk="1" hangingPunct="1"/>
            <a:r>
              <a:rPr lang="en-US" sz="1400">
                <a:solidFill>
                  <a:schemeClr val="bg1"/>
                </a:solidFill>
                <a:latin typeface="Arial" charset="0"/>
              </a:rPr>
              <a:t>NuFact08, Valencia</a:t>
            </a:r>
          </a:p>
        </p:txBody>
      </p:sp>
      <p:sp>
        <p:nvSpPr>
          <p:cNvPr id="10" name="Slide Number Placeholder 2"/>
          <p:cNvSpPr>
            <a:spLocks noGrp="1"/>
          </p:cNvSpPr>
          <p:nvPr>
            <p:ph type="sldNum" sz="quarter" idx="4294967295"/>
          </p:nvPr>
        </p:nvSpPr>
        <p:spPr>
          <a:xfrm>
            <a:off x="6980238" y="6462713"/>
            <a:ext cx="2133600" cy="365125"/>
          </a:xfrm>
          <a:prstGeom prst="rect">
            <a:avLst/>
          </a:prstGeom>
        </p:spPr>
        <p:txBody>
          <a:bodyPr/>
          <a:lstStyle/>
          <a:p>
            <a:pPr>
              <a:defRPr/>
            </a:pPr>
            <a:fld id="{0079A6FB-8B18-41CE-A461-DE5B988A982B}" type="slidenum">
              <a:rPr lang="en-US" u="none" smtClean="0"/>
              <a:pPr>
                <a:defRPr/>
              </a:pPr>
              <a:t>13</a:t>
            </a:fld>
            <a:endParaRPr lang="en-US" u="none" dirty="0"/>
          </a:p>
        </p:txBody>
      </p:sp>
      <p:grpSp>
        <p:nvGrpSpPr>
          <p:cNvPr id="29702" name="Group 54756"/>
          <p:cNvGrpSpPr>
            <a:grpSpLocks/>
          </p:cNvGrpSpPr>
          <p:nvPr/>
        </p:nvGrpSpPr>
        <p:grpSpPr bwMode="auto">
          <a:xfrm>
            <a:off x="236538" y="868363"/>
            <a:ext cx="8907462" cy="5435600"/>
            <a:chOff x="236538" y="868363"/>
            <a:chExt cx="8907462" cy="5435600"/>
          </a:xfrm>
        </p:grpSpPr>
        <p:grpSp>
          <p:nvGrpSpPr>
            <p:cNvPr id="29704" name="Group 10087"/>
            <p:cNvGrpSpPr>
              <a:grpSpLocks noChangeAspect="1"/>
            </p:cNvGrpSpPr>
            <p:nvPr/>
          </p:nvGrpSpPr>
          <p:grpSpPr bwMode="auto">
            <a:xfrm>
              <a:off x="3273424" y="1536700"/>
              <a:ext cx="2638425" cy="2668588"/>
              <a:chOff x="2062" y="968"/>
              <a:chExt cx="1662" cy="1681"/>
            </a:xfrm>
          </p:grpSpPr>
          <p:sp>
            <p:nvSpPr>
              <p:cNvPr id="49828" name="AutoShape 10086"/>
              <p:cNvSpPr>
                <a:spLocks noChangeAspect="1" noChangeArrowheads="1" noTextEdit="1"/>
              </p:cNvSpPr>
              <p:nvPr/>
            </p:nvSpPr>
            <p:spPr bwMode="auto">
              <a:xfrm>
                <a:off x="2062" y="968"/>
                <a:ext cx="1662" cy="16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829" name="Group 10288"/>
              <p:cNvGrpSpPr>
                <a:grpSpLocks/>
              </p:cNvGrpSpPr>
              <p:nvPr/>
            </p:nvGrpSpPr>
            <p:grpSpPr bwMode="auto">
              <a:xfrm>
                <a:off x="2062" y="968"/>
                <a:ext cx="1662" cy="1681"/>
                <a:chOff x="2062" y="968"/>
                <a:chExt cx="1662" cy="1681"/>
              </a:xfrm>
            </p:grpSpPr>
            <p:sp>
              <p:nvSpPr>
                <p:cNvPr id="59679" name="Rectangle 10088"/>
                <p:cNvSpPr>
                  <a:spLocks noChangeArrowheads="1"/>
                </p:cNvSpPr>
                <p:nvPr/>
              </p:nvSpPr>
              <p:spPr bwMode="auto">
                <a:xfrm>
                  <a:off x="2062" y="968"/>
                  <a:ext cx="1662" cy="1669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0" name="Rectangle 10089"/>
                <p:cNvSpPr>
                  <a:spLocks noChangeArrowheads="1"/>
                </p:cNvSpPr>
                <p:nvPr/>
              </p:nvSpPr>
              <p:spPr bwMode="auto">
                <a:xfrm>
                  <a:off x="2144" y="1132"/>
                  <a:ext cx="1566" cy="1416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1" name="Line 10090"/>
                <p:cNvSpPr>
                  <a:spLocks noChangeShapeType="1"/>
                </p:cNvSpPr>
                <p:nvPr/>
              </p:nvSpPr>
              <p:spPr bwMode="auto">
                <a:xfrm flipH="1">
                  <a:off x="3690" y="1269"/>
                  <a:ext cx="1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2" name="Line 10091"/>
                <p:cNvSpPr>
                  <a:spLocks noChangeShapeType="1"/>
                </p:cNvSpPr>
                <p:nvPr/>
              </p:nvSpPr>
              <p:spPr bwMode="auto">
                <a:xfrm>
                  <a:off x="2144" y="1269"/>
                  <a:ext cx="1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3" name="Line 10092"/>
                <p:cNvSpPr>
                  <a:spLocks noChangeShapeType="1"/>
                </p:cNvSpPr>
                <p:nvPr/>
              </p:nvSpPr>
              <p:spPr bwMode="auto">
                <a:xfrm flipV="1">
                  <a:off x="2295" y="2534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4" name="Line 10093"/>
                <p:cNvSpPr>
                  <a:spLocks noChangeShapeType="1"/>
                </p:cNvSpPr>
                <p:nvPr/>
              </p:nvSpPr>
              <p:spPr bwMode="auto">
                <a:xfrm>
                  <a:off x="2295" y="1132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5" name="Line 10094"/>
                <p:cNvSpPr>
                  <a:spLocks noChangeShapeType="1"/>
                </p:cNvSpPr>
                <p:nvPr/>
              </p:nvSpPr>
              <p:spPr bwMode="auto">
                <a:xfrm flipH="1">
                  <a:off x="3690" y="1413"/>
                  <a:ext cx="1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6" name="Line 10095"/>
                <p:cNvSpPr>
                  <a:spLocks noChangeShapeType="1"/>
                </p:cNvSpPr>
                <p:nvPr/>
              </p:nvSpPr>
              <p:spPr bwMode="auto">
                <a:xfrm>
                  <a:off x="2144" y="1413"/>
                  <a:ext cx="1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7" name="Line 10096"/>
                <p:cNvSpPr>
                  <a:spLocks noChangeShapeType="1"/>
                </p:cNvSpPr>
                <p:nvPr/>
              </p:nvSpPr>
              <p:spPr bwMode="auto">
                <a:xfrm flipV="1">
                  <a:off x="2452" y="2534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8" name="Line 10097"/>
                <p:cNvSpPr>
                  <a:spLocks noChangeShapeType="1"/>
                </p:cNvSpPr>
                <p:nvPr/>
              </p:nvSpPr>
              <p:spPr bwMode="auto">
                <a:xfrm>
                  <a:off x="2452" y="1132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89" name="Line 10098"/>
                <p:cNvSpPr>
                  <a:spLocks noChangeShapeType="1"/>
                </p:cNvSpPr>
                <p:nvPr/>
              </p:nvSpPr>
              <p:spPr bwMode="auto">
                <a:xfrm flipH="1">
                  <a:off x="3690" y="1556"/>
                  <a:ext cx="1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0" name="Line 10099"/>
                <p:cNvSpPr>
                  <a:spLocks noChangeShapeType="1"/>
                </p:cNvSpPr>
                <p:nvPr/>
              </p:nvSpPr>
              <p:spPr bwMode="auto">
                <a:xfrm>
                  <a:off x="2144" y="1556"/>
                  <a:ext cx="1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1" name="Line 10100"/>
                <p:cNvSpPr>
                  <a:spLocks noChangeShapeType="1"/>
                </p:cNvSpPr>
                <p:nvPr/>
              </p:nvSpPr>
              <p:spPr bwMode="auto">
                <a:xfrm flipV="1">
                  <a:off x="2609" y="2534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2" name="Line 10101"/>
                <p:cNvSpPr>
                  <a:spLocks noChangeShapeType="1"/>
                </p:cNvSpPr>
                <p:nvPr/>
              </p:nvSpPr>
              <p:spPr bwMode="auto">
                <a:xfrm>
                  <a:off x="2609" y="1132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3" name="Line 10102"/>
                <p:cNvSpPr>
                  <a:spLocks noChangeShapeType="1"/>
                </p:cNvSpPr>
                <p:nvPr/>
              </p:nvSpPr>
              <p:spPr bwMode="auto">
                <a:xfrm flipH="1">
                  <a:off x="3690" y="1700"/>
                  <a:ext cx="1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4" name="Line 10103"/>
                <p:cNvSpPr>
                  <a:spLocks noChangeShapeType="1"/>
                </p:cNvSpPr>
                <p:nvPr/>
              </p:nvSpPr>
              <p:spPr bwMode="auto">
                <a:xfrm>
                  <a:off x="2144" y="1700"/>
                  <a:ext cx="1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5" name="Line 10104"/>
                <p:cNvSpPr>
                  <a:spLocks noChangeShapeType="1"/>
                </p:cNvSpPr>
                <p:nvPr/>
              </p:nvSpPr>
              <p:spPr bwMode="auto">
                <a:xfrm flipV="1">
                  <a:off x="2766" y="2534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6" name="Line 10105"/>
                <p:cNvSpPr>
                  <a:spLocks noChangeShapeType="1"/>
                </p:cNvSpPr>
                <p:nvPr/>
              </p:nvSpPr>
              <p:spPr bwMode="auto">
                <a:xfrm>
                  <a:off x="2766" y="1132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7" name="Line 10106"/>
                <p:cNvSpPr>
                  <a:spLocks noChangeShapeType="1"/>
                </p:cNvSpPr>
                <p:nvPr/>
              </p:nvSpPr>
              <p:spPr bwMode="auto">
                <a:xfrm flipH="1">
                  <a:off x="3690" y="1844"/>
                  <a:ext cx="1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8" name="Line 10107"/>
                <p:cNvSpPr>
                  <a:spLocks noChangeShapeType="1"/>
                </p:cNvSpPr>
                <p:nvPr/>
              </p:nvSpPr>
              <p:spPr bwMode="auto">
                <a:xfrm>
                  <a:off x="2144" y="1844"/>
                  <a:ext cx="1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99" name="Line 10108"/>
                <p:cNvSpPr>
                  <a:spLocks noChangeShapeType="1"/>
                </p:cNvSpPr>
                <p:nvPr/>
              </p:nvSpPr>
              <p:spPr bwMode="auto">
                <a:xfrm flipV="1">
                  <a:off x="2924" y="2534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0" name="Line 10109"/>
                <p:cNvSpPr>
                  <a:spLocks noChangeShapeType="1"/>
                </p:cNvSpPr>
                <p:nvPr/>
              </p:nvSpPr>
              <p:spPr bwMode="auto">
                <a:xfrm>
                  <a:off x="2924" y="1132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1" name="Line 10110"/>
                <p:cNvSpPr>
                  <a:spLocks noChangeShapeType="1"/>
                </p:cNvSpPr>
                <p:nvPr/>
              </p:nvSpPr>
              <p:spPr bwMode="auto">
                <a:xfrm flipH="1">
                  <a:off x="3690" y="1980"/>
                  <a:ext cx="1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2" name="Line 10111"/>
                <p:cNvSpPr>
                  <a:spLocks noChangeShapeType="1"/>
                </p:cNvSpPr>
                <p:nvPr/>
              </p:nvSpPr>
              <p:spPr bwMode="auto">
                <a:xfrm>
                  <a:off x="2144" y="1980"/>
                  <a:ext cx="1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3" name="Line 10112"/>
                <p:cNvSpPr>
                  <a:spLocks noChangeShapeType="1"/>
                </p:cNvSpPr>
                <p:nvPr/>
              </p:nvSpPr>
              <p:spPr bwMode="auto">
                <a:xfrm flipV="1">
                  <a:off x="3081" y="2534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4" name="Line 10113"/>
                <p:cNvSpPr>
                  <a:spLocks noChangeShapeType="1"/>
                </p:cNvSpPr>
                <p:nvPr/>
              </p:nvSpPr>
              <p:spPr bwMode="auto">
                <a:xfrm>
                  <a:off x="3081" y="1132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5" name="Line 10114"/>
                <p:cNvSpPr>
                  <a:spLocks noChangeShapeType="1"/>
                </p:cNvSpPr>
                <p:nvPr/>
              </p:nvSpPr>
              <p:spPr bwMode="auto">
                <a:xfrm flipH="1">
                  <a:off x="3690" y="2124"/>
                  <a:ext cx="1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6" name="Line 10115"/>
                <p:cNvSpPr>
                  <a:spLocks noChangeShapeType="1"/>
                </p:cNvSpPr>
                <p:nvPr/>
              </p:nvSpPr>
              <p:spPr bwMode="auto">
                <a:xfrm>
                  <a:off x="2144" y="2124"/>
                  <a:ext cx="1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7" name="Line 10116"/>
                <p:cNvSpPr>
                  <a:spLocks noChangeShapeType="1"/>
                </p:cNvSpPr>
                <p:nvPr/>
              </p:nvSpPr>
              <p:spPr bwMode="auto">
                <a:xfrm flipV="1">
                  <a:off x="3238" y="2534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8" name="Line 10117"/>
                <p:cNvSpPr>
                  <a:spLocks noChangeShapeType="1"/>
                </p:cNvSpPr>
                <p:nvPr/>
              </p:nvSpPr>
              <p:spPr bwMode="auto">
                <a:xfrm>
                  <a:off x="3238" y="1132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09" name="Line 10118"/>
                <p:cNvSpPr>
                  <a:spLocks noChangeShapeType="1"/>
                </p:cNvSpPr>
                <p:nvPr/>
              </p:nvSpPr>
              <p:spPr bwMode="auto">
                <a:xfrm flipH="1">
                  <a:off x="3690" y="2268"/>
                  <a:ext cx="1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10" name="Line 10119"/>
                <p:cNvSpPr>
                  <a:spLocks noChangeShapeType="1"/>
                </p:cNvSpPr>
                <p:nvPr/>
              </p:nvSpPr>
              <p:spPr bwMode="auto">
                <a:xfrm>
                  <a:off x="2144" y="2268"/>
                  <a:ext cx="1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11" name="Line 10120"/>
                <p:cNvSpPr>
                  <a:spLocks noChangeShapeType="1"/>
                </p:cNvSpPr>
                <p:nvPr/>
              </p:nvSpPr>
              <p:spPr bwMode="auto">
                <a:xfrm flipV="1">
                  <a:off x="3396" y="2534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12" name="Line 10121"/>
                <p:cNvSpPr>
                  <a:spLocks noChangeShapeType="1"/>
                </p:cNvSpPr>
                <p:nvPr/>
              </p:nvSpPr>
              <p:spPr bwMode="auto">
                <a:xfrm>
                  <a:off x="3396" y="1132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13" name="Line 10122"/>
                <p:cNvSpPr>
                  <a:spLocks noChangeShapeType="1"/>
                </p:cNvSpPr>
                <p:nvPr/>
              </p:nvSpPr>
              <p:spPr bwMode="auto">
                <a:xfrm flipH="1">
                  <a:off x="3690" y="2411"/>
                  <a:ext cx="13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14" name="Line 10123"/>
                <p:cNvSpPr>
                  <a:spLocks noChangeShapeType="1"/>
                </p:cNvSpPr>
                <p:nvPr/>
              </p:nvSpPr>
              <p:spPr bwMode="auto">
                <a:xfrm>
                  <a:off x="2144" y="2411"/>
                  <a:ext cx="14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15" name="Line 10124"/>
                <p:cNvSpPr>
                  <a:spLocks noChangeShapeType="1"/>
                </p:cNvSpPr>
                <p:nvPr/>
              </p:nvSpPr>
              <p:spPr bwMode="auto">
                <a:xfrm flipV="1">
                  <a:off x="3553" y="2534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16" name="Line 10125"/>
                <p:cNvSpPr>
                  <a:spLocks noChangeShapeType="1"/>
                </p:cNvSpPr>
                <p:nvPr/>
              </p:nvSpPr>
              <p:spPr bwMode="auto">
                <a:xfrm>
                  <a:off x="3553" y="1132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17" name="Rectangle 10126"/>
                <p:cNvSpPr>
                  <a:spLocks noChangeArrowheads="1"/>
                </p:cNvSpPr>
                <p:nvPr/>
              </p:nvSpPr>
              <p:spPr bwMode="auto">
                <a:xfrm>
                  <a:off x="2746" y="1050"/>
                  <a:ext cx="505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                         </a:t>
                  </a:r>
                  <a:endParaRPr lang="en-US"/>
                </a:p>
              </p:txBody>
            </p:sp>
            <p:sp>
              <p:nvSpPr>
                <p:cNvPr id="59718" name="Rectangle 10127"/>
                <p:cNvSpPr>
                  <a:spLocks noChangeArrowheads="1"/>
                </p:cNvSpPr>
                <p:nvPr/>
              </p:nvSpPr>
              <p:spPr bwMode="auto">
                <a:xfrm>
                  <a:off x="3608" y="2562"/>
                  <a:ext cx="81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35</a:t>
                  </a:r>
                  <a:endParaRPr lang="en-US"/>
                </a:p>
              </p:txBody>
            </p:sp>
            <p:sp>
              <p:nvSpPr>
                <p:cNvPr id="59719" name="Rectangle 10128"/>
                <p:cNvSpPr>
                  <a:spLocks noChangeArrowheads="1"/>
                </p:cNvSpPr>
                <p:nvPr/>
              </p:nvSpPr>
              <p:spPr bwMode="auto">
                <a:xfrm>
                  <a:off x="2144" y="2562"/>
                  <a:ext cx="105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-35</a:t>
                  </a:r>
                  <a:endParaRPr lang="en-US"/>
                </a:p>
              </p:txBody>
            </p:sp>
            <p:sp>
              <p:nvSpPr>
                <p:cNvPr id="59720" name="Rectangle 10129"/>
                <p:cNvSpPr>
                  <a:spLocks noChangeArrowheads="1"/>
                </p:cNvSpPr>
                <p:nvPr/>
              </p:nvSpPr>
              <p:spPr bwMode="auto">
                <a:xfrm>
                  <a:off x="2780" y="2562"/>
                  <a:ext cx="222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Y [cm]</a:t>
                  </a:r>
                  <a:endParaRPr lang="en-US"/>
                </a:p>
              </p:txBody>
            </p:sp>
            <p:sp>
              <p:nvSpPr>
                <p:cNvPr id="59721" name="Rectangle 10131"/>
                <p:cNvSpPr>
                  <a:spLocks noChangeArrowheads="1"/>
                </p:cNvSpPr>
                <p:nvPr/>
              </p:nvSpPr>
              <p:spPr bwMode="auto">
                <a:xfrm rot="-5400000">
                  <a:off x="2086" y="1100"/>
                  <a:ext cx="81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10</a:t>
                  </a:r>
                  <a:endParaRPr lang="en-US"/>
                </a:p>
              </p:txBody>
            </p:sp>
            <p:sp>
              <p:nvSpPr>
                <p:cNvPr id="59722" name="Rectangle 10132"/>
                <p:cNvSpPr>
                  <a:spLocks noChangeArrowheads="1"/>
                </p:cNvSpPr>
                <p:nvPr/>
              </p:nvSpPr>
              <p:spPr bwMode="auto">
                <a:xfrm rot="-5400000">
                  <a:off x="2074" y="2428"/>
                  <a:ext cx="105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-10</a:t>
                  </a:r>
                  <a:endParaRPr lang="en-US"/>
                </a:p>
              </p:txBody>
            </p:sp>
            <p:sp>
              <p:nvSpPr>
                <p:cNvPr id="59723" name="Rectangle 10133"/>
                <p:cNvSpPr>
                  <a:spLocks noChangeArrowheads="1"/>
                </p:cNvSpPr>
                <p:nvPr/>
              </p:nvSpPr>
              <p:spPr bwMode="auto">
                <a:xfrm rot="-5400000">
                  <a:off x="1971" y="1769"/>
                  <a:ext cx="299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Y`[mrad]</a:t>
                  </a:r>
                  <a:endParaRPr lang="en-US"/>
                </a:p>
              </p:txBody>
            </p:sp>
            <p:sp>
              <p:nvSpPr>
                <p:cNvPr id="59724" name="Line 10134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25" name="Line 10135"/>
                <p:cNvSpPr>
                  <a:spLocks noChangeShapeType="1"/>
                </p:cNvSpPr>
                <p:nvPr/>
              </p:nvSpPr>
              <p:spPr bwMode="auto">
                <a:xfrm flipH="1">
                  <a:off x="3191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26" name="Line 10136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27" name="Line 10137"/>
                <p:cNvSpPr>
                  <a:spLocks noChangeShapeType="1"/>
                </p:cNvSpPr>
                <p:nvPr/>
              </p:nvSpPr>
              <p:spPr bwMode="auto">
                <a:xfrm flipH="1">
                  <a:off x="258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28" name="Line 10138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29" name="Line 10139"/>
                <p:cNvSpPr>
                  <a:spLocks noChangeShapeType="1"/>
                </p:cNvSpPr>
                <p:nvPr/>
              </p:nvSpPr>
              <p:spPr bwMode="auto">
                <a:xfrm flipH="1">
                  <a:off x="256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0" name="Line 10140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1" name="Line 10141"/>
                <p:cNvSpPr>
                  <a:spLocks noChangeShapeType="1"/>
                </p:cNvSpPr>
                <p:nvPr/>
              </p:nvSpPr>
              <p:spPr bwMode="auto">
                <a:xfrm flipH="1">
                  <a:off x="3334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2" name="Line 10142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50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3" name="Line 10143"/>
                <p:cNvSpPr>
                  <a:spLocks noChangeShapeType="1"/>
                </p:cNvSpPr>
                <p:nvPr/>
              </p:nvSpPr>
              <p:spPr bwMode="auto">
                <a:xfrm flipH="1">
                  <a:off x="2944" y="150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4" name="Line 10144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5" name="Line 10145"/>
                <p:cNvSpPr>
                  <a:spLocks noChangeShapeType="1"/>
                </p:cNvSpPr>
                <p:nvPr/>
              </p:nvSpPr>
              <p:spPr bwMode="auto">
                <a:xfrm flipH="1">
                  <a:off x="2513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6" name="Line 10146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7" name="Line 10147"/>
                <p:cNvSpPr>
                  <a:spLocks noChangeShapeType="1"/>
                </p:cNvSpPr>
                <p:nvPr/>
              </p:nvSpPr>
              <p:spPr bwMode="auto">
                <a:xfrm flipH="1">
                  <a:off x="3238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8" name="Line 10148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39" name="Line 10149"/>
                <p:cNvSpPr>
                  <a:spLocks noChangeShapeType="1"/>
                </p:cNvSpPr>
                <p:nvPr/>
              </p:nvSpPr>
              <p:spPr bwMode="auto">
                <a:xfrm flipH="1">
                  <a:off x="294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0" name="Line 10150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1" name="Line 10151"/>
                <p:cNvSpPr>
                  <a:spLocks noChangeShapeType="1"/>
                </p:cNvSpPr>
                <p:nvPr/>
              </p:nvSpPr>
              <p:spPr bwMode="auto">
                <a:xfrm flipH="1">
                  <a:off x="275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2" name="Line 10152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3" name="Line 10153"/>
                <p:cNvSpPr>
                  <a:spLocks noChangeShapeType="1"/>
                </p:cNvSpPr>
                <p:nvPr/>
              </p:nvSpPr>
              <p:spPr bwMode="auto">
                <a:xfrm flipH="1">
                  <a:off x="298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4" name="Line 10154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5" name="Line 10155"/>
                <p:cNvSpPr>
                  <a:spLocks noChangeShapeType="1"/>
                </p:cNvSpPr>
                <p:nvPr/>
              </p:nvSpPr>
              <p:spPr bwMode="auto">
                <a:xfrm flipH="1">
                  <a:off x="2753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6" name="Line 10156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7" name="Line 10157"/>
                <p:cNvSpPr>
                  <a:spLocks noChangeShapeType="1"/>
                </p:cNvSpPr>
                <p:nvPr/>
              </p:nvSpPr>
              <p:spPr bwMode="auto">
                <a:xfrm flipH="1">
                  <a:off x="2643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8" name="Line 10158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49" name="Line 10159"/>
                <p:cNvSpPr>
                  <a:spLocks noChangeShapeType="1"/>
                </p:cNvSpPr>
                <p:nvPr/>
              </p:nvSpPr>
              <p:spPr bwMode="auto">
                <a:xfrm flipH="1">
                  <a:off x="2780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0" name="Line 1016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1" name="Line 10161"/>
                <p:cNvSpPr>
                  <a:spLocks noChangeShapeType="1"/>
                </p:cNvSpPr>
                <p:nvPr/>
              </p:nvSpPr>
              <p:spPr bwMode="auto">
                <a:xfrm flipH="1">
                  <a:off x="2931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2" name="Line 10162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3" name="Line 10163"/>
                <p:cNvSpPr>
                  <a:spLocks noChangeShapeType="1"/>
                </p:cNvSpPr>
                <p:nvPr/>
              </p:nvSpPr>
              <p:spPr bwMode="auto">
                <a:xfrm flipH="1">
                  <a:off x="2794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4" name="Line 1016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5" name="Line 10165"/>
                <p:cNvSpPr>
                  <a:spLocks noChangeShapeType="1"/>
                </p:cNvSpPr>
                <p:nvPr/>
              </p:nvSpPr>
              <p:spPr bwMode="auto">
                <a:xfrm flipH="1">
                  <a:off x="278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6" name="Line 10166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7" name="Line 10167"/>
                <p:cNvSpPr>
                  <a:spLocks noChangeShapeType="1"/>
                </p:cNvSpPr>
                <p:nvPr/>
              </p:nvSpPr>
              <p:spPr bwMode="auto">
                <a:xfrm flipH="1">
                  <a:off x="302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8" name="Line 101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59" name="Line 10169"/>
                <p:cNvSpPr>
                  <a:spLocks noChangeShapeType="1"/>
                </p:cNvSpPr>
                <p:nvPr/>
              </p:nvSpPr>
              <p:spPr bwMode="auto">
                <a:xfrm flipH="1">
                  <a:off x="3067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0" name="Line 1017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1" name="Line 10171"/>
                <p:cNvSpPr>
                  <a:spLocks noChangeShapeType="1"/>
                </p:cNvSpPr>
                <p:nvPr/>
              </p:nvSpPr>
              <p:spPr bwMode="auto">
                <a:xfrm flipH="1">
                  <a:off x="304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2" name="Line 10172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3" name="Line 10173"/>
                <p:cNvSpPr>
                  <a:spLocks noChangeShapeType="1"/>
                </p:cNvSpPr>
                <p:nvPr/>
              </p:nvSpPr>
              <p:spPr bwMode="auto">
                <a:xfrm flipH="1">
                  <a:off x="312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4" name="Line 101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5" name="Line 10175"/>
                <p:cNvSpPr>
                  <a:spLocks noChangeShapeType="1"/>
                </p:cNvSpPr>
                <p:nvPr/>
              </p:nvSpPr>
              <p:spPr bwMode="auto">
                <a:xfrm flipH="1">
                  <a:off x="284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6" name="Line 10176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7" name="Line 10177"/>
                <p:cNvSpPr>
                  <a:spLocks noChangeShapeType="1"/>
                </p:cNvSpPr>
                <p:nvPr/>
              </p:nvSpPr>
              <p:spPr bwMode="auto">
                <a:xfrm flipH="1">
                  <a:off x="2691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8" name="Line 101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69" name="Line 10179"/>
                <p:cNvSpPr>
                  <a:spLocks noChangeShapeType="1"/>
                </p:cNvSpPr>
                <p:nvPr/>
              </p:nvSpPr>
              <p:spPr bwMode="auto">
                <a:xfrm flipH="1">
                  <a:off x="3067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0" name="Line 10180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1" name="Line 10181"/>
                <p:cNvSpPr>
                  <a:spLocks noChangeShapeType="1"/>
                </p:cNvSpPr>
                <p:nvPr/>
              </p:nvSpPr>
              <p:spPr bwMode="auto">
                <a:xfrm flipH="1">
                  <a:off x="324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2" name="Line 10182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3" name="Line 10183"/>
                <p:cNvSpPr>
                  <a:spLocks noChangeShapeType="1"/>
                </p:cNvSpPr>
                <p:nvPr/>
              </p:nvSpPr>
              <p:spPr bwMode="auto">
                <a:xfrm flipH="1">
                  <a:off x="2630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4" name="Line 10184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5" name="Line 10185"/>
                <p:cNvSpPr>
                  <a:spLocks noChangeShapeType="1"/>
                </p:cNvSpPr>
                <p:nvPr/>
              </p:nvSpPr>
              <p:spPr bwMode="auto">
                <a:xfrm flipH="1">
                  <a:off x="3095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6" name="Line 1018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7" name="Line 10187"/>
                <p:cNvSpPr>
                  <a:spLocks noChangeShapeType="1"/>
                </p:cNvSpPr>
                <p:nvPr/>
              </p:nvSpPr>
              <p:spPr bwMode="auto">
                <a:xfrm flipH="1">
                  <a:off x="2972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8" name="Line 10188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79" name="Line 10189"/>
                <p:cNvSpPr>
                  <a:spLocks noChangeShapeType="1"/>
                </p:cNvSpPr>
                <p:nvPr/>
              </p:nvSpPr>
              <p:spPr bwMode="auto">
                <a:xfrm flipH="1">
                  <a:off x="266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0" name="Line 10190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1" name="Line 10191"/>
                <p:cNvSpPr>
                  <a:spLocks noChangeShapeType="1"/>
                </p:cNvSpPr>
                <p:nvPr/>
              </p:nvSpPr>
              <p:spPr bwMode="auto">
                <a:xfrm flipH="1">
                  <a:off x="317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2" name="Line 1019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3" name="Line 10193"/>
                <p:cNvSpPr>
                  <a:spLocks noChangeShapeType="1"/>
                </p:cNvSpPr>
                <p:nvPr/>
              </p:nvSpPr>
              <p:spPr bwMode="auto">
                <a:xfrm flipH="1">
                  <a:off x="291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4" name="Line 10194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5" name="Line 10195"/>
                <p:cNvSpPr>
                  <a:spLocks noChangeShapeType="1"/>
                </p:cNvSpPr>
                <p:nvPr/>
              </p:nvSpPr>
              <p:spPr bwMode="auto">
                <a:xfrm flipH="1">
                  <a:off x="331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6" name="Line 1019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7" name="Line 10197"/>
                <p:cNvSpPr>
                  <a:spLocks noChangeShapeType="1"/>
                </p:cNvSpPr>
                <p:nvPr/>
              </p:nvSpPr>
              <p:spPr bwMode="auto">
                <a:xfrm flipH="1">
                  <a:off x="2869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8" name="Line 1019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89" name="Line 10199"/>
                <p:cNvSpPr>
                  <a:spLocks noChangeShapeType="1"/>
                </p:cNvSpPr>
                <p:nvPr/>
              </p:nvSpPr>
              <p:spPr bwMode="auto">
                <a:xfrm flipH="1">
                  <a:off x="302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0" name="Line 102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1" name="Line 10201"/>
                <p:cNvSpPr>
                  <a:spLocks noChangeShapeType="1"/>
                </p:cNvSpPr>
                <p:nvPr/>
              </p:nvSpPr>
              <p:spPr bwMode="auto">
                <a:xfrm flipH="1">
                  <a:off x="275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2" name="Line 102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3" name="Line 10203"/>
                <p:cNvSpPr>
                  <a:spLocks noChangeShapeType="1"/>
                </p:cNvSpPr>
                <p:nvPr/>
              </p:nvSpPr>
              <p:spPr bwMode="auto">
                <a:xfrm flipH="1">
                  <a:off x="300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4" name="Line 1020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5" name="Line 10205"/>
                <p:cNvSpPr>
                  <a:spLocks noChangeShapeType="1"/>
                </p:cNvSpPr>
                <p:nvPr/>
              </p:nvSpPr>
              <p:spPr bwMode="auto">
                <a:xfrm flipH="1">
                  <a:off x="286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6" name="Line 10206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7" name="Line 10207"/>
                <p:cNvSpPr>
                  <a:spLocks noChangeShapeType="1"/>
                </p:cNvSpPr>
                <p:nvPr/>
              </p:nvSpPr>
              <p:spPr bwMode="auto">
                <a:xfrm flipH="1">
                  <a:off x="318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8" name="Line 10208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799" name="Line 10209"/>
                <p:cNvSpPr>
                  <a:spLocks noChangeShapeType="1"/>
                </p:cNvSpPr>
                <p:nvPr/>
              </p:nvSpPr>
              <p:spPr bwMode="auto">
                <a:xfrm flipH="1">
                  <a:off x="255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0" name="Line 1021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1" name="Line 10211"/>
                <p:cNvSpPr>
                  <a:spLocks noChangeShapeType="1"/>
                </p:cNvSpPr>
                <p:nvPr/>
              </p:nvSpPr>
              <p:spPr bwMode="auto">
                <a:xfrm flipH="1">
                  <a:off x="3232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2" name="Line 10212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3" name="Line 10213"/>
                <p:cNvSpPr>
                  <a:spLocks noChangeShapeType="1"/>
                </p:cNvSpPr>
                <p:nvPr/>
              </p:nvSpPr>
              <p:spPr bwMode="auto">
                <a:xfrm flipH="1">
                  <a:off x="2978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4" name="Line 102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5" name="Line 10215"/>
                <p:cNvSpPr>
                  <a:spLocks noChangeShapeType="1"/>
                </p:cNvSpPr>
                <p:nvPr/>
              </p:nvSpPr>
              <p:spPr bwMode="auto">
                <a:xfrm flipH="1">
                  <a:off x="292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6" name="Line 10216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7" name="Line 10217"/>
                <p:cNvSpPr>
                  <a:spLocks noChangeShapeType="1"/>
                </p:cNvSpPr>
                <p:nvPr/>
              </p:nvSpPr>
              <p:spPr bwMode="auto">
                <a:xfrm flipH="1">
                  <a:off x="2903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8" name="Line 102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09" name="Line 10219"/>
                <p:cNvSpPr>
                  <a:spLocks noChangeShapeType="1"/>
                </p:cNvSpPr>
                <p:nvPr/>
              </p:nvSpPr>
              <p:spPr bwMode="auto">
                <a:xfrm flipH="1">
                  <a:off x="2937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0" name="Line 1022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1" name="Line 10221"/>
                <p:cNvSpPr>
                  <a:spLocks noChangeShapeType="1"/>
                </p:cNvSpPr>
                <p:nvPr/>
              </p:nvSpPr>
              <p:spPr bwMode="auto">
                <a:xfrm flipH="1">
                  <a:off x="2849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2" name="Line 10222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3" name="Line 10223"/>
                <p:cNvSpPr>
                  <a:spLocks noChangeShapeType="1"/>
                </p:cNvSpPr>
                <p:nvPr/>
              </p:nvSpPr>
              <p:spPr bwMode="auto">
                <a:xfrm flipH="1">
                  <a:off x="3314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4" name="Line 10224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5" name="Line 10225"/>
                <p:cNvSpPr>
                  <a:spLocks noChangeShapeType="1"/>
                </p:cNvSpPr>
                <p:nvPr/>
              </p:nvSpPr>
              <p:spPr bwMode="auto">
                <a:xfrm flipH="1">
                  <a:off x="3067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6" name="Line 102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7" name="Line 10227"/>
                <p:cNvSpPr>
                  <a:spLocks noChangeShapeType="1"/>
                </p:cNvSpPr>
                <p:nvPr/>
              </p:nvSpPr>
              <p:spPr bwMode="auto">
                <a:xfrm flipH="1">
                  <a:off x="293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8" name="Line 10228"/>
                <p:cNvSpPr>
                  <a:spLocks noChangeShapeType="1"/>
                </p:cNvSpPr>
                <p:nvPr/>
              </p:nvSpPr>
              <p:spPr bwMode="auto">
                <a:xfrm flipH="1" flipV="1">
                  <a:off x="238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19" name="Line 10229"/>
                <p:cNvSpPr>
                  <a:spLocks noChangeShapeType="1"/>
                </p:cNvSpPr>
                <p:nvPr/>
              </p:nvSpPr>
              <p:spPr bwMode="auto">
                <a:xfrm flipH="1">
                  <a:off x="238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0" name="Line 1023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1" name="Line 10231"/>
                <p:cNvSpPr>
                  <a:spLocks noChangeShapeType="1"/>
                </p:cNvSpPr>
                <p:nvPr/>
              </p:nvSpPr>
              <p:spPr bwMode="auto">
                <a:xfrm flipH="1">
                  <a:off x="291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2" name="Line 1023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3" name="Line 10233"/>
                <p:cNvSpPr>
                  <a:spLocks noChangeShapeType="1"/>
                </p:cNvSpPr>
                <p:nvPr/>
              </p:nvSpPr>
              <p:spPr bwMode="auto">
                <a:xfrm flipH="1">
                  <a:off x="304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4" name="Line 10234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5" name="Line 10235"/>
                <p:cNvSpPr>
                  <a:spLocks noChangeShapeType="1"/>
                </p:cNvSpPr>
                <p:nvPr/>
              </p:nvSpPr>
              <p:spPr bwMode="auto">
                <a:xfrm flipH="1">
                  <a:off x="2814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6" name="Line 10236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7" name="Line 10237"/>
                <p:cNvSpPr>
                  <a:spLocks noChangeShapeType="1"/>
                </p:cNvSpPr>
                <p:nvPr/>
              </p:nvSpPr>
              <p:spPr bwMode="auto">
                <a:xfrm flipH="1">
                  <a:off x="294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8" name="Line 10238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29" name="Line 10239"/>
                <p:cNvSpPr>
                  <a:spLocks noChangeShapeType="1"/>
                </p:cNvSpPr>
                <p:nvPr/>
              </p:nvSpPr>
              <p:spPr bwMode="auto">
                <a:xfrm flipH="1">
                  <a:off x="2787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0" name="Line 10240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1" name="Line 10241"/>
                <p:cNvSpPr>
                  <a:spLocks noChangeShapeType="1"/>
                </p:cNvSpPr>
                <p:nvPr/>
              </p:nvSpPr>
              <p:spPr bwMode="auto">
                <a:xfrm flipH="1">
                  <a:off x="263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2" name="Line 10242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3" name="Line 10243"/>
                <p:cNvSpPr>
                  <a:spLocks noChangeShapeType="1"/>
                </p:cNvSpPr>
                <p:nvPr/>
              </p:nvSpPr>
              <p:spPr bwMode="auto">
                <a:xfrm flipH="1">
                  <a:off x="2684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4" name="Line 10244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5" name="Line 10245"/>
                <p:cNvSpPr>
                  <a:spLocks noChangeShapeType="1"/>
                </p:cNvSpPr>
                <p:nvPr/>
              </p:nvSpPr>
              <p:spPr bwMode="auto">
                <a:xfrm flipH="1">
                  <a:off x="3074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6" name="Line 10246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7" name="Line 10247"/>
                <p:cNvSpPr>
                  <a:spLocks noChangeShapeType="1"/>
                </p:cNvSpPr>
                <p:nvPr/>
              </p:nvSpPr>
              <p:spPr bwMode="auto">
                <a:xfrm flipH="1">
                  <a:off x="3067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8" name="Line 1024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39" name="Line 10249"/>
                <p:cNvSpPr>
                  <a:spLocks noChangeShapeType="1"/>
                </p:cNvSpPr>
                <p:nvPr/>
              </p:nvSpPr>
              <p:spPr bwMode="auto">
                <a:xfrm flipH="1">
                  <a:off x="2637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0" name="Line 10250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1" name="Line 10251"/>
                <p:cNvSpPr>
                  <a:spLocks noChangeShapeType="1"/>
                </p:cNvSpPr>
                <p:nvPr/>
              </p:nvSpPr>
              <p:spPr bwMode="auto">
                <a:xfrm flipH="1">
                  <a:off x="270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2" name="Line 10252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3" name="Line 10253"/>
                <p:cNvSpPr>
                  <a:spLocks noChangeShapeType="1"/>
                </p:cNvSpPr>
                <p:nvPr/>
              </p:nvSpPr>
              <p:spPr bwMode="auto">
                <a:xfrm flipH="1">
                  <a:off x="245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4" name="Line 10254"/>
                <p:cNvSpPr>
                  <a:spLocks noChangeShapeType="1"/>
                </p:cNvSpPr>
                <p:nvPr/>
              </p:nvSpPr>
              <p:spPr bwMode="auto">
                <a:xfrm flipH="1" flipV="1">
                  <a:off x="3403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5" name="Line 10255"/>
                <p:cNvSpPr>
                  <a:spLocks noChangeShapeType="1"/>
                </p:cNvSpPr>
                <p:nvPr/>
              </p:nvSpPr>
              <p:spPr bwMode="auto">
                <a:xfrm flipH="1">
                  <a:off x="3403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6" name="Line 1025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7" name="Line 10257"/>
                <p:cNvSpPr>
                  <a:spLocks noChangeShapeType="1"/>
                </p:cNvSpPr>
                <p:nvPr/>
              </p:nvSpPr>
              <p:spPr bwMode="auto">
                <a:xfrm flipH="1">
                  <a:off x="3122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8" name="Line 1025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49" name="Line 10259"/>
                <p:cNvSpPr>
                  <a:spLocks noChangeShapeType="1"/>
                </p:cNvSpPr>
                <p:nvPr/>
              </p:nvSpPr>
              <p:spPr bwMode="auto">
                <a:xfrm flipH="1">
                  <a:off x="308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0" name="Line 10260"/>
                <p:cNvSpPr>
                  <a:spLocks noChangeShapeType="1"/>
                </p:cNvSpPr>
                <p:nvPr/>
              </p:nvSpPr>
              <p:spPr bwMode="auto">
                <a:xfrm flipH="1" flipV="1">
                  <a:off x="2356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1" name="Line 10261"/>
                <p:cNvSpPr>
                  <a:spLocks noChangeShapeType="1"/>
                </p:cNvSpPr>
                <p:nvPr/>
              </p:nvSpPr>
              <p:spPr bwMode="auto">
                <a:xfrm flipH="1">
                  <a:off x="2356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2" name="Line 10262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3" name="Line 10263"/>
                <p:cNvSpPr>
                  <a:spLocks noChangeShapeType="1"/>
                </p:cNvSpPr>
                <p:nvPr/>
              </p:nvSpPr>
              <p:spPr bwMode="auto">
                <a:xfrm flipH="1">
                  <a:off x="305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4" name="Line 10264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5" name="Line 10265"/>
                <p:cNvSpPr>
                  <a:spLocks noChangeShapeType="1"/>
                </p:cNvSpPr>
                <p:nvPr/>
              </p:nvSpPr>
              <p:spPr bwMode="auto">
                <a:xfrm flipH="1">
                  <a:off x="3197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6" name="Line 10266"/>
                <p:cNvSpPr>
                  <a:spLocks noChangeShapeType="1"/>
                </p:cNvSpPr>
                <p:nvPr/>
              </p:nvSpPr>
              <p:spPr bwMode="auto">
                <a:xfrm flipH="1" flipV="1">
                  <a:off x="3464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7" name="Line 10267"/>
                <p:cNvSpPr>
                  <a:spLocks noChangeShapeType="1"/>
                </p:cNvSpPr>
                <p:nvPr/>
              </p:nvSpPr>
              <p:spPr bwMode="auto">
                <a:xfrm flipH="1">
                  <a:off x="3464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8" name="Line 10268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59" name="Line 10269"/>
                <p:cNvSpPr>
                  <a:spLocks noChangeShapeType="1"/>
                </p:cNvSpPr>
                <p:nvPr/>
              </p:nvSpPr>
              <p:spPr bwMode="auto">
                <a:xfrm flipH="1">
                  <a:off x="2507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0" name="Line 1027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1" name="Line 10271"/>
                <p:cNvSpPr>
                  <a:spLocks noChangeShapeType="1"/>
                </p:cNvSpPr>
                <p:nvPr/>
              </p:nvSpPr>
              <p:spPr bwMode="auto">
                <a:xfrm flipH="1">
                  <a:off x="2992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2" name="Line 10272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3" name="Line 10273"/>
                <p:cNvSpPr>
                  <a:spLocks noChangeShapeType="1"/>
                </p:cNvSpPr>
                <p:nvPr/>
              </p:nvSpPr>
              <p:spPr bwMode="auto">
                <a:xfrm flipH="1">
                  <a:off x="3149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4" name="Line 102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5" name="Line 10275"/>
                <p:cNvSpPr>
                  <a:spLocks noChangeShapeType="1"/>
                </p:cNvSpPr>
                <p:nvPr/>
              </p:nvSpPr>
              <p:spPr bwMode="auto">
                <a:xfrm flipH="1">
                  <a:off x="284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6" name="Line 1027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7" name="Line 10277"/>
                <p:cNvSpPr>
                  <a:spLocks noChangeShapeType="1"/>
                </p:cNvSpPr>
                <p:nvPr/>
              </p:nvSpPr>
              <p:spPr bwMode="auto">
                <a:xfrm flipH="1">
                  <a:off x="2780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8" name="Line 10278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69" name="Line 10279"/>
                <p:cNvSpPr>
                  <a:spLocks noChangeShapeType="1"/>
                </p:cNvSpPr>
                <p:nvPr/>
              </p:nvSpPr>
              <p:spPr bwMode="auto">
                <a:xfrm flipH="1">
                  <a:off x="2725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70" name="Line 1028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71" name="Line 10281"/>
                <p:cNvSpPr>
                  <a:spLocks noChangeShapeType="1"/>
                </p:cNvSpPr>
                <p:nvPr/>
              </p:nvSpPr>
              <p:spPr bwMode="auto">
                <a:xfrm flipH="1">
                  <a:off x="2917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72" name="Line 10282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73" name="Line 10283"/>
                <p:cNvSpPr>
                  <a:spLocks noChangeShapeType="1"/>
                </p:cNvSpPr>
                <p:nvPr/>
              </p:nvSpPr>
              <p:spPr bwMode="auto">
                <a:xfrm flipH="1">
                  <a:off x="321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74" name="Line 10284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75" name="Line 10285"/>
                <p:cNvSpPr>
                  <a:spLocks noChangeShapeType="1"/>
                </p:cNvSpPr>
                <p:nvPr/>
              </p:nvSpPr>
              <p:spPr bwMode="auto">
                <a:xfrm flipH="1">
                  <a:off x="272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76" name="Line 1028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877" name="Line 10287"/>
                <p:cNvSpPr>
                  <a:spLocks noChangeShapeType="1"/>
                </p:cNvSpPr>
                <p:nvPr/>
              </p:nvSpPr>
              <p:spPr bwMode="auto">
                <a:xfrm flipH="1">
                  <a:off x="263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0" name="Group 10489"/>
              <p:cNvGrpSpPr>
                <a:grpSpLocks/>
              </p:cNvGrpSpPr>
              <p:nvPr/>
            </p:nvGrpSpPr>
            <p:grpSpPr bwMode="auto">
              <a:xfrm>
                <a:off x="2329" y="1399"/>
                <a:ext cx="1067" cy="787"/>
                <a:chOff x="2329" y="1399"/>
                <a:chExt cx="1067" cy="787"/>
              </a:xfrm>
            </p:grpSpPr>
            <p:sp>
              <p:nvSpPr>
                <p:cNvPr id="59479" name="Line 10289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0" name="Line 10290"/>
                <p:cNvSpPr>
                  <a:spLocks noChangeShapeType="1"/>
                </p:cNvSpPr>
                <p:nvPr/>
              </p:nvSpPr>
              <p:spPr bwMode="auto">
                <a:xfrm flipH="1">
                  <a:off x="280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1" name="Line 102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2" name="Line 10292"/>
                <p:cNvSpPr>
                  <a:spLocks noChangeShapeType="1"/>
                </p:cNvSpPr>
                <p:nvPr/>
              </p:nvSpPr>
              <p:spPr bwMode="auto">
                <a:xfrm flipH="1">
                  <a:off x="314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3" name="Line 102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4" name="Line 10294"/>
                <p:cNvSpPr>
                  <a:spLocks noChangeShapeType="1"/>
                </p:cNvSpPr>
                <p:nvPr/>
              </p:nvSpPr>
              <p:spPr bwMode="auto">
                <a:xfrm flipH="1">
                  <a:off x="286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5" name="Line 10295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6" name="Line 10296"/>
                <p:cNvSpPr>
                  <a:spLocks noChangeShapeType="1"/>
                </p:cNvSpPr>
                <p:nvPr/>
              </p:nvSpPr>
              <p:spPr bwMode="auto">
                <a:xfrm flipH="1">
                  <a:off x="285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7" name="Line 10297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8" name="Line 10298"/>
                <p:cNvSpPr>
                  <a:spLocks noChangeShapeType="1"/>
                </p:cNvSpPr>
                <p:nvPr/>
              </p:nvSpPr>
              <p:spPr bwMode="auto">
                <a:xfrm flipH="1">
                  <a:off x="3204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89" name="Line 10299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0" name="Line 10300"/>
                <p:cNvSpPr>
                  <a:spLocks noChangeShapeType="1"/>
                </p:cNvSpPr>
                <p:nvPr/>
              </p:nvSpPr>
              <p:spPr bwMode="auto">
                <a:xfrm flipH="1">
                  <a:off x="299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1" name="Line 10301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2" name="Line 10302"/>
                <p:cNvSpPr>
                  <a:spLocks noChangeShapeType="1"/>
                </p:cNvSpPr>
                <p:nvPr/>
              </p:nvSpPr>
              <p:spPr bwMode="auto">
                <a:xfrm flipH="1">
                  <a:off x="2650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3" name="Line 10303"/>
                <p:cNvSpPr>
                  <a:spLocks noChangeShapeType="1"/>
                </p:cNvSpPr>
                <p:nvPr/>
              </p:nvSpPr>
              <p:spPr bwMode="auto">
                <a:xfrm flipH="1" flipV="1">
                  <a:off x="2363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4" name="Line 10304"/>
                <p:cNvSpPr>
                  <a:spLocks noChangeShapeType="1"/>
                </p:cNvSpPr>
                <p:nvPr/>
              </p:nvSpPr>
              <p:spPr bwMode="auto">
                <a:xfrm flipH="1">
                  <a:off x="2363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5" name="Line 10305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6" name="Line 10306"/>
                <p:cNvSpPr>
                  <a:spLocks noChangeShapeType="1"/>
                </p:cNvSpPr>
                <p:nvPr/>
              </p:nvSpPr>
              <p:spPr bwMode="auto">
                <a:xfrm flipH="1">
                  <a:off x="304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7" name="Line 10307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8" name="Line 10308"/>
                <p:cNvSpPr>
                  <a:spLocks noChangeShapeType="1"/>
                </p:cNvSpPr>
                <p:nvPr/>
              </p:nvSpPr>
              <p:spPr bwMode="auto">
                <a:xfrm flipH="1">
                  <a:off x="313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99" name="Line 1030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0" name="Line 10310"/>
                <p:cNvSpPr>
                  <a:spLocks noChangeShapeType="1"/>
                </p:cNvSpPr>
                <p:nvPr/>
              </p:nvSpPr>
              <p:spPr bwMode="auto">
                <a:xfrm flipH="1">
                  <a:off x="276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1" name="Line 10311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2" name="Line 10312"/>
                <p:cNvSpPr>
                  <a:spLocks noChangeShapeType="1"/>
                </p:cNvSpPr>
                <p:nvPr/>
              </p:nvSpPr>
              <p:spPr bwMode="auto">
                <a:xfrm flipH="1">
                  <a:off x="3026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3" name="Line 10313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4" name="Line 10314"/>
                <p:cNvSpPr>
                  <a:spLocks noChangeShapeType="1"/>
                </p:cNvSpPr>
                <p:nvPr/>
              </p:nvSpPr>
              <p:spPr bwMode="auto">
                <a:xfrm flipH="1">
                  <a:off x="297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5" name="Line 10315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6" name="Line 10316"/>
                <p:cNvSpPr>
                  <a:spLocks noChangeShapeType="1"/>
                </p:cNvSpPr>
                <p:nvPr/>
              </p:nvSpPr>
              <p:spPr bwMode="auto">
                <a:xfrm flipH="1">
                  <a:off x="3026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7" name="Line 1031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8" name="Line 10318"/>
                <p:cNvSpPr>
                  <a:spLocks noChangeShapeType="1"/>
                </p:cNvSpPr>
                <p:nvPr/>
              </p:nvSpPr>
              <p:spPr bwMode="auto">
                <a:xfrm flipH="1">
                  <a:off x="291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09" name="Line 10319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0" name="Line 10320"/>
                <p:cNvSpPr>
                  <a:spLocks noChangeShapeType="1"/>
                </p:cNvSpPr>
                <p:nvPr/>
              </p:nvSpPr>
              <p:spPr bwMode="auto">
                <a:xfrm flipH="1">
                  <a:off x="263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1" name="Line 10321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2" name="Line 10322"/>
                <p:cNvSpPr>
                  <a:spLocks noChangeShapeType="1"/>
                </p:cNvSpPr>
                <p:nvPr/>
              </p:nvSpPr>
              <p:spPr bwMode="auto">
                <a:xfrm flipH="1">
                  <a:off x="252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3" name="Line 103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4" name="Line 10324"/>
                <p:cNvSpPr>
                  <a:spLocks noChangeShapeType="1"/>
                </p:cNvSpPr>
                <p:nvPr/>
              </p:nvSpPr>
              <p:spPr bwMode="auto">
                <a:xfrm flipH="1">
                  <a:off x="284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5" name="Line 1032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6" name="Line 10326"/>
                <p:cNvSpPr>
                  <a:spLocks noChangeShapeType="1"/>
                </p:cNvSpPr>
                <p:nvPr/>
              </p:nvSpPr>
              <p:spPr bwMode="auto">
                <a:xfrm flipH="1">
                  <a:off x="306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7" name="Line 10327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8" name="Line 10328"/>
                <p:cNvSpPr>
                  <a:spLocks noChangeShapeType="1"/>
                </p:cNvSpPr>
                <p:nvPr/>
              </p:nvSpPr>
              <p:spPr bwMode="auto">
                <a:xfrm flipH="1">
                  <a:off x="2548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19" name="Line 10329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0" name="Line 10330"/>
                <p:cNvSpPr>
                  <a:spLocks noChangeShapeType="1"/>
                </p:cNvSpPr>
                <p:nvPr/>
              </p:nvSpPr>
              <p:spPr bwMode="auto">
                <a:xfrm flipH="1">
                  <a:off x="2855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1" name="Line 10331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2" name="Line 10332"/>
                <p:cNvSpPr>
                  <a:spLocks noChangeShapeType="1"/>
                </p:cNvSpPr>
                <p:nvPr/>
              </p:nvSpPr>
              <p:spPr bwMode="auto">
                <a:xfrm flipH="1">
                  <a:off x="2643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3" name="Line 10333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4" name="Line 10334"/>
                <p:cNvSpPr>
                  <a:spLocks noChangeShapeType="1"/>
                </p:cNvSpPr>
                <p:nvPr/>
              </p:nvSpPr>
              <p:spPr bwMode="auto">
                <a:xfrm flipH="1">
                  <a:off x="296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5" name="Line 10335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6" name="Line 10336"/>
                <p:cNvSpPr>
                  <a:spLocks noChangeShapeType="1"/>
                </p:cNvSpPr>
                <p:nvPr/>
              </p:nvSpPr>
              <p:spPr bwMode="auto">
                <a:xfrm flipH="1">
                  <a:off x="249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7" name="Line 10337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8" name="Line 10338"/>
                <p:cNvSpPr>
                  <a:spLocks noChangeShapeType="1"/>
                </p:cNvSpPr>
                <p:nvPr/>
              </p:nvSpPr>
              <p:spPr bwMode="auto">
                <a:xfrm flipH="1">
                  <a:off x="336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29" name="Line 10339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0" name="Line 10340"/>
                <p:cNvSpPr>
                  <a:spLocks noChangeShapeType="1"/>
                </p:cNvSpPr>
                <p:nvPr/>
              </p:nvSpPr>
              <p:spPr bwMode="auto">
                <a:xfrm flipH="1">
                  <a:off x="336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1" name="Line 1034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2" name="Line 10342"/>
                <p:cNvSpPr>
                  <a:spLocks noChangeShapeType="1"/>
                </p:cNvSpPr>
                <p:nvPr/>
              </p:nvSpPr>
              <p:spPr bwMode="auto">
                <a:xfrm flipH="1">
                  <a:off x="277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3" name="Line 10343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4" name="Line 10344"/>
                <p:cNvSpPr>
                  <a:spLocks noChangeShapeType="1"/>
                </p:cNvSpPr>
                <p:nvPr/>
              </p:nvSpPr>
              <p:spPr bwMode="auto">
                <a:xfrm flipH="1">
                  <a:off x="2520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5" name="Line 1034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39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6" name="Line 10346"/>
                <p:cNvSpPr>
                  <a:spLocks noChangeShapeType="1"/>
                </p:cNvSpPr>
                <p:nvPr/>
              </p:nvSpPr>
              <p:spPr bwMode="auto">
                <a:xfrm flipH="1">
                  <a:off x="2910" y="139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7" name="Line 10347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8" name="Line 10348"/>
                <p:cNvSpPr>
                  <a:spLocks noChangeShapeType="1"/>
                </p:cNvSpPr>
                <p:nvPr/>
              </p:nvSpPr>
              <p:spPr bwMode="auto">
                <a:xfrm flipH="1">
                  <a:off x="3197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39" name="Line 10349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0" name="Line 10350"/>
                <p:cNvSpPr>
                  <a:spLocks noChangeShapeType="1"/>
                </p:cNvSpPr>
                <p:nvPr/>
              </p:nvSpPr>
              <p:spPr bwMode="auto">
                <a:xfrm flipH="1">
                  <a:off x="281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1" name="Line 10351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2" name="Line 10352"/>
                <p:cNvSpPr>
                  <a:spLocks noChangeShapeType="1"/>
                </p:cNvSpPr>
                <p:nvPr/>
              </p:nvSpPr>
              <p:spPr bwMode="auto">
                <a:xfrm flipH="1">
                  <a:off x="3184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3" name="Line 10353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4" name="Line 10354"/>
                <p:cNvSpPr>
                  <a:spLocks noChangeShapeType="1"/>
                </p:cNvSpPr>
                <p:nvPr/>
              </p:nvSpPr>
              <p:spPr bwMode="auto">
                <a:xfrm flipH="1">
                  <a:off x="2780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5" name="Line 1035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6" name="Line 10356"/>
                <p:cNvSpPr>
                  <a:spLocks noChangeShapeType="1"/>
                </p:cNvSpPr>
                <p:nvPr/>
              </p:nvSpPr>
              <p:spPr bwMode="auto">
                <a:xfrm flipH="1">
                  <a:off x="312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7" name="Line 103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8" name="Line 10358"/>
                <p:cNvSpPr>
                  <a:spLocks noChangeShapeType="1"/>
                </p:cNvSpPr>
                <p:nvPr/>
              </p:nvSpPr>
              <p:spPr bwMode="auto">
                <a:xfrm flipH="1">
                  <a:off x="283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49" name="Line 10359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0" name="Line 10360"/>
                <p:cNvSpPr>
                  <a:spLocks noChangeShapeType="1"/>
                </p:cNvSpPr>
                <p:nvPr/>
              </p:nvSpPr>
              <p:spPr bwMode="auto">
                <a:xfrm flipH="1">
                  <a:off x="318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1" name="Line 103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2" name="Line 10362"/>
                <p:cNvSpPr>
                  <a:spLocks noChangeShapeType="1"/>
                </p:cNvSpPr>
                <p:nvPr/>
              </p:nvSpPr>
              <p:spPr bwMode="auto">
                <a:xfrm flipH="1">
                  <a:off x="305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3" name="Line 1036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4" name="Line 10364"/>
                <p:cNvSpPr>
                  <a:spLocks noChangeShapeType="1"/>
                </p:cNvSpPr>
                <p:nvPr/>
              </p:nvSpPr>
              <p:spPr bwMode="auto">
                <a:xfrm flipH="1">
                  <a:off x="302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5" name="Line 1036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6" name="Line 10366"/>
                <p:cNvSpPr>
                  <a:spLocks noChangeShapeType="1"/>
                </p:cNvSpPr>
                <p:nvPr/>
              </p:nvSpPr>
              <p:spPr bwMode="auto">
                <a:xfrm flipH="1">
                  <a:off x="2835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7" name="Line 10367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8" name="Line 10368"/>
                <p:cNvSpPr>
                  <a:spLocks noChangeShapeType="1"/>
                </p:cNvSpPr>
                <p:nvPr/>
              </p:nvSpPr>
              <p:spPr bwMode="auto">
                <a:xfrm flipH="1">
                  <a:off x="2479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59" name="Line 1036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0" name="Line 10370"/>
                <p:cNvSpPr>
                  <a:spLocks noChangeShapeType="1"/>
                </p:cNvSpPr>
                <p:nvPr/>
              </p:nvSpPr>
              <p:spPr bwMode="auto">
                <a:xfrm flipH="1">
                  <a:off x="2821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1" name="Line 103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42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2" name="Line 10372"/>
                <p:cNvSpPr>
                  <a:spLocks noChangeShapeType="1"/>
                </p:cNvSpPr>
                <p:nvPr/>
              </p:nvSpPr>
              <p:spPr bwMode="auto">
                <a:xfrm flipH="1">
                  <a:off x="2985" y="142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3" name="Line 1037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4" name="Line 10374"/>
                <p:cNvSpPr>
                  <a:spLocks noChangeShapeType="1"/>
                </p:cNvSpPr>
                <p:nvPr/>
              </p:nvSpPr>
              <p:spPr bwMode="auto">
                <a:xfrm flipH="1">
                  <a:off x="295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5" name="Line 1037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6" name="Line 10376"/>
                <p:cNvSpPr>
                  <a:spLocks noChangeShapeType="1"/>
                </p:cNvSpPr>
                <p:nvPr/>
              </p:nvSpPr>
              <p:spPr bwMode="auto">
                <a:xfrm flipH="1">
                  <a:off x="297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7" name="Line 10377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8" name="Line 10378"/>
                <p:cNvSpPr>
                  <a:spLocks noChangeShapeType="1"/>
                </p:cNvSpPr>
                <p:nvPr/>
              </p:nvSpPr>
              <p:spPr bwMode="auto">
                <a:xfrm flipH="1">
                  <a:off x="3156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69" name="Line 103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0" name="Line 10380"/>
                <p:cNvSpPr>
                  <a:spLocks noChangeShapeType="1"/>
                </p:cNvSpPr>
                <p:nvPr/>
              </p:nvSpPr>
              <p:spPr bwMode="auto">
                <a:xfrm flipH="1">
                  <a:off x="2732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1" name="Line 103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2" name="Line 10382"/>
                <p:cNvSpPr>
                  <a:spLocks noChangeShapeType="1"/>
                </p:cNvSpPr>
                <p:nvPr/>
              </p:nvSpPr>
              <p:spPr bwMode="auto">
                <a:xfrm flipH="1">
                  <a:off x="2937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3" name="Line 10383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4" name="Line 10384"/>
                <p:cNvSpPr>
                  <a:spLocks noChangeShapeType="1"/>
                </p:cNvSpPr>
                <p:nvPr/>
              </p:nvSpPr>
              <p:spPr bwMode="auto">
                <a:xfrm flipH="1">
                  <a:off x="2780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5" name="Line 10385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6" name="Line 10386"/>
                <p:cNvSpPr>
                  <a:spLocks noChangeShapeType="1"/>
                </p:cNvSpPr>
                <p:nvPr/>
              </p:nvSpPr>
              <p:spPr bwMode="auto">
                <a:xfrm flipH="1">
                  <a:off x="319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7" name="Line 1038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8" name="Line 10388"/>
                <p:cNvSpPr>
                  <a:spLocks noChangeShapeType="1"/>
                </p:cNvSpPr>
                <p:nvPr/>
              </p:nvSpPr>
              <p:spPr bwMode="auto">
                <a:xfrm flipH="1">
                  <a:off x="3108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79" name="Line 1038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0" name="Line 10390"/>
                <p:cNvSpPr>
                  <a:spLocks noChangeShapeType="1"/>
                </p:cNvSpPr>
                <p:nvPr/>
              </p:nvSpPr>
              <p:spPr bwMode="auto">
                <a:xfrm flipH="1">
                  <a:off x="3102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1" name="Line 10391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2" name="Line 10392"/>
                <p:cNvSpPr>
                  <a:spLocks noChangeShapeType="1"/>
                </p:cNvSpPr>
                <p:nvPr/>
              </p:nvSpPr>
              <p:spPr bwMode="auto">
                <a:xfrm flipH="1">
                  <a:off x="3273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3" name="Line 103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4" name="Line 10394"/>
                <p:cNvSpPr>
                  <a:spLocks noChangeShapeType="1"/>
                </p:cNvSpPr>
                <p:nvPr/>
              </p:nvSpPr>
              <p:spPr bwMode="auto">
                <a:xfrm flipH="1">
                  <a:off x="310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5" name="Line 10395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6" name="Line 10396"/>
                <p:cNvSpPr>
                  <a:spLocks noChangeShapeType="1"/>
                </p:cNvSpPr>
                <p:nvPr/>
              </p:nvSpPr>
              <p:spPr bwMode="auto">
                <a:xfrm flipH="1">
                  <a:off x="316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7" name="Line 10397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8" name="Line 10398"/>
                <p:cNvSpPr>
                  <a:spLocks noChangeShapeType="1"/>
                </p:cNvSpPr>
                <p:nvPr/>
              </p:nvSpPr>
              <p:spPr bwMode="auto">
                <a:xfrm flipH="1">
                  <a:off x="298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89" name="Line 1039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0" name="Line 10400"/>
                <p:cNvSpPr>
                  <a:spLocks noChangeShapeType="1"/>
                </p:cNvSpPr>
                <p:nvPr/>
              </p:nvSpPr>
              <p:spPr bwMode="auto">
                <a:xfrm flipH="1">
                  <a:off x="2787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1" name="Line 1040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2" name="Line 10402"/>
                <p:cNvSpPr>
                  <a:spLocks noChangeShapeType="1"/>
                </p:cNvSpPr>
                <p:nvPr/>
              </p:nvSpPr>
              <p:spPr bwMode="auto">
                <a:xfrm flipH="1">
                  <a:off x="3088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3" name="Line 1040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4" name="Line 10404"/>
                <p:cNvSpPr>
                  <a:spLocks noChangeShapeType="1"/>
                </p:cNvSpPr>
                <p:nvPr/>
              </p:nvSpPr>
              <p:spPr bwMode="auto">
                <a:xfrm flipH="1">
                  <a:off x="291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5" name="Line 10405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6" name="Line 10406"/>
                <p:cNvSpPr>
                  <a:spLocks noChangeShapeType="1"/>
                </p:cNvSpPr>
                <p:nvPr/>
              </p:nvSpPr>
              <p:spPr bwMode="auto">
                <a:xfrm flipH="1">
                  <a:off x="2753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7" name="Line 10407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8" name="Line 10408"/>
                <p:cNvSpPr>
                  <a:spLocks noChangeShapeType="1"/>
                </p:cNvSpPr>
                <p:nvPr/>
              </p:nvSpPr>
              <p:spPr bwMode="auto">
                <a:xfrm flipH="1">
                  <a:off x="2855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599" name="Line 104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0" name="Line 10410"/>
                <p:cNvSpPr>
                  <a:spLocks noChangeShapeType="1"/>
                </p:cNvSpPr>
                <p:nvPr/>
              </p:nvSpPr>
              <p:spPr bwMode="auto">
                <a:xfrm flipH="1">
                  <a:off x="2944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1" name="Line 10411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2" name="Line 10412"/>
                <p:cNvSpPr>
                  <a:spLocks noChangeShapeType="1"/>
                </p:cNvSpPr>
                <p:nvPr/>
              </p:nvSpPr>
              <p:spPr bwMode="auto">
                <a:xfrm flipH="1">
                  <a:off x="254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3" name="Line 10413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48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4" name="Line 10414"/>
                <p:cNvSpPr>
                  <a:spLocks noChangeShapeType="1"/>
                </p:cNvSpPr>
                <p:nvPr/>
              </p:nvSpPr>
              <p:spPr bwMode="auto">
                <a:xfrm flipH="1">
                  <a:off x="2992" y="148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5" name="Line 10415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6" name="Line 10416"/>
                <p:cNvSpPr>
                  <a:spLocks noChangeShapeType="1"/>
                </p:cNvSpPr>
                <p:nvPr/>
              </p:nvSpPr>
              <p:spPr bwMode="auto">
                <a:xfrm flipH="1">
                  <a:off x="3108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7" name="Line 10417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8" name="Line 10418"/>
                <p:cNvSpPr>
                  <a:spLocks noChangeShapeType="1"/>
                </p:cNvSpPr>
                <p:nvPr/>
              </p:nvSpPr>
              <p:spPr bwMode="auto">
                <a:xfrm flipH="1">
                  <a:off x="2924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09" name="Line 10419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0" name="Line 10420"/>
                <p:cNvSpPr>
                  <a:spLocks noChangeShapeType="1"/>
                </p:cNvSpPr>
                <p:nvPr/>
              </p:nvSpPr>
              <p:spPr bwMode="auto">
                <a:xfrm flipH="1">
                  <a:off x="269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1" name="Line 10421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2" name="Line 10422"/>
                <p:cNvSpPr>
                  <a:spLocks noChangeShapeType="1"/>
                </p:cNvSpPr>
                <p:nvPr/>
              </p:nvSpPr>
              <p:spPr bwMode="auto">
                <a:xfrm flipH="1">
                  <a:off x="267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3" name="Line 1042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4" name="Line 10424"/>
                <p:cNvSpPr>
                  <a:spLocks noChangeShapeType="1"/>
                </p:cNvSpPr>
                <p:nvPr/>
              </p:nvSpPr>
              <p:spPr bwMode="auto">
                <a:xfrm flipH="1">
                  <a:off x="306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5" name="Line 1042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48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6" name="Line 10426"/>
                <p:cNvSpPr>
                  <a:spLocks noChangeShapeType="1"/>
                </p:cNvSpPr>
                <p:nvPr/>
              </p:nvSpPr>
              <p:spPr bwMode="auto">
                <a:xfrm flipH="1">
                  <a:off x="2760" y="148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7" name="Line 104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8" name="Line 10428"/>
                <p:cNvSpPr>
                  <a:spLocks noChangeShapeType="1"/>
                </p:cNvSpPr>
                <p:nvPr/>
              </p:nvSpPr>
              <p:spPr bwMode="auto">
                <a:xfrm flipH="1">
                  <a:off x="2780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19" name="Line 10429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0" name="Line 10430"/>
                <p:cNvSpPr>
                  <a:spLocks noChangeShapeType="1"/>
                </p:cNvSpPr>
                <p:nvPr/>
              </p:nvSpPr>
              <p:spPr bwMode="auto">
                <a:xfrm flipH="1">
                  <a:off x="3362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1" name="Line 104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2" name="Line 10432"/>
                <p:cNvSpPr>
                  <a:spLocks noChangeShapeType="1"/>
                </p:cNvSpPr>
                <p:nvPr/>
              </p:nvSpPr>
              <p:spPr bwMode="auto">
                <a:xfrm flipH="1">
                  <a:off x="312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3" name="Line 1043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4" name="Line 10434"/>
                <p:cNvSpPr>
                  <a:spLocks noChangeShapeType="1"/>
                </p:cNvSpPr>
                <p:nvPr/>
              </p:nvSpPr>
              <p:spPr bwMode="auto">
                <a:xfrm flipH="1">
                  <a:off x="2958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5" name="Line 10435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6" name="Line 10436"/>
                <p:cNvSpPr>
                  <a:spLocks noChangeShapeType="1"/>
                </p:cNvSpPr>
                <p:nvPr/>
              </p:nvSpPr>
              <p:spPr bwMode="auto">
                <a:xfrm flipH="1">
                  <a:off x="3170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7" name="Line 10437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8" name="Line 10438"/>
                <p:cNvSpPr>
                  <a:spLocks noChangeShapeType="1"/>
                </p:cNvSpPr>
                <p:nvPr/>
              </p:nvSpPr>
              <p:spPr bwMode="auto">
                <a:xfrm flipH="1">
                  <a:off x="2554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29" name="Line 1043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0" name="Line 10440"/>
                <p:cNvSpPr>
                  <a:spLocks noChangeShapeType="1"/>
                </p:cNvSpPr>
                <p:nvPr/>
              </p:nvSpPr>
              <p:spPr bwMode="auto">
                <a:xfrm flipH="1">
                  <a:off x="2965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1" name="Line 10441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2" name="Line 10442"/>
                <p:cNvSpPr>
                  <a:spLocks noChangeShapeType="1"/>
                </p:cNvSpPr>
                <p:nvPr/>
              </p:nvSpPr>
              <p:spPr bwMode="auto">
                <a:xfrm flipH="1">
                  <a:off x="259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3" name="Line 1044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4" name="Line 10444"/>
                <p:cNvSpPr>
                  <a:spLocks noChangeShapeType="1"/>
                </p:cNvSpPr>
                <p:nvPr/>
              </p:nvSpPr>
              <p:spPr bwMode="auto">
                <a:xfrm flipH="1">
                  <a:off x="2766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5" name="Line 10445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6" name="Line 10446"/>
                <p:cNvSpPr>
                  <a:spLocks noChangeShapeType="1"/>
                </p:cNvSpPr>
                <p:nvPr/>
              </p:nvSpPr>
              <p:spPr bwMode="auto">
                <a:xfrm flipH="1">
                  <a:off x="275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7" name="Line 10447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8" name="Line 10448"/>
                <p:cNvSpPr>
                  <a:spLocks noChangeShapeType="1"/>
                </p:cNvSpPr>
                <p:nvPr/>
              </p:nvSpPr>
              <p:spPr bwMode="auto">
                <a:xfrm flipH="1">
                  <a:off x="2534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39" name="Line 1044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0" name="Line 10450"/>
                <p:cNvSpPr>
                  <a:spLocks noChangeShapeType="1"/>
                </p:cNvSpPr>
                <p:nvPr/>
              </p:nvSpPr>
              <p:spPr bwMode="auto">
                <a:xfrm flipH="1">
                  <a:off x="276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1" name="Line 10451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2" name="Line 10452"/>
                <p:cNvSpPr>
                  <a:spLocks noChangeShapeType="1"/>
                </p:cNvSpPr>
                <p:nvPr/>
              </p:nvSpPr>
              <p:spPr bwMode="auto">
                <a:xfrm flipH="1">
                  <a:off x="2787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3" name="Line 10453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4" name="Line 10454"/>
                <p:cNvSpPr>
                  <a:spLocks noChangeShapeType="1"/>
                </p:cNvSpPr>
                <p:nvPr/>
              </p:nvSpPr>
              <p:spPr bwMode="auto">
                <a:xfrm flipH="1">
                  <a:off x="3006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5" name="Line 10455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6" name="Line 10456"/>
                <p:cNvSpPr>
                  <a:spLocks noChangeShapeType="1"/>
                </p:cNvSpPr>
                <p:nvPr/>
              </p:nvSpPr>
              <p:spPr bwMode="auto">
                <a:xfrm flipH="1">
                  <a:off x="267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7" name="Line 1045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8" name="Line 10458"/>
                <p:cNvSpPr>
                  <a:spLocks noChangeShapeType="1"/>
                </p:cNvSpPr>
                <p:nvPr/>
              </p:nvSpPr>
              <p:spPr bwMode="auto">
                <a:xfrm flipH="1">
                  <a:off x="2732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49" name="Line 10459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0" name="Line 10460"/>
                <p:cNvSpPr>
                  <a:spLocks noChangeShapeType="1"/>
                </p:cNvSpPr>
                <p:nvPr/>
              </p:nvSpPr>
              <p:spPr bwMode="auto">
                <a:xfrm flipH="1">
                  <a:off x="2814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1" name="Line 10461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2" name="Line 10462"/>
                <p:cNvSpPr>
                  <a:spLocks noChangeShapeType="1"/>
                </p:cNvSpPr>
                <p:nvPr/>
              </p:nvSpPr>
              <p:spPr bwMode="auto">
                <a:xfrm flipH="1">
                  <a:off x="276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3" name="Line 104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4" name="Line 10464"/>
                <p:cNvSpPr>
                  <a:spLocks noChangeShapeType="1"/>
                </p:cNvSpPr>
                <p:nvPr/>
              </p:nvSpPr>
              <p:spPr bwMode="auto">
                <a:xfrm flipH="1">
                  <a:off x="265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5" name="Line 10465"/>
                <p:cNvSpPr>
                  <a:spLocks noChangeShapeType="1"/>
                </p:cNvSpPr>
                <p:nvPr/>
              </p:nvSpPr>
              <p:spPr bwMode="auto">
                <a:xfrm flipH="1" flipV="1">
                  <a:off x="2329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6" name="Line 10466"/>
                <p:cNvSpPr>
                  <a:spLocks noChangeShapeType="1"/>
                </p:cNvSpPr>
                <p:nvPr/>
              </p:nvSpPr>
              <p:spPr bwMode="auto">
                <a:xfrm flipH="1">
                  <a:off x="2329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7" name="Line 10467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8" name="Line 10468"/>
                <p:cNvSpPr>
                  <a:spLocks noChangeShapeType="1"/>
                </p:cNvSpPr>
                <p:nvPr/>
              </p:nvSpPr>
              <p:spPr bwMode="auto">
                <a:xfrm flipH="1">
                  <a:off x="2951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59" name="Line 10469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0" name="Line 10470"/>
                <p:cNvSpPr>
                  <a:spLocks noChangeShapeType="1"/>
                </p:cNvSpPr>
                <p:nvPr/>
              </p:nvSpPr>
              <p:spPr bwMode="auto">
                <a:xfrm flipH="1">
                  <a:off x="2985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1" name="Line 10471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2" name="Line 10472"/>
                <p:cNvSpPr>
                  <a:spLocks noChangeShapeType="1"/>
                </p:cNvSpPr>
                <p:nvPr/>
              </p:nvSpPr>
              <p:spPr bwMode="auto">
                <a:xfrm flipH="1">
                  <a:off x="2664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3" name="Line 1047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4" name="Line 10474"/>
                <p:cNvSpPr>
                  <a:spLocks noChangeShapeType="1"/>
                </p:cNvSpPr>
                <p:nvPr/>
              </p:nvSpPr>
              <p:spPr bwMode="auto">
                <a:xfrm flipH="1">
                  <a:off x="3067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5" name="Line 10475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6" name="Line 10476"/>
                <p:cNvSpPr>
                  <a:spLocks noChangeShapeType="1"/>
                </p:cNvSpPr>
                <p:nvPr/>
              </p:nvSpPr>
              <p:spPr bwMode="auto">
                <a:xfrm flipH="1">
                  <a:off x="3238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7" name="Line 10477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8" name="Line 10478"/>
                <p:cNvSpPr>
                  <a:spLocks noChangeShapeType="1"/>
                </p:cNvSpPr>
                <p:nvPr/>
              </p:nvSpPr>
              <p:spPr bwMode="auto">
                <a:xfrm flipH="1">
                  <a:off x="286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69" name="Line 10479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0" name="Line 10480"/>
                <p:cNvSpPr>
                  <a:spLocks noChangeShapeType="1"/>
                </p:cNvSpPr>
                <p:nvPr/>
              </p:nvSpPr>
              <p:spPr bwMode="auto">
                <a:xfrm flipH="1">
                  <a:off x="3177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1" name="Line 1048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2" name="Line 10482"/>
                <p:cNvSpPr>
                  <a:spLocks noChangeShapeType="1"/>
                </p:cNvSpPr>
                <p:nvPr/>
              </p:nvSpPr>
              <p:spPr bwMode="auto">
                <a:xfrm flipH="1">
                  <a:off x="2828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3" name="Line 10483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4" name="Line 10484"/>
                <p:cNvSpPr>
                  <a:spLocks noChangeShapeType="1"/>
                </p:cNvSpPr>
                <p:nvPr/>
              </p:nvSpPr>
              <p:spPr bwMode="auto">
                <a:xfrm flipH="1">
                  <a:off x="2978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5" name="Line 10485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6" name="Line 10486"/>
                <p:cNvSpPr>
                  <a:spLocks noChangeShapeType="1"/>
                </p:cNvSpPr>
                <p:nvPr/>
              </p:nvSpPr>
              <p:spPr bwMode="auto">
                <a:xfrm flipH="1">
                  <a:off x="280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7" name="Line 10487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678" name="Line 10488"/>
                <p:cNvSpPr>
                  <a:spLocks noChangeShapeType="1"/>
                </p:cNvSpPr>
                <p:nvPr/>
              </p:nvSpPr>
              <p:spPr bwMode="auto">
                <a:xfrm flipH="1">
                  <a:off x="2575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1" name="Group 10690"/>
              <p:cNvGrpSpPr>
                <a:grpSpLocks/>
              </p:cNvGrpSpPr>
              <p:nvPr/>
            </p:nvGrpSpPr>
            <p:grpSpPr bwMode="auto">
              <a:xfrm>
                <a:off x="2377" y="1413"/>
                <a:ext cx="1012" cy="868"/>
                <a:chOff x="2377" y="1413"/>
                <a:chExt cx="1012" cy="868"/>
              </a:xfrm>
            </p:grpSpPr>
            <p:sp>
              <p:nvSpPr>
                <p:cNvPr id="59279" name="Line 1049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0" name="Line 10491"/>
                <p:cNvSpPr>
                  <a:spLocks noChangeShapeType="1"/>
                </p:cNvSpPr>
                <p:nvPr/>
              </p:nvSpPr>
              <p:spPr bwMode="auto">
                <a:xfrm flipH="1">
                  <a:off x="308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1" name="Line 10492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2" name="Line 10493"/>
                <p:cNvSpPr>
                  <a:spLocks noChangeShapeType="1"/>
                </p:cNvSpPr>
                <p:nvPr/>
              </p:nvSpPr>
              <p:spPr bwMode="auto">
                <a:xfrm flipH="1">
                  <a:off x="2821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3" name="Line 10494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4" name="Line 10495"/>
                <p:cNvSpPr>
                  <a:spLocks noChangeShapeType="1"/>
                </p:cNvSpPr>
                <p:nvPr/>
              </p:nvSpPr>
              <p:spPr bwMode="auto">
                <a:xfrm flipH="1">
                  <a:off x="3026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5" name="Line 10496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6" name="Line 10497"/>
                <p:cNvSpPr>
                  <a:spLocks noChangeShapeType="1"/>
                </p:cNvSpPr>
                <p:nvPr/>
              </p:nvSpPr>
              <p:spPr bwMode="auto">
                <a:xfrm flipH="1">
                  <a:off x="253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7" name="Line 1049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8" name="Line 10499"/>
                <p:cNvSpPr>
                  <a:spLocks noChangeShapeType="1"/>
                </p:cNvSpPr>
                <p:nvPr/>
              </p:nvSpPr>
              <p:spPr bwMode="auto">
                <a:xfrm flipH="1">
                  <a:off x="3067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89" name="Line 10500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0" name="Line 10501"/>
                <p:cNvSpPr>
                  <a:spLocks noChangeShapeType="1"/>
                </p:cNvSpPr>
                <p:nvPr/>
              </p:nvSpPr>
              <p:spPr bwMode="auto">
                <a:xfrm flipH="1">
                  <a:off x="2616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1" name="Line 10502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2" name="Line 10503"/>
                <p:cNvSpPr>
                  <a:spLocks noChangeShapeType="1"/>
                </p:cNvSpPr>
                <p:nvPr/>
              </p:nvSpPr>
              <p:spPr bwMode="auto">
                <a:xfrm flipH="1">
                  <a:off x="288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3" name="Line 10504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41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4" name="Line 10505"/>
                <p:cNvSpPr>
                  <a:spLocks noChangeShapeType="1"/>
                </p:cNvSpPr>
                <p:nvPr/>
              </p:nvSpPr>
              <p:spPr bwMode="auto">
                <a:xfrm flipH="1">
                  <a:off x="2876" y="141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5" name="Line 105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6" name="Line 10507"/>
                <p:cNvSpPr>
                  <a:spLocks noChangeShapeType="1"/>
                </p:cNvSpPr>
                <p:nvPr/>
              </p:nvSpPr>
              <p:spPr bwMode="auto">
                <a:xfrm flipH="1">
                  <a:off x="273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7" name="Line 1050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8" name="Line 10509"/>
                <p:cNvSpPr>
                  <a:spLocks noChangeShapeType="1"/>
                </p:cNvSpPr>
                <p:nvPr/>
              </p:nvSpPr>
              <p:spPr bwMode="auto">
                <a:xfrm flipH="1">
                  <a:off x="2794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99" name="Line 10510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0" name="Line 10511"/>
                <p:cNvSpPr>
                  <a:spLocks noChangeShapeType="1"/>
                </p:cNvSpPr>
                <p:nvPr/>
              </p:nvSpPr>
              <p:spPr bwMode="auto">
                <a:xfrm flipH="1">
                  <a:off x="330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1" name="Line 10512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2" name="Line 10513"/>
                <p:cNvSpPr>
                  <a:spLocks noChangeShapeType="1"/>
                </p:cNvSpPr>
                <p:nvPr/>
              </p:nvSpPr>
              <p:spPr bwMode="auto">
                <a:xfrm flipH="1">
                  <a:off x="284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3" name="Line 1051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4" name="Line 10515"/>
                <p:cNvSpPr>
                  <a:spLocks noChangeShapeType="1"/>
                </p:cNvSpPr>
                <p:nvPr/>
              </p:nvSpPr>
              <p:spPr bwMode="auto">
                <a:xfrm flipH="1">
                  <a:off x="284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5" name="Line 10516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6" name="Line 10517"/>
                <p:cNvSpPr>
                  <a:spLocks noChangeShapeType="1"/>
                </p:cNvSpPr>
                <p:nvPr/>
              </p:nvSpPr>
              <p:spPr bwMode="auto">
                <a:xfrm flipH="1">
                  <a:off x="3362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7" name="Line 105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2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8" name="Line 10519"/>
                <p:cNvSpPr>
                  <a:spLocks noChangeShapeType="1"/>
                </p:cNvSpPr>
                <p:nvPr/>
              </p:nvSpPr>
              <p:spPr bwMode="auto">
                <a:xfrm flipH="1">
                  <a:off x="2937" y="22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09" name="Line 105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0" name="Line 10521"/>
                <p:cNvSpPr>
                  <a:spLocks noChangeShapeType="1"/>
                </p:cNvSpPr>
                <p:nvPr/>
              </p:nvSpPr>
              <p:spPr bwMode="auto">
                <a:xfrm flipH="1">
                  <a:off x="2691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1" name="Line 1052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2" name="Line 10523"/>
                <p:cNvSpPr>
                  <a:spLocks noChangeShapeType="1"/>
                </p:cNvSpPr>
                <p:nvPr/>
              </p:nvSpPr>
              <p:spPr bwMode="auto">
                <a:xfrm flipH="1">
                  <a:off x="2896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3" name="Line 10524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4" name="Line 10525"/>
                <p:cNvSpPr>
                  <a:spLocks noChangeShapeType="1"/>
                </p:cNvSpPr>
                <p:nvPr/>
              </p:nvSpPr>
              <p:spPr bwMode="auto">
                <a:xfrm flipH="1">
                  <a:off x="2486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5" name="Line 10526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6" name="Line 10527"/>
                <p:cNvSpPr>
                  <a:spLocks noChangeShapeType="1"/>
                </p:cNvSpPr>
                <p:nvPr/>
              </p:nvSpPr>
              <p:spPr bwMode="auto">
                <a:xfrm flipH="1">
                  <a:off x="3320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7" name="Line 10528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8" name="Line 10529"/>
                <p:cNvSpPr>
                  <a:spLocks noChangeShapeType="1"/>
                </p:cNvSpPr>
                <p:nvPr/>
              </p:nvSpPr>
              <p:spPr bwMode="auto">
                <a:xfrm flipH="1">
                  <a:off x="2828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19" name="Line 1053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0" name="Line 10531"/>
                <p:cNvSpPr>
                  <a:spLocks noChangeShapeType="1"/>
                </p:cNvSpPr>
                <p:nvPr/>
              </p:nvSpPr>
              <p:spPr bwMode="auto">
                <a:xfrm flipH="1">
                  <a:off x="2937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1" name="Line 10532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2" name="Line 10533"/>
                <p:cNvSpPr>
                  <a:spLocks noChangeShapeType="1"/>
                </p:cNvSpPr>
                <p:nvPr/>
              </p:nvSpPr>
              <p:spPr bwMode="auto">
                <a:xfrm flipH="1">
                  <a:off x="257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3" name="Line 10534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4" name="Line 10535"/>
                <p:cNvSpPr>
                  <a:spLocks noChangeShapeType="1"/>
                </p:cNvSpPr>
                <p:nvPr/>
              </p:nvSpPr>
              <p:spPr bwMode="auto">
                <a:xfrm flipH="1">
                  <a:off x="270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5" name="Line 10536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6" name="Line 10537"/>
                <p:cNvSpPr>
                  <a:spLocks noChangeShapeType="1"/>
                </p:cNvSpPr>
                <p:nvPr/>
              </p:nvSpPr>
              <p:spPr bwMode="auto">
                <a:xfrm flipH="1">
                  <a:off x="3095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7" name="Line 10538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8" name="Line 10539"/>
                <p:cNvSpPr>
                  <a:spLocks noChangeShapeType="1"/>
                </p:cNvSpPr>
                <p:nvPr/>
              </p:nvSpPr>
              <p:spPr bwMode="auto">
                <a:xfrm flipH="1">
                  <a:off x="322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29" name="Line 10540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0" name="Line 10541"/>
                <p:cNvSpPr>
                  <a:spLocks noChangeShapeType="1"/>
                </p:cNvSpPr>
                <p:nvPr/>
              </p:nvSpPr>
              <p:spPr bwMode="auto">
                <a:xfrm flipH="1">
                  <a:off x="3033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1" name="Line 10542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2" name="Line 10543"/>
                <p:cNvSpPr>
                  <a:spLocks noChangeShapeType="1"/>
                </p:cNvSpPr>
                <p:nvPr/>
              </p:nvSpPr>
              <p:spPr bwMode="auto">
                <a:xfrm flipH="1">
                  <a:off x="3156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3" name="Line 10544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4" name="Line 10545"/>
                <p:cNvSpPr>
                  <a:spLocks noChangeShapeType="1"/>
                </p:cNvSpPr>
                <p:nvPr/>
              </p:nvSpPr>
              <p:spPr bwMode="auto">
                <a:xfrm flipH="1">
                  <a:off x="3252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5" name="Line 10546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6" name="Line 10547"/>
                <p:cNvSpPr>
                  <a:spLocks noChangeShapeType="1"/>
                </p:cNvSpPr>
                <p:nvPr/>
              </p:nvSpPr>
              <p:spPr bwMode="auto">
                <a:xfrm flipH="1">
                  <a:off x="2472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7" name="Line 10548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8" name="Line 10549"/>
                <p:cNvSpPr>
                  <a:spLocks noChangeShapeType="1"/>
                </p:cNvSpPr>
                <p:nvPr/>
              </p:nvSpPr>
              <p:spPr bwMode="auto">
                <a:xfrm flipH="1">
                  <a:off x="2814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39" name="Line 1055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0" name="Line 10551"/>
                <p:cNvSpPr>
                  <a:spLocks noChangeShapeType="1"/>
                </p:cNvSpPr>
                <p:nvPr/>
              </p:nvSpPr>
              <p:spPr bwMode="auto">
                <a:xfrm flipH="1">
                  <a:off x="289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1" name="Line 10552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2" name="Line 10553"/>
                <p:cNvSpPr>
                  <a:spLocks noChangeShapeType="1"/>
                </p:cNvSpPr>
                <p:nvPr/>
              </p:nvSpPr>
              <p:spPr bwMode="auto">
                <a:xfrm flipH="1">
                  <a:off x="3143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3" name="Line 10554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4" name="Line 10555"/>
                <p:cNvSpPr>
                  <a:spLocks noChangeShapeType="1"/>
                </p:cNvSpPr>
                <p:nvPr/>
              </p:nvSpPr>
              <p:spPr bwMode="auto">
                <a:xfrm flipH="1">
                  <a:off x="281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5" name="Line 10556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6" name="Line 10557"/>
                <p:cNvSpPr>
                  <a:spLocks noChangeShapeType="1"/>
                </p:cNvSpPr>
                <p:nvPr/>
              </p:nvSpPr>
              <p:spPr bwMode="auto">
                <a:xfrm flipH="1">
                  <a:off x="2917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7" name="Line 10558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8" name="Line 10559"/>
                <p:cNvSpPr>
                  <a:spLocks noChangeShapeType="1"/>
                </p:cNvSpPr>
                <p:nvPr/>
              </p:nvSpPr>
              <p:spPr bwMode="auto">
                <a:xfrm flipH="1">
                  <a:off x="3334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49" name="Line 10560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0" name="Line 10561"/>
                <p:cNvSpPr>
                  <a:spLocks noChangeShapeType="1"/>
                </p:cNvSpPr>
                <p:nvPr/>
              </p:nvSpPr>
              <p:spPr bwMode="auto">
                <a:xfrm flipH="1">
                  <a:off x="3074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1" name="Line 1056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2" name="Line 10563"/>
                <p:cNvSpPr>
                  <a:spLocks noChangeShapeType="1"/>
                </p:cNvSpPr>
                <p:nvPr/>
              </p:nvSpPr>
              <p:spPr bwMode="auto">
                <a:xfrm flipH="1">
                  <a:off x="2561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3" name="Line 10564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4" name="Line 10565"/>
                <p:cNvSpPr>
                  <a:spLocks noChangeShapeType="1"/>
                </p:cNvSpPr>
                <p:nvPr/>
              </p:nvSpPr>
              <p:spPr bwMode="auto">
                <a:xfrm flipH="1">
                  <a:off x="267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5" name="Line 1056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6" name="Line 10567"/>
                <p:cNvSpPr>
                  <a:spLocks noChangeShapeType="1"/>
                </p:cNvSpPr>
                <p:nvPr/>
              </p:nvSpPr>
              <p:spPr bwMode="auto">
                <a:xfrm flipH="1">
                  <a:off x="2650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7" name="Line 10568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8" name="Line 10569"/>
                <p:cNvSpPr>
                  <a:spLocks noChangeShapeType="1"/>
                </p:cNvSpPr>
                <p:nvPr/>
              </p:nvSpPr>
              <p:spPr bwMode="auto">
                <a:xfrm flipH="1">
                  <a:off x="325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59" name="Line 10570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0" name="Line 10571"/>
                <p:cNvSpPr>
                  <a:spLocks noChangeShapeType="1"/>
                </p:cNvSpPr>
                <p:nvPr/>
              </p:nvSpPr>
              <p:spPr bwMode="auto">
                <a:xfrm flipH="1">
                  <a:off x="312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1" name="Line 10572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2" name="Line 10573"/>
                <p:cNvSpPr>
                  <a:spLocks noChangeShapeType="1"/>
                </p:cNvSpPr>
                <p:nvPr/>
              </p:nvSpPr>
              <p:spPr bwMode="auto">
                <a:xfrm flipH="1">
                  <a:off x="2705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3" name="Line 10574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4" name="Line 10575"/>
                <p:cNvSpPr>
                  <a:spLocks noChangeShapeType="1"/>
                </p:cNvSpPr>
                <p:nvPr/>
              </p:nvSpPr>
              <p:spPr bwMode="auto">
                <a:xfrm flipH="1">
                  <a:off x="3026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5" name="Line 10576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6" name="Line 10577"/>
                <p:cNvSpPr>
                  <a:spLocks noChangeShapeType="1"/>
                </p:cNvSpPr>
                <p:nvPr/>
              </p:nvSpPr>
              <p:spPr bwMode="auto">
                <a:xfrm flipH="1">
                  <a:off x="276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7" name="Line 10578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8" name="Line 10579"/>
                <p:cNvSpPr>
                  <a:spLocks noChangeShapeType="1"/>
                </p:cNvSpPr>
                <p:nvPr/>
              </p:nvSpPr>
              <p:spPr bwMode="auto">
                <a:xfrm flipH="1">
                  <a:off x="2445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69" name="Line 10580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0" name="Line 10581"/>
                <p:cNvSpPr>
                  <a:spLocks noChangeShapeType="1"/>
                </p:cNvSpPr>
                <p:nvPr/>
              </p:nvSpPr>
              <p:spPr bwMode="auto">
                <a:xfrm flipH="1">
                  <a:off x="2554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1" name="Line 10582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2" name="Line 10583"/>
                <p:cNvSpPr>
                  <a:spLocks noChangeShapeType="1"/>
                </p:cNvSpPr>
                <p:nvPr/>
              </p:nvSpPr>
              <p:spPr bwMode="auto">
                <a:xfrm flipH="1">
                  <a:off x="306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3" name="Line 10584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4" name="Line 10585"/>
                <p:cNvSpPr>
                  <a:spLocks noChangeShapeType="1"/>
                </p:cNvSpPr>
                <p:nvPr/>
              </p:nvSpPr>
              <p:spPr bwMode="auto">
                <a:xfrm flipH="1">
                  <a:off x="2985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5" name="Line 1058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6" name="Line 10587"/>
                <p:cNvSpPr>
                  <a:spLocks noChangeShapeType="1"/>
                </p:cNvSpPr>
                <p:nvPr/>
              </p:nvSpPr>
              <p:spPr bwMode="auto">
                <a:xfrm flipH="1">
                  <a:off x="308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7" name="Line 1058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8" name="Line 10589"/>
                <p:cNvSpPr>
                  <a:spLocks noChangeShapeType="1"/>
                </p:cNvSpPr>
                <p:nvPr/>
              </p:nvSpPr>
              <p:spPr bwMode="auto">
                <a:xfrm flipH="1">
                  <a:off x="3026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79" name="Line 10590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0" name="Line 10591"/>
                <p:cNvSpPr>
                  <a:spLocks noChangeShapeType="1"/>
                </p:cNvSpPr>
                <p:nvPr/>
              </p:nvSpPr>
              <p:spPr bwMode="auto">
                <a:xfrm flipH="1">
                  <a:off x="317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1" name="Line 10592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2" name="Line 10593"/>
                <p:cNvSpPr>
                  <a:spLocks noChangeShapeType="1"/>
                </p:cNvSpPr>
                <p:nvPr/>
              </p:nvSpPr>
              <p:spPr bwMode="auto">
                <a:xfrm flipH="1">
                  <a:off x="2903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3" name="Line 10594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4" name="Line 10595"/>
                <p:cNvSpPr>
                  <a:spLocks noChangeShapeType="1"/>
                </p:cNvSpPr>
                <p:nvPr/>
              </p:nvSpPr>
              <p:spPr bwMode="auto">
                <a:xfrm flipH="1">
                  <a:off x="2438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5" name="Line 10596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6" name="Line 10597"/>
                <p:cNvSpPr>
                  <a:spLocks noChangeShapeType="1"/>
                </p:cNvSpPr>
                <p:nvPr/>
              </p:nvSpPr>
              <p:spPr bwMode="auto">
                <a:xfrm flipH="1">
                  <a:off x="2712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7" name="Line 1059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8" name="Line 10599"/>
                <p:cNvSpPr>
                  <a:spLocks noChangeShapeType="1"/>
                </p:cNvSpPr>
                <p:nvPr/>
              </p:nvSpPr>
              <p:spPr bwMode="auto">
                <a:xfrm flipH="1">
                  <a:off x="3081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89" name="Line 10600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0" name="Line 10601"/>
                <p:cNvSpPr>
                  <a:spLocks noChangeShapeType="1"/>
                </p:cNvSpPr>
                <p:nvPr/>
              </p:nvSpPr>
              <p:spPr bwMode="auto">
                <a:xfrm flipH="1">
                  <a:off x="296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1" name="Line 10602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2" name="Line 10603"/>
                <p:cNvSpPr>
                  <a:spLocks noChangeShapeType="1"/>
                </p:cNvSpPr>
                <p:nvPr/>
              </p:nvSpPr>
              <p:spPr bwMode="auto">
                <a:xfrm flipH="1">
                  <a:off x="316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3" name="Line 1060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4" name="Line 10605"/>
                <p:cNvSpPr>
                  <a:spLocks noChangeShapeType="1"/>
                </p:cNvSpPr>
                <p:nvPr/>
              </p:nvSpPr>
              <p:spPr bwMode="auto">
                <a:xfrm flipH="1">
                  <a:off x="2862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5" name="Line 10606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6" name="Line 10607"/>
                <p:cNvSpPr>
                  <a:spLocks noChangeShapeType="1"/>
                </p:cNvSpPr>
                <p:nvPr/>
              </p:nvSpPr>
              <p:spPr bwMode="auto">
                <a:xfrm flipH="1">
                  <a:off x="330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7" name="Line 1060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8" name="Line 10609"/>
                <p:cNvSpPr>
                  <a:spLocks noChangeShapeType="1"/>
                </p:cNvSpPr>
                <p:nvPr/>
              </p:nvSpPr>
              <p:spPr bwMode="auto">
                <a:xfrm flipH="1">
                  <a:off x="3040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399" name="Line 106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0" name="Line 10611"/>
                <p:cNvSpPr>
                  <a:spLocks noChangeShapeType="1"/>
                </p:cNvSpPr>
                <p:nvPr/>
              </p:nvSpPr>
              <p:spPr bwMode="auto">
                <a:xfrm flipH="1">
                  <a:off x="2862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1" name="Line 106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2" name="Line 10613"/>
                <p:cNvSpPr>
                  <a:spLocks noChangeShapeType="1"/>
                </p:cNvSpPr>
                <p:nvPr/>
              </p:nvSpPr>
              <p:spPr bwMode="auto">
                <a:xfrm flipH="1">
                  <a:off x="266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3" name="Line 10614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4" name="Line 10615"/>
                <p:cNvSpPr>
                  <a:spLocks noChangeShapeType="1"/>
                </p:cNvSpPr>
                <p:nvPr/>
              </p:nvSpPr>
              <p:spPr bwMode="auto">
                <a:xfrm flipH="1">
                  <a:off x="317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5" name="Line 10616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6" name="Line 10617"/>
                <p:cNvSpPr>
                  <a:spLocks noChangeShapeType="1"/>
                </p:cNvSpPr>
                <p:nvPr/>
              </p:nvSpPr>
              <p:spPr bwMode="auto">
                <a:xfrm flipH="1">
                  <a:off x="3067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7" name="Line 10618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8" name="Line 10619"/>
                <p:cNvSpPr>
                  <a:spLocks noChangeShapeType="1"/>
                </p:cNvSpPr>
                <p:nvPr/>
              </p:nvSpPr>
              <p:spPr bwMode="auto">
                <a:xfrm flipH="1">
                  <a:off x="287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09" name="Line 10620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0" name="Line 10621"/>
                <p:cNvSpPr>
                  <a:spLocks noChangeShapeType="1"/>
                </p:cNvSpPr>
                <p:nvPr/>
              </p:nvSpPr>
              <p:spPr bwMode="auto">
                <a:xfrm flipH="1">
                  <a:off x="275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1" name="Line 10622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2" name="Line 10623"/>
                <p:cNvSpPr>
                  <a:spLocks noChangeShapeType="1"/>
                </p:cNvSpPr>
                <p:nvPr/>
              </p:nvSpPr>
              <p:spPr bwMode="auto">
                <a:xfrm flipH="1">
                  <a:off x="2664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3" name="Line 1062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4" name="Line 10625"/>
                <p:cNvSpPr>
                  <a:spLocks noChangeShapeType="1"/>
                </p:cNvSpPr>
                <p:nvPr/>
              </p:nvSpPr>
              <p:spPr bwMode="auto">
                <a:xfrm flipH="1">
                  <a:off x="2917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5" name="Line 10626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6" name="Line 10627"/>
                <p:cNvSpPr>
                  <a:spLocks noChangeShapeType="1"/>
                </p:cNvSpPr>
                <p:nvPr/>
              </p:nvSpPr>
              <p:spPr bwMode="auto">
                <a:xfrm flipH="1">
                  <a:off x="284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7" name="Line 10628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8" name="Line 10629"/>
                <p:cNvSpPr>
                  <a:spLocks noChangeShapeType="1"/>
                </p:cNvSpPr>
                <p:nvPr/>
              </p:nvSpPr>
              <p:spPr bwMode="auto">
                <a:xfrm flipH="1">
                  <a:off x="266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19" name="Line 106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0" name="Line 10631"/>
                <p:cNvSpPr>
                  <a:spLocks noChangeShapeType="1"/>
                </p:cNvSpPr>
                <p:nvPr/>
              </p:nvSpPr>
              <p:spPr bwMode="auto">
                <a:xfrm flipH="1">
                  <a:off x="2637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1" name="Line 10632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2" name="Line 10633"/>
                <p:cNvSpPr>
                  <a:spLocks noChangeShapeType="1"/>
                </p:cNvSpPr>
                <p:nvPr/>
              </p:nvSpPr>
              <p:spPr bwMode="auto">
                <a:xfrm flipH="1">
                  <a:off x="2712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3" name="Line 1063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4" name="Line 10635"/>
                <p:cNvSpPr>
                  <a:spLocks noChangeShapeType="1"/>
                </p:cNvSpPr>
                <p:nvPr/>
              </p:nvSpPr>
              <p:spPr bwMode="auto">
                <a:xfrm flipH="1">
                  <a:off x="312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5" name="Line 10636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6" name="Line 10637"/>
                <p:cNvSpPr>
                  <a:spLocks noChangeShapeType="1"/>
                </p:cNvSpPr>
                <p:nvPr/>
              </p:nvSpPr>
              <p:spPr bwMode="auto">
                <a:xfrm flipH="1">
                  <a:off x="317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7" name="Line 10638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8" name="Line 10639"/>
                <p:cNvSpPr>
                  <a:spLocks noChangeShapeType="1"/>
                </p:cNvSpPr>
                <p:nvPr/>
              </p:nvSpPr>
              <p:spPr bwMode="auto">
                <a:xfrm flipH="1">
                  <a:off x="248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29" name="Line 10640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0" name="Line 10641"/>
                <p:cNvSpPr>
                  <a:spLocks noChangeShapeType="1"/>
                </p:cNvSpPr>
                <p:nvPr/>
              </p:nvSpPr>
              <p:spPr bwMode="auto">
                <a:xfrm flipH="1">
                  <a:off x="313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1" name="Line 10642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2" name="Line 10643"/>
                <p:cNvSpPr>
                  <a:spLocks noChangeShapeType="1"/>
                </p:cNvSpPr>
                <p:nvPr/>
              </p:nvSpPr>
              <p:spPr bwMode="auto">
                <a:xfrm flipH="1">
                  <a:off x="321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3" name="Line 10644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4" name="Line 10645"/>
                <p:cNvSpPr>
                  <a:spLocks noChangeShapeType="1"/>
                </p:cNvSpPr>
                <p:nvPr/>
              </p:nvSpPr>
              <p:spPr bwMode="auto">
                <a:xfrm flipH="1">
                  <a:off x="265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5" name="Line 1064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6" name="Line 10647"/>
                <p:cNvSpPr>
                  <a:spLocks noChangeShapeType="1"/>
                </p:cNvSpPr>
                <p:nvPr/>
              </p:nvSpPr>
              <p:spPr bwMode="auto">
                <a:xfrm flipH="1">
                  <a:off x="279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7" name="Line 10648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8" name="Line 10649"/>
                <p:cNvSpPr>
                  <a:spLocks noChangeShapeType="1"/>
                </p:cNvSpPr>
                <p:nvPr/>
              </p:nvSpPr>
              <p:spPr bwMode="auto">
                <a:xfrm flipH="1">
                  <a:off x="284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39" name="Line 10650"/>
                <p:cNvSpPr>
                  <a:spLocks noChangeShapeType="1"/>
                </p:cNvSpPr>
                <p:nvPr/>
              </p:nvSpPr>
              <p:spPr bwMode="auto">
                <a:xfrm flipH="1" flipV="1">
                  <a:off x="237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0" name="Line 10651"/>
                <p:cNvSpPr>
                  <a:spLocks noChangeShapeType="1"/>
                </p:cNvSpPr>
                <p:nvPr/>
              </p:nvSpPr>
              <p:spPr bwMode="auto">
                <a:xfrm flipH="1">
                  <a:off x="237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1" name="Line 10652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2" name="Line 10653"/>
                <p:cNvSpPr>
                  <a:spLocks noChangeShapeType="1"/>
                </p:cNvSpPr>
                <p:nvPr/>
              </p:nvSpPr>
              <p:spPr bwMode="auto">
                <a:xfrm flipH="1">
                  <a:off x="2753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3" name="Line 10654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4" name="Line 10655"/>
                <p:cNvSpPr>
                  <a:spLocks noChangeShapeType="1"/>
                </p:cNvSpPr>
                <p:nvPr/>
              </p:nvSpPr>
              <p:spPr bwMode="auto">
                <a:xfrm flipH="1">
                  <a:off x="303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5" name="Line 10656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6" name="Line 10657"/>
                <p:cNvSpPr>
                  <a:spLocks noChangeShapeType="1"/>
                </p:cNvSpPr>
                <p:nvPr/>
              </p:nvSpPr>
              <p:spPr bwMode="auto">
                <a:xfrm flipH="1">
                  <a:off x="302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7" name="Line 1065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8" name="Line 10659"/>
                <p:cNvSpPr>
                  <a:spLocks noChangeShapeType="1"/>
                </p:cNvSpPr>
                <p:nvPr/>
              </p:nvSpPr>
              <p:spPr bwMode="auto">
                <a:xfrm flipH="1">
                  <a:off x="267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49" name="Line 1066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48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0" name="Line 10661"/>
                <p:cNvSpPr>
                  <a:spLocks noChangeShapeType="1"/>
                </p:cNvSpPr>
                <p:nvPr/>
              </p:nvSpPr>
              <p:spPr bwMode="auto">
                <a:xfrm flipH="1">
                  <a:off x="3232" y="148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1" name="Line 10662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2" name="Line 10663"/>
                <p:cNvSpPr>
                  <a:spLocks noChangeShapeType="1"/>
                </p:cNvSpPr>
                <p:nvPr/>
              </p:nvSpPr>
              <p:spPr bwMode="auto">
                <a:xfrm flipH="1">
                  <a:off x="2582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3" name="Line 106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4" name="Line 10665"/>
                <p:cNvSpPr>
                  <a:spLocks noChangeShapeType="1"/>
                </p:cNvSpPr>
                <p:nvPr/>
              </p:nvSpPr>
              <p:spPr bwMode="auto">
                <a:xfrm flipH="1">
                  <a:off x="295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5" name="Line 1066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6" name="Line 10667"/>
                <p:cNvSpPr>
                  <a:spLocks noChangeShapeType="1"/>
                </p:cNvSpPr>
                <p:nvPr/>
              </p:nvSpPr>
              <p:spPr bwMode="auto">
                <a:xfrm flipH="1">
                  <a:off x="295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7" name="Line 1066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8" name="Line 10669"/>
                <p:cNvSpPr>
                  <a:spLocks noChangeShapeType="1"/>
                </p:cNvSpPr>
                <p:nvPr/>
              </p:nvSpPr>
              <p:spPr bwMode="auto">
                <a:xfrm flipH="1">
                  <a:off x="2917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59" name="Line 10670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0" name="Line 10671"/>
                <p:cNvSpPr>
                  <a:spLocks noChangeShapeType="1"/>
                </p:cNvSpPr>
                <p:nvPr/>
              </p:nvSpPr>
              <p:spPr bwMode="auto">
                <a:xfrm flipH="1">
                  <a:off x="3177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1" name="Line 1067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2" name="Line 10673"/>
                <p:cNvSpPr>
                  <a:spLocks noChangeShapeType="1"/>
                </p:cNvSpPr>
                <p:nvPr/>
              </p:nvSpPr>
              <p:spPr bwMode="auto">
                <a:xfrm flipH="1">
                  <a:off x="3047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3" name="Line 1067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4" name="Line 10675"/>
                <p:cNvSpPr>
                  <a:spLocks noChangeShapeType="1"/>
                </p:cNvSpPr>
                <p:nvPr/>
              </p:nvSpPr>
              <p:spPr bwMode="auto">
                <a:xfrm flipH="1">
                  <a:off x="304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5" name="Line 1067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6" name="Line 10677"/>
                <p:cNvSpPr>
                  <a:spLocks noChangeShapeType="1"/>
                </p:cNvSpPr>
                <p:nvPr/>
              </p:nvSpPr>
              <p:spPr bwMode="auto">
                <a:xfrm flipH="1">
                  <a:off x="333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7" name="Line 1067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8" name="Line 10679"/>
                <p:cNvSpPr>
                  <a:spLocks noChangeShapeType="1"/>
                </p:cNvSpPr>
                <p:nvPr/>
              </p:nvSpPr>
              <p:spPr bwMode="auto">
                <a:xfrm flipH="1">
                  <a:off x="2671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69" name="Line 10680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0" name="Line 10681"/>
                <p:cNvSpPr>
                  <a:spLocks noChangeShapeType="1"/>
                </p:cNvSpPr>
                <p:nvPr/>
              </p:nvSpPr>
              <p:spPr bwMode="auto">
                <a:xfrm flipH="1">
                  <a:off x="262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1" name="Line 10682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2" name="Line 10683"/>
                <p:cNvSpPr>
                  <a:spLocks noChangeShapeType="1"/>
                </p:cNvSpPr>
                <p:nvPr/>
              </p:nvSpPr>
              <p:spPr bwMode="auto">
                <a:xfrm flipH="1">
                  <a:off x="3102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3" name="Line 1068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4" name="Line 10685"/>
                <p:cNvSpPr>
                  <a:spLocks noChangeShapeType="1"/>
                </p:cNvSpPr>
                <p:nvPr/>
              </p:nvSpPr>
              <p:spPr bwMode="auto">
                <a:xfrm flipH="1">
                  <a:off x="2712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5" name="Line 10686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6" name="Line 10687"/>
                <p:cNvSpPr>
                  <a:spLocks noChangeShapeType="1"/>
                </p:cNvSpPr>
                <p:nvPr/>
              </p:nvSpPr>
              <p:spPr bwMode="auto">
                <a:xfrm flipH="1">
                  <a:off x="317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7" name="Line 106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478" name="Line 10689"/>
                <p:cNvSpPr>
                  <a:spLocks noChangeShapeType="1"/>
                </p:cNvSpPr>
                <p:nvPr/>
              </p:nvSpPr>
              <p:spPr bwMode="auto">
                <a:xfrm flipH="1">
                  <a:off x="2972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2" name="Group 10891"/>
              <p:cNvGrpSpPr>
                <a:grpSpLocks/>
              </p:cNvGrpSpPr>
              <p:nvPr/>
            </p:nvGrpSpPr>
            <p:grpSpPr bwMode="auto">
              <a:xfrm>
                <a:off x="2370" y="1447"/>
                <a:ext cx="1012" cy="732"/>
                <a:chOff x="2370" y="1447"/>
                <a:chExt cx="1012" cy="732"/>
              </a:xfrm>
            </p:grpSpPr>
            <p:sp>
              <p:nvSpPr>
                <p:cNvPr id="59079" name="Line 10691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0" name="Line 10692"/>
                <p:cNvSpPr>
                  <a:spLocks noChangeShapeType="1"/>
                </p:cNvSpPr>
                <p:nvPr/>
              </p:nvSpPr>
              <p:spPr bwMode="auto">
                <a:xfrm flipH="1">
                  <a:off x="2855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1" name="Line 10693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2" name="Line 10694"/>
                <p:cNvSpPr>
                  <a:spLocks noChangeShapeType="1"/>
                </p:cNvSpPr>
                <p:nvPr/>
              </p:nvSpPr>
              <p:spPr bwMode="auto">
                <a:xfrm flipH="1">
                  <a:off x="2753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3" name="Line 10695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4" name="Line 10696"/>
                <p:cNvSpPr>
                  <a:spLocks noChangeShapeType="1"/>
                </p:cNvSpPr>
                <p:nvPr/>
              </p:nvSpPr>
              <p:spPr bwMode="auto">
                <a:xfrm flipH="1">
                  <a:off x="313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5" name="Line 10697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6" name="Line 10698"/>
                <p:cNvSpPr>
                  <a:spLocks noChangeShapeType="1"/>
                </p:cNvSpPr>
                <p:nvPr/>
              </p:nvSpPr>
              <p:spPr bwMode="auto">
                <a:xfrm flipH="1">
                  <a:off x="2766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7" name="Line 10699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8" name="Line 10700"/>
                <p:cNvSpPr>
                  <a:spLocks noChangeShapeType="1"/>
                </p:cNvSpPr>
                <p:nvPr/>
              </p:nvSpPr>
              <p:spPr bwMode="auto">
                <a:xfrm flipH="1">
                  <a:off x="256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89" name="Line 1070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0" name="Line 10702"/>
                <p:cNvSpPr>
                  <a:spLocks noChangeShapeType="1"/>
                </p:cNvSpPr>
                <p:nvPr/>
              </p:nvSpPr>
              <p:spPr bwMode="auto">
                <a:xfrm flipH="1">
                  <a:off x="289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1" name="Line 10703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2" name="Line 10704"/>
                <p:cNvSpPr>
                  <a:spLocks noChangeShapeType="1"/>
                </p:cNvSpPr>
                <p:nvPr/>
              </p:nvSpPr>
              <p:spPr bwMode="auto">
                <a:xfrm flipH="1">
                  <a:off x="3211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3" name="Line 1070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4" name="Line 10706"/>
                <p:cNvSpPr>
                  <a:spLocks noChangeShapeType="1"/>
                </p:cNvSpPr>
                <p:nvPr/>
              </p:nvSpPr>
              <p:spPr bwMode="auto">
                <a:xfrm flipH="1">
                  <a:off x="2766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5" name="Line 1070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6" name="Line 10708"/>
                <p:cNvSpPr>
                  <a:spLocks noChangeShapeType="1"/>
                </p:cNvSpPr>
                <p:nvPr/>
              </p:nvSpPr>
              <p:spPr bwMode="auto">
                <a:xfrm flipH="1">
                  <a:off x="2821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7" name="Line 10709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8" name="Line 10710"/>
                <p:cNvSpPr>
                  <a:spLocks noChangeShapeType="1"/>
                </p:cNvSpPr>
                <p:nvPr/>
              </p:nvSpPr>
              <p:spPr bwMode="auto">
                <a:xfrm flipH="1">
                  <a:off x="322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99" name="Line 10711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0" name="Line 10712"/>
                <p:cNvSpPr>
                  <a:spLocks noChangeShapeType="1"/>
                </p:cNvSpPr>
                <p:nvPr/>
              </p:nvSpPr>
              <p:spPr bwMode="auto">
                <a:xfrm flipH="1">
                  <a:off x="268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1" name="Line 1071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2" name="Line 10714"/>
                <p:cNvSpPr>
                  <a:spLocks noChangeShapeType="1"/>
                </p:cNvSpPr>
                <p:nvPr/>
              </p:nvSpPr>
              <p:spPr bwMode="auto">
                <a:xfrm flipH="1">
                  <a:off x="295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3" name="Line 10715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4" name="Line 10716"/>
                <p:cNvSpPr>
                  <a:spLocks noChangeShapeType="1"/>
                </p:cNvSpPr>
                <p:nvPr/>
              </p:nvSpPr>
              <p:spPr bwMode="auto">
                <a:xfrm flipH="1">
                  <a:off x="2472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5" name="Line 10717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6" name="Line 10718"/>
                <p:cNvSpPr>
                  <a:spLocks noChangeShapeType="1"/>
                </p:cNvSpPr>
                <p:nvPr/>
              </p:nvSpPr>
              <p:spPr bwMode="auto">
                <a:xfrm flipH="1">
                  <a:off x="302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7" name="Line 10719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8" name="Line 10720"/>
                <p:cNvSpPr>
                  <a:spLocks noChangeShapeType="1"/>
                </p:cNvSpPr>
                <p:nvPr/>
              </p:nvSpPr>
              <p:spPr bwMode="auto">
                <a:xfrm flipH="1">
                  <a:off x="318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09" name="Line 10721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0" name="Line 10722"/>
                <p:cNvSpPr>
                  <a:spLocks noChangeShapeType="1"/>
                </p:cNvSpPr>
                <p:nvPr/>
              </p:nvSpPr>
              <p:spPr bwMode="auto">
                <a:xfrm flipH="1">
                  <a:off x="258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1" name="Line 10723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2" name="Line 10724"/>
                <p:cNvSpPr>
                  <a:spLocks noChangeShapeType="1"/>
                </p:cNvSpPr>
                <p:nvPr/>
              </p:nvSpPr>
              <p:spPr bwMode="auto">
                <a:xfrm flipH="1">
                  <a:off x="2678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3" name="Line 10725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4" name="Line 10726"/>
                <p:cNvSpPr>
                  <a:spLocks noChangeShapeType="1"/>
                </p:cNvSpPr>
                <p:nvPr/>
              </p:nvSpPr>
              <p:spPr bwMode="auto">
                <a:xfrm flipH="1">
                  <a:off x="3108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5" name="Line 107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6" name="Line 10728"/>
                <p:cNvSpPr>
                  <a:spLocks noChangeShapeType="1"/>
                </p:cNvSpPr>
                <p:nvPr/>
              </p:nvSpPr>
              <p:spPr bwMode="auto">
                <a:xfrm flipH="1">
                  <a:off x="2780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7" name="Line 10729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8" name="Line 10730"/>
                <p:cNvSpPr>
                  <a:spLocks noChangeShapeType="1"/>
                </p:cNvSpPr>
                <p:nvPr/>
              </p:nvSpPr>
              <p:spPr bwMode="auto">
                <a:xfrm flipH="1">
                  <a:off x="2466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19" name="Line 10731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0" name="Line 10732"/>
                <p:cNvSpPr>
                  <a:spLocks noChangeShapeType="1"/>
                </p:cNvSpPr>
                <p:nvPr/>
              </p:nvSpPr>
              <p:spPr bwMode="auto">
                <a:xfrm flipH="1">
                  <a:off x="292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1" name="Line 10733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2" name="Line 10734"/>
                <p:cNvSpPr>
                  <a:spLocks noChangeShapeType="1"/>
                </p:cNvSpPr>
                <p:nvPr/>
              </p:nvSpPr>
              <p:spPr bwMode="auto">
                <a:xfrm flipH="1">
                  <a:off x="326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3" name="Line 107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4" name="Line 10736"/>
                <p:cNvSpPr>
                  <a:spLocks noChangeShapeType="1"/>
                </p:cNvSpPr>
                <p:nvPr/>
              </p:nvSpPr>
              <p:spPr bwMode="auto">
                <a:xfrm flipH="1">
                  <a:off x="2965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5" name="Line 1073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6" name="Line 10738"/>
                <p:cNvSpPr>
                  <a:spLocks noChangeShapeType="1"/>
                </p:cNvSpPr>
                <p:nvPr/>
              </p:nvSpPr>
              <p:spPr bwMode="auto">
                <a:xfrm flipH="1">
                  <a:off x="274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7" name="Line 10739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8" name="Line 10740"/>
                <p:cNvSpPr>
                  <a:spLocks noChangeShapeType="1"/>
                </p:cNvSpPr>
                <p:nvPr/>
              </p:nvSpPr>
              <p:spPr bwMode="auto">
                <a:xfrm flipH="1">
                  <a:off x="3170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29" name="Line 1074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0" name="Line 10742"/>
                <p:cNvSpPr>
                  <a:spLocks noChangeShapeType="1"/>
                </p:cNvSpPr>
                <p:nvPr/>
              </p:nvSpPr>
              <p:spPr bwMode="auto">
                <a:xfrm flipH="1">
                  <a:off x="2999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1" name="Line 1074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2" name="Line 10744"/>
                <p:cNvSpPr>
                  <a:spLocks noChangeShapeType="1"/>
                </p:cNvSpPr>
                <p:nvPr/>
              </p:nvSpPr>
              <p:spPr bwMode="auto">
                <a:xfrm flipH="1">
                  <a:off x="276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3" name="Line 10745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4" name="Line 10746"/>
                <p:cNvSpPr>
                  <a:spLocks noChangeShapeType="1"/>
                </p:cNvSpPr>
                <p:nvPr/>
              </p:nvSpPr>
              <p:spPr bwMode="auto">
                <a:xfrm flipH="1">
                  <a:off x="324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5" name="Line 10747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6" name="Line 10748"/>
                <p:cNvSpPr>
                  <a:spLocks noChangeShapeType="1"/>
                </p:cNvSpPr>
                <p:nvPr/>
              </p:nvSpPr>
              <p:spPr bwMode="auto">
                <a:xfrm flipH="1">
                  <a:off x="254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7" name="Line 10749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8" name="Line 10750"/>
                <p:cNvSpPr>
                  <a:spLocks noChangeShapeType="1"/>
                </p:cNvSpPr>
                <p:nvPr/>
              </p:nvSpPr>
              <p:spPr bwMode="auto">
                <a:xfrm flipH="1">
                  <a:off x="245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39" name="Line 10751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0" name="Line 10752"/>
                <p:cNvSpPr>
                  <a:spLocks noChangeShapeType="1"/>
                </p:cNvSpPr>
                <p:nvPr/>
              </p:nvSpPr>
              <p:spPr bwMode="auto">
                <a:xfrm flipH="1">
                  <a:off x="3026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1" name="Line 10753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2" name="Line 10754"/>
                <p:cNvSpPr>
                  <a:spLocks noChangeShapeType="1"/>
                </p:cNvSpPr>
                <p:nvPr/>
              </p:nvSpPr>
              <p:spPr bwMode="auto">
                <a:xfrm flipH="1">
                  <a:off x="2575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3" name="Line 10755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4" name="Line 10756"/>
                <p:cNvSpPr>
                  <a:spLocks noChangeShapeType="1"/>
                </p:cNvSpPr>
                <p:nvPr/>
              </p:nvSpPr>
              <p:spPr bwMode="auto">
                <a:xfrm flipH="1">
                  <a:off x="277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5" name="Line 107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6" name="Line 10758"/>
                <p:cNvSpPr>
                  <a:spLocks noChangeShapeType="1"/>
                </p:cNvSpPr>
                <p:nvPr/>
              </p:nvSpPr>
              <p:spPr bwMode="auto">
                <a:xfrm flipH="1">
                  <a:off x="3033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7" name="Line 107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8" name="Line 10760"/>
                <p:cNvSpPr>
                  <a:spLocks noChangeShapeType="1"/>
                </p:cNvSpPr>
                <p:nvPr/>
              </p:nvSpPr>
              <p:spPr bwMode="auto">
                <a:xfrm flipH="1">
                  <a:off x="304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49" name="Line 10761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0" name="Line 10762"/>
                <p:cNvSpPr>
                  <a:spLocks noChangeShapeType="1"/>
                </p:cNvSpPr>
                <p:nvPr/>
              </p:nvSpPr>
              <p:spPr bwMode="auto">
                <a:xfrm flipH="1">
                  <a:off x="313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1" name="Line 10763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2" name="Line 10764"/>
                <p:cNvSpPr>
                  <a:spLocks noChangeShapeType="1"/>
                </p:cNvSpPr>
                <p:nvPr/>
              </p:nvSpPr>
              <p:spPr bwMode="auto">
                <a:xfrm flipH="1">
                  <a:off x="299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3" name="Line 1076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4" name="Line 10766"/>
                <p:cNvSpPr>
                  <a:spLocks noChangeShapeType="1"/>
                </p:cNvSpPr>
                <p:nvPr/>
              </p:nvSpPr>
              <p:spPr bwMode="auto">
                <a:xfrm flipH="1">
                  <a:off x="2760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5" name="Line 1076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6" name="Line 10768"/>
                <p:cNvSpPr>
                  <a:spLocks noChangeShapeType="1"/>
                </p:cNvSpPr>
                <p:nvPr/>
              </p:nvSpPr>
              <p:spPr bwMode="auto">
                <a:xfrm flipH="1">
                  <a:off x="291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7" name="Line 10769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8" name="Line 10770"/>
                <p:cNvSpPr>
                  <a:spLocks noChangeShapeType="1"/>
                </p:cNvSpPr>
                <p:nvPr/>
              </p:nvSpPr>
              <p:spPr bwMode="auto">
                <a:xfrm flipH="1">
                  <a:off x="285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59" name="Line 10771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0" name="Line 10772"/>
                <p:cNvSpPr>
                  <a:spLocks noChangeShapeType="1"/>
                </p:cNvSpPr>
                <p:nvPr/>
              </p:nvSpPr>
              <p:spPr bwMode="auto">
                <a:xfrm flipH="1">
                  <a:off x="275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1" name="Line 10773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2" name="Line 10774"/>
                <p:cNvSpPr>
                  <a:spLocks noChangeShapeType="1"/>
                </p:cNvSpPr>
                <p:nvPr/>
              </p:nvSpPr>
              <p:spPr bwMode="auto">
                <a:xfrm flipH="1">
                  <a:off x="2753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3" name="Line 1077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4" name="Line 10776"/>
                <p:cNvSpPr>
                  <a:spLocks noChangeShapeType="1"/>
                </p:cNvSpPr>
                <p:nvPr/>
              </p:nvSpPr>
              <p:spPr bwMode="auto">
                <a:xfrm flipH="1">
                  <a:off x="276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5" name="Line 1077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6" name="Line 10778"/>
                <p:cNvSpPr>
                  <a:spLocks noChangeShapeType="1"/>
                </p:cNvSpPr>
                <p:nvPr/>
              </p:nvSpPr>
              <p:spPr bwMode="auto">
                <a:xfrm flipH="1">
                  <a:off x="2992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7" name="Line 107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8" name="Line 10780"/>
                <p:cNvSpPr>
                  <a:spLocks noChangeShapeType="1"/>
                </p:cNvSpPr>
                <p:nvPr/>
              </p:nvSpPr>
              <p:spPr bwMode="auto">
                <a:xfrm flipH="1">
                  <a:off x="276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69" name="Line 10781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0" name="Line 10782"/>
                <p:cNvSpPr>
                  <a:spLocks noChangeShapeType="1"/>
                </p:cNvSpPr>
                <p:nvPr/>
              </p:nvSpPr>
              <p:spPr bwMode="auto">
                <a:xfrm flipH="1">
                  <a:off x="3163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1" name="Line 10783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2" name="Line 10784"/>
                <p:cNvSpPr>
                  <a:spLocks noChangeShapeType="1"/>
                </p:cNvSpPr>
                <p:nvPr/>
              </p:nvSpPr>
              <p:spPr bwMode="auto">
                <a:xfrm flipH="1">
                  <a:off x="322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3" name="Line 10785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4" name="Line 10786"/>
                <p:cNvSpPr>
                  <a:spLocks noChangeShapeType="1"/>
                </p:cNvSpPr>
                <p:nvPr/>
              </p:nvSpPr>
              <p:spPr bwMode="auto">
                <a:xfrm flipH="1">
                  <a:off x="2725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5" name="Line 10787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6" name="Line 10788"/>
                <p:cNvSpPr>
                  <a:spLocks noChangeShapeType="1"/>
                </p:cNvSpPr>
                <p:nvPr/>
              </p:nvSpPr>
              <p:spPr bwMode="auto">
                <a:xfrm flipH="1">
                  <a:off x="3163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7" name="Line 10789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8" name="Line 10790"/>
                <p:cNvSpPr>
                  <a:spLocks noChangeShapeType="1"/>
                </p:cNvSpPr>
                <p:nvPr/>
              </p:nvSpPr>
              <p:spPr bwMode="auto">
                <a:xfrm flipH="1">
                  <a:off x="3293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79" name="Line 107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0" name="Line 10792"/>
                <p:cNvSpPr>
                  <a:spLocks noChangeShapeType="1"/>
                </p:cNvSpPr>
                <p:nvPr/>
              </p:nvSpPr>
              <p:spPr bwMode="auto">
                <a:xfrm flipH="1">
                  <a:off x="310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1" name="Line 107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2" name="Line 10794"/>
                <p:cNvSpPr>
                  <a:spLocks noChangeShapeType="1"/>
                </p:cNvSpPr>
                <p:nvPr/>
              </p:nvSpPr>
              <p:spPr bwMode="auto">
                <a:xfrm flipH="1">
                  <a:off x="2862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3" name="Line 10795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4" name="Line 10796"/>
                <p:cNvSpPr>
                  <a:spLocks noChangeShapeType="1"/>
                </p:cNvSpPr>
                <p:nvPr/>
              </p:nvSpPr>
              <p:spPr bwMode="auto">
                <a:xfrm flipH="1">
                  <a:off x="320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5" name="Line 10797"/>
                <p:cNvSpPr>
                  <a:spLocks noChangeShapeType="1"/>
                </p:cNvSpPr>
                <p:nvPr/>
              </p:nvSpPr>
              <p:spPr bwMode="auto">
                <a:xfrm flipH="1" flipV="1">
                  <a:off x="2390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6" name="Line 10798"/>
                <p:cNvSpPr>
                  <a:spLocks noChangeShapeType="1"/>
                </p:cNvSpPr>
                <p:nvPr/>
              </p:nvSpPr>
              <p:spPr bwMode="auto">
                <a:xfrm flipH="1">
                  <a:off x="2390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7" name="Line 1079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8" name="Line 10800"/>
                <p:cNvSpPr>
                  <a:spLocks noChangeShapeType="1"/>
                </p:cNvSpPr>
                <p:nvPr/>
              </p:nvSpPr>
              <p:spPr bwMode="auto">
                <a:xfrm flipH="1">
                  <a:off x="2931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89" name="Line 10801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0" name="Line 10802"/>
                <p:cNvSpPr>
                  <a:spLocks noChangeShapeType="1"/>
                </p:cNvSpPr>
                <p:nvPr/>
              </p:nvSpPr>
              <p:spPr bwMode="auto">
                <a:xfrm flipH="1">
                  <a:off x="280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1" name="Line 10803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2" name="Line 10804"/>
                <p:cNvSpPr>
                  <a:spLocks noChangeShapeType="1"/>
                </p:cNvSpPr>
                <p:nvPr/>
              </p:nvSpPr>
              <p:spPr bwMode="auto">
                <a:xfrm flipH="1">
                  <a:off x="263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3" name="Line 10805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4" name="Line 10806"/>
                <p:cNvSpPr>
                  <a:spLocks noChangeShapeType="1"/>
                </p:cNvSpPr>
                <p:nvPr/>
              </p:nvSpPr>
              <p:spPr bwMode="auto">
                <a:xfrm flipH="1">
                  <a:off x="323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5" name="Line 10807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6" name="Line 10808"/>
                <p:cNvSpPr>
                  <a:spLocks noChangeShapeType="1"/>
                </p:cNvSpPr>
                <p:nvPr/>
              </p:nvSpPr>
              <p:spPr bwMode="auto">
                <a:xfrm flipH="1">
                  <a:off x="276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7" name="Line 108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8" name="Line 10810"/>
                <p:cNvSpPr>
                  <a:spLocks noChangeShapeType="1"/>
                </p:cNvSpPr>
                <p:nvPr/>
              </p:nvSpPr>
              <p:spPr bwMode="auto">
                <a:xfrm flipH="1">
                  <a:off x="291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199" name="Line 10811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0" name="Line 10812"/>
                <p:cNvSpPr>
                  <a:spLocks noChangeShapeType="1"/>
                </p:cNvSpPr>
                <p:nvPr/>
              </p:nvSpPr>
              <p:spPr bwMode="auto">
                <a:xfrm flipH="1">
                  <a:off x="2507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1" name="Line 10813"/>
                <p:cNvSpPr>
                  <a:spLocks noChangeShapeType="1"/>
                </p:cNvSpPr>
                <p:nvPr/>
              </p:nvSpPr>
              <p:spPr bwMode="auto">
                <a:xfrm flipH="1" flipV="1">
                  <a:off x="2370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2" name="Line 10814"/>
                <p:cNvSpPr>
                  <a:spLocks noChangeShapeType="1"/>
                </p:cNvSpPr>
                <p:nvPr/>
              </p:nvSpPr>
              <p:spPr bwMode="auto">
                <a:xfrm flipH="1">
                  <a:off x="2370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3" name="Line 10815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4" name="Line 10816"/>
                <p:cNvSpPr>
                  <a:spLocks noChangeShapeType="1"/>
                </p:cNvSpPr>
                <p:nvPr/>
              </p:nvSpPr>
              <p:spPr bwMode="auto">
                <a:xfrm flipH="1">
                  <a:off x="3136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5" name="Line 10817"/>
                <p:cNvSpPr>
                  <a:spLocks noChangeShapeType="1"/>
                </p:cNvSpPr>
                <p:nvPr/>
              </p:nvSpPr>
              <p:spPr bwMode="auto">
                <a:xfrm flipH="1" flipV="1">
                  <a:off x="2404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6" name="Line 10818"/>
                <p:cNvSpPr>
                  <a:spLocks noChangeShapeType="1"/>
                </p:cNvSpPr>
                <p:nvPr/>
              </p:nvSpPr>
              <p:spPr bwMode="auto">
                <a:xfrm flipH="1">
                  <a:off x="2404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7" name="Line 1081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8" name="Line 10820"/>
                <p:cNvSpPr>
                  <a:spLocks noChangeShapeType="1"/>
                </p:cNvSpPr>
                <p:nvPr/>
              </p:nvSpPr>
              <p:spPr bwMode="auto">
                <a:xfrm flipH="1">
                  <a:off x="276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09" name="Line 10821"/>
                <p:cNvSpPr>
                  <a:spLocks noChangeShapeType="1"/>
                </p:cNvSpPr>
                <p:nvPr/>
              </p:nvSpPr>
              <p:spPr bwMode="auto">
                <a:xfrm flipH="1" flipV="1">
                  <a:off x="241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0" name="Line 10822"/>
                <p:cNvSpPr>
                  <a:spLocks noChangeShapeType="1"/>
                </p:cNvSpPr>
                <p:nvPr/>
              </p:nvSpPr>
              <p:spPr bwMode="auto">
                <a:xfrm flipH="1">
                  <a:off x="241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1" name="Line 108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2" name="Line 10824"/>
                <p:cNvSpPr>
                  <a:spLocks noChangeShapeType="1"/>
                </p:cNvSpPr>
                <p:nvPr/>
              </p:nvSpPr>
              <p:spPr bwMode="auto">
                <a:xfrm flipH="1">
                  <a:off x="282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3" name="Line 10825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4" name="Line 10826"/>
                <p:cNvSpPr>
                  <a:spLocks noChangeShapeType="1"/>
                </p:cNvSpPr>
                <p:nvPr/>
              </p:nvSpPr>
              <p:spPr bwMode="auto">
                <a:xfrm flipH="1">
                  <a:off x="3054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5" name="Line 10827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6" name="Line 10828"/>
                <p:cNvSpPr>
                  <a:spLocks noChangeShapeType="1"/>
                </p:cNvSpPr>
                <p:nvPr/>
              </p:nvSpPr>
              <p:spPr bwMode="auto">
                <a:xfrm flipH="1">
                  <a:off x="267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7" name="Line 10829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8" name="Line 10830"/>
                <p:cNvSpPr>
                  <a:spLocks noChangeShapeType="1"/>
                </p:cNvSpPr>
                <p:nvPr/>
              </p:nvSpPr>
              <p:spPr bwMode="auto">
                <a:xfrm flipH="1">
                  <a:off x="279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19" name="Line 10831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0" name="Line 10832"/>
                <p:cNvSpPr>
                  <a:spLocks noChangeShapeType="1"/>
                </p:cNvSpPr>
                <p:nvPr/>
              </p:nvSpPr>
              <p:spPr bwMode="auto">
                <a:xfrm flipH="1">
                  <a:off x="2732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1" name="Line 1083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2" name="Line 10834"/>
                <p:cNvSpPr>
                  <a:spLocks noChangeShapeType="1"/>
                </p:cNvSpPr>
                <p:nvPr/>
              </p:nvSpPr>
              <p:spPr bwMode="auto">
                <a:xfrm flipH="1">
                  <a:off x="276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3" name="Line 10835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4" name="Line 10836"/>
                <p:cNvSpPr>
                  <a:spLocks noChangeShapeType="1"/>
                </p:cNvSpPr>
                <p:nvPr/>
              </p:nvSpPr>
              <p:spPr bwMode="auto">
                <a:xfrm flipH="1">
                  <a:off x="2472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5" name="Line 10837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6" name="Line 10838"/>
                <p:cNvSpPr>
                  <a:spLocks noChangeShapeType="1"/>
                </p:cNvSpPr>
                <p:nvPr/>
              </p:nvSpPr>
              <p:spPr bwMode="auto">
                <a:xfrm flipH="1">
                  <a:off x="3054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7" name="Line 1083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8" name="Line 10840"/>
                <p:cNvSpPr>
                  <a:spLocks noChangeShapeType="1"/>
                </p:cNvSpPr>
                <p:nvPr/>
              </p:nvSpPr>
              <p:spPr bwMode="auto">
                <a:xfrm flipH="1">
                  <a:off x="2896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29" name="Line 1084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0" name="Line 10842"/>
                <p:cNvSpPr>
                  <a:spLocks noChangeShapeType="1"/>
                </p:cNvSpPr>
                <p:nvPr/>
              </p:nvSpPr>
              <p:spPr bwMode="auto">
                <a:xfrm flipH="1">
                  <a:off x="2958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1" name="Line 10843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2" name="Line 10844"/>
                <p:cNvSpPr>
                  <a:spLocks noChangeShapeType="1"/>
                </p:cNvSpPr>
                <p:nvPr/>
              </p:nvSpPr>
              <p:spPr bwMode="auto">
                <a:xfrm flipH="1">
                  <a:off x="2630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3" name="Line 10845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4" name="Line 10846"/>
                <p:cNvSpPr>
                  <a:spLocks noChangeShapeType="1"/>
                </p:cNvSpPr>
                <p:nvPr/>
              </p:nvSpPr>
              <p:spPr bwMode="auto">
                <a:xfrm flipH="1">
                  <a:off x="3033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5" name="Line 1084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6" name="Line 10848"/>
                <p:cNvSpPr>
                  <a:spLocks noChangeShapeType="1"/>
                </p:cNvSpPr>
                <p:nvPr/>
              </p:nvSpPr>
              <p:spPr bwMode="auto">
                <a:xfrm flipH="1">
                  <a:off x="2746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7" name="Line 1084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8" name="Line 10850"/>
                <p:cNvSpPr>
                  <a:spLocks noChangeShapeType="1"/>
                </p:cNvSpPr>
                <p:nvPr/>
              </p:nvSpPr>
              <p:spPr bwMode="auto">
                <a:xfrm flipH="1">
                  <a:off x="2787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39" name="Line 1085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0" name="Line 10852"/>
                <p:cNvSpPr>
                  <a:spLocks noChangeShapeType="1"/>
                </p:cNvSpPr>
                <p:nvPr/>
              </p:nvSpPr>
              <p:spPr bwMode="auto">
                <a:xfrm flipH="1">
                  <a:off x="284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1" name="Line 10853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2" name="Line 10854"/>
                <p:cNvSpPr>
                  <a:spLocks noChangeShapeType="1"/>
                </p:cNvSpPr>
                <p:nvPr/>
              </p:nvSpPr>
              <p:spPr bwMode="auto">
                <a:xfrm flipH="1">
                  <a:off x="274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3" name="Line 1085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4" name="Line 10856"/>
                <p:cNvSpPr>
                  <a:spLocks noChangeShapeType="1"/>
                </p:cNvSpPr>
                <p:nvPr/>
              </p:nvSpPr>
              <p:spPr bwMode="auto">
                <a:xfrm flipH="1">
                  <a:off x="2835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5" name="Line 108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6" name="Line 10858"/>
                <p:cNvSpPr>
                  <a:spLocks noChangeShapeType="1"/>
                </p:cNvSpPr>
                <p:nvPr/>
              </p:nvSpPr>
              <p:spPr bwMode="auto">
                <a:xfrm flipH="1">
                  <a:off x="3047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7" name="Line 10859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8" name="Line 10860"/>
                <p:cNvSpPr>
                  <a:spLocks noChangeShapeType="1"/>
                </p:cNvSpPr>
                <p:nvPr/>
              </p:nvSpPr>
              <p:spPr bwMode="auto">
                <a:xfrm flipH="1">
                  <a:off x="2835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49" name="Line 10861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0" name="Line 10862"/>
                <p:cNvSpPr>
                  <a:spLocks noChangeShapeType="1"/>
                </p:cNvSpPr>
                <p:nvPr/>
              </p:nvSpPr>
              <p:spPr bwMode="auto">
                <a:xfrm flipH="1">
                  <a:off x="2978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1" name="Line 10863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2" name="Line 10864"/>
                <p:cNvSpPr>
                  <a:spLocks noChangeShapeType="1"/>
                </p:cNvSpPr>
                <p:nvPr/>
              </p:nvSpPr>
              <p:spPr bwMode="auto">
                <a:xfrm flipH="1">
                  <a:off x="3033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3" name="Line 10865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4" name="Line 10866"/>
                <p:cNvSpPr>
                  <a:spLocks noChangeShapeType="1"/>
                </p:cNvSpPr>
                <p:nvPr/>
              </p:nvSpPr>
              <p:spPr bwMode="auto">
                <a:xfrm flipH="1">
                  <a:off x="2876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5" name="Line 10867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6" name="Line 10868"/>
                <p:cNvSpPr>
                  <a:spLocks noChangeShapeType="1"/>
                </p:cNvSpPr>
                <p:nvPr/>
              </p:nvSpPr>
              <p:spPr bwMode="auto">
                <a:xfrm flipH="1">
                  <a:off x="316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7" name="Line 1086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8" name="Line 10870"/>
                <p:cNvSpPr>
                  <a:spLocks noChangeShapeType="1"/>
                </p:cNvSpPr>
                <p:nvPr/>
              </p:nvSpPr>
              <p:spPr bwMode="auto">
                <a:xfrm flipH="1">
                  <a:off x="2972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59" name="Line 108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0" name="Line 10872"/>
                <p:cNvSpPr>
                  <a:spLocks noChangeShapeType="1"/>
                </p:cNvSpPr>
                <p:nvPr/>
              </p:nvSpPr>
              <p:spPr bwMode="auto">
                <a:xfrm flipH="1">
                  <a:off x="297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1" name="Line 10873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2" name="Line 10874"/>
                <p:cNvSpPr>
                  <a:spLocks noChangeShapeType="1"/>
                </p:cNvSpPr>
                <p:nvPr/>
              </p:nvSpPr>
              <p:spPr bwMode="auto">
                <a:xfrm flipH="1">
                  <a:off x="3355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3" name="Line 10875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4" name="Line 10876"/>
                <p:cNvSpPr>
                  <a:spLocks noChangeShapeType="1"/>
                </p:cNvSpPr>
                <p:nvPr/>
              </p:nvSpPr>
              <p:spPr bwMode="auto">
                <a:xfrm flipH="1">
                  <a:off x="323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5" name="Line 10877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6" name="Line 10878"/>
                <p:cNvSpPr>
                  <a:spLocks noChangeShapeType="1"/>
                </p:cNvSpPr>
                <p:nvPr/>
              </p:nvSpPr>
              <p:spPr bwMode="auto">
                <a:xfrm flipH="1">
                  <a:off x="267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7" name="Line 10879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8" name="Line 10880"/>
                <p:cNvSpPr>
                  <a:spLocks noChangeShapeType="1"/>
                </p:cNvSpPr>
                <p:nvPr/>
              </p:nvSpPr>
              <p:spPr bwMode="auto">
                <a:xfrm flipH="1">
                  <a:off x="3095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69" name="Line 108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0" name="Line 10882"/>
                <p:cNvSpPr>
                  <a:spLocks noChangeShapeType="1"/>
                </p:cNvSpPr>
                <p:nvPr/>
              </p:nvSpPr>
              <p:spPr bwMode="auto">
                <a:xfrm flipH="1">
                  <a:off x="3061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1" name="Line 10883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2" name="Line 10884"/>
                <p:cNvSpPr>
                  <a:spLocks noChangeShapeType="1"/>
                </p:cNvSpPr>
                <p:nvPr/>
              </p:nvSpPr>
              <p:spPr bwMode="auto">
                <a:xfrm flipH="1">
                  <a:off x="258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3" name="Line 10885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4" name="Line 10886"/>
                <p:cNvSpPr>
                  <a:spLocks noChangeShapeType="1"/>
                </p:cNvSpPr>
                <p:nvPr/>
              </p:nvSpPr>
              <p:spPr bwMode="auto">
                <a:xfrm flipH="1">
                  <a:off x="284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5" name="Line 108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6" name="Line 10888"/>
                <p:cNvSpPr>
                  <a:spLocks noChangeShapeType="1"/>
                </p:cNvSpPr>
                <p:nvPr/>
              </p:nvSpPr>
              <p:spPr bwMode="auto">
                <a:xfrm flipH="1">
                  <a:off x="291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7" name="Line 10889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78" name="Line 10890"/>
                <p:cNvSpPr>
                  <a:spLocks noChangeShapeType="1"/>
                </p:cNvSpPr>
                <p:nvPr/>
              </p:nvSpPr>
              <p:spPr bwMode="auto">
                <a:xfrm flipH="1">
                  <a:off x="2712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3" name="Group 11092"/>
              <p:cNvGrpSpPr>
                <a:grpSpLocks/>
              </p:cNvGrpSpPr>
              <p:nvPr/>
            </p:nvGrpSpPr>
            <p:grpSpPr bwMode="auto">
              <a:xfrm>
                <a:off x="2363" y="1419"/>
                <a:ext cx="1060" cy="842"/>
                <a:chOff x="2363" y="1419"/>
                <a:chExt cx="1060" cy="842"/>
              </a:xfrm>
            </p:grpSpPr>
            <p:sp>
              <p:nvSpPr>
                <p:cNvPr id="58879" name="Line 1089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0" name="Line 10893"/>
                <p:cNvSpPr>
                  <a:spLocks noChangeShapeType="1"/>
                </p:cNvSpPr>
                <p:nvPr/>
              </p:nvSpPr>
              <p:spPr bwMode="auto">
                <a:xfrm flipH="1">
                  <a:off x="289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1" name="Line 1089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2" name="Line 10895"/>
                <p:cNvSpPr>
                  <a:spLocks noChangeShapeType="1"/>
                </p:cNvSpPr>
                <p:nvPr/>
              </p:nvSpPr>
              <p:spPr bwMode="auto">
                <a:xfrm flipH="1">
                  <a:off x="2602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3" name="Line 10896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4" name="Line 10897"/>
                <p:cNvSpPr>
                  <a:spLocks noChangeShapeType="1"/>
                </p:cNvSpPr>
                <p:nvPr/>
              </p:nvSpPr>
              <p:spPr bwMode="auto">
                <a:xfrm flipH="1">
                  <a:off x="267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5" name="Line 10898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6" name="Line 10899"/>
                <p:cNvSpPr>
                  <a:spLocks noChangeShapeType="1"/>
                </p:cNvSpPr>
                <p:nvPr/>
              </p:nvSpPr>
              <p:spPr bwMode="auto">
                <a:xfrm flipH="1">
                  <a:off x="3273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7" name="Line 109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8" name="Line 10901"/>
                <p:cNvSpPr>
                  <a:spLocks noChangeShapeType="1"/>
                </p:cNvSpPr>
                <p:nvPr/>
              </p:nvSpPr>
              <p:spPr bwMode="auto">
                <a:xfrm flipH="1">
                  <a:off x="270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89" name="Line 10902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0" name="Line 10903"/>
                <p:cNvSpPr>
                  <a:spLocks noChangeShapeType="1"/>
                </p:cNvSpPr>
                <p:nvPr/>
              </p:nvSpPr>
              <p:spPr bwMode="auto">
                <a:xfrm flipH="1">
                  <a:off x="248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1" name="Line 10904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2" name="Line 10905"/>
                <p:cNvSpPr>
                  <a:spLocks noChangeShapeType="1"/>
                </p:cNvSpPr>
                <p:nvPr/>
              </p:nvSpPr>
              <p:spPr bwMode="auto">
                <a:xfrm flipH="1">
                  <a:off x="301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3" name="Line 1090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4" name="Line 10907"/>
                <p:cNvSpPr>
                  <a:spLocks noChangeShapeType="1"/>
                </p:cNvSpPr>
                <p:nvPr/>
              </p:nvSpPr>
              <p:spPr bwMode="auto">
                <a:xfrm flipH="1">
                  <a:off x="2637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5" name="Line 1090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6" name="Line 10909"/>
                <p:cNvSpPr>
                  <a:spLocks noChangeShapeType="1"/>
                </p:cNvSpPr>
                <p:nvPr/>
              </p:nvSpPr>
              <p:spPr bwMode="auto">
                <a:xfrm flipH="1">
                  <a:off x="3040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7" name="Line 109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8" name="Line 10911"/>
                <p:cNvSpPr>
                  <a:spLocks noChangeShapeType="1"/>
                </p:cNvSpPr>
                <p:nvPr/>
              </p:nvSpPr>
              <p:spPr bwMode="auto">
                <a:xfrm flipH="1">
                  <a:off x="308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99" name="Line 1091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0" name="Line 10913"/>
                <p:cNvSpPr>
                  <a:spLocks noChangeShapeType="1"/>
                </p:cNvSpPr>
                <p:nvPr/>
              </p:nvSpPr>
              <p:spPr bwMode="auto">
                <a:xfrm flipH="1">
                  <a:off x="3020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1" name="Line 109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2" name="Line 10915"/>
                <p:cNvSpPr>
                  <a:spLocks noChangeShapeType="1"/>
                </p:cNvSpPr>
                <p:nvPr/>
              </p:nvSpPr>
              <p:spPr bwMode="auto">
                <a:xfrm flipH="1">
                  <a:off x="295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3" name="Line 10916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4" name="Line 10917"/>
                <p:cNvSpPr>
                  <a:spLocks noChangeShapeType="1"/>
                </p:cNvSpPr>
                <p:nvPr/>
              </p:nvSpPr>
              <p:spPr bwMode="auto">
                <a:xfrm flipH="1">
                  <a:off x="269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5" name="Line 10918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6" name="Line 10919"/>
                <p:cNvSpPr>
                  <a:spLocks noChangeShapeType="1"/>
                </p:cNvSpPr>
                <p:nvPr/>
              </p:nvSpPr>
              <p:spPr bwMode="auto">
                <a:xfrm flipH="1">
                  <a:off x="250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7" name="Line 1092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8" name="Line 10921"/>
                <p:cNvSpPr>
                  <a:spLocks noChangeShapeType="1"/>
                </p:cNvSpPr>
                <p:nvPr/>
              </p:nvSpPr>
              <p:spPr bwMode="auto">
                <a:xfrm flipH="1">
                  <a:off x="289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09" name="Line 10922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0" name="Line 10923"/>
                <p:cNvSpPr>
                  <a:spLocks noChangeShapeType="1"/>
                </p:cNvSpPr>
                <p:nvPr/>
              </p:nvSpPr>
              <p:spPr bwMode="auto">
                <a:xfrm flipH="1">
                  <a:off x="336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1" name="Line 10924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2" name="Line 10925"/>
                <p:cNvSpPr>
                  <a:spLocks noChangeShapeType="1"/>
                </p:cNvSpPr>
                <p:nvPr/>
              </p:nvSpPr>
              <p:spPr bwMode="auto">
                <a:xfrm flipH="1">
                  <a:off x="3204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3" name="Line 109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4" name="Line 10927"/>
                <p:cNvSpPr>
                  <a:spLocks noChangeShapeType="1"/>
                </p:cNvSpPr>
                <p:nvPr/>
              </p:nvSpPr>
              <p:spPr bwMode="auto">
                <a:xfrm flipH="1">
                  <a:off x="268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5" name="Line 1092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6" name="Line 10929"/>
                <p:cNvSpPr>
                  <a:spLocks noChangeShapeType="1"/>
                </p:cNvSpPr>
                <p:nvPr/>
              </p:nvSpPr>
              <p:spPr bwMode="auto">
                <a:xfrm flipH="1">
                  <a:off x="308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7" name="Line 10930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8" name="Line 10931"/>
                <p:cNvSpPr>
                  <a:spLocks noChangeShapeType="1"/>
                </p:cNvSpPr>
                <p:nvPr/>
              </p:nvSpPr>
              <p:spPr bwMode="auto">
                <a:xfrm flipH="1">
                  <a:off x="307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19" name="Line 10932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0" name="Line 10933"/>
                <p:cNvSpPr>
                  <a:spLocks noChangeShapeType="1"/>
                </p:cNvSpPr>
                <p:nvPr/>
              </p:nvSpPr>
              <p:spPr bwMode="auto">
                <a:xfrm flipH="1">
                  <a:off x="2794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1" name="Line 10934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2" name="Line 10935"/>
                <p:cNvSpPr>
                  <a:spLocks noChangeShapeType="1"/>
                </p:cNvSpPr>
                <p:nvPr/>
              </p:nvSpPr>
              <p:spPr bwMode="auto">
                <a:xfrm flipH="1">
                  <a:off x="2534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3" name="Line 10936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4" name="Line 10937"/>
                <p:cNvSpPr>
                  <a:spLocks noChangeShapeType="1"/>
                </p:cNvSpPr>
                <p:nvPr/>
              </p:nvSpPr>
              <p:spPr bwMode="auto">
                <a:xfrm flipH="1">
                  <a:off x="310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5" name="Line 1093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6" name="Line 10939"/>
                <p:cNvSpPr>
                  <a:spLocks noChangeShapeType="1"/>
                </p:cNvSpPr>
                <p:nvPr/>
              </p:nvSpPr>
              <p:spPr bwMode="auto">
                <a:xfrm flipH="1">
                  <a:off x="2937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7" name="Line 10940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8" name="Line 10941"/>
                <p:cNvSpPr>
                  <a:spLocks noChangeShapeType="1"/>
                </p:cNvSpPr>
                <p:nvPr/>
              </p:nvSpPr>
              <p:spPr bwMode="auto">
                <a:xfrm flipH="1">
                  <a:off x="2814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29" name="Line 10942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0" name="Line 10943"/>
                <p:cNvSpPr>
                  <a:spLocks noChangeShapeType="1"/>
                </p:cNvSpPr>
                <p:nvPr/>
              </p:nvSpPr>
              <p:spPr bwMode="auto">
                <a:xfrm flipH="1">
                  <a:off x="3156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1" name="Line 10944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2" name="Line 10945"/>
                <p:cNvSpPr>
                  <a:spLocks noChangeShapeType="1"/>
                </p:cNvSpPr>
                <p:nvPr/>
              </p:nvSpPr>
              <p:spPr bwMode="auto">
                <a:xfrm flipH="1">
                  <a:off x="3115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3" name="Line 109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4" name="Line 10947"/>
                <p:cNvSpPr>
                  <a:spLocks noChangeShapeType="1"/>
                </p:cNvSpPr>
                <p:nvPr/>
              </p:nvSpPr>
              <p:spPr bwMode="auto">
                <a:xfrm flipH="1">
                  <a:off x="2985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5" name="Line 10948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6" name="Line 10949"/>
                <p:cNvSpPr>
                  <a:spLocks noChangeShapeType="1"/>
                </p:cNvSpPr>
                <p:nvPr/>
              </p:nvSpPr>
              <p:spPr bwMode="auto">
                <a:xfrm flipH="1">
                  <a:off x="3327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7" name="Line 10950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8" name="Line 10951"/>
                <p:cNvSpPr>
                  <a:spLocks noChangeShapeType="1"/>
                </p:cNvSpPr>
                <p:nvPr/>
              </p:nvSpPr>
              <p:spPr bwMode="auto">
                <a:xfrm flipH="1">
                  <a:off x="296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39" name="Line 10952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0" name="Line 10953"/>
                <p:cNvSpPr>
                  <a:spLocks noChangeShapeType="1"/>
                </p:cNvSpPr>
                <p:nvPr/>
              </p:nvSpPr>
              <p:spPr bwMode="auto">
                <a:xfrm flipH="1">
                  <a:off x="288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1" name="Line 10954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2" name="Line 10955"/>
                <p:cNvSpPr>
                  <a:spLocks noChangeShapeType="1"/>
                </p:cNvSpPr>
                <p:nvPr/>
              </p:nvSpPr>
              <p:spPr bwMode="auto">
                <a:xfrm flipH="1">
                  <a:off x="3143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3" name="Line 10956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4" name="Line 10957"/>
                <p:cNvSpPr>
                  <a:spLocks noChangeShapeType="1"/>
                </p:cNvSpPr>
                <p:nvPr/>
              </p:nvSpPr>
              <p:spPr bwMode="auto">
                <a:xfrm flipH="1">
                  <a:off x="3006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5" name="Line 10958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6" name="Line 10959"/>
                <p:cNvSpPr>
                  <a:spLocks noChangeShapeType="1"/>
                </p:cNvSpPr>
                <p:nvPr/>
              </p:nvSpPr>
              <p:spPr bwMode="auto">
                <a:xfrm flipH="1">
                  <a:off x="324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7" name="Line 10960"/>
                <p:cNvSpPr>
                  <a:spLocks noChangeShapeType="1"/>
                </p:cNvSpPr>
                <p:nvPr/>
              </p:nvSpPr>
              <p:spPr bwMode="auto">
                <a:xfrm flipH="1" flipV="1">
                  <a:off x="236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8" name="Line 10961"/>
                <p:cNvSpPr>
                  <a:spLocks noChangeShapeType="1"/>
                </p:cNvSpPr>
                <p:nvPr/>
              </p:nvSpPr>
              <p:spPr bwMode="auto">
                <a:xfrm flipH="1">
                  <a:off x="236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49" name="Line 10962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0" name="Line 10963"/>
                <p:cNvSpPr>
                  <a:spLocks noChangeShapeType="1"/>
                </p:cNvSpPr>
                <p:nvPr/>
              </p:nvSpPr>
              <p:spPr bwMode="auto">
                <a:xfrm flipH="1">
                  <a:off x="3218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1" name="Line 109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2" name="Line 10965"/>
                <p:cNvSpPr>
                  <a:spLocks noChangeShapeType="1"/>
                </p:cNvSpPr>
                <p:nvPr/>
              </p:nvSpPr>
              <p:spPr bwMode="auto">
                <a:xfrm flipH="1">
                  <a:off x="2917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3" name="Line 1096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4" name="Line 10967"/>
                <p:cNvSpPr>
                  <a:spLocks noChangeShapeType="1"/>
                </p:cNvSpPr>
                <p:nvPr/>
              </p:nvSpPr>
              <p:spPr bwMode="auto">
                <a:xfrm flipH="1">
                  <a:off x="312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5" name="Line 1096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6" name="Line 10969"/>
                <p:cNvSpPr>
                  <a:spLocks noChangeShapeType="1"/>
                </p:cNvSpPr>
                <p:nvPr/>
              </p:nvSpPr>
              <p:spPr bwMode="auto">
                <a:xfrm flipH="1">
                  <a:off x="2896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7" name="Line 10970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8" name="Line 10971"/>
                <p:cNvSpPr>
                  <a:spLocks noChangeShapeType="1"/>
                </p:cNvSpPr>
                <p:nvPr/>
              </p:nvSpPr>
              <p:spPr bwMode="auto">
                <a:xfrm flipH="1">
                  <a:off x="3170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59" name="Line 10972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0" name="Line 10973"/>
                <p:cNvSpPr>
                  <a:spLocks noChangeShapeType="1"/>
                </p:cNvSpPr>
                <p:nvPr/>
              </p:nvSpPr>
              <p:spPr bwMode="auto">
                <a:xfrm flipH="1">
                  <a:off x="2650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1" name="Line 109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2" name="Line 10975"/>
                <p:cNvSpPr>
                  <a:spLocks noChangeShapeType="1"/>
                </p:cNvSpPr>
                <p:nvPr/>
              </p:nvSpPr>
              <p:spPr bwMode="auto">
                <a:xfrm flipH="1">
                  <a:off x="289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3" name="Line 1097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4" name="Line 10977"/>
                <p:cNvSpPr>
                  <a:spLocks noChangeShapeType="1"/>
                </p:cNvSpPr>
                <p:nvPr/>
              </p:nvSpPr>
              <p:spPr bwMode="auto">
                <a:xfrm flipH="1">
                  <a:off x="2924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5" name="Line 10978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6" name="Line 10979"/>
                <p:cNvSpPr>
                  <a:spLocks noChangeShapeType="1"/>
                </p:cNvSpPr>
                <p:nvPr/>
              </p:nvSpPr>
              <p:spPr bwMode="auto">
                <a:xfrm flipH="1">
                  <a:off x="322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7" name="Line 1098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8" name="Line 10981"/>
                <p:cNvSpPr>
                  <a:spLocks noChangeShapeType="1"/>
                </p:cNvSpPr>
                <p:nvPr/>
              </p:nvSpPr>
              <p:spPr bwMode="auto">
                <a:xfrm flipH="1">
                  <a:off x="308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69" name="Line 10982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0" name="Line 10983"/>
                <p:cNvSpPr>
                  <a:spLocks noChangeShapeType="1"/>
                </p:cNvSpPr>
                <p:nvPr/>
              </p:nvSpPr>
              <p:spPr bwMode="auto">
                <a:xfrm flipH="1">
                  <a:off x="2903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1" name="Line 10984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2" name="Line 10985"/>
                <p:cNvSpPr>
                  <a:spLocks noChangeShapeType="1"/>
                </p:cNvSpPr>
                <p:nvPr/>
              </p:nvSpPr>
              <p:spPr bwMode="auto">
                <a:xfrm flipH="1">
                  <a:off x="301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3" name="Line 1098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4" name="Line 10987"/>
                <p:cNvSpPr>
                  <a:spLocks noChangeShapeType="1"/>
                </p:cNvSpPr>
                <p:nvPr/>
              </p:nvSpPr>
              <p:spPr bwMode="auto">
                <a:xfrm flipH="1">
                  <a:off x="2794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5" name="Line 10988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6" name="Line 10989"/>
                <p:cNvSpPr>
                  <a:spLocks noChangeShapeType="1"/>
                </p:cNvSpPr>
                <p:nvPr/>
              </p:nvSpPr>
              <p:spPr bwMode="auto">
                <a:xfrm flipH="1">
                  <a:off x="3238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7" name="Line 1099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8" name="Line 10991"/>
                <p:cNvSpPr>
                  <a:spLocks noChangeShapeType="1"/>
                </p:cNvSpPr>
                <p:nvPr/>
              </p:nvSpPr>
              <p:spPr bwMode="auto">
                <a:xfrm flipH="1">
                  <a:off x="304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79" name="Line 1099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0" name="Line 10993"/>
                <p:cNvSpPr>
                  <a:spLocks noChangeShapeType="1"/>
                </p:cNvSpPr>
                <p:nvPr/>
              </p:nvSpPr>
              <p:spPr bwMode="auto">
                <a:xfrm flipH="1">
                  <a:off x="2561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1" name="Line 10994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2" name="Line 10995"/>
                <p:cNvSpPr>
                  <a:spLocks noChangeShapeType="1"/>
                </p:cNvSpPr>
                <p:nvPr/>
              </p:nvSpPr>
              <p:spPr bwMode="auto">
                <a:xfrm flipH="1">
                  <a:off x="3033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3" name="Line 1099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4" name="Line 10997"/>
                <p:cNvSpPr>
                  <a:spLocks noChangeShapeType="1"/>
                </p:cNvSpPr>
                <p:nvPr/>
              </p:nvSpPr>
              <p:spPr bwMode="auto">
                <a:xfrm flipH="1">
                  <a:off x="308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5" name="Line 10998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6" name="Line 10999"/>
                <p:cNvSpPr>
                  <a:spLocks noChangeShapeType="1"/>
                </p:cNvSpPr>
                <p:nvPr/>
              </p:nvSpPr>
              <p:spPr bwMode="auto">
                <a:xfrm flipH="1">
                  <a:off x="2609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7" name="Line 11000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8" name="Line 11001"/>
                <p:cNvSpPr>
                  <a:spLocks noChangeShapeType="1"/>
                </p:cNvSpPr>
                <p:nvPr/>
              </p:nvSpPr>
              <p:spPr bwMode="auto">
                <a:xfrm flipH="1">
                  <a:off x="2438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89" name="Line 110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0" name="Line 11003"/>
                <p:cNvSpPr>
                  <a:spLocks noChangeShapeType="1"/>
                </p:cNvSpPr>
                <p:nvPr/>
              </p:nvSpPr>
              <p:spPr bwMode="auto">
                <a:xfrm flipH="1">
                  <a:off x="3013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1" name="Line 11004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2" name="Line 11005"/>
                <p:cNvSpPr>
                  <a:spLocks noChangeShapeType="1"/>
                </p:cNvSpPr>
                <p:nvPr/>
              </p:nvSpPr>
              <p:spPr bwMode="auto">
                <a:xfrm flipH="1">
                  <a:off x="3396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3" name="Line 11006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4" name="Line 11007"/>
                <p:cNvSpPr>
                  <a:spLocks noChangeShapeType="1"/>
                </p:cNvSpPr>
                <p:nvPr/>
              </p:nvSpPr>
              <p:spPr bwMode="auto">
                <a:xfrm flipH="1">
                  <a:off x="2582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5" name="Line 11008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6" name="Line 11009"/>
                <p:cNvSpPr>
                  <a:spLocks noChangeShapeType="1"/>
                </p:cNvSpPr>
                <p:nvPr/>
              </p:nvSpPr>
              <p:spPr bwMode="auto">
                <a:xfrm flipH="1">
                  <a:off x="323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7" name="Line 110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8" name="Line 11011"/>
                <p:cNvSpPr>
                  <a:spLocks noChangeShapeType="1"/>
                </p:cNvSpPr>
                <p:nvPr/>
              </p:nvSpPr>
              <p:spPr bwMode="auto">
                <a:xfrm flipH="1">
                  <a:off x="3088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999" name="Line 110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0" name="Line 11013"/>
                <p:cNvSpPr>
                  <a:spLocks noChangeShapeType="1"/>
                </p:cNvSpPr>
                <p:nvPr/>
              </p:nvSpPr>
              <p:spPr bwMode="auto">
                <a:xfrm flipH="1">
                  <a:off x="263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1" name="Line 110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2" name="Line 11015"/>
                <p:cNvSpPr>
                  <a:spLocks noChangeShapeType="1"/>
                </p:cNvSpPr>
                <p:nvPr/>
              </p:nvSpPr>
              <p:spPr bwMode="auto">
                <a:xfrm flipH="1">
                  <a:off x="291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3" name="Line 11016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4" name="Line 11017"/>
                <p:cNvSpPr>
                  <a:spLocks noChangeShapeType="1"/>
                </p:cNvSpPr>
                <p:nvPr/>
              </p:nvSpPr>
              <p:spPr bwMode="auto">
                <a:xfrm flipH="1">
                  <a:off x="2890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5" name="Line 110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6" name="Line 11019"/>
                <p:cNvSpPr>
                  <a:spLocks noChangeShapeType="1"/>
                </p:cNvSpPr>
                <p:nvPr/>
              </p:nvSpPr>
              <p:spPr bwMode="auto">
                <a:xfrm flipH="1">
                  <a:off x="2944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7" name="Line 11020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8" name="Line 11021"/>
                <p:cNvSpPr>
                  <a:spLocks noChangeShapeType="1"/>
                </p:cNvSpPr>
                <p:nvPr/>
              </p:nvSpPr>
              <p:spPr bwMode="auto">
                <a:xfrm flipH="1">
                  <a:off x="2773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09" name="Line 1102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0" name="Line 11023"/>
                <p:cNvSpPr>
                  <a:spLocks noChangeShapeType="1"/>
                </p:cNvSpPr>
                <p:nvPr/>
              </p:nvSpPr>
              <p:spPr bwMode="auto">
                <a:xfrm flipH="1">
                  <a:off x="304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1" name="Line 1102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2" name="Line 11025"/>
                <p:cNvSpPr>
                  <a:spLocks noChangeShapeType="1"/>
                </p:cNvSpPr>
                <p:nvPr/>
              </p:nvSpPr>
              <p:spPr bwMode="auto">
                <a:xfrm flipH="1">
                  <a:off x="2931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3" name="Line 11026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4" name="Line 11027"/>
                <p:cNvSpPr>
                  <a:spLocks noChangeShapeType="1"/>
                </p:cNvSpPr>
                <p:nvPr/>
              </p:nvSpPr>
              <p:spPr bwMode="auto">
                <a:xfrm flipH="1">
                  <a:off x="302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5" name="Line 11028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6" name="Line 11029"/>
                <p:cNvSpPr>
                  <a:spLocks noChangeShapeType="1"/>
                </p:cNvSpPr>
                <p:nvPr/>
              </p:nvSpPr>
              <p:spPr bwMode="auto">
                <a:xfrm flipH="1">
                  <a:off x="2808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7" name="Line 11030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8" name="Line 11031"/>
                <p:cNvSpPr>
                  <a:spLocks noChangeShapeType="1"/>
                </p:cNvSpPr>
                <p:nvPr/>
              </p:nvSpPr>
              <p:spPr bwMode="auto">
                <a:xfrm flipH="1">
                  <a:off x="245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19" name="Line 11032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0" name="Line 11033"/>
                <p:cNvSpPr>
                  <a:spLocks noChangeShapeType="1"/>
                </p:cNvSpPr>
                <p:nvPr/>
              </p:nvSpPr>
              <p:spPr bwMode="auto">
                <a:xfrm flipH="1">
                  <a:off x="296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1" name="Line 11034"/>
                <p:cNvSpPr>
                  <a:spLocks noChangeShapeType="1"/>
                </p:cNvSpPr>
                <p:nvPr/>
              </p:nvSpPr>
              <p:spPr bwMode="auto">
                <a:xfrm flipH="1" flipV="1">
                  <a:off x="239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2" name="Line 11035"/>
                <p:cNvSpPr>
                  <a:spLocks noChangeShapeType="1"/>
                </p:cNvSpPr>
                <p:nvPr/>
              </p:nvSpPr>
              <p:spPr bwMode="auto">
                <a:xfrm flipH="1">
                  <a:off x="239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3" name="Line 11036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4" name="Line 11037"/>
                <p:cNvSpPr>
                  <a:spLocks noChangeShapeType="1"/>
                </p:cNvSpPr>
                <p:nvPr/>
              </p:nvSpPr>
              <p:spPr bwMode="auto">
                <a:xfrm flipH="1">
                  <a:off x="247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5" name="Line 1103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6" name="Line 11039"/>
                <p:cNvSpPr>
                  <a:spLocks noChangeShapeType="1"/>
                </p:cNvSpPr>
                <p:nvPr/>
              </p:nvSpPr>
              <p:spPr bwMode="auto">
                <a:xfrm flipH="1">
                  <a:off x="297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7" name="Line 11040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8" name="Line 11041"/>
                <p:cNvSpPr>
                  <a:spLocks noChangeShapeType="1"/>
                </p:cNvSpPr>
                <p:nvPr/>
              </p:nvSpPr>
              <p:spPr bwMode="auto">
                <a:xfrm flipH="1">
                  <a:off x="2924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29" name="Line 11042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0" name="Line 11043"/>
                <p:cNvSpPr>
                  <a:spLocks noChangeShapeType="1"/>
                </p:cNvSpPr>
                <p:nvPr/>
              </p:nvSpPr>
              <p:spPr bwMode="auto">
                <a:xfrm flipH="1">
                  <a:off x="321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1" name="Line 11044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2" name="Line 11045"/>
                <p:cNvSpPr>
                  <a:spLocks noChangeShapeType="1"/>
                </p:cNvSpPr>
                <p:nvPr/>
              </p:nvSpPr>
              <p:spPr bwMode="auto">
                <a:xfrm flipH="1">
                  <a:off x="313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3" name="Line 11046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41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4" name="Line 11047"/>
                <p:cNvSpPr>
                  <a:spLocks noChangeShapeType="1"/>
                </p:cNvSpPr>
                <p:nvPr/>
              </p:nvSpPr>
              <p:spPr bwMode="auto">
                <a:xfrm flipH="1">
                  <a:off x="3013" y="141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5" name="Line 11048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6" name="Line 11049"/>
                <p:cNvSpPr>
                  <a:spLocks noChangeShapeType="1"/>
                </p:cNvSpPr>
                <p:nvPr/>
              </p:nvSpPr>
              <p:spPr bwMode="auto">
                <a:xfrm flipH="1">
                  <a:off x="3033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7" name="Line 11050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8" name="Line 11051"/>
                <p:cNvSpPr>
                  <a:spLocks noChangeShapeType="1"/>
                </p:cNvSpPr>
                <p:nvPr/>
              </p:nvSpPr>
              <p:spPr bwMode="auto">
                <a:xfrm flipH="1">
                  <a:off x="321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39" name="Line 110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0" name="Line 11053"/>
                <p:cNvSpPr>
                  <a:spLocks noChangeShapeType="1"/>
                </p:cNvSpPr>
                <p:nvPr/>
              </p:nvSpPr>
              <p:spPr bwMode="auto">
                <a:xfrm flipH="1">
                  <a:off x="3081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1" name="Line 11054"/>
                <p:cNvSpPr>
                  <a:spLocks noChangeShapeType="1"/>
                </p:cNvSpPr>
                <p:nvPr/>
              </p:nvSpPr>
              <p:spPr bwMode="auto">
                <a:xfrm flipH="1" flipV="1">
                  <a:off x="2418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2" name="Line 11055"/>
                <p:cNvSpPr>
                  <a:spLocks noChangeShapeType="1"/>
                </p:cNvSpPr>
                <p:nvPr/>
              </p:nvSpPr>
              <p:spPr bwMode="auto">
                <a:xfrm flipH="1">
                  <a:off x="2418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3" name="Line 1105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4" name="Line 11057"/>
                <p:cNvSpPr>
                  <a:spLocks noChangeShapeType="1"/>
                </p:cNvSpPr>
                <p:nvPr/>
              </p:nvSpPr>
              <p:spPr bwMode="auto">
                <a:xfrm flipH="1">
                  <a:off x="265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5" name="Line 11058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6" name="Line 11059"/>
                <p:cNvSpPr>
                  <a:spLocks noChangeShapeType="1"/>
                </p:cNvSpPr>
                <p:nvPr/>
              </p:nvSpPr>
              <p:spPr bwMode="auto">
                <a:xfrm flipH="1">
                  <a:off x="277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7" name="Line 11060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8" name="Line 11061"/>
                <p:cNvSpPr>
                  <a:spLocks noChangeShapeType="1"/>
                </p:cNvSpPr>
                <p:nvPr/>
              </p:nvSpPr>
              <p:spPr bwMode="auto">
                <a:xfrm flipH="1">
                  <a:off x="321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49" name="Line 11062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0" name="Line 11063"/>
                <p:cNvSpPr>
                  <a:spLocks noChangeShapeType="1"/>
                </p:cNvSpPr>
                <p:nvPr/>
              </p:nvSpPr>
              <p:spPr bwMode="auto">
                <a:xfrm flipH="1">
                  <a:off x="244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1" name="Line 11064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2" name="Line 11065"/>
                <p:cNvSpPr>
                  <a:spLocks noChangeShapeType="1"/>
                </p:cNvSpPr>
                <p:nvPr/>
              </p:nvSpPr>
              <p:spPr bwMode="auto">
                <a:xfrm flipH="1">
                  <a:off x="3225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3" name="Line 11066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4" name="Line 11067"/>
                <p:cNvSpPr>
                  <a:spLocks noChangeShapeType="1"/>
                </p:cNvSpPr>
                <p:nvPr/>
              </p:nvSpPr>
              <p:spPr bwMode="auto">
                <a:xfrm flipH="1">
                  <a:off x="291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5" name="Line 1106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6" name="Line 11069"/>
                <p:cNvSpPr>
                  <a:spLocks noChangeShapeType="1"/>
                </p:cNvSpPr>
                <p:nvPr/>
              </p:nvSpPr>
              <p:spPr bwMode="auto">
                <a:xfrm flipH="1">
                  <a:off x="291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7" name="Line 11070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8" name="Line 11071"/>
                <p:cNvSpPr>
                  <a:spLocks noChangeShapeType="1"/>
                </p:cNvSpPr>
                <p:nvPr/>
              </p:nvSpPr>
              <p:spPr bwMode="auto">
                <a:xfrm flipH="1">
                  <a:off x="302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59" name="Line 11072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0" name="Line 11073"/>
                <p:cNvSpPr>
                  <a:spLocks noChangeShapeType="1"/>
                </p:cNvSpPr>
                <p:nvPr/>
              </p:nvSpPr>
              <p:spPr bwMode="auto">
                <a:xfrm flipH="1">
                  <a:off x="3368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1" name="Line 11074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2" name="Line 11075"/>
                <p:cNvSpPr>
                  <a:spLocks noChangeShapeType="1"/>
                </p:cNvSpPr>
                <p:nvPr/>
              </p:nvSpPr>
              <p:spPr bwMode="auto">
                <a:xfrm flipH="1">
                  <a:off x="251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3" name="Line 11076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223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4" name="Line 11077"/>
                <p:cNvSpPr>
                  <a:spLocks noChangeShapeType="1"/>
                </p:cNvSpPr>
                <p:nvPr/>
              </p:nvSpPr>
              <p:spPr bwMode="auto">
                <a:xfrm flipH="1">
                  <a:off x="3170" y="223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5" name="Line 11078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6" name="Line 11079"/>
                <p:cNvSpPr>
                  <a:spLocks noChangeShapeType="1"/>
                </p:cNvSpPr>
                <p:nvPr/>
              </p:nvSpPr>
              <p:spPr bwMode="auto">
                <a:xfrm flipH="1">
                  <a:off x="3163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7" name="Line 11080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8" name="Line 11081"/>
                <p:cNvSpPr>
                  <a:spLocks noChangeShapeType="1"/>
                </p:cNvSpPr>
                <p:nvPr/>
              </p:nvSpPr>
              <p:spPr bwMode="auto">
                <a:xfrm flipH="1">
                  <a:off x="280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69" name="Line 11082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0" name="Line 11083"/>
                <p:cNvSpPr>
                  <a:spLocks noChangeShapeType="1"/>
                </p:cNvSpPr>
                <p:nvPr/>
              </p:nvSpPr>
              <p:spPr bwMode="auto">
                <a:xfrm flipH="1">
                  <a:off x="327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1" name="Line 11084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2" name="Line 11085"/>
                <p:cNvSpPr>
                  <a:spLocks noChangeShapeType="1"/>
                </p:cNvSpPr>
                <p:nvPr/>
              </p:nvSpPr>
              <p:spPr bwMode="auto">
                <a:xfrm flipH="1">
                  <a:off x="2972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3" name="Line 11086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4" name="Line 11087"/>
                <p:cNvSpPr>
                  <a:spLocks noChangeShapeType="1"/>
                </p:cNvSpPr>
                <p:nvPr/>
              </p:nvSpPr>
              <p:spPr bwMode="auto">
                <a:xfrm flipH="1">
                  <a:off x="3006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5" name="Line 110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6" name="Line 11089"/>
                <p:cNvSpPr>
                  <a:spLocks noChangeShapeType="1"/>
                </p:cNvSpPr>
                <p:nvPr/>
              </p:nvSpPr>
              <p:spPr bwMode="auto">
                <a:xfrm flipH="1">
                  <a:off x="2937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7" name="Line 11090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078" name="Line 11091"/>
                <p:cNvSpPr>
                  <a:spLocks noChangeShapeType="1"/>
                </p:cNvSpPr>
                <p:nvPr/>
              </p:nvSpPr>
              <p:spPr bwMode="auto">
                <a:xfrm flipH="1">
                  <a:off x="3320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4" name="Group 11293"/>
              <p:cNvGrpSpPr>
                <a:grpSpLocks/>
              </p:cNvGrpSpPr>
              <p:nvPr/>
            </p:nvGrpSpPr>
            <p:grpSpPr bwMode="auto">
              <a:xfrm>
                <a:off x="2438" y="1536"/>
                <a:ext cx="1067" cy="670"/>
                <a:chOff x="2438" y="1536"/>
                <a:chExt cx="1067" cy="670"/>
              </a:xfrm>
            </p:grpSpPr>
            <p:sp>
              <p:nvSpPr>
                <p:cNvPr id="58679" name="Line 1109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0" name="Line 11094"/>
                <p:cNvSpPr>
                  <a:spLocks noChangeShapeType="1"/>
                </p:cNvSpPr>
                <p:nvPr/>
              </p:nvSpPr>
              <p:spPr bwMode="auto">
                <a:xfrm flipH="1">
                  <a:off x="291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1" name="Line 1109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2" name="Line 11096"/>
                <p:cNvSpPr>
                  <a:spLocks noChangeShapeType="1"/>
                </p:cNvSpPr>
                <p:nvPr/>
              </p:nvSpPr>
              <p:spPr bwMode="auto">
                <a:xfrm flipH="1">
                  <a:off x="3061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3" name="Line 11097"/>
                <p:cNvSpPr>
                  <a:spLocks noChangeShapeType="1"/>
                </p:cNvSpPr>
                <p:nvPr/>
              </p:nvSpPr>
              <p:spPr bwMode="auto">
                <a:xfrm flipH="1" flipV="1">
                  <a:off x="347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4" name="Line 11098"/>
                <p:cNvSpPr>
                  <a:spLocks noChangeShapeType="1"/>
                </p:cNvSpPr>
                <p:nvPr/>
              </p:nvSpPr>
              <p:spPr bwMode="auto">
                <a:xfrm flipH="1">
                  <a:off x="347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5" name="Line 11099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6" name="Line 11100"/>
                <p:cNvSpPr>
                  <a:spLocks noChangeShapeType="1"/>
                </p:cNvSpPr>
                <p:nvPr/>
              </p:nvSpPr>
              <p:spPr bwMode="auto">
                <a:xfrm flipH="1">
                  <a:off x="250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7" name="Line 11101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8" name="Line 11102"/>
                <p:cNvSpPr>
                  <a:spLocks noChangeShapeType="1"/>
                </p:cNvSpPr>
                <p:nvPr/>
              </p:nvSpPr>
              <p:spPr bwMode="auto">
                <a:xfrm flipH="1">
                  <a:off x="301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89" name="Line 11103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0" name="Line 11104"/>
                <p:cNvSpPr>
                  <a:spLocks noChangeShapeType="1"/>
                </p:cNvSpPr>
                <p:nvPr/>
              </p:nvSpPr>
              <p:spPr bwMode="auto">
                <a:xfrm flipH="1">
                  <a:off x="322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1" name="Line 11105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2" name="Line 11106"/>
                <p:cNvSpPr>
                  <a:spLocks noChangeShapeType="1"/>
                </p:cNvSpPr>
                <p:nvPr/>
              </p:nvSpPr>
              <p:spPr bwMode="auto">
                <a:xfrm flipH="1">
                  <a:off x="301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3" name="Line 11107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4" name="Line 11108"/>
                <p:cNvSpPr>
                  <a:spLocks noChangeShapeType="1"/>
                </p:cNvSpPr>
                <p:nvPr/>
              </p:nvSpPr>
              <p:spPr bwMode="auto">
                <a:xfrm flipH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5" name="Line 11109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6" name="Line 11110"/>
                <p:cNvSpPr>
                  <a:spLocks noChangeShapeType="1"/>
                </p:cNvSpPr>
                <p:nvPr/>
              </p:nvSpPr>
              <p:spPr bwMode="auto">
                <a:xfrm flipH="1">
                  <a:off x="3197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7" name="Line 111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8" name="Line 11112"/>
                <p:cNvSpPr>
                  <a:spLocks noChangeShapeType="1"/>
                </p:cNvSpPr>
                <p:nvPr/>
              </p:nvSpPr>
              <p:spPr bwMode="auto">
                <a:xfrm flipH="1">
                  <a:off x="2808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99" name="Line 1111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0" name="Line 11114"/>
                <p:cNvSpPr>
                  <a:spLocks noChangeShapeType="1"/>
                </p:cNvSpPr>
                <p:nvPr/>
              </p:nvSpPr>
              <p:spPr bwMode="auto">
                <a:xfrm flipH="1">
                  <a:off x="271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1" name="Line 1111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2" name="Line 11116"/>
                <p:cNvSpPr>
                  <a:spLocks noChangeShapeType="1"/>
                </p:cNvSpPr>
                <p:nvPr/>
              </p:nvSpPr>
              <p:spPr bwMode="auto">
                <a:xfrm flipH="1">
                  <a:off x="2958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3" name="Line 11117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4" name="Line 11118"/>
                <p:cNvSpPr>
                  <a:spLocks noChangeShapeType="1"/>
                </p:cNvSpPr>
                <p:nvPr/>
              </p:nvSpPr>
              <p:spPr bwMode="auto">
                <a:xfrm flipH="1">
                  <a:off x="290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5" name="Line 111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6" name="Line 11120"/>
                <p:cNvSpPr>
                  <a:spLocks noChangeShapeType="1"/>
                </p:cNvSpPr>
                <p:nvPr/>
              </p:nvSpPr>
              <p:spPr bwMode="auto">
                <a:xfrm flipH="1">
                  <a:off x="2992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7" name="Line 1112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8" name="Line 11122"/>
                <p:cNvSpPr>
                  <a:spLocks noChangeShapeType="1"/>
                </p:cNvSpPr>
                <p:nvPr/>
              </p:nvSpPr>
              <p:spPr bwMode="auto">
                <a:xfrm flipH="1">
                  <a:off x="3177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09" name="Line 11123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0" name="Line 11124"/>
                <p:cNvSpPr>
                  <a:spLocks noChangeShapeType="1"/>
                </p:cNvSpPr>
                <p:nvPr/>
              </p:nvSpPr>
              <p:spPr bwMode="auto">
                <a:xfrm flipH="1">
                  <a:off x="332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1" name="Line 11125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2" name="Line 11126"/>
                <p:cNvSpPr>
                  <a:spLocks noChangeShapeType="1"/>
                </p:cNvSpPr>
                <p:nvPr/>
              </p:nvSpPr>
              <p:spPr bwMode="auto">
                <a:xfrm flipH="1">
                  <a:off x="325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3" name="Line 11127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4" name="Line 11128"/>
                <p:cNvSpPr>
                  <a:spLocks noChangeShapeType="1"/>
                </p:cNvSpPr>
                <p:nvPr/>
              </p:nvSpPr>
              <p:spPr bwMode="auto">
                <a:xfrm flipH="1">
                  <a:off x="2554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5" name="Line 111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6" name="Line 11130"/>
                <p:cNvSpPr>
                  <a:spLocks noChangeShapeType="1"/>
                </p:cNvSpPr>
                <p:nvPr/>
              </p:nvSpPr>
              <p:spPr bwMode="auto">
                <a:xfrm flipH="1">
                  <a:off x="2992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7" name="Line 111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8" name="Line 11132"/>
                <p:cNvSpPr>
                  <a:spLocks noChangeShapeType="1"/>
                </p:cNvSpPr>
                <p:nvPr/>
              </p:nvSpPr>
              <p:spPr bwMode="auto">
                <a:xfrm flipH="1">
                  <a:off x="3197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19" name="Line 11133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0" name="Line 11134"/>
                <p:cNvSpPr>
                  <a:spLocks noChangeShapeType="1"/>
                </p:cNvSpPr>
                <p:nvPr/>
              </p:nvSpPr>
              <p:spPr bwMode="auto">
                <a:xfrm flipH="1">
                  <a:off x="3108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1" name="Line 111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2" name="Line 11136"/>
                <p:cNvSpPr>
                  <a:spLocks noChangeShapeType="1"/>
                </p:cNvSpPr>
                <p:nvPr/>
              </p:nvSpPr>
              <p:spPr bwMode="auto">
                <a:xfrm flipH="1">
                  <a:off x="2903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3" name="Line 11137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4" name="Line 11138"/>
                <p:cNvSpPr>
                  <a:spLocks noChangeShapeType="1"/>
                </p:cNvSpPr>
                <p:nvPr/>
              </p:nvSpPr>
              <p:spPr bwMode="auto">
                <a:xfrm flipH="1">
                  <a:off x="269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5" name="Line 11139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6" name="Line 11140"/>
                <p:cNvSpPr>
                  <a:spLocks noChangeShapeType="1"/>
                </p:cNvSpPr>
                <p:nvPr/>
              </p:nvSpPr>
              <p:spPr bwMode="auto">
                <a:xfrm flipH="1">
                  <a:off x="300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7" name="Line 11141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8" name="Line 11142"/>
                <p:cNvSpPr>
                  <a:spLocks noChangeShapeType="1"/>
                </p:cNvSpPr>
                <p:nvPr/>
              </p:nvSpPr>
              <p:spPr bwMode="auto">
                <a:xfrm flipH="1">
                  <a:off x="245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29" name="Line 11143"/>
                <p:cNvSpPr>
                  <a:spLocks noChangeShapeType="1"/>
                </p:cNvSpPr>
                <p:nvPr/>
              </p:nvSpPr>
              <p:spPr bwMode="auto">
                <a:xfrm flipH="1" flipV="1">
                  <a:off x="3450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0" name="Line 11144"/>
                <p:cNvSpPr>
                  <a:spLocks noChangeShapeType="1"/>
                </p:cNvSpPr>
                <p:nvPr/>
              </p:nvSpPr>
              <p:spPr bwMode="auto">
                <a:xfrm flipH="1">
                  <a:off x="3450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1" name="Line 11145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2" name="Line 11146"/>
                <p:cNvSpPr>
                  <a:spLocks noChangeShapeType="1"/>
                </p:cNvSpPr>
                <p:nvPr/>
              </p:nvSpPr>
              <p:spPr bwMode="auto">
                <a:xfrm flipH="1">
                  <a:off x="3266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3" name="Line 11147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4" name="Line 11148"/>
                <p:cNvSpPr>
                  <a:spLocks noChangeShapeType="1"/>
                </p:cNvSpPr>
                <p:nvPr/>
              </p:nvSpPr>
              <p:spPr bwMode="auto">
                <a:xfrm flipH="1">
                  <a:off x="2958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5" name="Line 11149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6" name="Line 11150"/>
                <p:cNvSpPr>
                  <a:spLocks noChangeShapeType="1"/>
                </p:cNvSpPr>
                <p:nvPr/>
              </p:nvSpPr>
              <p:spPr bwMode="auto">
                <a:xfrm flipH="1">
                  <a:off x="3348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7" name="Line 11151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8" name="Line 11152"/>
                <p:cNvSpPr>
                  <a:spLocks noChangeShapeType="1"/>
                </p:cNvSpPr>
                <p:nvPr/>
              </p:nvSpPr>
              <p:spPr bwMode="auto">
                <a:xfrm flipH="1">
                  <a:off x="2554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39" name="Line 11153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0" name="Line 11154"/>
                <p:cNvSpPr>
                  <a:spLocks noChangeShapeType="1"/>
                </p:cNvSpPr>
                <p:nvPr/>
              </p:nvSpPr>
              <p:spPr bwMode="auto">
                <a:xfrm flipH="1">
                  <a:off x="2513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1" name="Line 11155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2" name="Line 11156"/>
                <p:cNvSpPr>
                  <a:spLocks noChangeShapeType="1"/>
                </p:cNvSpPr>
                <p:nvPr/>
              </p:nvSpPr>
              <p:spPr bwMode="auto">
                <a:xfrm flipH="1">
                  <a:off x="2684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3" name="Line 11157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4" name="Line 11158"/>
                <p:cNvSpPr>
                  <a:spLocks noChangeShapeType="1"/>
                </p:cNvSpPr>
                <p:nvPr/>
              </p:nvSpPr>
              <p:spPr bwMode="auto">
                <a:xfrm flipH="1">
                  <a:off x="264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5" name="Line 11159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6" name="Line 11160"/>
                <p:cNvSpPr>
                  <a:spLocks noChangeShapeType="1"/>
                </p:cNvSpPr>
                <p:nvPr/>
              </p:nvSpPr>
              <p:spPr bwMode="auto">
                <a:xfrm flipH="1">
                  <a:off x="2924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7" name="Line 1116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8" name="Line 11162"/>
                <p:cNvSpPr>
                  <a:spLocks noChangeShapeType="1"/>
                </p:cNvSpPr>
                <p:nvPr/>
              </p:nvSpPr>
              <p:spPr bwMode="auto">
                <a:xfrm flipH="1">
                  <a:off x="2828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49" name="Line 1116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0" name="Line 11164"/>
                <p:cNvSpPr>
                  <a:spLocks noChangeShapeType="1"/>
                </p:cNvSpPr>
                <p:nvPr/>
              </p:nvSpPr>
              <p:spPr bwMode="auto">
                <a:xfrm flipH="1">
                  <a:off x="271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1" name="Line 1116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2" name="Line 11166"/>
                <p:cNvSpPr>
                  <a:spLocks noChangeShapeType="1"/>
                </p:cNvSpPr>
                <p:nvPr/>
              </p:nvSpPr>
              <p:spPr bwMode="auto">
                <a:xfrm flipH="1">
                  <a:off x="291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3" name="Line 11167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4" name="Line 11168"/>
                <p:cNvSpPr>
                  <a:spLocks noChangeShapeType="1"/>
                </p:cNvSpPr>
                <p:nvPr/>
              </p:nvSpPr>
              <p:spPr bwMode="auto">
                <a:xfrm flipH="1">
                  <a:off x="295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5" name="Line 1116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6" name="Line 11170"/>
                <p:cNvSpPr>
                  <a:spLocks noChangeShapeType="1"/>
                </p:cNvSpPr>
                <p:nvPr/>
              </p:nvSpPr>
              <p:spPr bwMode="auto">
                <a:xfrm flipH="1">
                  <a:off x="278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7" name="Line 111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8" name="Line 11172"/>
                <p:cNvSpPr>
                  <a:spLocks noChangeShapeType="1"/>
                </p:cNvSpPr>
                <p:nvPr/>
              </p:nvSpPr>
              <p:spPr bwMode="auto">
                <a:xfrm flipH="1">
                  <a:off x="2937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59" name="Line 11173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0" name="Line 11174"/>
                <p:cNvSpPr>
                  <a:spLocks noChangeShapeType="1"/>
                </p:cNvSpPr>
                <p:nvPr/>
              </p:nvSpPr>
              <p:spPr bwMode="auto">
                <a:xfrm flipH="1">
                  <a:off x="2944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1" name="Line 11175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2" name="Line 11176"/>
                <p:cNvSpPr>
                  <a:spLocks noChangeShapeType="1"/>
                </p:cNvSpPr>
                <p:nvPr/>
              </p:nvSpPr>
              <p:spPr bwMode="auto">
                <a:xfrm flipH="1">
                  <a:off x="250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3" name="Line 11177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4" name="Line 11178"/>
                <p:cNvSpPr>
                  <a:spLocks noChangeShapeType="1"/>
                </p:cNvSpPr>
                <p:nvPr/>
              </p:nvSpPr>
              <p:spPr bwMode="auto">
                <a:xfrm flipH="1">
                  <a:off x="321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5" name="Line 11179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6" name="Line 11180"/>
                <p:cNvSpPr>
                  <a:spLocks noChangeShapeType="1"/>
                </p:cNvSpPr>
                <p:nvPr/>
              </p:nvSpPr>
              <p:spPr bwMode="auto">
                <a:xfrm flipH="1">
                  <a:off x="298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7" name="Line 11181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8" name="Line 11182"/>
                <p:cNvSpPr>
                  <a:spLocks noChangeShapeType="1"/>
                </p:cNvSpPr>
                <p:nvPr/>
              </p:nvSpPr>
              <p:spPr bwMode="auto">
                <a:xfrm flipH="1">
                  <a:off x="2595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69" name="Line 11183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0" name="Line 11184"/>
                <p:cNvSpPr>
                  <a:spLocks noChangeShapeType="1"/>
                </p:cNvSpPr>
                <p:nvPr/>
              </p:nvSpPr>
              <p:spPr bwMode="auto">
                <a:xfrm flipH="1">
                  <a:off x="3320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1" name="Line 11185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2" name="Line 11186"/>
                <p:cNvSpPr>
                  <a:spLocks noChangeShapeType="1"/>
                </p:cNvSpPr>
                <p:nvPr/>
              </p:nvSpPr>
              <p:spPr bwMode="auto">
                <a:xfrm flipH="1">
                  <a:off x="314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3" name="Line 1118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4" name="Line 11188"/>
                <p:cNvSpPr>
                  <a:spLocks noChangeShapeType="1"/>
                </p:cNvSpPr>
                <p:nvPr/>
              </p:nvSpPr>
              <p:spPr bwMode="auto">
                <a:xfrm flipH="1">
                  <a:off x="2890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5" name="Line 11189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6" name="Line 11190"/>
                <p:cNvSpPr>
                  <a:spLocks noChangeShapeType="1"/>
                </p:cNvSpPr>
                <p:nvPr/>
              </p:nvSpPr>
              <p:spPr bwMode="auto">
                <a:xfrm flipH="1">
                  <a:off x="262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7" name="Line 11191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8" name="Line 11192"/>
                <p:cNvSpPr>
                  <a:spLocks noChangeShapeType="1"/>
                </p:cNvSpPr>
                <p:nvPr/>
              </p:nvSpPr>
              <p:spPr bwMode="auto">
                <a:xfrm flipH="1">
                  <a:off x="321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79" name="Line 11193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0" name="Line 11194"/>
                <p:cNvSpPr>
                  <a:spLocks noChangeShapeType="1"/>
                </p:cNvSpPr>
                <p:nvPr/>
              </p:nvSpPr>
              <p:spPr bwMode="auto">
                <a:xfrm flipH="1">
                  <a:off x="2725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1" name="Line 11195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2" name="Line 11196"/>
                <p:cNvSpPr>
                  <a:spLocks noChangeShapeType="1"/>
                </p:cNvSpPr>
                <p:nvPr/>
              </p:nvSpPr>
              <p:spPr bwMode="auto">
                <a:xfrm flipH="1">
                  <a:off x="2438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3" name="Line 11197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4" name="Line 11198"/>
                <p:cNvSpPr>
                  <a:spLocks noChangeShapeType="1"/>
                </p:cNvSpPr>
                <p:nvPr/>
              </p:nvSpPr>
              <p:spPr bwMode="auto">
                <a:xfrm flipH="1">
                  <a:off x="2664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5" name="Line 1119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6" name="Line 11200"/>
                <p:cNvSpPr>
                  <a:spLocks noChangeShapeType="1"/>
                </p:cNvSpPr>
                <p:nvPr/>
              </p:nvSpPr>
              <p:spPr bwMode="auto">
                <a:xfrm flipH="1">
                  <a:off x="289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7" name="Line 1120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8" name="Line 11202"/>
                <p:cNvSpPr>
                  <a:spLocks noChangeShapeType="1"/>
                </p:cNvSpPr>
                <p:nvPr/>
              </p:nvSpPr>
              <p:spPr bwMode="auto">
                <a:xfrm flipH="1">
                  <a:off x="2828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89" name="Line 11203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0" name="Line 11204"/>
                <p:cNvSpPr>
                  <a:spLocks noChangeShapeType="1"/>
                </p:cNvSpPr>
                <p:nvPr/>
              </p:nvSpPr>
              <p:spPr bwMode="auto">
                <a:xfrm flipH="1">
                  <a:off x="2438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1" name="Line 11205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2" name="Line 11206"/>
                <p:cNvSpPr>
                  <a:spLocks noChangeShapeType="1"/>
                </p:cNvSpPr>
                <p:nvPr/>
              </p:nvSpPr>
              <p:spPr bwMode="auto">
                <a:xfrm flipH="1">
                  <a:off x="2773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3" name="Line 11207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4" name="Line 11208"/>
                <p:cNvSpPr>
                  <a:spLocks noChangeShapeType="1"/>
                </p:cNvSpPr>
                <p:nvPr/>
              </p:nvSpPr>
              <p:spPr bwMode="auto">
                <a:xfrm flipH="1">
                  <a:off x="269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5" name="Line 112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6" name="Line 11210"/>
                <p:cNvSpPr>
                  <a:spLocks noChangeShapeType="1"/>
                </p:cNvSpPr>
                <p:nvPr/>
              </p:nvSpPr>
              <p:spPr bwMode="auto">
                <a:xfrm flipH="1">
                  <a:off x="293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7" name="Line 11211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8" name="Line 11212"/>
                <p:cNvSpPr>
                  <a:spLocks noChangeShapeType="1"/>
                </p:cNvSpPr>
                <p:nvPr/>
              </p:nvSpPr>
              <p:spPr bwMode="auto">
                <a:xfrm flipH="1">
                  <a:off x="2637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799" name="Line 112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0" name="Line 11214"/>
                <p:cNvSpPr>
                  <a:spLocks noChangeShapeType="1"/>
                </p:cNvSpPr>
                <p:nvPr/>
              </p:nvSpPr>
              <p:spPr bwMode="auto">
                <a:xfrm flipH="1">
                  <a:off x="2835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1" name="Line 1121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2" name="Line 11216"/>
                <p:cNvSpPr>
                  <a:spLocks noChangeShapeType="1"/>
                </p:cNvSpPr>
                <p:nvPr/>
              </p:nvSpPr>
              <p:spPr bwMode="auto">
                <a:xfrm flipH="1">
                  <a:off x="2910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3" name="Line 11217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4" name="Line 11218"/>
                <p:cNvSpPr>
                  <a:spLocks noChangeShapeType="1"/>
                </p:cNvSpPr>
                <p:nvPr/>
              </p:nvSpPr>
              <p:spPr bwMode="auto">
                <a:xfrm flipH="1">
                  <a:off x="2985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5" name="Line 1121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6" name="Line 11220"/>
                <p:cNvSpPr>
                  <a:spLocks noChangeShapeType="1"/>
                </p:cNvSpPr>
                <p:nvPr/>
              </p:nvSpPr>
              <p:spPr bwMode="auto">
                <a:xfrm flipH="1">
                  <a:off x="3061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7" name="Line 11221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8" name="Line 11222"/>
                <p:cNvSpPr>
                  <a:spLocks noChangeShapeType="1"/>
                </p:cNvSpPr>
                <p:nvPr/>
              </p:nvSpPr>
              <p:spPr bwMode="auto">
                <a:xfrm flipH="1">
                  <a:off x="281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09" name="Line 11223"/>
                <p:cNvSpPr>
                  <a:spLocks noChangeShapeType="1"/>
                </p:cNvSpPr>
                <p:nvPr/>
              </p:nvSpPr>
              <p:spPr bwMode="auto">
                <a:xfrm flipH="1" flipV="1">
                  <a:off x="3430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0" name="Line 11224"/>
                <p:cNvSpPr>
                  <a:spLocks noChangeShapeType="1"/>
                </p:cNvSpPr>
                <p:nvPr/>
              </p:nvSpPr>
              <p:spPr bwMode="auto">
                <a:xfrm flipH="1">
                  <a:off x="3430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1" name="Line 1122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2" name="Line 11226"/>
                <p:cNvSpPr>
                  <a:spLocks noChangeShapeType="1"/>
                </p:cNvSpPr>
                <p:nvPr/>
              </p:nvSpPr>
              <p:spPr bwMode="auto">
                <a:xfrm flipH="1">
                  <a:off x="291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3" name="Line 1122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4" name="Line 11228"/>
                <p:cNvSpPr>
                  <a:spLocks noChangeShapeType="1"/>
                </p:cNvSpPr>
                <p:nvPr/>
              </p:nvSpPr>
              <p:spPr bwMode="auto">
                <a:xfrm flipH="1">
                  <a:off x="260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5" name="Line 11229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6" name="Line 11230"/>
                <p:cNvSpPr>
                  <a:spLocks noChangeShapeType="1"/>
                </p:cNvSpPr>
                <p:nvPr/>
              </p:nvSpPr>
              <p:spPr bwMode="auto">
                <a:xfrm flipH="1">
                  <a:off x="272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7" name="Line 112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8" name="Line 11232"/>
                <p:cNvSpPr>
                  <a:spLocks noChangeShapeType="1"/>
                </p:cNvSpPr>
                <p:nvPr/>
              </p:nvSpPr>
              <p:spPr bwMode="auto">
                <a:xfrm flipH="1">
                  <a:off x="3197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19" name="Line 1123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0" name="Line 11234"/>
                <p:cNvSpPr>
                  <a:spLocks noChangeShapeType="1"/>
                </p:cNvSpPr>
                <p:nvPr/>
              </p:nvSpPr>
              <p:spPr bwMode="auto">
                <a:xfrm flipH="1">
                  <a:off x="2931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1" name="Line 11235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2" name="Line 11236"/>
                <p:cNvSpPr>
                  <a:spLocks noChangeShapeType="1"/>
                </p:cNvSpPr>
                <p:nvPr/>
              </p:nvSpPr>
              <p:spPr bwMode="auto">
                <a:xfrm flipH="1">
                  <a:off x="302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3" name="Line 11237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4" name="Line 11238"/>
                <p:cNvSpPr>
                  <a:spLocks noChangeShapeType="1"/>
                </p:cNvSpPr>
                <p:nvPr/>
              </p:nvSpPr>
              <p:spPr bwMode="auto">
                <a:xfrm flipH="1">
                  <a:off x="304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5" name="Line 11239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6" name="Line 11240"/>
                <p:cNvSpPr>
                  <a:spLocks noChangeShapeType="1"/>
                </p:cNvSpPr>
                <p:nvPr/>
              </p:nvSpPr>
              <p:spPr bwMode="auto">
                <a:xfrm flipH="1">
                  <a:off x="295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7" name="Line 1124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8" name="Line 11242"/>
                <p:cNvSpPr>
                  <a:spLocks noChangeShapeType="1"/>
                </p:cNvSpPr>
                <p:nvPr/>
              </p:nvSpPr>
              <p:spPr bwMode="auto">
                <a:xfrm flipH="1">
                  <a:off x="2842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29" name="Line 11243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0" name="Line 11244"/>
                <p:cNvSpPr>
                  <a:spLocks noChangeShapeType="1"/>
                </p:cNvSpPr>
                <p:nvPr/>
              </p:nvSpPr>
              <p:spPr bwMode="auto">
                <a:xfrm flipH="1">
                  <a:off x="3225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1" name="Line 11245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2" name="Line 11246"/>
                <p:cNvSpPr>
                  <a:spLocks noChangeShapeType="1"/>
                </p:cNvSpPr>
                <p:nvPr/>
              </p:nvSpPr>
              <p:spPr bwMode="auto">
                <a:xfrm flipH="1">
                  <a:off x="2678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3" name="Line 11247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4" name="Line 11248"/>
                <p:cNvSpPr>
                  <a:spLocks noChangeShapeType="1"/>
                </p:cNvSpPr>
                <p:nvPr/>
              </p:nvSpPr>
              <p:spPr bwMode="auto">
                <a:xfrm flipH="1">
                  <a:off x="2561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5" name="Line 11249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6" name="Line 11250"/>
                <p:cNvSpPr>
                  <a:spLocks noChangeShapeType="1"/>
                </p:cNvSpPr>
                <p:nvPr/>
              </p:nvSpPr>
              <p:spPr bwMode="auto">
                <a:xfrm flipH="1">
                  <a:off x="317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7" name="Line 1125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8" name="Line 11252"/>
                <p:cNvSpPr>
                  <a:spLocks noChangeShapeType="1"/>
                </p:cNvSpPr>
                <p:nvPr/>
              </p:nvSpPr>
              <p:spPr bwMode="auto">
                <a:xfrm flipH="1">
                  <a:off x="299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39" name="Line 11253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0" name="Line 11254"/>
                <p:cNvSpPr>
                  <a:spLocks noChangeShapeType="1"/>
                </p:cNvSpPr>
                <p:nvPr/>
              </p:nvSpPr>
              <p:spPr bwMode="auto">
                <a:xfrm flipH="1">
                  <a:off x="253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1" name="Line 11255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2" name="Line 11256"/>
                <p:cNvSpPr>
                  <a:spLocks noChangeShapeType="1"/>
                </p:cNvSpPr>
                <p:nvPr/>
              </p:nvSpPr>
              <p:spPr bwMode="auto">
                <a:xfrm flipH="1">
                  <a:off x="322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3" name="Line 112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4" name="Line 11258"/>
                <p:cNvSpPr>
                  <a:spLocks noChangeShapeType="1"/>
                </p:cNvSpPr>
                <p:nvPr/>
              </p:nvSpPr>
              <p:spPr bwMode="auto">
                <a:xfrm flipH="1">
                  <a:off x="308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5" name="Line 11259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6" name="Line 11260"/>
                <p:cNvSpPr>
                  <a:spLocks noChangeShapeType="1"/>
                </p:cNvSpPr>
                <p:nvPr/>
              </p:nvSpPr>
              <p:spPr bwMode="auto">
                <a:xfrm flipH="1">
                  <a:off x="2903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7" name="Line 11261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8" name="Line 11262"/>
                <p:cNvSpPr>
                  <a:spLocks noChangeShapeType="1"/>
                </p:cNvSpPr>
                <p:nvPr/>
              </p:nvSpPr>
              <p:spPr bwMode="auto">
                <a:xfrm flipH="1">
                  <a:off x="2554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49" name="Line 11263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0" name="Line 11264"/>
                <p:cNvSpPr>
                  <a:spLocks noChangeShapeType="1"/>
                </p:cNvSpPr>
                <p:nvPr/>
              </p:nvSpPr>
              <p:spPr bwMode="auto">
                <a:xfrm flipH="1">
                  <a:off x="336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1" name="Line 11265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2" name="Line 11266"/>
                <p:cNvSpPr>
                  <a:spLocks noChangeShapeType="1"/>
                </p:cNvSpPr>
                <p:nvPr/>
              </p:nvSpPr>
              <p:spPr bwMode="auto">
                <a:xfrm flipH="1">
                  <a:off x="3197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3" name="Line 112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4" name="Line 11268"/>
                <p:cNvSpPr>
                  <a:spLocks noChangeShapeType="1"/>
                </p:cNvSpPr>
                <p:nvPr/>
              </p:nvSpPr>
              <p:spPr bwMode="auto">
                <a:xfrm flipH="1">
                  <a:off x="287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5" name="Line 11269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6" name="Line 11270"/>
                <p:cNvSpPr>
                  <a:spLocks noChangeShapeType="1"/>
                </p:cNvSpPr>
                <p:nvPr/>
              </p:nvSpPr>
              <p:spPr bwMode="auto">
                <a:xfrm flipH="1">
                  <a:off x="250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7" name="Line 11271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8" name="Line 11272"/>
                <p:cNvSpPr>
                  <a:spLocks noChangeShapeType="1"/>
                </p:cNvSpPr>
                <p:nvPr/>
              </p:nvSpPr>
              <p:spPr bwMode="auto">
                <a:xfrm flipH="1">
                  <a:off x="3026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59" name="Line 11273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0" name="Line 11274"/>
                <p:cNvSpPr>
                  <a:spLocks noChangeShapeType="1"/>
                </p:cNvSpPr>
                <p:nvPr/>
              </p:nvSpPr>
              <p:spPr bwMode="auto">
                <a:xfrm flipH="1">
                  <a:off x="3232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1" name="Line 1127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2" name="Line 11276"/>
                <p:cNvSpPr>
                  <a:spLocks noChangeShapeType="1"/>
                </p:cNvSpPr>
                <p:nvPr/>
              </p:nvSpPr>
              <p:spPr bwMode="auto">
                <a:xfrm flipH="1">
                  <a:off x="2698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3" name="Line 11277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4" name="Line 11278"/>
                <p:cNvSpPr>
                  <a:spLocks noChangeShapeType="1"/>
                </p:cNvSpPr>
                <p:nvPr/>
              </p:nvSpPr>
              <p:spPr bwMode="auto">
                <a:xfrm flipH="1">
                  <a:off x="322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5" name="Line 11279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6" name="Line 11280"/>
                <p:cNvSpPr>
                  <a:spLocks noChangeShapeType="1"/>
                </p:cNvSpPr>
                <p:nvPr/>
              </p:nvSpPr>
              <p:spPr bwMode="auto">
                <a:xfrm flipH="1">
                  <a:off x="291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7" name="Line 11281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8" name="Line 11282"/>
                <p:cNvSpPr>
                  <a:spLocks noChangeShapeType="1"/>
                </p:cNvSpPr>
                <p:nvPr/>
              </p:nvSpPr>
              <p:spPr bwMode="auto">
                <a:xfrm flipH="1">
                  <a:off x="3204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69" name="Line 11283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0" name="Line 11284"/>
                <p:cNvSpPr>
                  <a:spLocks noChangeShapeType="1"/>
                </p:cNvSpPr>
                <p:nvPr/>
              </p:nvSpPr>
              <p:spPr bwMode="auto">
                <a:xfrm flipH="1">
                  <a:off x="274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1" name="Line 11285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2" name="Line 11286"/>
                <p:cNvSpPr>
                  <a:spLocks noChangeShapeType="1"/>
                </p:cNvSpPr>
                <p:nvPr/>
              </p:nvSpPr>
              <p:spPr bwMode="auto">
                <a:xfrm flipH="1">
                  <a:off x="2623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3" name="Line 11287"/>
                <p:cNvSpPr>
                  <a:spLocks noChangeShapeType="1"/>
                </p:cNvSpPr>
                <p:nvPr/>
              </p:nvSpPr>
              <p:spPr bwMode="auto">
                <a:xfrm flipH="1" flipV="1">
                  <a:off x="346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4" name="Line 11288"/>
                <p:cNvSpPr>
                  <a:spLocks noChangeShapeType="1"/>
                </p:cNvSpPr>
                <p:nvPr/>
              </p:nvSpPr>
              <p:spPr bwMode="auto">
                <a:xfrm flipH="1">
                  <a:off x="346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5" name="Line 11289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6" name="Line 11290"/>
                <p:cNvSpPr>
                  <a:spLocks noChangeShapeType="1"/>
                </p:cNvSpPr>
                <p:nvPr/>
              </p:nvSpPr>
              <p:spPr bwMode="auto">
                <a:xfrm flipH="1">
                  <a:off x="3136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7" name="Line 11291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878" name="Line 11292"/>
                <p:cNvSpPr>
                  <a:spLocks noChangeShapeType="1"/>
                </p:cNvSpPr>
                <p:nvPr/>
              </p:nvSpPr>
              <p:spPr bwMode="auto">
                <a:xfrm flipH="1">
                  <a:off x="286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5" name="Group 11494"/>
              <p:cNvGrpSpPr>
                <a:grpSpLocks/>
              </p:cNvGrpSpPr>
              <p:nvPr/>
            </p:nvGrpSpPr>
            <p:grpSpPr bwMode="auto">
              <a:xfrm>
                <a:off x="2315" y="1502"/>
                <a:ext cx="1176" cy="759"/>
                <a:chOff x="2315" y="1502"/>
                <a:chExt cx="1176" cy="759"/>
              </a:xfrm>
            </p:grpSpPr>
            <p:sp>
              <p:nvSpPr>
                <p:cNvPr id="58479" name="Line 11294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0" name="Line 11295"/>
                <p:cNvSpPr>
                  <a:spLocks noChangeShapeType="1"/>
                </p:cNvSpPr>
                <p:nvPr/>
              </p:nvSpPr>
              <p:spPr bwMode="auto">
                <a:xfrm flipH="1">
                  <a:off x="3286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1" name="Line 11296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2" name="Line 11297"/>
                <p:cNvSpPr>
                  <a:spLocks noChangeShapeType="1"/>
                </p:cNvSpPr>
                <p:nvPr/>
              </p:nvSpPr>
              <p:spPr bwMode="auto">
                <a:xfrm flipH="1">
                  <a:off x="319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3" name="Line 1129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4" name="Line 11299"/>
                <p:cNvSpPr>
                  <a:spLocks noChangeShapeType="1"/>
                </p:cNvSpPr>
                <p:nvPr/>
              </p:nvSpPr>
              <p:spPr bwMode="auto">
                <a:xfrm flipH="1">
                  <a:off x="302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5" name="Line 11300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6" name="Line 11301"/>
                <p:cNvSpPr>
                  <a:spLocks noChangeShapeType="1"/>
                </p:cNvSpPr>
                <p:nvPr/>
              </p:nvSpPr>
              <p:spPr bwMode="auto">
                <a:xfrm flipH="1">
                  <a:off x="3362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7" name="Line 1130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8" name="Line 11303"/>
                <p:cNvSpPr>
                  <a:spLocks noChangeShapeType="1"/>
                </p:cNvSpPr>
                <p:nvPr/>
              </p:nvSpPr>
              <p:spPr bwMode="auto">
                <a:xfrm flipH="1">
                  <a:off x="2787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89" name="Line 11304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0" name="Line 11305"/>
                <p:cNvSpPr>
                  <a:spLocks noChangeShapeType="1"/>
                </p:cNvSpPr>
                <p:nvPr/>
              </p:nvSpPr>
              <p:spPr bwMode="auto">
                <a:xfrm flipH="1">
                  <a:off x="281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1" name="Line 113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2" name="Line 11307"/>
                <p:cNvSpPr>
                  <a:spLocks noChangeShapeType="1"/>
                </p:cNvSpPr>
                <p:nvPr/>
              </p:nvSpPr>
              <p:spPr bwMode="auto">
                <a:xfrm flipH="1">
                  <a:off x="2746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3" name="Line 11308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4" name="Line 11309"/>
                <p:cNvSpPr>
                  <a:spLocks noChangeShapeType="1"/>
                </p:cNvSpPr>
                <p:nvPr/>
              </p:nvSpPr>
              <p:spPr bwMode="auto">
                <a:xfrm flipH="1">
                  <a:off x="3245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5" name="Line 113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6" name="Line 11311"/>
                <p:cNvSpPr>
                  <a:spLocks noChangeShapeType="1"/>
                </p:cNvSpPr>
                <p:nvPr/>
              </p:nvSpPr>
              <p:spPr bwMode="auto">
                <a:xfrm flipH="1">
                  <a:off x="3095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7" name="Line 11312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8" name="Line 11313"/>
                <p:cNvSpPr>
                  <a:spLocks noChangeShapeType="1"/>
                </p:cNvSpPr>
                <p:nvPr/>
              </p:nvSpPr>
              <p:spPr bwMode="auto">
                <a:xfrm flipH="1">
                  <a:off x="2931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99" name="Line 113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0" name="Line 11315"/>
                <p:cNvSpPr>
                  <a:spLocks noChangeShapeType="1"/>
                </p:cNvSpPr>
                <p:nvPr/>
              </p:nvSpPr>
              <p:spPr bwMode="auto">
                <a:xfrm flipH="1">
                  <a:off x="299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1" name="Line 1131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2" name="Line 11317"/>
                <p:cNvSpPr>
                  <a:spLocks noChangeShapeType="1"/>
                </p:cNvSpPr>
                <p:nvPr/>
              </p:nvSpPr>
              <p:spPr bwMode="auto">
                <a:xfrm flipH="1">
                  <a:off x="2787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3" name="Line 11318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4" name="Line 11319"/>
                <p:cNvSpPr>
                  <a:spLocks noChangeShapeType="1"/>
                </p:cNvSpPr>
                <p:nvPr/>
              </p:nvSpPr>
              <p:spPr bwMode="auto">
                <a:xfrm flipH="1">
                  <a:off x="3286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5" name="Line 1132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6" name="Line 11321"/>
                <p:cNvSpPr>
                  <a:spLocks noChangeShapeType="1"/>
                </p:cNvSpPr>
                <p:nvPr/>
              </p:nvSpPr>
              <p:spPr bwMode="auto">
                <a:xfrm flipH="1">
                  <a:off x="2999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7" name="Line 11322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8" name="Line 11323"/>
                <p:cNvSpPr>
                  <a:spLocks noChangeShapeType="1"/>
                </p:cNvSpPr>
                <p:nvPr/>
              </p:nvSpPr>
              <p:spPr bwMode="auto">
                <a:xfrm flipH="1">
                  <a:off x="299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09" name="Line 11324"/>
                <p:cNvSpPr>
                  <a:spLocks noChangeShapeType="1"/>
                </p:cNvSpPr>
                <p:nvPr/>
              </p:nvSpPr>
              <p:spPr bwMode="auto">
                <a:xfrm flipH="1" flipV="1">
                  <a:off x="3464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0" name="Line 11325"/>
                <p:cNvSpPr>
                  <a:spLocks noChangeShapeType="1"/>
                </p:cNvSpPr>
                <p:nvPr/>
              </p:nvSpPr>
              <p:spPr bwMode="auto">
                <a:xfrm flipH="1">
                  <a:off x="3464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1" name="Line 113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2" name="Line 11327"/>
                <p:cNvSpPr>
                  <a:spLocks noChangeShapeType="1"/>
                </p:cNvSpPr>
                <p:nvPr/>
              </p:nvSpPr>
              <p:spPr bwMode="auto">
                <a:xfrm flipH="1">
                  <a:off x="294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3" name="Line 11328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4" name="Line 11329"/>
                <p:cNvSpPr>
                  <a:spLocks noChangeShapeType="1"/>
                </p:cNvSpPr>
                <p:nvPr/>
              </p:nvSpPr>
              <p:spPr bwMode="auto">
                <a:xfrm flipH="1">
                  <a:off x="298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5" name="Line 113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6" name="Line 11331"/>
                <p:cNvSpPr>
                  <a:spLocks noChangeShapeType="1"/>
                </p:cNvSpPr>
                <p:nvPr/>
              </p:nvSpPr>
              <p:spPr bwMode="auto">
                <a:xfrm flipH="1">
                  <a:off x="266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7" name="Line 1133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8" name="Line 11333"/>
                <p:cNvSpPr>
                  <a:spLocks noChangeShapeType="1"/>
                </p:cNvSpPr>
                <p:nvPr/>
              </p:nvSpPr>
              <p:spPr bwMode="auto">
                <a:xfrm flipH="1">
                  <a:off x="289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19" name="Line 1133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0" name="Line 11335"/>
                <p:cNvSpPr>
                  <a:spLocks noChangeShapeType="1"/>
                </p:cNvSpPr>
                <p:nvPr/>
              </p:nvSpPr>
              <p:spPr bwMode="auto">
                <a:xfrm flipH="1">
                  <a:off x="271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1" name="Line 11336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2" name="Line 11337"/>
                <p:cNvSpPr>
                  <a:spLocks noChangeShapeType="1"/>
                </p:cNvSpPr>
                <p:nvPr/>
              </p:nvSpPr>
              <p:spPr bwMode="auto">
                <a:xfrm flipH="1">
                  <a:off x="322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3" name="Line 1133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4" name="Line 11339"/>
                <p:cNvSpPr>
                  <a:spLocks noChangeShapeType="1"/>
                </p:cNvSpPr>
                <p:nvPr/>
              </p:nvSpPr>
              <p:spPr bwMode="auto">
                <a:xfrm flipH="1">
                  <a:off x="3088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5" name="Line 11340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6" name="Line 11341"/>
                <p:cNvSpPr>
                  <a:spLocks noChangeShapeType="1"/>
                </p:cNvSpPr>
                <p:nvPr/>
              </p:nvSpPr>
              <p:spPr bwMode="auto">
                <a:xfrm flipH="1">
                  <a:off x="270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7" name="Line 113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8" name="Line 11343"/>
                <p:cNvSpPr>
                  <a:spLocks noChangeShapeType="1"/>
                </p:cNvSpPr>
                <p:nvPr/>
              </p:nvSpPr>
              <p:spPr bwMode="auto">
                <a:xfrm flipH="1">
                  <a:off x="280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29" name="Line 11344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0" name="Line 11345"/>
                <p:cNvSpPr>
                  <a:spLocks noChangeShapeType="1"/>
                </p:cNvSpPr>
                <p:nvPr/>
              </p:nvSpPr>
              <p:spPr bwMode="auto">
                <a:xfrm flipH="1">
                  <a:off x="3149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1" name="Line 1134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2" name="Line 11347"/>
                <p:cNvSpPr>
                  <a:spLocks noChangeShapeType="1"/>
                </p:cNvSpPr>
                <p:nvPr/>
              </p:nvSpPr>
              <p:spPr bwMode="auto">
                <a:xfrm flipH="1">
                  <a:off x="263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3" name="Line 11348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4" name="Line 11349"/>
                <p:cNvSpPr>
                  <a:spLocks noChangeShapeType="1"/>
                </p:cNvSpPr>
                <p:nvPr/>
              </p:nvSpPr>
              <p:spPr bwMode="auto">
                <a:xfrm flipH="1">
                  <a:off x="3225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5" name="Line 1135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6" name="Line 11351"/>
                <p:cNvSpPr>
                  <a:spLocks noChangeShapeType="1"/>
                </p:cNvSpPr>
                <p:nvPr/>
              </p:nvSpPr>
              <p:spPr bwMode="auto">
                <a:xfrm flipH="1">
                  <a:off x="2896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7" name="Line 11352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8" name="Line 11353"/>
                <p:cNvSpPr>
                  <a:spLocks noChangeShapeType="1"/>
                </p:cNvSpPr>
                <p:nvPr/>
              </p:nvSpPr>
              <p:spPr bwMode="auto">
                <a:xfrm flipH="1">
                  <a:off x="284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39" name="Line 11354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0" name="Line 11355"/>
                <p:cNvSpPr>
                  <a:spLocks noChangeShapeType="1"/>
                </p:cNvSpPr>
                <p:nvPr/>
              </p:nvSpPr>
              <p:spPr bwMode="auto">
                <a:xfrm flipH="1">
                  <a:off x="2664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1" name="Line 1135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2" name="Line 11357"/>
                <p:cNvSpPr>
                  <a:spLocks noChangeShapeType="1"/>
                </p:cNvSpPr>
                <p:nvPr/>
              </p:nvSpPr>
              <p:spPr bwMode="auto">
                <a:xfrm flipH="1">
                  <a:off x="3129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3" name="Line 11358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4" name="Line 11359"/>
                <p:cNvSpPr>
                  <a:spLocks noChangeShapeType="1"/>
                </p:cNvSpPr>
                <p:nvPr/>
              </p:nvSpPr>
              <p:spPr bwMode="auto">
                <a:xfrm flipH="1">
                  <a:off x="284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5" name="Line 11360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6" name="Line 11361"/>
                <p:cNvSpPr>
                  <a:spLocks noChangeShapeType="1"/>
                </p:cNvSpPr>
                <p:nvPr/>
              </p:nvSpPr>
              <p:spPr bwMode="auto">
                <a:xfrm flipH="1">
                  <a:off x="3033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7" name="Line 11362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8" name="Line 11363"/>
                <p:cNvSpPr>
                  <a:spLocks noChangeShapeType="1"/>
                </p:cNvSpPr>
                <p:nvPr/>
              </p:nvSpPr>
              <p:spPr bwMode="auto">
                <a:xfrm flipH="1">
                  <a:off x="2849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49" name="Line 11364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0" name="Line 11365"/>
                <p:cNvSpPr>
                  <a:spLocks noChangeShapeType="1"/>
                </p:cNvSpPr>
                <p:nvPr/>
              </p:nvSpPr>
              <p:spPr bwMode="auto">
                <a:xfrm flipH="1">
                  <a:off x="275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1" name="Line 11366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2" name="Line 11367"/>
                <p:cNvSpPr>
                  <a:spLocks noChangeShapeType="1"/>
                </p:cNvSpPr>
                <p:nvPr/>
              </p:nvSpPr>
              <p:spPr bwMode="auto">
                <a:xfrm flipH="1">
                  <a:off x="2985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3" name="Line 1136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4" name="Line 11369"/>
                <p:cNvSpPr>
                  <a:spLocks noChangeShapeType="1"/>
                </p:cNvSpPr>
                <p:nvPr/>
              </p:nvSpPr>
              <p:spPr bwMode="auto">
                <a:xfrm flipH="1">
                  <a:off x="286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5" name="Line 11370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6" name="Line 11371"/>
                <p:cNvSpPr>
                  <a:spLocks noChangeShapeType="1"/>
                </p:cNvSpPr>
                <p:nvPr/>
              </p:nvSpPr>
              <p:spPr bwMode="auto">
                <a:xfrm flipH="1">
                  <a:off x="2589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7" name="Line 11372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8" name="Line 11373"/>
                <p:cNvSpPr>
                  <a:spLocks noChangeShapeType="1"/>
                </p:cNvSpPr>
                <p:nvPr/>
              </p:nvSpPr>
              <p:spPr bwMode="auto">
                <a:xfrm flipH="1">
                  <a:off x="321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59" name="Line 11374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0" name="Line 11375"/>
                <p:cNvSpPr>
                  <a:spLocks noChangeShapeType="1"/>
                </p:cNvSpPr>
                <p:nvPr/>
              </p:nvSpPr>
              <p:spPr bwMode="auto">
                <a:xfrm flipH="1">
                  <a:off x="292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1" name="Line 11376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2" name="Line 11377"/>
                <p:cNvSpPr>
                  <a:spLocks noChangeShapeType="1"/>
                </p:cNvSpPr>
                <p:nvPr/>
              </p:nvSpPr>
              <p:spPr bwMode="auto">
                <a:xfrm flipH="1">
                  <a:off x="318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3" name="Line 11378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4" name="Line 11379"/>
                <p:cNvSpPr>
                  <a:spLocks noChangeShapeType="1"/>
                </p:cNvSpPr>
                <p:nvPr/>
              </p:nvSpPr>
              <p:spPr bwMode="auto">
                <a:xfrm flipH="1">
                  <a:off x="244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5" name="Line 11380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6" name="Line 11381"/>
                <p:cNvSpPr>
                  <a:spLocks noChangeShapeType="1"/>
                </p:cNvSpPr>
                <p:nvPr/>
              </p:nvSpPr>
              <p:spPr bwMode="auto">
                <a:xfrm flipH="1">
                  <a:off x="2616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7" name="Line 11382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8" name="Line 11383"/>
                <p:cNvSpPr>
                  <a:spLocks noChangeShapeType="1"/>
                </p:cNvSpPr>
                <p:nvPr/>
              </p:nvSpPr>
              <p:spPr bwMode="auto">
                <a:xfrm flipH="1">
                  <a:off x="330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69" name="Line 11384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0" name="Line 11385"/>
                <p:cNvSpPr>
                  <a:spLocks noChangeShapeType="1"/>
                </p:cNvSpPr>
                <p:nvPr/>
              </p:nvSpPr>
              <p:spPr bwMode="auto">
                <a:xfrm flipH="1">
                  <a:off x="310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1" name="Line 11386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2" name="Line 11387"/>
                <p:cNvSpPr>
                  <a:spLocks noChangeShapeType="1"/>
                </p:cNvSpPr>
                <p:nvPr/>
              </p:nvSpPr>
              <p:spPr bwMode="auto">
                <a:xfrm flipH="1">
                  <a:off x="315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3" name="Line 11388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4" name="Line 11389"/>
                <p:cNvSpPr>
                  <a:spLocks noChangeShapeType="1"/>
                </p:cNvSpPr>
                <p:nvPr/>
              </p:nvSpPr>
              <p:spPr bwMode="auto">
                <a:xfrm flipH="1">
                  <a:off x="259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5" name="Line 1139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6" name="Line 11391"/>
                <p:cNvSpPr>
                  <a:spLocks noChangeShapeType="1"/>
                </p:cNvSpPr>
                <p:nvPr/>
              </p:nvSpPr>
              <p:spPr bwMode="auto">
                <a:xfrm flipH="1">
                  <a:off x="291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7" name="Line 11392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8" name="Line 11393"/>
                <p:cNvSpPr>
                  <a:spLocks noChangeShapeType="1"/>
                </p:cNvSpPr>
                <p:nvPr/>
              </p:nvSpPr>
              <p:spPr bwMode="auto">
                <a:xfrm flipH="1">
                  <a:off x="273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79" name="Line 11394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0" name="Line 11395"/>
                <p:cNvSpPr>
                  <a:spLocks noChangeShapeType="1"/>
                </p:cNvSpPr>
                <p:nvPr/>
              </p:nvSpPr>
              <p:spPr bwMode="auto">
                <a:xfrm flipH="1">
                  <a:off x="2965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1" name="Line 11396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23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2" name="Line 11397"/>
                <p:cNvSpPr>
                  <a:spLocks noChangeShapeType="1"/>
                </p:cNvSpPr>
                <p:nvPr/>
              </p:nvSpPr>
              <p:spPr bwMode="auto">
                <a:xfrm flipH="1">
                  <a:off x="3095" y="223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3" name="Line 11398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4" name="Line 11399"/>
                <p:cNvSpPr>
                  <a:spLocks noChangeShapeType="1"/>
                </p:cNvSpPr>
                <p:nvPr/>
              </p:nvSpPr>
              <p:spPr bwMode="auto">
                <a:xfrm flipH="1">
                  <a:off x="2623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5" name="Line 11400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6" name="Line 11401"/>
                <p:cNvSpPr>
                  <a:spLocks noChangeShapeType="1"/>
                </p:cNvSpPr>
                <p:nvPr/>
              </p:nvSpPr>
              <p:spPr bwMode="auto">
                <a:xfrm flipH="1">
                  <a:off x="2561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7" name="Line 114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8" name="Line 11403"/>
                <p:cNvSpPr>
                  <a:spLocks noChangeShapeType="1"/>
                </p:cNvSpPr>
                <p:nvPr/>
              </p:nvSpPr>
              <p:spPr bwMode="auto">
                <a:xfrm flipH="1">
                  <a:off x="3026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89" name="Line 1140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0" name="Line 11405"/>
                <p:cNvSpPr>
                  <a:spLocks noChangeShapeType="1"/>
                </p:cNvSpPr>
                <p:nvPr/>
              </p:nvSpPr>
              <p:spPr bwMode="auto">
                <a:xfrm flipH="1">
                  <a:off x="2739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1" name="Line 11406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2" name="Line 11407"/>
                <p:cNvSpPr>
                  <a:spLocks noChangeShapeType="1"/>
                </p:cNvSpPr>
                <p:nvPr/>
              </p:nvSpPr>
              <p:spPr bwMode="auto">
                <a:xfrm flipH="1">
                  <a:off x="2855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3" name="Line 11408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4" name="Line 11409"/>
                <p:cNvSpPr>
                  <a:spLocks noChangeShapeType="1"/>
                </p:cNvSpPr>
                <p:nvPr/>
              </p:nvSpPr>
              <p:spPr bwMode="auto">
                <a:xfrm flipH="1">
                  <a:off x="2876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5" name="Line 114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6" name="Line 11411"/>
                <p:cNvSpPr>
                  <a:spLocks noChangeShapeType="1"/>
                </p:cNvSpPr>
                <p:nvPr/>
              </p:nvSpPr>
              <p:spPr bwMode="auto">
                <a:xfrm flipH="1">
                  <a:off x="269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7" name="Line 11412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8" name="Line 11413"/>
                <p:cNvSpPr>
                  <a:spLocks noChangeShapeType="1"/>
                </p:cNvSpPr>
                <p:nvPr/>
              </p:nvSpPr>
              <p:spPr bwMode="auto">
                <a:xfrm flipH="1">
                  <a:off x="270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599" name="Line 114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0" name="Line 11415"/>
                <p:cNvSpPr>
                  <a:spLocks noChangeShapeType="1"/>
                </p:cNvSpPr>
                <p:nvPr/>
              </p:nvSpPr>
              <p:spPr bwMode="auto">
                <a:xfrm flipH="1">
                  <a:off x="291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1" name="Line 11416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2" name="Line 11417"/>
                <p:cNvSpPr>
                  <a:spLocks noChangeShapeType="1"/>
                </p:cNvSpPr>
                <p:nvPr/>
              </p:nvSpPr>
              <p:spPr bwMode="auto">
                <a:xfrm flipH="1">
                  <a:off x="318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3" name="Line 11418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4" name="Line 11419"/>
                <p:cNvSpPr>
                  <a:spLocks noChangeShapeType="1"/>
                </p:cNvSpPr>
                <p:nvPr/>
              </p:nvSpPr>
              <p:spPr bwMode="auto">
                <a:xfrm flipH="1">
                  <a:off x="3129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5" name="Line 114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6" name="Line 11421"/>
                <p:cNvSpPr>
                  <a:spLocks noChangeShapeType="1"/>
                </p:cNvSpPr>
                <p:nvPr/>
              </p:nvSpPr>
              <p:spPr bwMode="auto">
                <a:xfrm flipH="1">
                  <a:off x="2616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7" name="Line 11422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8" name="Line 11423"/>
                <p:cNvSpPr>
                  <a:spLocks noChangeShapeType="1"/>
                </p:cNvSpPr>
                <p:nvPr/>
              </p:nvSpPr>
              <p:spPr bwMode="auto">
                <a:xfrm flipH="1">
                  <a:off x="3149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09" name="Line 11424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0" name="Line 11425"/>
                <p:cNvSpPr>
                  <a:spLocks noChangeShapeType="1"/>
                </p:cNvSpPr>
                <p:nvPr/>
              </p:nvSpPr>
              <p:spPr bwMode="auto">
                <a:xfrm flipH="1">
                  <a:off x="3368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1" name="Line 114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2" name="Line 11427"/>
                <p:cNvSpPr>
                  <a:spLocks noChangeShapeType="1"/>
                </p:cNvSpPr>
                <p:nvPr/>
              </p:nvSpPr>
              <p:spPr bwMode="auto">
                <a:xfrm flipH="1">
                  <a:off x="2671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3" name="Line 11428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4" name="Line 11429"/>
                <p:cNvSpPr>
                  <a:spLocks noChangeShapeType="1"/>
                </p:cNvSpPr>
                <p:nvPr/>
              </p:nvSpPr>
              <p:spPr bwMode="auto">
                <a:xfrm flipH="1">
                  <a:off x="272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5" name="Line 11430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6" name="Line 11431"/>
                <p:cNvSpPr>
                  <a:spLocks noChangeShapeType="1"/>
                </p:cNvSpPr>
                <p:nvPr/>
              </p:nvSpPr>
              <p:spPr bwMode="auto">
                <a:xfrm flipH="1">
                  <a:off x="274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7" name="Line 11432"/>
                <p:cNvSpPr>
                  <a:spLocks noChangeShapeType="1"/>
                </p:cNvSpPr>
                <p:nvPr/>
              </p:nvSpPr>
              <p:spPr bwMode="auto">
                <a:xfrm flipH="1" flipV="1">
                  <a:off x="241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8" name="Line 11433"/>
                <p:cNvSpPr>
                  <a:spLocks noChangeShapeType="1"/>
                </p:cNvSpPr>
                <p:nvPr/>
              </p:nvSpPr>
              <p:spPr bwMode="auto">
                <a:xfrm flipH="1">
                  <a:off x="241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19" name="Line 11434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0" name="Line 11435"/>
                <p:cNvSpPr>
                  <a:spLocks noChangeShapeType="1"/>
                </p:cNvSpPr>
                <p:nvPr/>
              </p:nvSpPr>
              <p:spPr bwMode="auto">
                <a:xfrm flipH="1">
                  <a:off x="2616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1" name="Line 11436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2" name="Line 11437"/>
                <p:cNvSpPr>
                  <a:spLocks noChangeShapeType="1"/>
                </p:cNvSpPr>
                <p:nvPr/>
              </p:nvSpPr>
              <p:spPr bwMode="auto">
                <a:xfrm flipH="1">
                  <a:off x="2876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3" name="Line 11438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4" name="Line 11439"/>
                <p:cNvSpPr>
                  <a:spLocks noChangeShapeType="1"/>
                </p:cNvSpPr>
                <p:nvPr/>
              </p:nvSpPr>
              <p:spPr bwMode="auto">
                <a:xfrm flipH="1">
                  <a:off x="262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5" name="Line 11440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6" name="Line 11441"/>
                <p:cNvSpPr>
                  <a:spLocks noChangeShapeType="1"/>
                </p:cNvSpPr>
                <p:nvPr/>
              </p:nvSpPr>
              <p:spPr bwMode="auto">
                <a:xfrm flipH="1">
                  <a:off x="2684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7" name="Line 11442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8" name="Line 11443"/>
                <p:cNvSpPr>
                  <a:spLocks noChangeShapeType="1"/>
                </p:cNvSpPr>
                <p:nvPr/>
              </p:nvSpPr>
              <p:spPr bwMode="auto">
                <a:xfrm flipH="1">
                  <a:off x="2684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29" name="Line 11444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0" name="Line 11445"/>
                <p:cNvSpPr>
                  <a:spLocks noChangeShapeType="1"/>
                </p:cNvSpPr>
                <p:nvPr/>
              </p:nvSpPr>
              <p:spPr bwMode="auto">
                <a:xfrm flipH="1">
                  <a:off x="2513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1" name="Line 114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2" name="Line 11447"/>
                <p:cNvSpPr>
                  <a:spLocks noChangeShapeType="1"/>
                </p:cNvSpPr>
                <p:nvPr/>
              </p:nvSpPr>
              <p:spPr bwMode="auto">
                <a:xfrm flipH="1">
                  <a:off x="297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3" name="Line 11448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4" name="Line 11449"/>
                <p:cNvSpPr>
                  <a:spLocks noChangeShapeType="1"/>
                </p:cNvSpPr>
                <p:nvPr/>
              </p:nvSpPr>
              <p:spPr bwMode="auto">
                <a:xfrm flipH="1">
                  <a:off x="2985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5" name="Line 11450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6" name="Line 11451"/>
                <p:cNvSpPr>
                  <a:spLocks noChangeShapeType="1"/>
                </p:cNvSpPr>
                <p:nvPr/>
              </p:nvSpPr>
              <p:spPr bwMode="auto">
                <a:xfrm flipH="1">
                  <a:off x="2712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7" name="Line 1145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8" name="Line 11453"/>
                <p:cNvSpPr>
                  <a:spLocks noChangeShapeType="1"/>
                </p:cNvSpPr>
                <p:nvPr/>
              </p:nvSpPr>
              <p:spPr bwMode="auto">
                <a:xfrm flipH="1">
                  <a:off x="289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39" name="Line 11454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0" name="Line 11455"/>
                <p:cNvSpPr>
                  <a:spLocks noChangeShapeType="1"/>
                </p:cNvSpPr>
                <p:nvPr/>
              </p:nvSpPr>
              <p:spPr bwMode="auto">
                <a:xfrm flipH="1">
                  <a:off x="270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1" name="Line 1145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2" name="Line 11457"/>
                <p:cNvSpPr>
                  <a:spLocks noChangeShapeType="1"/>
                </p:cNvSpPr>
                <p:nvPr/>
              </p:nvSpPr>
              <p:spPr bwMode="auto">
                <a:xfrm flipH="1">
                  <a:off x="3334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3" name="Line 11458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4" name="Line 11459"/>
                <p:cNvSpPr>
                  <a:spLocks noChangeShapeType="1"/>
                </p:cNvSpPr>
                <p:nvPr/>
              </p:nvSpPr>
              <p:spPr bwMode="auto">
                <a:xfrm flipH="1">
                  <a:off x="312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5" name="Line 11460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6" name="Line 11461"/>
                <p:cNvSpPr>
                  <a:spLocks noChangeShapeType="1"/>
                </p:cNvSpPr>
                <p:nvPr/>
              </p:nvSpPr>
              <p:spPr bwMode="auto">
                <a:xfrm flipH="1">
                  <a:off x="2684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7" name="Line 11462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8" name="Line 11463"/>
                <p:cNvSpPr>
                  <a:spLocks noChangeShapeType="1"/>
                </p:cNvSpPr>
                <p:nvPr/>
              </p:nvSpPr>
              <p:spPr bwMode="auto">
                <a:xfrm flipH="1">
                  <a:off x="271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49" name="Line 11464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0" name="Line 11465"/>
                <p:cNvSpPr>
                  <a:spLocks noChangeShapeType="1"/>
                </p:cNvSpPr>
                <p:nvPr/>
              </p:nvSpPr>
              <p:spPr bwMode="auto">
                <a:xfrm flipH="1">
                  <a:off x="245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1" name="Line 11466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2" name="Line 11467"/>
                <p:cNvSpPr>
                  <a:spLocks noChangeShapeType="1"/>
                </p:cNvSpPr>
                <p:nvPr/>
              </p:nvSpPr>
              <p:spPr bwMode="auto">
                <a:xfrm flipH="1">
                  <a:off x="267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3" name="Line 11468"/>
                <p:cNvSpPr>
                  <a:spLocks noChangeShapeType="1"/>
                </p:cNvSpPr>
                <p:nvPr/>
              </p:nvSpPr>
              <p:spPr bwMode="auto">
                <a:xfrm flipH="1" flipV="1">
                  <a:off x="241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4" name="Line 11469"/>
                <p:cNvSpPr>
                  <a:spLocks noChangeShapeType="1"/>
                </p:cNvSpPr>
                <p:nvPr/>
              </p:nvSpPr>
              <p:spPr bwMode="auto">
                <a:xfrm flipH="1">
                  <a:off x="241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5" name="Line 11470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6" name="Line 11471"/>
                <p:cNvSpPr>
                  <a:spLocks noChangeShapeType="1"/>
                </p:cNvSpPr>
                <p:nvPr/>
              </p:nvSpPr>
              <p:spPr bwMode="auto">
                <a:xfrm flipH="1">
                  <a:off x="2924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7" name="Line 11472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8" name="Line 11473"/>
                <p:cNvSpPr>
                  <a:spLocks noChangeShapeType="1"/>
                </p:cNvSpPr>
                <p:nvPr/>
              </p:nvSpPr>
              <p:spPr bwMode="auto">
                <a:xfrm flipH="1">
                  <a:off x="3204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59" name="Line 11474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0" name="Line 11475"/>
                <p:cNvSpPr>
                  <a:spLocks noChangeShapeType="1"/>
                </p:cNvSpPr>
                <p:nvPr/>
              </p:nvSpPr>
              <p:spPr bwMode="auto">
                <a:xfrm flipH="1">
                  <a:off x="325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1" name="Line 11476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2" name="Line 11477"/>
                <p:cNvSpPr>
                  <a:spLocks noChangeShapeType="1"/>
                </p:cNvSpPr>
                <p:nvPr/>
              </p:nvSpPr>
              <p:spPr bwMode="auto">
                <a:xfrm flipH="1">
                  <a:off x="2992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3" name="Line 114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4" name="Line 11479"/>
                <p:cNvSpPr>
                  <a:spLocks noChangeShapeType="1"/>
                </p:cNvSpPr>
                <p:nvPr/>
              </p:nvSpPr>
              <p:spPr bwMode="auto">
                <a:xfrm flipH="1">
                  <a:off x="306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5" name="Line 11480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6" name="Line 11481"/>
                <p:cNvSpPr>
                  <a:spLocks noChangeShapeType="1"/>
                </p:cNvSpPr>
                <p:nvPr/>
              </p:nvSpPr>
              <p:spPr bwMode="auto">
                <a:xfrm flipH="1">
                  <a:off x="248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7" name="Line 11482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8" name="Line 11483"/>
                <p:cNvSpPr>
                  <a:spLocks noChangeShapeType="1"/>
                </p:cNvSpPr>
                <p:nvPr/>
              </p:nvSpPr>
              <p:spPr bwMode="auto">
                <a:xfrm flipH="1">
                  <a:off x="2719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69" name="Line 11484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0" name="Line 11485"/>
                <p:cNvSpPr>
                  <a:spLocks noChangeShapeType="1"/>
                </p:cNvSpPr>
                <p:nvPr/>
              </p:nvSpPr>
              <p:spPr bwMode="auto">
                <a:xfrm flipH="1">
                  <a:off x="2595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1" name="Line 11486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2" name="Line 11487"/>
                <p:cNvSpPr>
                  <a:spLocks noChangeShapeType="1"/>
                </p:cNvSpPr>
                <p:nvPr/>
              </p:nvSpPr>
              <p:spPr bwMode="auto">
                <a:xfrm flipH="1">
                  <a:off x="2985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3" name="Line 1148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4" name="Line 11489"/>
                <p:cNvSpPr>
                  <a:spLocks noChangeShapeType="1"/>
                </p:cNvSpPr>
                <p:nvPr/>
              </p:nvSpPr>
              <p:spPr bwMode="auto">
                <a:xfrm flipH="1">
                  <a:off x="267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5" name="Line 11490"/>
                <p:cNvSpPr>
                  <a:spLocks noChangeShapeType="1"/>
                </p:cNvSpPr>
                <p:nvPr/>
              </p:nvSpPr>
              <p:spPr bwMode="auto">
                <a:xfrm flipH="1" flipV="1">
                  <a:off x="231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6" name="Line 11491"/>
                <p:cNvSpPr>
                  <a:spLocks noChangeShapeType="1"/>
                </p:cNvSpPr>
                <p:nvPr/>
              </p:nvSpPr>
              <p:spPr bwMode="auto">
                <a:xfrm flipH="1">
                  <a:off x="231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7" name="Line 11492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678" name="Line 11493"/>
                <p:cNvSpPr>
                  <a:spLocks noChangeShapeType="1"/>
                </p:cNvSpPr>
                <p:nvPr/>
              </p:nvSpPr>
              <p:spPr bwMode="auto">
                <a:xfrm flipH="1">
                  <a:off x="297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6" name="Group 11695"/>
              <p:cNvGrpSpPr>
                <a:grpSpLocks/>
              </p:cNvGrpSpPr>
              <p:nvPr/>
            </p:nvGrpSpPr>
            <p:grpSpPr bwMode="auto">
              <a:xfrm>
                <a:off x="2390" y="1454"/>
                <a:ext cx="1129" cy="691"/>
                <a:chOff x="2390" y="1454"/>
                <a:chExt cx="1129" cy="691"/>
              </a:xfrm>
            </p:grpSpPr>
            <p:sp>
              <p:nvSpPr>
                <p:cNvPr id="58279" name="Line 11495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0" name="Line 11496"/>
                <p:cNvSpPr>
                  <a:spLocks noChangeShapeType="1"/>
                </p:cNvSpPr>
                <p:nvPr/>
              </p:nvSpPr>
              <p:spPr bwMode="auto">
                <a:xfrm flipH="1">
                  <a:off x="302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1" name="Line 11497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2" name="Line 11498"/>
                <p:cNvSpPr>
                  <a:spLocks noChangeShapeType="1"/>
                </p:cNvSpPr>
                <p:nvPr/>
              </p:nvSpPr>
              <p:spPr bwMode="auto">
                <a:xfrm flipH="1">
                  <a:off x="2924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3" name="Line 1149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4" name="Line 11500"/>
                <p:cNvSpPr>
                  <a:spLocks noChangeShapeType="1"/>
                </p:cNvSpPr>
                <p:nvPr/>
              </p:nvSpPr>
              <p:spPr bwMode="auto">
                <a:xfrm flipH="1">
                  <a:off x="2780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5" name="Line 11501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6" name="Line 11502"/>
                <p:cNvSpPr>
                  <a:spLocks noChangeShapeType="1"/>
                </p:cNvSpPr>
                <p:nvPr/>
              </p:nvSpPr>
              <p:spPr bwMode="auto">
                <a:xfrm flipH="1">
                  <a:off x="2643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7" name="Line 11503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8" name="Line 11504"/>
                <p:cNvSpPr>
                  <a:spLocks noChangeShapeType="1"/>
                </p:cNvSpPr>
                <p:nvPr/>
              </p:nvSpPr>
              <p:spPr bwMode="auto">
                <a:xfrm flipH="1">
                  <a:off x="3143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89" name="Line 11505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0" name="Line 11506"/>
                <p:cNvSpPr>
                  <a:spLocks noChangeShapeType="1"/>
                </p:cNvSpPr>
                <p:nvPr/>
              </p:nvSpPr>
              <p:spPr bwMode="auto">
                <a:xfrm flipH="1">
                  <a:off x="311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1" name="Line 1150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2" name="Line 11508"/>
                <p:cNvSpPr>
                  <a:spLocks noChangeShapeType="1"/>
                </p:cNvSpPr>
                <p:nvPr/>
              </p:nvSpPr>
              <p:spPr bwMode="auto">
                <a:xfrm flipH="1">
                  <a:off x="299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3" name="Line 1150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4" name="Line 11510"/>
                <p:cNvSpPr>
                  <a:spLocks noChangeShapeType="1"/>
                </p:cNvSpPr>
                <p:nvPr/>
              </p:nvSpPr>
              <p:spPr bwMode="auto">
                <a:xfrm flipH="1">
                  <a:off x="2766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5" name="Line 1151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6" name="Line 11512"/>
                <p:cNvSpPr>
                  <a:spLocks noChangeShapeType="1"/>
                </p:cNvSpPr>
                <p:nvPr/>
              </p:nvSpPr>
              <p:spPr bwMode="auto">
                <a:xfrm flipH="1">
                  <a:off x="2985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7" name="Line 11513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8" name="Line 11514"/>
                <p:cNvSpPr>
                  <a:spLocks noChangeShapeType="1"/>
                </p:cNvSpPr>
                <p:nvPr/>
              </p:nvSpPr>
              <p:spPr bwMode="auto">
                <a:xfrm flipH="1">
                  <a:off x="267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99" name="Line 11515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0" name="Line 11516"/>
                <p:cNvSpPr>
                  <a:spLocks noChangeShapeType="1"/>
                </p:cNvSpPr>
                <p:nvPr/>
              </p:nvSpPr>
              <p:spPr bwMode="auto">
                <a:xfrm flipH="1">
                  <a:off x="324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1" name="Line 11517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2" name="Line 11518"/>
                <p:cNvSpPr>
                  <a:spLocks noChangeShapeType="1"/>
                </p:cNvSpPr>
                <p:nvPr/>
              </p:nvSpPr>
              <p:spPr bwMode="auto">
                <a:xfrm flipH="1">
                  <a:off x="3368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3" name="Line 11519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4" name="Line 11520"/>
                <p:cNvSpPr>
                  <a:spLocks noChangeShapeType="1"/>
                </p:cNvSpPr>
                <p:nvPr/>
              </p:nvSpPr>
              <p:spPr bwMode="auto">
                <a:xfrm flipH="1">
                  <a:off x="3149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5" name="Line 115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6" name="Line 11522"/>
                <p:cNvSpPr>
                  <a:spLocks noChangeShapeType="1"/>
                </p:cNvSpPr>
                <p:nvPr/>
              </p:nvSpPr>
              <p:spPr bwMode="auto">
                <a:xfrm flipH="1">
                  <a:off x="2965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7" name="Line 11523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8" name="Line 11524"/>
                <p:cNvSpPr>
                  <a:spLocks noChangeShapeType="1"/>
                </p:cNvSpPr>
                <p:nvPr/>
              </p:nvSpPr>
              <p:spPr bwMode="auto">
                <a:xfrm flipH="1">
                  <a:off x="2534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09" name="Line 11525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0" name="Line 11526"/>
                <p:cNvSpPr>
                  <a:spLocks noChangeShapeType="1"/>
                </p:cNvSpPr>
                <p:nvPr/>
              </p:nvSpPr>
              <p:spPr bwMode="auto">
                <a:xfrm flipH="1">
                  <a:off x="335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1" name="Line 11527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2" name="Line 11528"/>
                <p:cNvSpPr>
                  <a:spLocks noChangeShapeType="1"/>
                </p:cNvSpPr>
                <p:nvPr/>
              </p:nvSpPr>
              <p:spPr bwMode="auto">
                <a:xfrm flipH="1">
                  <a:off x="2630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3" name="Line 11529"/>
                <p:cNvSpPr>
                  <a:spLocks noChangeShapeType="1"/>
                </p:cNvSpPr>
                <p:nvPr/>
              </p:nvSpPr>
              <p:spPr bwMode="auto">
                <a:xfrm flipH="1" flipV="1">
                  <a:off x="3491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4" name="Line 11530"/>
                <p:cNvSpPr>
                  <a:spLocks noChangeShapeType="1"/>
                </p:cNvSpPr>
                <p:nvPr/>
              </p:nvSpPr>
              <p:spPr bwMode="auto">
                <a:xfrm flipH="1">
                  <a:off x="3491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5" name="Line 11531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6" name="Line 11532"/>
                <p:cNvSpPr>
                  <a:spLocks noChangeShapeType="1"/>
                </p:cNvSpPr>
                <p:nvPr/>
              </p:nvSpPr>
              <p:spPr bwMode="auto">
                <a:xfrm flipH="1">
                  <a:off x="246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7" name="Line 115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8" name="Line 11534"/>
                <p:cNvSpPr>
                  <a:spLocks noChangeShapeType="1"/>
                </p:cNvSpPr>
                <p:nvPr/>
              </p:nvSpPr>
              <p:spPr bwMode="auto">
                <a:xfrm flipH="1">
                  <a:off x="3033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19" name="Line 115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0" name="Line 11536"/>
                <p:cNvSpPr>
                  <a:spLocks noChangeShapeType="1"/>
                </p:cNvSpPr>
                <p:nvPr/>
              </p:nvSpPr>
              <p:spPr bwMode="auto">
                <a:xfrm flipH="1">
                  <a:off x="295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1" name="Line 11537"/>
                <p:cNvSpPr>
                  <a:spLocks noChangeShapeType="1"/>
                </p:cNvSpPr>
                <p:nvPr/>
              </p:nvSpPr>
              <p:spPr bwMode="auto">
                <a:xfrm flipH="1" flipV="1">
                  <a:off x="343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2" name="Line 11538"/>
                <p:cNvSpPr>
                  <a:spLocks noChangeShapeType="1"/>
                </p:cNvSpPr>
                <p:nvPr/>
              </p:nvSpPr>
              <p:spPr bwMode="auto">
                <a:xfrm flipH="1">
                  <a:off x="343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3" name="Line 11539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4" name="Line 11540"/>
                <p:cNvSpPr>
                  <a:spLocks noChangeShapeType="1"/>
                </p:cNvSpPr>
                <p:nvPr/>
              </p:nvSpPr>
              <p:spPr bwMode="auto">
                <a:xfrm flipH="1">
                  <a:off x="329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5" name="Line 11541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6" name="Line 11542"/>
                <p:cNvSpPr>
                  <a:spLocks noChangeShapeType="1"/>
                </p:cNvSpPr>
                <p:nvPr/>
              </p:nvSpPr>
              <p:spPr bwMode="auto">
                <a:xfrm flipH="1">
                  <a:off x="2725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7" name="Line 11543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8" name="Line 11544"/>
                <p:cNvSpPr>
                  <a:spLocks noChangeShapeType="1"/>
                </p:cNvSpPr>
                <p:nvPr/>
              </p:nvSpPr>
              <p:spPr bwMode="auto">
                <a:xfrm flipH="1">
                  <a:off x="274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29" name="Line 11545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0" name="Line 11546"/>
                <p:cNvSpPr>
                  <a:spLocks noChangeShapeType="1"/>
                </p:cNvSpPr>
                <p:nvPr/>
              </p:nvSpPr>
              <p:spPr bwMode="auto">
                <a:xfrm flipH="1">
                  <a:off x="245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1" name="Line 11547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2" name="Line 11548"/>
                <p:cNvSpPr>
                  <a:spLocks noChangeShapeType="1"/>
                </p:cNvSpPr>
                <p:nvPr/>
              </p:nvSpPr>
              <p:spPr bwMode="auto">
                <a:xfrm flipH="1">
                  <a:off x="2931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3" name="Line 11549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4" name="Line 11550"/>
                <p:cNvSpPr>
                  <a:spLocks noChangeShapeType="1"/>
                </p:cNvSpPr>
                <p:nvPr/>
              </p:nvSpPr>
              <p:spPr bwMode="auto">
                <a:xfrm flipH="1">
                  <a:off x="3170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5" name="Line 11551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6" name="Line 11552"/>
                <p:cNvSpPr>
                  <a:spLocks noChangeShapeType="1"/>
                </p:cNvSpPr>
                <p:nvPr/>
              </p:nvSpPr>
              <p:spPr bwMode="auto">
                <a:xfrm flipH="1">
                  <a:off x="2753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7" name="Line 11553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8" name="Line 11554"/>
                <p:cNvSpPr>
                  <a:spLocks noChangeShapeType="1"/>
                </p:cNvSpPr>
                <p:nvPr/>
              </p:nvSpPr>
              <p:spPr bwMode="auto">
                <a:xfrm flipH="1">
                  <a:off x="2431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39" name="Line 11555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0" name="Line 11556"/>
                <p:cNvSpPr>
                  <a:spLocks noChangeShapeType="1"/>
                </p:cNvSpPr>
                <p:nvPr/>
              </p:nvSpPr>
              <p:spPr bwMode="auto">
                <a:xfrm flipH="1">
                  <a:off x="280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1" name="Line 115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2" name="Line 11558"/>
                <p:cNvSpPr>
                  <a:spLocks noChangeShapeType="1"/>
                </p:cNvSpPr>
                <p:nvPr/>
              </p:nvSpPr>
              <p:spPr bwMode="auto">
                <a:xfrm flipH="1">
                  <a:off x="308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3" name="Line 1155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4" name="Line 11560"/>
                <p:cNvSpPr>
                  <a:spLocks noChangeShapeType="1"/>
                </p:cNvSpPr>
                <p:nvPr/>
              </p:nvSpPr>
              <p:spPr bwMode="auto">
                <a:xfrm flipH="1">
                  <a:off x="267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5" name="Line 115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6" name="Line 11562"/>
                <p:cNvSpPr>
                  <a:spLocks noChangeShapeType="1"/>
                </p:cNvSpPr>
                <p:nvPr/>
              </p:nvSpPr>
              <p:spPr bwMode="auto">
                <a:xfrm flipH="1">
                  <a:off x="300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7" name="Line 11563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8" name="Line 11564"/>
                <p:cNvSpPr>
                  <a:spLocks noChangeShapeType="1"/>
                </p:cNvSpPr>
                <p:nvPr/>
              </p:nvSpPr>
              <p:spPr bwMode="auto">
                <a:xfrm flipH="1">
                  <a:off x="281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49" name="Line 11565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0" name="Line 11566"/>
                <p:cNvSpPr>
                  <a:spLocks noChangeShapeType="1"/>
                </p:cNvSpPr>
                <p:nvPr/>
              </p:nvSpPr>
              <p:spPr bwMode="auto">
                <a:xfrm flipH="1">
                  <a:off x="263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1" name="Line 11567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2" name="Line 11568"/>
                <p:cNvSpPr>
                  <a:spLocks noChangeShapeType="1"/>
                </p:cNvSpPr>
                <p:nvPr/>
              </p:nvSpPr>
              <p:spPr bwMode="auto">
                <a:xfrm flipH="1">
                  <a:off x="279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3" name="Line 11569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4" name="Line 11570"/>
                <p:cNvSpPr>
                  <a:spLocks noChangeShapeType="1"/>
                </p:cNvSpPr>
                <p:nvPr/>
              </p:nvSpPr>
              <p:spPr bwMode="auto">
                <a:xfrm flipH="1">
                  <a:off x="301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5" name="Line 11571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6" name="Line 11572"/>
                <p:cNvSpPr>
                  <a:spLocks noChangeShapeType="1"/>
                </p:cNvSpPr>
                <p:nvPr/>
              </p:nvSpPr>
              <p:spPr bwMode="auto">
                <a:xfrm flipH="1">
                  <a:off x="3266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7" name="Line 11573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8" name="Line 11574"/>
                <p:cNvSpPr>
                  <a:spLocks noChangeShapeType="1"/>
                </p:cNvSpPr>
                <p:nvPr/>
              </p:nvSpPr>
              <p:spPr bwMode="auto">
                <a:xfrm flipH="1">
                  <a:off x="2855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59" name="Line 11575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0" name="Line 11576"/>
                <p:cNvSpPr>
                  <a:spLocks noChangeShapeType="1"/>
                </p:cNvSpPr>
                <p:nvPr/>
              </p:nvSpPr>
              <p:spPr bwMode="auto">
                <a:xfrm flipH="1">
                  <a:off x="2801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1" name="Line 1157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2" name="Line 11578"/>
                <p:cNvSpPr>
                  <a:spLocks noChangeShapeType="1"/>
                </p:cNvSpPr>
                <p:nvPr/>
              </p:nvSpPr>
              <p:spPr bwMode="auto">
                <a:xfrm flipH="1">
                  <a:off x="2732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3" name="Line 1157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4" name="Line 11580"/>
                <p:cNvSpPr>
                  <a:spLocks noChangeShapeType="1"/>
                </p:cNvSpPr>
                <p:nvPr/>
              </p:nvSpPr>
              <p:spPr bwMode="auto">
                <a:xfrm flipH="1">
                  <a:off x="293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5" name="Line 1158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6" name="Line 11582"/>
                <p:cNvSpPr>
                  <a:spLocks noChangeShapeType="1"/>
                </p:cNvSpPr>
                <p:nvPr/>
              </p:nvSpPr>
              <p:spPr bwMode="auto">
                <a:xfrm flipH="1">
                  <a:off x="2896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7" name="Line 1158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8" name="Line 11584"/>
                <p:cNvSpPr>
                  <a:spLocks noChangeShapeType="1"/>
                </p:cNvSpPr>
                <p:nvPr/>
              </p:nvSpPr>
              <p:spPr bwMode="auto">
                <a:xfrm flipH="1">
                  <a:off x="295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69" name="Line 11585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0" name="Line 11586"/>
                <p:cNvSpPr>
                  <a:spLocks noChangeShapeType="1"/>
                </p:cNvSpPr>
                <p:nvPr/>
              </p:nvSpPr>
              <p:spPr bwMode="auto">
                <a:xfrm flipH="1">
                  <a:off x="2725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1" name="Line 115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2" name="Line 11588"/>
                <p:cNvSpPr>
                  <a:spLocks noChangeShapeType="1"/>
                </p:cNvSpPr>
                <p:nvPr/>
              </p:nvSpPr>
              <p:spPr bwMode="auto">
                <a:xfrm flipH="1">
                  <a:off x="295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3" name="Line 11589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4" name="Line 11590"/>
                <p:cNvSpPr>
                  <a:spLocks noChangeShapeType="1"/>
                </p:cNvSpPr>
                <p:nvPr/>
              </p:nvSpPr>
              <p:spPr bwMode="auto">
                <a:xfrm flipH="1">
                  <a:off x="2561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5" name="Line 1159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6" name="Line 11592"/>
                <p:cNvSpPr>
                  <a:spLocks noChangeShapeType="1"/>
                </p:cNvSpPr>
                <p:nvPr/>
              </p:nvSpPr>
              <p:spPr bwMode="auto">
                <a:xfrm flipH="1">
                  <a:off x="284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7" name="Line 11593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8" name="Line 11594"/>
                <p:cNvSpPr>
                  <a:spLocks noChangeShapeType="1"/>
                </p:cNvSpPr>
                <p:nvPr/>
              </p:nvSpPr>
              <p:spPr bwMode="auto">
                <a:xfrm flipH="1">
                  <a:off x="305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79" name="Line 1159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0" name="Line 11596"/>
                <p:cNvSpPr>
                  <a:spLocks noChangeShapeType="1"/>
                </p:cNvSpPr>
                <p:nvPr/>
              </p:nvSpPr>
              <p:spPr bwMode="auto">
                <a:xfrm flipH="1">
                  <a:off x="2978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1" name="Line 1159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2" name="Line 11598"/>
                <p:cNvSpPr>
                  <a:spLocks noChangeShapeType="1"/>
                </p:cNvSpPr>
                <p:nvPr/>
              </p:nvSpPr>
              <p:spPr bwMode="auto">
                <a:xfrm flipH="1">
                  <a:off x="2978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3" name="Line 1159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4" name="Line 11600"/>
                <p:cNvSpPr>
                  <a:spLocks noChangeShapeType="1"/>
                </p:cNvSpPr>
                <p:nvPr/>
              </p:nvSpPr>
              <p:spPr bwMode="auto">
                <a:xfrm flipH="1">
                  <a:off x="2890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5" name="Line 11601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6" name="Line 11602"/>
                <p:cNvSpPr>
                  <a:spLocks noChangeShapeType="1"/>
                </p:cNvSpPr>
                <p:nvPr/>
              </p:nvSpPr>
              <p:spPr bwMode="auto">
                <a:xfrm flipH="1">
                  <a:off x="3368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7" name="Line 11603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8" name="Line 11604"/>
                <p:cNvSpPr>
                  <a:spLocks noChangeShapeType="1"/>
                </p:cNvSpPr>
                <p:nvPr/>
              </p:nvSpPr>
              <p:spPr bwMode="auto">
                <a:xfrm flipH="1">
                  <a:off x="2869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89" name="Line 11605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53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0" name="Line 11606"/>
                <p:cNvSpPr>
                  <a:spLocks noChangeShapeType="1"/>
                </p:cNvSpPr>
                <p:nvPr/>
              </p:nvSpPr>
              <p:spPr bwMode="auto">
                <a:xfrm flipH="1">
                  <a:off x="3115" y="153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1" name="Line 11607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2" name="Line 11608"/>
                <p:cNvSpPr>
                  <a:spLocks noChangeShapeType="1"/>
                </p:cNvSpPr>
                <p:nvPr/>
              </p:nvSpPr>
              <p:spPr bwMode="auto">
                <a:xfrm flipH="1">
                  <a:off x="2705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3" name="Line 116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4" name="Line 11610"/>
                <p:cNvSpPr>
                  <a:spLocks noChangeShapeType="1"/>
                </p:cNvSpPr>
                <p:nvPr/>
              </p:nvSpPr>
              <p:spPr bwMode="auto">
                <a:xfrm flipH="1">
                  <a:off x="297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5" name="Line 11611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6" name="Line 11612"/>
                <p:cNvSpPr>
                  <a:spLocks noChangeShapeType="1"/>
                </p:cNvSpPr>
                <p:nvPr/>
              </p:nvSpPr>
              <p:spPr bwMode="auto">
                <a:xfrm flipH="1">
                  <a:off x="262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7" name="Line 1161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8" name="Line 11614"/>
                <p:cNvSpPr>
                  <a:spLocks noChangeShapeType="1"/>
                </p:cNvSpPr>
                <p:nvPr/>
              </p:nvSpPr>
              <p:spPr bwMode="auto">
                <a:xfrm flipH="1">
                  <a:off x="302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399" name="Line 11615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0" name="Line 11616"/>
                <p:cNvSpPr>
                  <a:spLocks noChangeShapeType="1"/>
                </p:cNvSpPr>
                <p:nvPr/>
              </p:nvSpPr>
              <p:spPr bwMode="auto">
                <a:xfrm flipH="1">
                  <a:off x="3095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1" name="Line 11617"/>
                <p:cNvSpPr>
                  <a:spLocks noChangeShapeType="1"/>
                </p:cNvSpPr>
                <p:nvPr/>
              </p:nvSpPr>
              <p:spPr bwMode="auto">
                <a:xfrm flipH="1" flipV="1">
                  <a:off x="239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2" name="Line 11618"/>
                <p:cNvSpPr>
                  <a:spLocks noChangeShapeType="1"/>
                </p:cNvSpPr>
                <p:nvPr/>
              </p:nvSpPr>
              <p:spPr bwMode="auto">
                <a:xfrm flipH="1">
                  <a:off x="239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3" name="Line 1161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4" name="Line 11620"/>
                <p:cNvSpPr>
                  <a:spLocks noChangeShapeType="1"/>
                </p:cNvSpPr>
                <p:nvPr/>
              </p:nvSpPr>
              <p:spPr bwMode="auto">
                <a:xfrm flipH="1">
                  <a:off x="3108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5" name="Line 116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6" name="Line 11622"/>
                <p:cNvSpPr>
                  <a:spLocks noChangeShapeType="1"/>
                </p:cNvSpPr>
                <p:nvPr/>
              </p:nvSpPr>
              <p:spPr bwMode="auto">
                <a:xfrm flipH="1">
                  <a:off x="293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7" name="Line 11623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8" name="Line 11624"/>
                <p:cNvSpPr>
                  <a:spLocks noChangeShapeType="1"/>
                </p:cNvSpPr>
                <p:nvPr/>
              </p:nvSpPr>
              <p:spPr bwMode="auto">
                <a:xfrm flipH="1">
                  <a:off x="3225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09" name="Line 11625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0" name="Line 11626"/>
                <p:cNvSpPr>
                  <a:spLocks noChangeShapeType="1"/>
                </p:cNvSpPr>
                <p:nvPr/>
              </p:nvSpPr>
              <p:spPr bwMode="auto">
                <a:xfrm flipH="1">
                  <a:off x="321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1" name="Line 11627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2" name="Line 11628"/>
                <p:cNvSpPr>
                  <a:spLocks noChangeShapeType="1"/>
                </p:cNvSpPr>
                <p:nvPr/>
              </p:nvSpPr>
              <p:spPr bwMode="auto">
                <a:xfrm flipH="1">
                  <a:off x="284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3" name="Line 1162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4" name="Line 11630"/>
                <p:cNvSpPr>
                  <a:spLocks noChangeShapeType="1"/>
                </p:cNvSpPr>
                <p:nvPr/>
              </p:nvSpPr>
              <p:spPr bwMode="auto">
                <a:xfrm flipH="1">
                  <a:off x="312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5" name="Line 11631"/>
                <p:cNvSpPr>
                  <a:spLocks noChangeShapeType="1"/>
                </p:cNvSpPr>
                <p:nvPr/>
              </p:nvSpPr>
              <p:spPr bwMode="auto">
                <a:xfrm flipH="1" flipV="1">
                  <a:off x="346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6" name="Line 11632"/>
                <p:cNvSpPr>
                  <a:spLocks noChangeShapeType="1"/>
                </p:cNvSpPr>
                <p:nvPr/>
              </p:nvSpPr>
              <p:spPr bwMode="auto">
                <a:xfrm flipH="1">
                  <a:off x="346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7" name="Line 11633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8" name="Line 11634"/>
                <p:cNvSpPr>
                  <a:spLocks noChangeShapeType="1"/>
                </p:cNvSpPr>
                <p:nvPr/>
              </p:nvSpPr>
              <p:spPr bwMode="auto">
                <a:xfrm flipH="1">
                  <a:off x="2787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19" name="Line 116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0" name="Line 11636"/>
                <p:cNvSpPr>
                  <a:spLocks noChangeShapeType="1"/>
                </p:cNvSpPr>
                <p:nvPr/>
              </p:nvSpPr>
              <p:spPr bwMode="auto">
                <a:xfrm flipH="1">
                  <a:off x="2965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1" name="Line 11637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2" name="Line 11638"/>
                <p:cNvSpPr>
                  <a:spLocks noChangeShapeType="1"/>
                </p:cNvSpPr>
                <p:nvPr/>
              </p:nvSpPr>
              <p:spPr bwMode="auto">
                <a:xfrm flipH="1">
                  <a:off x="2637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3" name="Line 11639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4" name="Line 11640"/>
                <p:cNvSpPr>
                  <a:spLocks noChangeShapeType="1"/>
                </p:cNvSpPr>
                <p:nvPr/>
              </p:nvSpPr>
              <p:spPr bwMode="auto">
                <a:xfrm flipH="1">
                  <a:off x="3184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5" name="Line 1164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6" name="Line 11642"/>
                <p:cNvSpPr>
                  <a:spLocks noChangeShapeType="1"/>
                </p:cNvSpPr>
                <p:nvPr/>
              </p:nvSpPr>
              <p:spPr bwMode="auto">
                <a:xfrm flipH="1">
                  <a:off x="2828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7" name="Line 1164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8" name="Line 11644"/>
                <p:cNvSpPr>
                  <a:spLocks noChangeShapeType="1"/>
                </p:cNvSpPr>
                <p:nvPr/>
              </p:nvSpPr>
              <p:spPr bwMode="auto">
                <a:xfrm flipH="1">
                  <a:off x="2760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29" name="Line 11645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0" name="Line 11646"/>
                <p:cNvSpPr>
                  <a:spLocks noChangeShapeType="1"/>
                </p:cNvSpPr>
                <p:nvPr/>
              </p:nvSpPr>
              <p:spPr bwMode="auto">
                <a:xfrm flipH="1">
                  <a:off x="2753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1" name="Line 1164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2" name="Line 11648"/>
                <p:cNvSpPr>
                  <a:spLocks noChangeShapeType="1"/>
                </p:cNvSpPr>
                <p:nvPr/>
              </p:nvSpPr>
              <p:spPr bwMode="auto">
                <a:xfrm flipH="1">
                  <a:off x="310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3" name="Line 1164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4" name="Line 11650"/>
                <p:cNvSpPr>
                  <a:spLocks noChangeShapeType="1"/>
                </p:cNvSpPr>
                <p:nvPr/>
              </p:nvSpPr>
              <p:spPr bwMode="auto">
                <a:xfrm flipH="1">
                  <a:off x="2609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5" name="Line 11651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6" name="Line 11652"/>
                <p:cNvSpPr>
                  <a:spLocks noChangeShapeType="1"/>
                </p:cNvSpPr>
                <p:nvPr/>
              </p:nvSpPr>
              <p:spPr bwMode="auto">
                <a:xfrm flipH="1">
                  <a:off x="2650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7" name="Line 11653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8" name="Line 11654"/>
                <p:cNvSpPr>
                  <a:spLocks noChangeShapeType="1"/>
                </p:cNvSpPr>
                <p:nvPr/>
              </p:nvSpPr>
              <p:spPr bwMode="auto">
                <a:xfrm flipH="1">
                  <a:off x="272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39" name="Line 11655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0" name="Line 11656"/>
                <p:cNvSpPr>
                  <a:spLocks noChangeShapeType="1"/>
                </p:cNvSpPr>
                <p:nvPr/>
              </p:nvSpPr>
              <p:spPr bwMode="auto">
                <a:xfrm flipH="1">
                  <a:off x="327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1" name="Line 11657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2" name="Line 11658"/>
                <p:cNvSpPr>
                  <a:spLocks noChangeShapeType="1"/>
                </p:cNvSpPr>
                <p:nvPr/>
              </p:nvSpPr>
              <p:spPr bwMode="auto">
                <a:xfrm flipH="1">
                  <a:off x="2438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3" name="Line 11659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4" name="Line 11660"/>
                <p:cNvSpPr>
                  <a:spLocks noChangeShapeType="1"/>
                </p:cNvSpPr>
                <p:nvPr/>
              </p:nvSpPr>
              <p:spPr bwMode="auto">
                <a:xfrm flipH="1">
                  <a:off x="2698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5" name="Line 1166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6" name="Line 11662"/>
                <p:cNvSpPr>
                  <a:spLocks noChangeShapeType="1"/>
                </p:cNvSpPr>
                <p:nvPr/>
              </p:nvSpPr>
              <p:spPr bwMode="auto">
                <a:xfrm flipH="1">
                  <a:off x="2821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7" name="Line 116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8" name="Line 11664"/>
                <p:cNvSpPr>
                  <a:spLocks noChangeShapeType="1"/>
                </p:cNvSpPr>
                <p:nvPr/>
              </p:nvSpPr>
              <p:spPr bwMode="auto">
                <a:xfrm flipH="1">
                  <a:off x="2650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49" name="Line 1166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0" name="Line 11666"/>
                <p:cNvSpPr>
                  <a:spLocks noChangeShapeType="1"/>
                </p:cNvSpPr>
                <p:nvPr/>
              </p:nvSpPr>
              <p:spPr bwMode="auto">
                <a:xfrm flipH="1">
                  <a:off x="3067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1" name="Line 11667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2" name="Line 11668"/>
                <p:cNvSpPr>
                  <a:spLocks noChangeShapeType="1"/>
                </p:cNvSpPr>
                <p:nvPr/>
              </p:nvSpPr>
              <p:spPr bwMode="auto">
                <a:xfrm flipH="1">
                  <a:off x="3252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3" name="Line 11669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4" name="Line 11670"/>
                <p:cNvSpPr>
                  <a:spLocks noChangeShapeType="1"/>
                </p:cNvSpPr>
                <p:nvPr/>
              </p:nvSpPr>
              <p:spPr bwMode="auto">
                <a:xfrm flipH="1">
                  <a:off x="3163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5" name="Line 116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6" name="Line 11672"/>
                <p:cNvSpPr>
                  <a:spLocks noChangeShapeType="1"/>
                </p:cNvSpPr>
                <p:nvPr/>
              </p:nvSpPr>
              <p:spPr bwMode="auto">
                <a:xfrm flipH="1">
                  <a:off x="2937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7" name="Line 11673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8" name="Line 11674"/>
                <p:cNvSpPr>
                  <a:spLocks noChangeShapeType="1"/>
                </p:cNvSpPr>
                <p:nvPr/>
              </p:nvSpPr>
              <p:spPr bwMode="auto">
                <a:xfrm flipH="1">
                  <a:off x="258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59" name="Line 11675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0" name="Line 11676"/>
                <p:cNvSpPr>
                  <a:spLocks noChangeShapeType="1"/>
                </p:cNvSpPr>
                <p:nvPr/>
              </p:nvSpPr>
              <p:spPr bwMode="auto">
                <a:xfrm flipH="1">
                  <a:off x="2780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1" name="Line 11677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2" name="Line 11678"/>
                <p:cNvSpPr>
                  <a:spLocks noChangeShapeType="1"/>
                </p:cNvSpPr>
                <p:nvPr/>
              </p:nvSpPr>
              <p:spPr bwMode="auto">
                <a:xfrm flipH="1">
                  <a:off x="2814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3" name="Line 11679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4" name="Line 11680"/>
                <p:cNvSpPr>
                  <a:spLocks noChangeShapeType="1"/>
                </p:cNvSpPr>
                <p:nvPr/>
              </p:nvSpPr>
              <p:spPr bwMode="auto">
                <a:xfrm flipH="1">
                  <a:off x="3006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5" name="Line 11681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6" name="Line 11682"/>
                <p:cNvSpPr>
                  <a:spLocks noChangeShapeType="1"/>
                </p:cNvSpPr>
                <p:nvPr/>
              </p:nvSpPr>
              <p:spPr bwMode="auto">
                <a:xfrm flipH="1">
                  <a:off x="2568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7" name="Line 1168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8" name="Line 11684"/>
                <p:cNvSpPr>
                  <a:spLocks noChangeShapeType="1"/>
                </p:cNvSpPr>
                <p:nvPr/>
              </p:nvSpPr>
              <p:spPr bwMode="auto">
                <a:xfrm flipH="1">
                  <a:off x="291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69" name="Line 11685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0" name="Line 11686"/>
                <p:cNvSpPr>
                  <a:spLocks noChangeShapeType="1"/>
                </p:cNvSpPr>
                <p:nvPr/>
              </p:nvSpPr>
              <p:spPr bwMode="auto">
                <a:xfrm flipH="1">
                  <a:off x="308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1" name="Line 11687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2" name="Line 11688"/>
                <p:cNvSpPr>
                  <a:spLocks noChangeShapeType="1"/>
                </p:cNvSpPr>
                <p:nvPr/>
              </p:nvSpPr>
              <p:spPr bwMode="auto">
                <a:xfrm flipH="1">
                  <a:off x="245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3" name="Line 11689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4" name="Line 11690"/>
                <p:cNvSpPr>
                  <a:spLocks noChangeShapeType="1"/>
                </p:cNvSpPr>
                <p:nvPr/>
              </p:nvSpPr>
              <p:spPr bwMode="auto">
                <a:xfrm flipH="1">
                  <a:off x="2944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5" name="Line 11691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6" name="Line 11692"/>
                <p:cNvSpPr>
                  <a:spLocks noChangeShapeType="1"/>
                </p:cNvSpPr>
                <p:nvPr/>
              </p:nvSpPr>
              <p:spPr bwMode="auto">
                <a:xfrm flipH="1">
                  <a:off x="292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7" name="Line 11693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478" name="Line 11694"/>
                <p:cNvSpPr>
                  <a:spLocks noChangeShapeType="1"/>
                </p:cNvSpPr>
                <p:nvPr/>
              </p:nvSpPr>
              <p:spPr bwMode="auto">
                <a:xfrm flipH="1">
                  <a:off x="3033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7" name="Group 11896"/>
              <p:cNvGrpSpPr>
                <a:grpSpLocks/>
              </p:cNvGrpSpPr>
              <p:nvPr/>
            </p:nvGrpSpPr>
            <p:grpSpPr bwMode="auto">
              <a:xfrm>
                <a:off x="2295" y="1399"/>
                <a:ext cx="1210" cy="828"/>
                <a:chOff x="2295" y="1399"/>
                <a:chExt cx="1210" cy="828"/>
              </a:xfrm>
            </p:grpSpPr>
            <p:sp>
              <p:nvSpPr>
                <p:cNvPr id="58079" name="Line 11696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0" name="Line 11697"/>
                <p:cNvSpPr>
                  <a:spLocks noChangeShapeType="1"/>
                </p:cNvSpPr>
                <p:nvPr/>
              </p:nvSpPr>
              <p:spPr bwMode="auto">
                <a:xfrm flipH="1">
                  <a:off x="317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1" name="Line 11698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2" name="Line 11699"/>
                <p:cNvSpPr>
                  <a:spLocks noChangeShapeType="1"/>
                </p:cNvSpPr>
                <p:nvPr/>
              </p:nvSpPr>
              <p:spPr bwMode="auto">
                <a:xfrm flipH="1">
                  <a:off x="2732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3" name="Line 11700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4" name="Line 11701"/>
                <p:cNvSpPr>
                  <a:spLocks noChangeShapeType="1"/>
                </p:cNvSpPr>
                <p:nvPr/>
              </p:nvSpPr>
              <p:spPr bwMode="auto">
                <a:xfrm flipH="1">
                  <a:off x="309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5" name="Line 117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6" name="Line 11703"/>
                <p:cNvSpPr>
                  <a:spLocks noChangeShapeType="1"/>
                </p:cNvSpPr>
                <p:nvPr/>
              </p:nvSpPr>
              <p:spPr bwMode="auto">
                <a:xfrm flipH="1">
                  <a:off x="3095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7" name="Line 1170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8" name="Line 11705"/>
                <p:cNvSpPr>
                  <a:spLocks noChangeShapeType="1"/>
                </p:cNvSpPr>
                <p:nvPr/>
              </p:nvSpPr>
              <p:spPr bwMode="auto">
                <a:xfrm flipH="1">
                  <a:off x="2937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89" name="Line 1170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0" name="Line 11707"/>
                <p:cNvSpPr>
                  <a:spLocks noChangeShapeType="1"/>
                </p:cNvSpPr>
                <p:nvPr/>
              </p:nvSpPr>
              <p:spPr bwMode="auto">
                <a:xfrm flipH="1">
                  <a:off x="308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1" name="Line 11708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2" name="Line 11709"/>
                <p:cNvSpPr>
                  <a:spLocks noChangeShapeType="1"/>
                </p:cNvSpPr>
                <p:nvPr/>
              </p:nvSpPr>
              <p:spPr bwMode="auto">
                <a:xfrm flipH="1">
                  <a:off x="2944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3" name="Line 117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4" name="Line 11711"/>
                <p:cNvSpPr>
                  <a:spLocks noChangeShapeType="1"/>
                </p:cNvSpPr>
                <p:nvPr/>
              </p:nvSpPr>
              <p:spPr bwMode="auto">
                <a:xfrm flipH="1">
                  <a:off x="2896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5" name="Line 11712"/>
                <p:cNvSpPr>
                  <a:spLocks noChangeShapeType="1"/>
                </p:cNvSpPr>
                <p:nvPr/>
              </p:nvSpPr>
              <p:spPr bwMode="auto">
                <a:xfrm flipH="1" flipV="1">
                  <a:off x="229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6" name="Line 11713"/>
                <p:cNvSpPr>
                  <a:spLocks noChangeShapeType="1"/>
                </p:cNvSpPr>
                <p:nvPr/>
              </p:nvSpPr>
              <p:spPr bwMode="auto">
                <a:xfrm flipH="1">
                  <a:off x="229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7" name="Line 11714"/>
                <p:cNvSpPr>
                  <a:spLocks noChangeShapeType="1"/>
                </p:cNvSpPr>
                <p:nvPr/>
              </p:nvSpPr>
              <p:spPr bwMode="auto">
                <a:xfrm flipH="1" flipV="1">
                  <a:off x="347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8" name="Line 11715"/>
                <p:cNvSpPr>
                  <a:spLocks noChangeShapeType="1"/>
                </p:cNvSpPr>
                <p:nvPr/>
              </p:nvSpPr>
              <p:spPr bwMode="auto">
                <a:xfrm flipH="1">
                  <a:off x="347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99" name="Line 11716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0" name="Line 11717"/>
                <p:cNvSpPr>
                  <a:spLocks noChangeShapeType="1"/>
                </p:cNvSpPr>
                <p:nvPr/>
              </p:nvSpPr>
              <p:spPr bwMode="auto">
                <a:xfrm flipH="1">
                  <a:off x="3259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1" name="Line 11718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2" name="Line 11719"/>
                <p:cNvSpPr>
                  <a:spLocks noChangeShapeType="1"/>
                </p:cNvSpPr>
                <p:nvPr/>
              </p:nvSpPr>
              <p:spPr bwMode="auto">
                <a:xfrm flipH="1">
                  <a:off x="2623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3" name="Line 1172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4" name="Line 11721"/>
                <p:cNvSpPr>
                  <a:spLocks noChangeShapeType="1"/>
                </p:cNvSpPr>
                <p:nvPr/>
              </p:nvSpPr>
              <p:spPr bwMode="auto">
                <a:xfrm flipH="1">
                  <a:off x="3081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5" name="Line 11722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6" name="Line 11723"/>
                <p:cNvSpPr>
                  <a:spLocks noChangeShapeType="1"/>
                </p:cNvSpPr>
                <p:nvPr/>
              </p:nvSpPr>
              <p:spPr bwMode="auto">
                <a:xfrm flipH="1">
                  <a:off x="2732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7" name="Line 1172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8" name="Line 11725"/>
                <p:cNvSpPr>
                  <a:spLocks noChangeShapeType="1"/>
                </p:cNvSpPr>
                <p:nvPr/>
              </p:nvSpPr>
              <p:spPr bwMode="auto">
                <a:xfrm flipH="1">
                  <a:off x="2602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09" name="Line 1172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0" name="Line 11727"/>
                <p:cNvSpPr>
                  <a:spLocks noChangeShapeType="1"/>
                </p:cNvSpPr>
                <p:nvPr/>
              </p:nvSpPr>
              <p:spPr bwMode="auto">
                <a:xfrm flipH="1">
                  <a:off x="282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1" name="Line 1172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2" name="Line 11729"/>
                <p:cNvSpPr>
                  <a:spLocks noChangeShapeType="1"/>
                </p:cNvSpPr>
                <p:nvPr/>
              </p:nvSpPr>
              <p:spPr bwMode="auto">
                <a:xfrm flipH="1">
                  <a:off x="267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3" name="Line 11730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4" name="Line 11731"/>
                <p:cNvSpPr>
                  <a:spLocks noChangeShapeType="1"/>
                </p:cNvSpPr>
                <p:nvPr/>
              </p:nvSpPr>
              <p:spPr bwMode="auto">
                <a:xfrm flipH="1">
                  <a:off x="2472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5" name="Line 11732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6" name="Line 11733"/>
                <p:cNvSpPr>
                  <a:spLocks noChangeShapeType="1"/>
                </p:cNvSpPr>
                <p:nvPr/>
              </p:nvSpPr>
              <p:spPr bwMode="auto">
                <a:xfrm flipH="1">
                  <a:off x="313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7" name="Line 1173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8" name="Line 11735"/>
                <p:cNvSpPr>
                  <a:spLocks noChangeShapeType="1"/>
                </p:cNvSpPr>
                <p:nvPr/>
              </p:nvSpPr>
              <p:spPr bwMode="auto">
                <a:xfrm flipH="1">
                  <a:off x="2931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19" name="Line 11736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0" name="Line 11737"/>
                <p:cNvSpPr>
                  <a:spLocks noChangeShapeType="1"/>
                </p:cNvSpPr>
                <p:nvPr/>
              </p:nvSpPr>
              <p:spPr bwMode="auto">
                <a:xfrm flipH="1">
                  <a:off x="3184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1" name="Line 11738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2" name="Line 11739"/>
                <p:cNvSpPr>
                  <a:spLocks noChangeShapeType="1"/>
                </p:cNvSpPr>
                <p:nvPr/>
              </p:nvSpPr>
              <p:spPr bwMode="auto">
                <a:xfrm flipH="1">
                  <a:off x="2602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3" name="Line 11740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4" name="Line 11741"/>
                <p:cNvSpPr>
                  <a:spLocks noChangeShapeType="1"/>
                </p:cNvSpPr>
                <p:nvPr/>
              </p:nvSpPr>
              <p:spPr bwMode="auto">
                <a:xfrm flipH="1">
                  <a:off x="253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5" name="Line 117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6" name="Line 11743"/>
                <p:cNvSpPr>
                  <a:spLocks noChangeShapeType="1"/>
                </p:cNvSpPr>
                <p:nvPr/>
              </p:nvSpPr>
              <p:spPr bwMode="auto">
                <a:xfrm flipH="1">
                  <a:off x="284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7" name="Line 11744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8" name="Line 11745"/>
                <p:cNvSpPr>
                  <a:spLocks noChangeShapeType="1"/>
                </p:cNvSpPr>
                <p:nvPr/>
              </p:nvSpPr>
              <p:spPr bwMode="auto">
                <a:xfrm flipH="1">
                  <a:off x="2657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29" name="Line 1174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0" name="Line 11747"/>
                <p:cNvSpPr>
                  <a:spLocks noChangeShapeType="1"/>
                </p:cNvSpPr>
                <p:nvPr/>
              </p:nvSpPr>
              <p:spPr bwMode="auto">
                <a:xfrm flipH="1">
                  <a:off x="279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1" name="Line 1174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2" name="Line 11749"/>
                <p:cNvSpPr>
                  <a:spLocks noChangeShapeType="1"/>
                </p:cNvSpPr>
                <p:nvPr/>
              </p:nvSpPr>
              <p:spPr bwMode="auto">
                <a:xfrm flipH="1">
                  <a:off x="297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3" name="Line 11750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4" name="Line 11751"/>
                <p:cNvSpPr>
                  <a:spLocks noChangeShapeType="1"/>
                </p:cNvSpPr>
                <p:nvPr/>
              </p:nvSpPr>
              <p:spPr bwMode="auto">
                <a:xfrm flipH="1">
                  <a:off x="2828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5" name="Line 117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6" name="Line 11753"/>
                <p:cNvSpPr>
                  <a:spLocks noChangeShapeType="1"/>
                </p:cNvSpPr>
                <p:nvPr/>
              </p:nvSpPr>
              <p:spPr bwMode="auto">
                <a:xfrm flipH="1">
                  <a:off x="3013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7" name="Line 11754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8" name="Line 11755"/>
                <p:cNvSpPr>
                  <a:spLocks noChangeShapeType="1"/>
                </p:cNvSpPr>
                <p:nvPr/>
              </p:nvSpPr>
              <p:spPr bwMode="auto">
                <a:xfrm flipH="1">
                  <a:off x="3156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39" name="Line 11756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0" name="Line 11757"/>
                <p:cNvSpPr>
                  <a:spLocks noChangeShapeType="1"/>
                </p:cNvSpPr>
                <p:nvPr/>
              </p:nvSpPr>
              <p:spPr bwMode="auto">
                <a:xfrm flipH="1">
                  <a:off x="2527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1" name="Line 1175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2" name="Line 11759"/>
                <p:cNvSpPr>
                  <a:spLocks noChangeShapeType="1"/>
                </p:cNvSpPr>
                <p:nvPr/>
              </p:nvSpPr>
              <p:spPr bwMode="auto">
                <a:xfrm flipH="1">
                  <a:off x="2794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3" name="Line 1176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4" name="Line 11761"/>
                <p:cNvSpPr>
                  <a:spLocks noChangeShapeType="1"/>
                </p:cNvSpPr>
                <p:nvPr/>
              </p:nvSpPr>
              <p:spPr bwMode="auto">
                <a:xfrm flipH="1">
                  <a:off x="291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5" name="Line 11762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6" name="Line 11763"/>
                <p:cNvSpPr>
                  <a:spLocks noChangeShapeType="1"/>
                </p:cNvSpPr>
                <p:nvPr/>
              </p:nvSpPr>
              <p:spPr bwMode="auto">
                <a:xfrm flipH="1">
                  <a:off x="2650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7" name="Line 11764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8" name="Line 11765"/>
                <p:cNvSpPr>
                  <a:spLocks noChangeShapeType="1"/>
                </p:cNvSpPr>
                <p:nvPr/>
              </p:nvSpPr>
              <p:spPr bwMode="auto">
                <a:xfrm flipH="1">
                  <a:off x="321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49" name="Line 11766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0" name="Line 11767"/>
                <p:cNvSpPr>
                  <a:spLocks noChangeShapeType="1"/>
                </p:cNvSpPr>
                <p:nvPr/>
              </p:nvSpPr>
              <p:spPr bwMode="auto">
                <a:xfrm flipH="1">
                  <a:off x="256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1" name="Line 11768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2" name="Line 11769"/>
                <p:cNvSpPr>
                  <a:spLocks noChangeShapeType="1"/>
                </p:cNvSpPr>
                <p:nvPr/>
              </p:nvSpPr>
              <p:spPr bwMode="auto">
                <a:xfrm flipH="1">
                  <a:off x="2431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3" name="Line 11770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4" name="Line 11771"/>
                <p:cNvSpPr>
                  <a:spLocks noChangeShapeType="1"/>
                </p:cNvSpPr>
                <p:nvPr/>
              </p:nvSpPr>
              <p:spPr bwMode="auto">
                <a:xfrm flipH="1">
                  <a:off x="3211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5" name="Line 11772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6" name="Line 11773"/>
                <p:cNvSpPr>
                  <a:spLocks noChangeShapeType="1"/>
                </p:cNvSpPr>
                <p:nvPr/>
              </p:nvSpPr>
              <p:spPr bwMode="auto">
                <a:xfrm flipH="1">
                  <a:off x="3238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7" name="Line 11774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8" name="Line 11775"/>
                <p:cNvSpPr>
                  <a:spLocks noChangeShapeType="1"/>
                </p:cNvSpPr>
                <p:nvPr/>
              </p:nvSpPr>
              <p:spPr bwMode="auto">
                <a:xfrm flipH="1">
                  <a:off x="263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59" name="Line 117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0" name="Line 11777"/>
                <p:cNvSpPr>
                  <a:spLocks noChangeShapeType="1"/>
                </p:cNvSpPr>
                <p:nvPr/>
              </p:nvSpPr>
              <p:spPr bwMode="auto">
                <a:xfrm flipH="1">
                  <a:off x="281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1" name="Line 1177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2" name="Line 11779"/>
                <p:cNvSpPr>
                  <a:spLocks noChangeShapeType="1"/>
                </p:cNvSpPr>
                <p:nvPr/>
              </p:nvSpPr>
              <p:spPr bwMode="auto">
                <a:xfrm flipH="1">
                  <a:off x="297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3" name="Line 11780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4" name="Line 11781"/>
                <p:cNvSpPr>
                  <a:spLocks noChangeShapeType="1"/>
                </p:cNvSpPr>
                <p:nvPr/>
              </p:nvSpPr>
              <p:spPr bwMode="auto">
                <a:xfrm flipH="1">
                  <a:off x="2814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5" name="Line 11782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6" name="Line 11783"/>
                <p:cNvSpPr>
                  <a:spLocks noChangeShapeType="1"/>
                </p:cNvSpPr>
                <p:nvPr/>
              </p:nvSpPr>
              <p:spPr bwMode="auto">
                <a:xfrm flipH="1">
                  <a:off x="284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7" name="Line 11784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8" name="Line 11785"/>
                <p:cNvSpPr>
                  <a:spLocks noChangeShapeType="1"/>
                </p:cNvSpPr>
                <p:nvPr/>
              </p:nvSpPr>
              <p:spPr bwMode="auto">
                <a:xfrm flipH="1">
                  <a:off x="253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69" name="Line 11786"/>
                <p:cNvSpPr>
                  <a:spLocks noChangeShapeType="1"/>
                </p:cNvSpPr>
                <p:nvPr/>
              </p:nvSpPr>
              <p:spPr bwMode="auto">
                <a:xfrm flipH="1" flipV="1">
                  <a:off x="3450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0" name="Line 11787"/>
                <p:cNvSpPr>
                  <a:spLocks noChangeShapeType="1"/>
                </p:cNvSpPr>
                <p:nvPr/>
              </p:nvSpPr>
              <p:spPr bwMode="auto">
                <a:xfrm flipH="1">
                  <a:off x="3450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1" name="Line 11788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2" name="Line 11789"/>
                <p:cNvSpPr>
                  <a:spLocks noChangeShapeType="1"/>
                </p:cNvSpPr>
                <p:nvPr/>
              </p:nvSpPr>
              <p:spPr bwMode="auto">
                <a:xfrm flipH="1">
                  <a:off x="307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3" name="Line 1179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4" name="Line 11791"/>
                <p:cNvSpPr>
                  <a:spLocks noChangeShapeType="1"/>
                </p:cNvSpPr>
                <p:nvPr/>
              </p:nvSpPr>
              <p:spPr bwMode="auto">
                <a:xfrm flipH="1">
                  <a:off x="2691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5" name="Line 1179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6" name="Line 11793"/>
                <p:cNvSpPr>
                  <a:spLocks noChangeShapeType="1"/>
                </p:cNvSpPr>
                <p:nvPr/>
              </p:nvSpPr>
              <p:spPr bwMode="auto">
                <a:xfrm flipH="1">
                  <a:off x="2561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7" name="Line 11794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8" name="Line 11795"/>
                <p:cNvSpPr>
                  <a:spLocks noChangeShapeType="1"/>
                </p:cNvSpPr>
                <p:nvPr/>
              </p:nvSpPr>
              <p:spPr bwMode="auto">
                <a:xfrm flipH="1">
                  <a:off x="2623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79" name="Line 11796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0" name="Line 11797"/>
                <p:cNvSpPr>
                  <a:spLocks noChangeShapeType="1"/>
                </p:cNvSpPr>
                <p:nvPr/>
              </p:nvSpPr>
              <p:spPr bwMode="auto">
                <a:xfrm flipH="1">
                  <a:off x="264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1" name="Line 1179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2" name="Line 11799"/>
                <p:cNvSpPr>
                  <a:spLocks noChangeShapeType="1"/>
                </p:cNvSpPr>
                <p:nvPr/>
              </p:nvSpPr>
              <p:spPr bwMode="auto">
                <a:xfrm flipH="1">
                  <a:off x="297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3" name="Line 11800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4" name="Line 11801"/>
                <p:cNvSpPr>
                  <a:spLocks noChangeShapeType="1"/>
                </p:cNvSpPr>
                <p:nvPr/>
              </p:nvSpPr>
              <p:spPr bwMode="auto">
                <a:xfrm flipH="1">
                  <a:off x="3149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5" name="Line 1180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6" name="Line 11803"/>
                <p:cNvSpPr>
                  <a:spLocks noChangeShapeType="1"/>
                </p:cNvSpPr>
                <p:nvPr/>
              </p:nvSpPr>
              <p:spPr bwMode="auto">
                <a:xfrm flipH="1">
                  <a:off x="295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7" name="Line 1180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19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8" name="Line 11805"/>
                <p:cNvSpPr>
                  <a:spLocks noChangeShapeType="1"/>
                </p:cNvSpPr>
                <p:nvPr/>
              </p:nvSpPr>
              <p:spPr bwMode="auto">
                <a:xfrm flipH="1">
                  <a:off x="2951" y="219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89" name="Line 1180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46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0" name="Line 11807"/>
                <p:cNvSpPr>
                  <a:spLocks noChangeShapeType="1"/>
                </p:cNvSpPr>
                <p:nvPr/>
              </p:nvSpPr>
              <p:spPr bwMode="auto">
                <a:xfrm flipH="1">
                  <a:off x="2931" y="146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1" name="Line 1180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2" name="Line 11809"/>
                <p:cNvSpPr>
                  <a:spLocks noChangeShapeType="1"/>
                </p:cNvSpPr>
                <p:nvPr/>
              </p:nvSpPr>
              <p:spPr bwMode="auto">
                <a:xfrm flipH="1">
                  <a:off x="304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3" name="Line 11810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4" name="Line 11811"/>
                <p:cNvSpPr>
                  <a:spLocks noChangeShapeType="1"/>
                </p:cNvSpPr>
                <p:nvPr/>
              </p:nvSpPr>
              <p:spPr bwMode="auto">
                <a:xfrm flipH="1">
                  <a:off x="321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5" name="Line 11812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6" name="Line 11813"/>
                <p:cNvSpPr>
                  <a:spLocks noChangeShapeType="1"/>
                </p:cNvSpPr>
                <p:nvPr/>
              </p:nvSpPr>
              <p:spPr bwMode="auto">
                <a:xfrm flipH="1">
                  <a:off x="3238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7" name="Line 1181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8" name="Line 11815"/>
                <p:cNvSpPr>
                  <a:spLocks noChangeShapeType="1"/>
                </p:cNvSpPr>
                <p:nvPr/>
              </p:nvSpPr>
              <p:spPr bwMode="auto">
                <a:xfrm flipH="1">
                  <a:off x="2739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199" name="Line 1181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0" name="Line 11817"/>
                <p:cNvSpPr>
                  <a:spLocks noChangeShapeType="1"/>
                </p:cNvSpPr>
                <p:nvPr/>
              </p:nvSpPr>
              <p:spPr bwMode="auto">
                <a:xfrm flipH="1">
                  <a:off x="297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1" name="Line 11818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2" name="Line 11819"/>
                <p:cNvSpPr>
                  <a:spLocks noChangeShapeType="1"/>
                </p:cNvSpPr>
                <p:nvPr/>
              </p:nvSpPr>
              <p:spPr bwMode="auto">
                <a:xfrm flipH="1">
                  <a:off x="321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3" name="Line 11820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39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4" name="Line 11821"/>
                <p:cNvSpPr>
                  <a:spLocks noChangeShapeType="1"/>
                </p:cNvSpPr>
                <p:nvPr/>
              </p:nvSpPr>
              <p:spPr bwMode="auto">
                <a:xfrm flipH="1">
                  <a:off x="2903" y="139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5" name="Line 11822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6" name="Line 11823"/>
                <p:cNvSpPr>
                  <a:spLocks noChangeShapeType="1"/>
                </p:cNvSpPr>
                <p:nvPr/>
              </p:nvSpPr>
              <p:spPr bwMode="auto">
                <a:xfrm flipH="1">
                  <a:off x="286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7" name="Line 11824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8" name="Line 11825"/>
                <p:cNvSpPr>
                  <a:spLocks noChangeShapeType="1"/>
                </p:cNvSpPr>
                <p:nvPr/>
              </p:nvSpPr>
              <p:spPr bwMode="auto">
                <a:xfrm flipH="1">
                  <a:off x="253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09" name="Line 11826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0" name="Line 11827"/>
                <p:cNvSpPr>
                  <a:spLocks noChangeShapeType="1"/>
                </p:cNvSpPr>
                <p:nvPr/>
              </p:nvSpPr>
              <p:spPr bwMode="auto">
                <a:xfrm flipH="1">
                  <a:off x="2725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1" name="Line 11828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2" name="Line 11829"/>
                <p:cNvSpPr>
                  <a:spLocks noChangeShapeType="1"/>
                </p:cNvSpPr>
                <p:nvPr/>
              </p:nvSpPr>
              <p:spPr bwMode="auto">
                <a:xfrm flipH="1">
                  <a:off x="3334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3" name="Line 11830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4" name="Line 11831"/>
                <p:cNvSpPr>
                  <a:spLocks noChangeShapeType="1"/>
                </p:cNvSpPr>
                <p:nvPr/>
              </p:nvSpPr>
              <p:spPr bwMode="auto">
                <a:xfrm flipH="1">
                  <a:off x="2978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5" name="Line 11832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6" name="Line 11833"/>
                <p:cNvSpPr>
                  <a:spLocks noChangeShapeType="1"/>
                </p:cNvSpPr>
                <p:nvPr/>
              </p:nvSpPr>
              <p:spPr bwMode="auto">
                <a:xfrm flipH="1">
                  <a:off x="315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7" name="Line 11834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8" name="Line 11835"/>
                <p:cNvSpPr>
                  <a:spLocks noChangeShapeType="1"/>
                </p:cNvSpPr>
                <p:nvPr/>
              </p:nvSpPr>
              <p:spPr bwMode="auto">
                <a:xfrm flipH="1">
                  <a:off x="318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19" name="Line 11836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0" name="Line 11837"/>
                <p:cNvSpPr>
                  <a:spLocks noChangeShapeType="1"/>
                </p:cNvSpPr>
                <p:nvPr/>
              </p:nvSpPr>
              <p:spPr bwMode="auto">
                <a:xfrm flipH="1">
                  <a:off x="2992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1" name="Line 11838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2" name="Line 11839"/>
                <p:cNvSpPr>
                  <a:spLocks noChangeShapeType="1"/>
                </p:cNvSpPr>
                <p:nvPr/>
              </p:nvSpPr>
              <p:spPr bwMode="auto">
                <a:xfrm flipH="1">
                  <a:off x="309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3" name="Line 11840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4" name="Line 11841"/>
                <p:cNvSpPr>
                  <a:spLocks noChangeShapeType="1"/>
                </p:cNvSpPr>
                <p:nvPr/>
              </p:nvSpPr>
              <p:spPr bwMode="auto">
                <a:xfrm flipH="1">
                  <a:off x="317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5" name="Line 118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6" name="Line 11843"/>
                <p:cNvSpPr>
                  <a:spLocks noChangeShapeType="1"/>
                </p:cNvSpPr>
                <p:nvPr/>
              </p:nvSpPr>
              <p:spPr bwMode="auto">
                <a:xfrm flipH="1">
                  <a:off x="2896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7" name="Line 11844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8" name="Line 11845"/>
                <p:cNvSpPr>
                  <a:spLocks noChangeShapeType="1"/>
                </p:cNvSpPr>
                <p:nvPr/>
              </p:nvSpPr>
              <p:spPr bwMode="auto">
                <a:xfrm flipH="1">
                  <a:off x="310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29" name="Line 118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0" name="Line 11847"/>
                <p:cNvSpPr>
                  <a:spLocks noChangeShapeType="1"/>
                </p:cNvSpPr>
                <p:nvPr/>
              </p:nvSpPr>
              <p:spPr bwMode="auto">
                <a:xfrm flipH="1">
                  <a:off x="2937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1" name="Line 1184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2" name="Line 11849"/>
                <p:cNvSpPr>
                  <a:spLocks noChangeShapeType="1"/>
                </p:cNvSpPr>
                <p:nvPr/>
              </p:nvSpPr>
              <p:spPr bwMode="auto">
                <a:xfrm flipH="1">
                  <a:off x="308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3" name="Line 11850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4" name="Line 11851"/>
                <p:cNvSpPr>
                  <a:spLocks noChangeShapeType="1"/>
                </p:cNvSpPr>
                <p:nvPr/>
              </p:nvSpPr>
              <p:spPr bwMode="auto">
                <a:xfrm flipH="1">
                  <a:off x="302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5" name="Line 1185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6" name="Line 11853"/>
                <p:cNvSpPr>
                  <a:spLocks noChangeShapeType="1"/>
                </p:cNvSpPr>
                <p:nvPr/>
              </p:nvSpPr>
              <p:spPr bwMode="auto">
                <a:xfrm flipH="1">
                  <a:off x="2787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7" name="Line 11854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8" name="Line 11855"/>
                <p:cNvSpPr>
                  <a:spLocks noChangeShapeType="1"/>
                </p:cNvSpPr>
                <p:nvPr/>
              </p:nvSpPr>
              <p:spPr bwMode="auto">
                <a:xfrm flipH="1">
                  <a:off x="3108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39" name="Line 1185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0" name="Line 11857"/>
                <p:cNvSpPr>
                  <a:spLocks noChangeShapeType="1"/>
                </p:cNvSpPr>
                <p:nvPr/>
              </p:nvSpPr>
              <p:spPr bwMode="auto">
                <a:xfrm flipH="1">
                  <a:off x="3081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1" name="Line 11858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2" name="Line 11859"/>
                <p:cNvSpPr>
                  <a:spLocks noChangeShapeType="1"/>
                </p:cNvSpPr>
                <p:nvPr/>
              </p:nvSpPr>
              <p:spPr bwMode="auto">
                <a:xfrm flipH="1">
                  <a:off x="2520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3" name="Line 11860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4" name="Line 11861"/>
                <p:cNvSpPr>
                  <a:spLocks noChangeShapeType="1"/>
                </p:cNvSpPr>
                <p:nvPr/>
              </p:nvSpPr>
              <p:spPr bwMode="auto">
                <a:xfrm flipH="1">
                  <a:off x="3020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5" name="Line 1186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6" name="Line 11863"/>
                <p:cNvSpPr>
                  <a:spLocks noChangeShapeType="1"/>
                </p:cNvSpPr>
                <p:nvPr/>
              </p:nvSpPr>
              <p:spPr bwMode="auto">
                <a:xfrm flipH="1">
                  <a:off x="2602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7" name="Line 11864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8" name="Line 11865"/>
                <p:cNvSpPr>
                  <a:spLocks noChangeShapeType="1"/>
                </p:cNvSpPr>
                <p:nvPr/>
              </p:nvSpPr>
              <p:spPr bwMode="auto">
                <a:xfrm flipH="1">
                  <a:off x="282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49" name="Line 11866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0" name="Line 11867"/>
                <p:cNvSpPr>
                  <a:spLocks noChangeShapeType="1"/>
                </p:cNvSpPr>
                <p:nvPr/>
              </p:nvSpPr>
              <p:spPr bwMode="auto">
                <a:xfrm flipH="1">
                  <a:off x="304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1" name="Line 11868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2" name="Line 11869"/>
                <p:cNvSpPr>
                  <a:spLocks noChangeShapeType="1"/>
                </p:cNvSpPr>
                <p:nvPr/>
              </p:nvSpPr>
              <p:spPr bwMode="auto">
                <a:xfrm flipH="1">
                  <a:off x="3108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3" name="Line 11870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4" name="Line 11871"/>
                <p:cNvSpPr>
                  <a:spLocks noChangeShapeType="1"/>
                </p:cNvSpPr>
                <p:nvPr/>
              </p:nvSpPr>
              <p:spPr bwMode="auto">
                <a:xfrm flipH="1">
                  <a:off x="335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5" name="Line 11872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6" name="Line 11873"/>
                <p:cNvSpPr>
                  <a:spLocks noChangeShapeType="1"/>
                </p:cNvSpPr>
                <p:nvPr/>
              </p:nvSpPr>
              <p:spPr bwMode="auto">
                <a:xfrm flipH="1">
                  <a:off x="3013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7" name="Line 11874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8" name="Line 11875"/>
                <p:cNvSpPr>
                  <a:spLocks noChangeShapeType="1"/>
                </p:cNvSpPr>
                <p:nvPr/>
              </p:nvSpPr>
              <p:spPr bwMode="auto">
                <a:xfrm flipH="1">
                  <a:off x="2438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59" name="Line 1187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0" name="Line 11877"/>
                <p:cNvSpPr>
                  <a:spLocks noChangeShapeType="1"/>
                </p:cNvSpPr>
                <p:nvPr/>
              </p:nvSpPr>
              <p:spPr bwMode="auto">
                <a:xfrm flipH="1">
                  <a:off x="2924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1" name="Line 1187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2" name="Line 11879"/>
                <p:cNvSpPr>
                  <a:spLocks noChangeShapeType="1"/>
                </p:cNvSpPr>
                <p:nvPr/>
              </p:nvSpPr>
              <p:spPr bwMode="auto">
                <a:xfrm flipH="1">
                  <a:off x="2691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3" name="Line 11880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4" name="Line 11881"/>
                <p:cNvSpPr>
                  <a:spLocks noChangeShapeType="1"/>
                </p:cNvSpPr>
                <p:nvPr/>
              </p:nvSpPr>
              <p:spPr bwMode="auto">
                <a:xfrm flipH="1">
                  <a:off x="2766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5" name="Line 11882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6" name="Line 11883"/>
                <p:cNvSpPr>
                  <a:spLocks noChangeShapeType="1"/>
                </p:cNvSpPr>
                <p:nvPr/>
              </p:nvSpPr>
              <p:spPr bwMode="auto">
                <a:xfrm flipH="1">
                  <a:off x="296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7" name="Line 11884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8" name="Line 11885"/>
                <p:cNvSpPr>
                  <a:spLocks noChangeShapeType="1"/>
                </p:cNvSpPr>
                <p:nvPr/>
              </p:nvSpPr>
              <p:spPr bwMode="auto">
                <a:xfrm flipH="1">
                  <a:off x="310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69" name="Line 11886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0" name="Line 11887"/>
                <p:cNvSpPr>
                  <a:spLocks noChangeShapeType="1"/>
                </p:cNvSpPr>
                <p:nvPr/>
              </p:nvSpPr>
              <p:spPr bwMode="auto">
                <a:xfrm flipH="1">
                  <a:off x="334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1" name="Line 11888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2" name="Line 11889"/>
                <p:cNvSpPr>
                  <a:spLocks noChangeShapeType="1"/>
                </p:cNvSpPr>
                <p:nvPr/>
              </p:nvSpPr>
              <p:spPr bwMode="auto">
                <a:xfrm flipH="1">
                  <a:off x="276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3" name="Line 11890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4" name="Line 11891"/>
                <p:cNvSpPr>
                  <a:spLocks noChangeShapeType="1"/>
                </p:cNvSpPr>
                <p:nvPr/>
              </p:nvSpPr>
              <p:spPr bwMode="auto">
                <a:xfrm flipH="1">
                  <a:off x="274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5" name="Line 1189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6" name="Line 11893"/>
                <p:cNvSpPr>
                  <a:spLocks noChangeShapeType="1"/>
                </p:cNvSpPr>
                <p:nvPr/>
              </p:nvSpPr>
              <p:spPr bwMode="auto">
                <a:xfrm flipH="1">
                  <a:off x="289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7" name="Line 11894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278" name="Line 11895"/>
                <p:cNvSpPr>
                  <a:spLocks noChangeShapeType="1"/>
                </p:cNvSpPr>
                <p:nvPr/>
              </p:nvSpPr>
              <p:spPr bwMode="auto">
                <a:xfrm flipH="1">
                  <a:off x="3054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8" name="Group 12097"/>
              <p:cNvGrpSpPr>
                <a:grpSpLocks/>
              </p:cNvGrpSpPr>
              <p:nvPr/>
            </p:nvGrpSpPr>
            <p:grpSpPr bwMode="auto">
              <a:xfrm>
                <a:off x="2301" y="1454"/>
                <a:ext cx="1184" cy="725"/>
                <a:chOff x="2301" y="1454"/>
                <a:chExt cx="1184" cy="725"/>
              </a:xfrm>
            </p:grpSpPr>
            <p:sp>
              <p:nvSpPr>
                <p:cNvPr id="57879" name="Line 1189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0" name="Line 11898"/>
                <p:cNvSpPr>
                  <a:spLocks noChangeShapeType="1"/>
                </p:cNvSpPr>
                <p:nvPr/>
              </p:nvSpPr>
              <p:spPr bwMode="auto">
                <a:xfrm flipH="1">
                  <a:off x="274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1" name="Line 1189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2" name="Line 11900"/>
                <p:cNvSpPr>
                  <a:spLocks noChangeShapeType="1"/>
                </p:cNvSpPr>
                <p:nvPr/>
              </p:nvSpPr>
              <p:spPr bwMode="auto">
                <a:xfrm flipH="1">
                  <a:off x="3122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3" name="Line 11901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4" name="Line 11902"/>
                <p:cNvSpPr>
                  <a:spLocks noChangeShapeType="1"/>
                </p:cNvSpPr>
                <p:nvPr/>
              </p:nvSpPr>
              <p:spPr bwMode="auto">
                <a:xfrm flipH="1">
                  <a:off x="2513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5" name="Line 11903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6" name="Line 11904"/>
                <p:cNvSpPr>
                  <a:spLocks noChangeShapeType="1"/>
                </p:cNvSpPr>
                <p:nvPr/>
              </p:nvSpPr>
              <p:spPr bwMode="auto">
                <a:xfrm flipH="1">
                  <a:off x="304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7" name="Line 11905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8" name="Line 11906"/>
                <p:cNvSpPr>
                  <a:spLocks noChangeShapeType="1"/>
                </p:cNvSpPr>
                <p:nvPr/>
              </p:nvSpPr>
              <p:spPr bwMode="auto">
                <a:xfrm flipH="1">
                  <a:off x="2903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89" name="Line 11907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0" name="Line 11908"/>
                <p:cNvSpPr>
                  <a:spLocks noChangeShapeType="1"/>
                </p:cNvSpPr>
                <p:nvPr/>
              </p:nvSpPr>
              <p:spPr bwMode="auto">
                <a:xfrm flipH="1">
                  <a:off x="2835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1" name="Line 11909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2" name="Line 11910"/>
                <p:cNvSpPr>
                  <a:spLocks noChangeShapeType="1"/>
                </p:cNvSpPr>
                <p:nvPr/>
              </p:nvSpPr>
              <p:spPr bwMode="auto">
                <a:xfrm flipH="1">
                  <a:off x="3197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3" name="Line 119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4" name="Line 11912"/>
                <p:cNvSpPr>
                  <a:spLocks noChangeShapeType="1"/>
                </p:cNvSpPr>
                <p:nvPr/>
              </p:nvSpPr>
              <p:spPr bwMode="auto">
                <a:xfrm flipH="1">
                  <a:off x="2855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5" name="Line 1191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6" name="Line 11914"/>
                <p:cNvSpPr>
                  <a:spLocks noChangeShapeType="1"/>
                </p:cNvSpPr>
                <p:nvPr/>
              </p:nvSpPr>
              <p:spPr bwMode="auto">
                <a:xfrm flipH="1">
                  <a:off x="2712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7" name="Line 11915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8" name="Line 11916"/>
                <p:cNvSpPr>
                  <a:spLocks noChangeShapeType="1"/>
                </p:cNvSpPr>
                <p:nvPr/>
              </p:nvSpPr>
              <p:spPr bwMode="auto">
                <a:xfrm flipH="1">
                  <a:off x="2657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99" name="Line 11917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0" name="Line 11918"/>
                <p:cNvSpPr>
                  <a:spLocks noChangeShapeType="1"/>
                </p:cNvSpPr>
                <p:nvPr/>
              </p:nvSpPr>
              <p:spPr bwMode="auto">
                <a:xfrm flipH="1">
                  <a:off x="265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1" name="Line 119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2" name="Line 11920"/>
                <p:cNvSpPr>
                  <a:spLocks noChangeShapeType="1"/>
                </p:cNvSpPr>
                <p:nvPr/>
              </p:nvSpPr>
              <p:spPr bwMode="auto">
                <a:xfrm flipH="1">
                  <a:off x="296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3" name="Line 1192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4" name="Line 11922"/>
                <p:cNvSpPr>
                  <a:spLocks noChangeShapeType="1"/>
                </p:cNvSpPr>
                <p:nvPr/>
              </p:nvSpPr>
              <p:spPr bwMode="auto">
                <a:xfrm flipH="1">
                  <a:off x="312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5" name="Line 11923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6" name="Line 11924"/>
                <p:cNvSpPr>
                  <a:spLocks noChangeShapeType="1"/>
                </p:cNvSpPr>
                <p:nvPr/>
              </p:nvSpPr>
              <p:spPr bwMode="auto">
                <a:xfrm flipH="1">
                  <a:off x="3362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7" name="Line 11925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8" name="Line 11926"/>
                <p:cNvSpPr>
                  <a:spLocks noChangeShapeType="1"/>
                </p:cNvSpPr>
                <p:nvPr/>
              </p:nvSpPr>
              <p:spPr bwMode="auto">
                <a:xfrm flipH="1">
                  <a:off x="310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09" name="Line 11927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0" name="Line 11928"/>
                <p:cNvSpPr>
                  <a:spLocks noChangeShapeType="1"/>
                </p:cNvSpPr>
                <p:nvPr/>
              </p:nvSpPr>
              <p:spPr bwMode="auto">
                <a:xfrm flipH="1">
                  <a:off x="3061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1" name="Line 119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2" name="Line 11930"/>
                <p:cNvSpPr>
                  <a:spLocks noChangeShapeType="1"/>
                </p:cNvSpPr>
                <p:nvPr/>
              </p:nvSpPr>
              <p:spPr bwMode="auto">
                <a:xfrm flipH="1">
                  <a:off x="2937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3" name="Line 11931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4" name="Line 11932"/>
                <p:cNvSpPr>
                  <a:spLocks noChangeShapeType="1"/>
                </p:cNvSpPr>
                <p:nvPr/>
              </p:nvSpPr>
              <p:spPr bwMode="auto">
                <a:xfrm flipH="1">
                  <a:off x="297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5" name="Line 11933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6" name="Line 11934"/>
                <p:cNvSpPr>
                  <a:spLocks noChangeShapeType="1"/>
                </p:cNvSpPr>
                <p:nvPr/>
              </p:nvSpPr>
              <p:spPr bwMode="auto">
                <a:xfrm flipH="1">
                  <a:off x="2773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7" name="Line 11935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8" name="Line 11936"/>
                <p:cNvSpPr>
                  <a:spLocks noChangeShapeType="1"/>
                </p:cNvSpPr>
                <p:nvPr/>
              </p:nvSpPr>
              <p:spPr bwMode="auto">
                <a:xfrm flipH="1">
                  <a:off x="3197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19" name="Line 11937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0" name="Line 11938"/>
                <p:cNvSpPr>
                  <a:spLocks noChangeShapeType="1"/>
                </p:cNvSpPr>
                <p:nvPr/>
              </p:nvSpPr>
              <p:spPr bwMode="auto">
                <a:xfrm flipH="1">
                  <a:off x="2630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1" name="Line 11939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2" name="Line 11940"/>
                <p:cNvSpPr>
                  <a:spLocks noChangeShapeType="1"/>
                </p:cNvSpPr>
                <p:nvPr/>
              </p:nvSpPr>
              <p:spPr bwMode="auto">
                <a:xfrm flipH="1">
                  <a:off x="292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3" name="Line 11941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4" name="Line 11942"/>
                <p:cNvSpPr>
                  <a:spLocks noChangeShapeType="1"/>
                </p:cNvSpPr>
                <p:nvPr/>
              </p:nvSpPr>
              <p:spPr bwMode="auto">
                <a:xfrm flipH="1">
                  <a:off x="2623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5" name="Line 1194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6" name="Line 11944"/>
                <p:cNvSpPr>
                  <a:spLocks noChangeShapeType="1"/>
                </p:cNvSpPr>
                <p:nvPr/>
              </p:nvSpPr>
              <p:spPr bwMode="auto">
                <a:xfrm flipH="1">
                  <a:off x="3061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7" name="Line 11945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8" name="Line 11946"/>
                <p:cNvSpPr>
                  <a:spLocks noChangeShapeType="1"/>
                </p:cNvSpPr>
                <p:nvPr/>
              </p:nvSpPr>
              <p:spPr bwMode="auto">
                <a:xfrm flipH="1">
                  <a:off x="2616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29" name="Line 11947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0" name="Line 11948"/>
                <p:cNvSpPr>
                  <a:spLocks noChangeShapeType="1"/>
                </p:cNvSpPr>
                <p:nvPr/>
              </p:nvSpPr>
              <p:spPr bwMode="auto">
                <a:xfrm flipH="1">
                  <a:off x="253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1" name="Line 11949"/>
                <p:cNvSpPr>
                  <a:spLocks noChangeShapeType="1"/>
                </p:cNvSpPr>
                <p:nvPr/>
              </p:nvSpPr>
              <p:spPr bwMode="auto">
                <a:xfrm flipH="1" flipV="1">
                  <a:off x="2301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2" name="Line 11950"/>
                <p:cNvSpPr>
                  <a:spLocks noChangeShapeType="1"/>
                </p:cNvSpPr>
                <p:nvPr/>
              </p:nvSpPr>
              <p:spPr bwMode="auto">
                <a:xfrm flipH="1">
                  <a:off x="2301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3" name="Line 11951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4" name="Line 11952"/>
                <p:cNvSpPr>
                  <a:spLocks noChangeShapeType="1"/>
                </p:cNvSpPr>
                <p:nvPr/>
              </p:nvSpPr>
              <p:spPr bwMode="auto">
                <a:xfrm flipH="1">
                  <a:off x="2650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5" name="Line 11953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6" name="Line 11954"/>
                <p:cNvSpPr>
                  <a:spLocks noChangeShapeType="1"/>
                </p:cNvSpPr>
                <p:nvPr/>
              </p:nvSpPr>
              <p:spPr bwMode="auto">
                <a:xfrm flipH="1">
                  <a:off x="287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7" name="Line 11955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8" name="Line 11956"/>
                <p:cNvSpPr>
                  <a:spLocks noChangeShapeType="1"/>
                </p:cNvSpPr>
                <p:nvPr/>
              </p:nvSpPr>
              <p:spPr bwMode="auto">
                <a:xfrm flipH="1">
                  <a:off x="2814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39" name="Line 119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0" name="Line 11958"/>
                <p:cNvSpPr>
                  <a:spLocks noChangeShapeType="1"/>
                </p:cNvSpPr>
                <p:nvPr/>
              </p:nvSpPr>
              <p:spPr bwMode="auto">
                <a:xfrm flipH="1">
                  <a:off x="3061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1" name="Line 119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2" name="Line 11960"/>
                <p:cNvSpPr>
                  <a:spLocks noChangeShapeType="1"/>
                </p:cNvSpPr>
                <p:nvPr/>
              </p:nvSpPr>
              <p:spPr bwMode="auto">
                <a:xfrm flipH="1">
                  <a:off x="309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3" name="Line 1196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4" name="Line 11962"/>
                <p:cNvSpPr>
                  <a:spLocks noChangeShapeType="1"/>
                </p:cNvSpPr>
                <p:nvPr/>
              </p:nvSpPr>
              <p:spPr bwMode="auto">
                <a:xfrm flipH="1">
                  <a:off x="293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5" name="Line 11963"/>
                <p:cNvSpPr>
                  <a:spLocks noChangeShapeType="1"/>
                </p:cNvSpPr>
                <p:nvPr/>
              </p:nvSpPr>
              <p:spPr bwMode="auto">
                <a:xfrm flipH="1" flipV="1">
                  <a:off x="241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6" name="Line 11964"/>
                <p:cNvSpPr>
                  <a:spLocks noChangeShapeType="1"/>
                </p:cNvSpPr>
                <p:nvPr/>
              </p:nvSpPr>
              <p:spPr bwMode="auto">
                <a:xfrm flipH="1">
                  <a:off x="241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7" name="Line 1196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8" name="Line 11966"/>
                <p:cNvSpPr>
                  <a:spLocks noChangeShapeType="1"/>
                </p:cNvSpPr>
                <p:nvPr/>
              </p:nvSpPr>
              <p:spPr bwMode="auto">
                <a:xfrm flipH="1">
                  <a:off x="312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49" name="Line 11967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0" name="Line 11968"/>
                <p:cNvSpPr>
                  <a:spLocks noChangeShapeType="1"/>
                </p:cNvSpPr>
                <p:nvPr/>
              </p:nvSpPr>
              <p:spPr bwMode="auto">
                <a:xfrm flipH="1">
                  <a:off x="326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1" name="Line 1196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2" name="Line 11970"/>
                <p:cNvSpPr>
                  <a:spLocks noChangeShapeType="1"/>
                </p:cNvSpPr>
                <p:nvPr/>
              </p:nvSpPr>
              <p:spPr bwMode="auto">
                <a:xfrm flipH="1">
                  <a:off x="2931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3" name="Line 11971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4" name="Line 11972"/>
                <p:cNvSpPr>
                  <a:spLocks noChangeShapeType="1"/>
                </p:cNvSpPr>
                <p:nvPr/>
              </p:nvSpPr>
              <p:spPr bwMode="auto">
                <a:xfrm flipH="1">
                  <a:off x="304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5" name="Line 1197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6" name="Line 11974"/>
                <p:cNvSpPr>
                  <a:spLocks noChangeShapeType="1"/>
                </p:cNvSpPr>
                <p:nvPr/>
              </p:nvSpPr>
              <p:spPr bwMode="auto">
                <a:xfrm flipH="1">
                  <a:off x="289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7" name="Line 11975"/>
                <p:cNvSpPr>
                  <a:spLocks noChangeShapeType="1"/>
                </p:cNvSpPr>
                <p:nvPr/>
              </p:nvSpPr>
              <p:spPr bwMode="auto">
                <a:xfrm flipH="1" flipV="1">
                  <a:off x="237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8" name="Line 11976"/>
                <p:cNvSpPr>
                  <a:spLocks noChangeShapeType="1"/>
                </p:cNvSpPr>
                <p:nvPr/>
              </p:nvSpPr>
              <p:spPr bwMode="auto">
                <a:xfrm flipH="1">
                  <a:off x="237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59" name="Line 11977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0" name="Line 11978"/>
                <p:cNvSpPr>
                  <a:spLocks noChangeShapeType="1"/>
                </p:cNvSpPr>
                <p:nvPr/>
              </p:nvSpPr>
              <p:spPr bwMode="auto">
                <a:xfrm flipH="1">
                  <a:off x="3033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1" name="Line 11979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2" name="Line 11980"/>
                <p:cNvSpPr>
                  <a:spLocks noChangeShapeType="1"/>
                </p:cNvSpPr>
                <p:nvPr/>
              </p:nvSpPr>
              <p:spPr bwMode="auto">
                <a:xfrm flipH="1">
                  <a:off x="3375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3" name="Line 119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4" name="Line 11982"/>
                <p:cNvSpPr>
                  <a:spLocks noChangeShapeType="1"/>
                </p:cNvSpPr>
                <p:nvPr/>
              </p:nvSpPr>
              <p:spPr bwMode="auto">
                <a:xfrm flipH="1">
                  <a:off x="308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5" name="Line 11983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6" name="Line 11984"/>
                <p:cNvSpPr>
                  <a:spLocks noChangeShapeType="1"/>
                </p:cNvSpPr>
                <p:nvPr/>
              </p:nvSpPr>
              <p:spPr bwMode="auto">
                <a:xfrm flipH="1">
                  <a:off x="3184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7" name="Line 11985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8" name="Line 11986"/>
                <p:cNvSpPr>
                  <a:spLocks noChangeShapeType="1"/>
                </p:cNvSpPr>
                <p:nvPr/>
              </p:nvSpPr>
              <p:spPr bwMode="auto">
                <a:xfrm flipH="1">
                  <a:off x="342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69" name="Line 11987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0" name="Line 11988"/>
                <p:cNvSpPr>
                  <a:spLocks noChangeShapeType="1"/>
                </p:cNvSpPr>
                <p:nvPr/>
              </p:nvSpPr>
              <p:spPr bwMode="auto">
                <a:xfrm flipH="1">
                  <a:off x="2773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1" name="Line 11989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2" name="Line 11990"/>
                <p:cNvSpPr>
                  <a:spLocks noChangeShapeType="1"/>
                </p:cNvSpPr>
                <p:nvPr/>
              </p:nvSpPr>
              <p:spPr bwMode="auto">
                <a:xfrm flipH="1">
                  <a:off x="2835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3" name="Line 1199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4" name="Line 11992"/>
                <p:cNvSpPr>
                  <a:spLocks noChangeShapeType="1"/>
                </p:cNvSpPr>
                <p:nvPr/>
              </p:nvSpPr>
              <p:spPr bwMode="auto">
                <a:xfrm flipH="1">
                  <a:off x="284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5" name="Line 119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6" name="Line 11994"/>
                <p:cNvSpPr>
                  <a:spLocks noChangeShapeType="1"/>
                </p:cNvSpPr>
                <p:nvPr/>
              </p:nvSpPr>
              <p:spPr bwMode="auto">
                <a:xfrm flipH="1">
                  <a:off x="3184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7" name="Line 11995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8" name="Line 11996"/>
                <p:cNvSpPr>
                  <a:spLocks noChangeShapeType="1"/>
                </p:cNvSpPr>
                <p:nvPr/>
              </p:nvSpPr>
              <p:spPr bwMode="auto">
                <a:xfrm flipH="1">
                  <a:off x="330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79" name="Line 11997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0" name="Line 11998"/>
                <p:cNvSpPr>
                  <a:spLocks noChangeShapeType="1"/>
                </p:cNvSpPr>
                <p:nvPr/>
              </p:nvSpPr>
              <p:spPr bwMode="auto">
                <a:xfrm flipH="1">
                  <a:off x="323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1" name="Line 11999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2" name="Line 12000"/>
                <p:cNvSpPr>
                  <a:spLocks noChangeShapeType="1"/>
                </p:cNvSpPr>
                <p:nvPr/>
              </p:nvSpPr>
              <p:spPr bwMode="auto">
                <a:xfrm flipH="1">
                  <a:off x="2719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3" name="Line 1200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4" name="Line 12002"/>
                <p:cNvSpPr>
                  <a:spLocks noChangeShapeType="1"/>
                </p:cNvSpPr>
                <p:nvPr/>
              </p:nvSpPr>
              <p:spPr bwMode="auto">
                <a:xfrm flipH="1">
                  <a:off x="298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5" name="Line 1200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6" name="Line 12004"/>
                <p:cNvSpPr>
                  <a:spLocks noChangeShapeType="1"/>
                </p:cNvSpPr>
                <p:nvPr/>
              </p:nvSpPr>
              <p:spPr bwMode="auto">
                <a:xfrm flipH="1">
                  <a:off x="295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7" name="Line 12005"/>
                <p:cNvSpPr>
                  <a:spLocks noChangeShapeType="1"/>
                </p:cNvSpPr>
                <p:nvPr/>
              </p:nvSpPr>
              <p:spPr bwMode="auto">
                <a:xfrm flipH="1" flipV="1">
                  <a:off x="340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8" name="Line 12006"/>
                <p:cNvSpPr>
                  <a:spLocks noChangeShapeType="1"/>
                </p:cNvSpPr>
                <p:nvPr/>
              </p:nvSpPr>
              <p:spPr bwMode="auto">
                <a:xfrm flipH="1">
                  <a:off x="340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89" name="Line 1200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0" name="Line 12008"/>
                <p:cNvSpPr>
                  <a:spLocks noChangeShapeType="1"/>
                </p:cNvSpPr>
                <p:nvPr/>
              </p:nvSpPr>
              <p:spPr bwMode="auto">
                <a:xfrm flipH="1">
                  <a:off x="3081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1" name="Line 12009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2" name="Line 12010"/>
                <p:cNvSpPr>
                  <a:spLocks noChangeShapeType="1"/>
                </p:cNvSpPr>
                <p:nvPr/>
              </p:nvSpPr>
              <p:spPr bwMode="auto">
                <a:xfrm flipH="1">
                  <a:off x="3013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3" name="Line 120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4" name="Line 12012"/>
                <p:cNvSpPr>
                  <a:spLocks noChangeShapeType="1"/>
                </p:cNvSpPr>
                <p:nvPr/>
              </p:nvSpPr>
              <p:spPr bwMode="auto">
                <a:xfrm flipH="1">
                  <a:off x="2855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5" name="Line 12013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6" name="Line 12014"/>
                <p:cNvSpPr>
                  <a:spLocks noChangeShapeType="1"/>
                </p:cNvSpPr>
                <p:nvPr/>
              </p:nvSpPr>
              <p:spPr bwMode="auto">
                <a:xfrm flipH="1">
                  <a:off x="297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7" name="Line 1201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8" name="Line 12016"/>
                <p:cNvSpPr>
                  <a:spLocks noChangeShapeType="1"/>
                </p:cNvSpPr>
                <p:nvPr/>
              </p:nvSpPr>
              <p:spPr bwMode="auto">
                <a:xfrm flipH="1">
                  <a:off x="2698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999" name="Line 12017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0" name="Line 12018"/>
                <p:cNvSpPr>
                  <a:spLocks noChangeShapeType="1"/>
                </p:cNvSpPr>
                <p:nvPr/>
              </p:nvSpPr>
              <p:spPr bwMode="auto">
                <a:xfrm flipH="1">
                  <a:off x="293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1" name="Line 1201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2" name="Line 12020"/>
                <p:cNvSpPr>
                  <a:spLocks noChangeShapeType="1"/>
                </p:cNvSpPr>
                <p:nvPr/>
              </p:nvSpPr>
              <p:spPr bwMode="auto">
                <a:xfrm flipH="1">
                  <a:off x="2896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3" name="Line 120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4" name="Line 12022"/>
                <p:cNvSpPr>
                  <a:spLocks noChangeShapeType="1"/>
                </p:cNvSpPr>
                <p:nvPr/>
              </p:nvSpPr>
              <p:spPr bwMode="auto">
                <a:xfrm flipH="1">
                  <a:off x="2944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5" name="Line 12023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6" name="Line 12024"/>
                <p:cNvSpPr>
                  <a:spLocks noChangeShapeType="1"/>
                </p:cNvSpPr>
                <p:nvPr/>
              </p:nvSpPr>
              <p:spPr bwMode="auto">
                <a:xfrm flipH="1">
                  <a:off x="3013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7" name="Line 12025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8" name="Line 12026"/>
                <p:cNvSpPr>
                  <a:spLocks noChangeShapeType="1"/>
                </p:cNvSpPr>
                <p:nvPr/>
              </p:nvSpPr>
              <p:spPr bwMode="auto">
                <a:xfrm flipH="1">
                  <a:off x="285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09" name="Line 12027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0" name="Line 12028"/>
                <p:cNvSpPr>
                  <a:spLocks noChangeShapeType="1"/>
                </p:cNvSpPr>
                <p:nvPr/>
              </p:nvSpPr>
              <p:spPr bwMode="auto">
                <a:xfrm flipH="1">
                  <a:off x="262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1" name="Line 12029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2" name="Line 12030"/>
                <p:cNvSpPr>
                  <a:spLocks noChangeShapeType="1"/>
                </p:cNvSpPr>
                <p:nvPr/>
              </p:nvSpPr>
              <p:spPr bwMode="auto">
                <a:xfrm flipH="1">
                  <a:off x="308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3" name="Line 12031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4" name="Line 12032"/>
                <p:cNvSpPr>
                  <a:spLocks noChangeShapeType="1"/>
                </p:cNvSpPr>
                <p:nvPr/>
              </p:nvSpPr>
              <p:spPr bwMode="auto">
                <a:xfrm flipH="1">
                  <a:off x="3061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5" name="Line 12033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6" name="Line 12034"/>
                <p:cNvSpPr>
                  <a:spLocks noChangeShapeType="1"/>
                </p:cNvSpPr>
                <p:nvPr/>
              </p:nvSpPr>
              <p:spPr bwMode="auto">
                <a:xfrm flipH="1">
                  <a:off x="272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7" name="Line 12035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8" name="Line 12036"/>
                <p:cNvSpPr>
                  <a:spLocks noChangeShapeType="1"/>
                </p:cNvSpPr>
                <p:nvPr/>
              </p:nvSpPr>
              <p:spPr bwMode="auto">
                <a:xfrm flipH="1">
                  <a:off x="2459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19" name="Line 12037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0" name="Line 12038"/>
                <p:cNvSpPr>
                  <a:spLocks noChangeShapeType="1"/>
                </p:cNvSpPr>
                <p:nvPr/>
              </p:nvSpPr>
              <p:spPr bwMode="auto">
                <a:xfrm flipH="1">
                  <a:off x="286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1" name="Line 12039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2" name="Line 12040"/>
                <p:cNvSpPr>
                  <a:spLocks noChangeShapeType="1"/>
                </p:cNvSpPr>
                <p:nvPr/>
              </p:nvSpPr>
              <p:spPr bwMode="auto">
                <a:xfrm flipH="1">
                  <a:off x="3259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3" name="Line 12041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4" name="Line 12042"/>
                <p:cNvSpPr>
                  <a:spLocks noChangeShapeType="1"/>
                </p:cNvSpPr>
                <p:nvPr/>
              </p:nvSpPr>
              <p:spPr bwMode="auto">
                <a:xfrm flipH="1">
                  <a:off x="258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5" name="Line 12043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6" name="Line 12044"/>
                <p:cNvSpPr>
                  <a:spLocks noChangeShapeType="1"/>
                </p:cNvSpPr>
                <p:nvPr/>
              </p:nvSpPr>
              <p:spPr bwMode="auto">
                <a:xfrm flipH="1">
                  <a:off x="2691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7" name="Line 12045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8" name="Line 12046"/>
                <p:cNvSpPr>
                  <a:spLocks noChangeShapeType="1"/>
                </p:cNvSpPr>
                <p:nvPr/>
              </p:nvSpPr>
              <p:spPr bwMode="auto">
                <a:xfrm flipH="1">
                  <a:off x="3245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29" name="Line 12047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0" name="Line 12048"/>
                <p:cNvSpPr>
                  <a:spLocks noChangeShapeType="1"/>
                </p:cNvSpPr>
                <p:nvPr/>
              </p:nvSpPr>
              <p:spPr bwMode="auto">
                <a:xfrm flipH="1">
                  <a:off x="335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1" name="Line 12049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2" name="Line 12050"/>
                <p:cNvSpPr>
                  <a:spLocks noChangeShapeType="1"/>
                </p:cNvSpPr>
                <p:nvPr/>
              </p:nvSpPr>
              <p:spPr bwMode="auto">
                <a:xfrm flipH="1">
                  <a:off x="2985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3" name="Line 1205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4" name="Line 12052"/>
                <p:cNvSpPr>
                  <a:spLocks noChangeShapeType="1"/>
                </p:cNvSpPr>
                <p:nvPr/>
              </p:nvSpPr>
              <p:spPr bwMode="auto">
                <a:xfrm flipH="1">
                  <a:off x="317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5" name="Line 1205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6" name="Line 12054"/>
                <p:cNvSpPr>
                  <a:spLocks noChangeShapeType="1"/>
                </p:cNvSpPr>
                <p:nvPr/>
              </p:nvSpPr>
              <p:spPr bwMode="auto">
                <a:xfrm flipH="1">
                  <a:off x="276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7" name="Line 1205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8" name="Line 12056"/>
                <p:cNvSpPr>
                  <a:spLocks noChangeShapeType="1"/>
                </p:cNvSpPr>
                <p:nvPr/>
              </p:nvSpPr>
              <p:spPr bwMode="auto">
                <a:xfrm flipH="1">
                  <a:off x="297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39" name="Line 120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0" name="Line 12058"/>
                <p:cNvSpPr>
                  <a:spLocks noChangeShapeType="1"/>
                </p:cNvSpPr>
                <p:nvPr/>
              </p:nvSpPr>
              <p:spPr bwMode="auto">
                <a:xfrm flipH="1">
                  <a:off x="2876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1" name="Line 1205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2" name="Line 12060"/>
                <p:cNvSpPr>
                  <a:spLocks noChangeShapeType="1"/>
                </p:cNvSpPr>
                <p:nvPr/>
              </p:nvSpPr>
              <p:spPr bwMode="auto">
                <a:xfrm flipH="1">
                  <a:off x="2896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3" name="Line 120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4" name="Line 12062"/>
                <p:cNvSpPr>
                  <a:spLocks noChangeShapeType="1"/>
                </p:cNvSpPr>
                <p:nvPr/>
              </p:nvSpPr>
              <p:spPr bwMode="auto">
                <a:xfrm flipH="1">
                  <a:off x="306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5" name="Line 12063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6" name="Line 12064"/>
                <p:cNvSpPr>
                  <a:spLocks noChangeShapeType="1"/>
                </p:cNvSpPr>
                <p:nvPr/>
              </p:nvSpPr>
              <p:spPr bwMode="auto">
                <a:xfrm flipH="1">
                  <a:off x="3122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7" name="Line 12065"/>
                <p:cNvSpPr>
                  <a:spLocks noChangeShapeType="1"/>
                </p:cNvSpPr>
                <p:nvPr/>
              </p:nvSpPr>
              <p:spPr bwMode="auto">
                <a:xfrm flipH="1" flipV="1">
                  <a:off x="3457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8" name="Line 12066"/>
                <p:cNvSpPr>
                  <a:spLocks noChangeShapeType="1"/>
                </p:cNvSpPr>
                <p:nvPr/>
              </p:nvSpPr>
              <p:spPr bwMode="auto">
                <a:xfrm flipH="1">
                  <a:off x="3457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49" name="Line 12067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0" name="Line 12068"/>
                <p:cNvSpPr>
                  <a:spLocks noChangeShapeType="1"/>
                </p:cNvSpPr>
                <p:nvPr/>
              </p:nvSpPr>
              <p:spPr bwMode="auto">
                <a:xfrm flipH="1">
                  <a:off x="2985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1" name="Line 12069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2" name="Line 12070"/>
                <p:cNvSpPr>
                  <a:spLocks noChangeShapeType="1"/>
                </p:cNvSpPr>
                <p:nvPr/>
              </p:nvSpPr>
              <p:spPr bwMode="auto">
                <a:xfrm flipH="1">
                  <a:off x="254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3" name="Line 120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4" name="Line 12072"/>
                <p:cNvSpPr>
                  <a:spLocks noChangeShapeType="1"/>
                </p:cNvSpPr>
                <p:nvPr/>
              </p:nvSpPr>
              <p:spPr bwMode="auto">
                <a:xfrm flipH="1">
                  <a:off x="2924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5" name="Line 1207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6" name="Line 12074"/>
                <p:cNvSpPr>
                  <a:spLocks noChangeShapeType="1"/>
                </p:cNvSpPr>
                <p:nvPr/>
              </p:nvSpPr>
              <p:spPr bwMode="auto">
                <a:xfrm flipH="1">
                  <a:off x="2828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7" name="Line 12075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8" name="Line 12076"/>
                <p:cNvSpPr>
                  <a:spLocks noChangeShapeType="1"/>
                </p:cNvSpPr>
                <p:nvPr/>
              </p:nvSpPr>
              <p:spPr bwMode="auto">
                <a:xfrm flipH="1">
                  <a:off x="267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59" name="Line 12077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0" name="Line 12078"/>
                <p:cNvSpPr>
                  <a:spLocks noChangeShapeType="1"/>
                </p:cNvSpPr>
                <p:nvPr/>
              </p:nvSpPr>
              <p:spPr bwMode="auto">
                <a:xfrm flipH="1">
                  <a:off x="301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1" name="Line 12079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2" name="Line 12080"/>
                <p:cNvSpPr>
                  <a:spLocks noChangeShapeType="1"/>
                </p:cNvSpPr>
                <p:nvPr/>
              </p:nvSpPr>
              <p:spPr bwMode="auto">
                <a:xfrm flipH="1">
                  <a:off x="3184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3" name="Line 120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4" name="Line 12082"/>
                <p:cNvSpPr>
                  <a:spLocks noChangeShapeType="1"/>
                </p:cNvSpPr>
                <p:nvPr/>
              </p:nvSpPr>
              <p:spPr bwMode="auto">
                <a:xfrm flipH="1">
                  <a:off x="300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5" name="Line 1208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6" name="Line 12084"/>
                <p:cNvSpPr>
                  <a:spLocks noChangeShapeType="1"/>
                </p:cNvSpPr>
                <p:nvPr/>
              </p:nvSpPr>
              <p:spPr bwMode="auto">
                <a:xfrm flipH="1">
                  <a:off x="308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7" name="Line 12085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8" name="Line 12086"/>
                <p:cNvSpPr>
                  <a:spLocks noChangeShapeType="1"/>
                </p:cNvSpPr>
                <p:nvPr/>
              </p:nvSpPr>
              <p:spPr bwMode="auto">
                <a:xfrm flipH="1">
                  <a:off x="3273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69" name="Line 12087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0" name="Line 12088"/>
                <p:cNvSpPr>
                  <a:spLocks noChangeShapeType="1"/>
                </p:cNvSpPr>
                <p:nvPr/>
              </p:nvSpPr>
              <p:spPr bwMode="auto">
                <a:xfrm flipH="1">
                  <a:off x="3033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1" name="Line 12089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2" name="Line 12090"/>
                <p:cNvSpPr>
                  <a:spLocks noChangeShapeType="1"/>
                </p:cNvSpPr>
                <p:nvPr/>
              </p:nvSpPr>
              <p:spPr bwMode="auto">
                <a:xfrm flipH="1">
                  <a:off x="336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3" name="Line 12091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4" name="Line 12092"/>
                <p:cNvSpPr>
                  <a:spLocks noChangeShapeType="1"/>
                </p:cNvSpPr>
                <p:nvPr/>
              </p:nvSpPr>
              <p:spPr bwMode="auto">
                <a:xfrm flipH="1">
                  <a:off x="2486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5" name="Line 12093"/>
                <p:cNvSpPr>
                  <a:spLocks noChangeShapeType="1"/>
                </p:cNvSpPr>
                <p:nvPr/>
              </p:nvSpPr>
              <p:spPr bwMode="auto">
                <a:xfrm flipH="1" flipV="1">
                  <a:off x="231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6" name="Line 12094"/>
                <p:cNvSpPr>
                  <a:spLocks noChangeShapeType="1"/>
                </p:cNvSpPr>
                <p:nvPr/>
              </p:nvSpPr>
              <p:spPr bwMode="auto">
                <a:xfrm flipH="1">
                  <a:off x="231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7" name="Line 12095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8078" name="Line 12096"/>
                <p:cNvSpPr>
                  <a:spLocks noChangeShapeType="1"/>
                </p:cNvSpPr>
                <p:nvPr/>
              </p:nvSpPr>
              <p:spPr bwMode="auto">
                <a:xfrm flipH="1">
                  <a:off x="2883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39" name="Group 12298"/>
              <p:cNvGrpSpPr>
                <a:grpSpLocks/>
              </p:cNvGrpSpPr>
              <p:nvPr/>
            </p:nvGrpSpPr>
            <p:grpSpPr bwMode="auto">
              <a:xfrm>
                <a:off x="2349" y="1495"/>
                <a:ext cx="1108" cy="745"/>
                <a:chOff x="2349" y="1495"/>
                <a:chExt cx="1108" cy="745"/>
              </a:xfrm>
            </p:grpSpPr>
            <p:sp>
              <p:nvSpPr>
                <p:cNvPr id="57679" name="Line 1209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Line 12099"/>
                <p:cNvSpPr>
                  <a:spLocks noChangeShapeType="1"/>
                </p:cNvSpPr>
                <p:nvPr/>
              </p:nvSpPr>
              <p:spPr bwMode="auto">
                <a:xfrm flipH="1">
                  <a:off x="291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Line 121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Line 12101"/>
                <p:cNvSpPr>
                  <a:spLocks noChangeShapeType="1"/>
                </p:cNvSpPr>
                <p:nvPr/>
              </p:nvSpPr>
              <p:spPr bwMode="auto">
                <a:xfrm flipH="1">
                  <a:off x="2780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3" name="Line 121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4" name="Line 12103"/>
                <p:cNvSpPr>
                  <a:spLocks noChangeShapeType="1"/>
                </p:cNvSpPr>
                <p:nvPr/>
              </p:nvSpPr>
              <p:spPr bwMode="auto">
                <a:xfrm flipH="1">
                  <a:off x="307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5" name="Line 12104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6" name="Line 12105"/>
                <p:cNvSpPr>
                  <a:spLocks noChangeShapeType="1"/>
                </p:cNvSpPr>
                <p:nvPr/>
              </p:nvSpPr>
              <p:spPr bwMode="auto">
                <a:xfrm flipH="1">
                  <a:off x="326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7" name="Line 1210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8" name="Line 12107"/>
                <p:cNvSpPr>
                  <a:spLocks noChangeShapeType="1"/>
                </p:cNvSpPr>
                <p:nvPr/>
              </p:nvSpPr>
              <p:spPr bwMode="auto">
                <a:xfrm flipH="1">
                  <a:off x="263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9" name="Line 1210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0" name="Line 12109"/>
                <p:cNvSpPr>
                  <a:spLocks noChangeShapeType="1"/>
                </p:cNvSpPr>
                <p:nvPr/>
              </p:nvSpPr>
              <p:spPr bwMode="auto">
                <a:xfrm flipH="1">
                  <a:off x="2896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1" name="Line 1211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2" name="Line 12111"/>
                <p:cNvSpPr>
                  <a:spLocks noChangeShapeType="1"/>
                </p:cNvSpPr>
                <p:nvPr/>
              </p:nvSpPr>
              <p:spPr bwMode="auto">
                <a:xfrm flipH="1">
                  <a:off x="2937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3" name="Line 12112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4" name="Line 12113"/>
                <p:cNvSpPr>
                  <a:spLocks noChangeShapeType="1"/>
                </p:cNvSpPr>
                <p:nvPr/>
              </p:nvSpPr>
              <p:spPr bwMode="auto">
                <a:xfrm flipH="1">
                  <a:off x="3108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5" name="Line 121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6" name="Line 12115"/>
                <p:cNvSpPr>
                  <a:spLocks noChangeShapeType="1"/>
                </p:cNvSpPr>
                <p:nvPr/>
              </p:nvSpPr>
              <p:spPr bwMode="auto">
                <a:xfrm flipH="1">
                  <a:off x="269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7" name="Line 12116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8" name="Line 12117"/>
                <p:cNvSpPr>
                  <a:spLocks noChangeShapeType="1"/>
                </p:cNvSpPr>
                <p:nvPr/>
              </p:nvSpPr>
              <p:spPr bwMode="auto">
                <a:xfrm flipH="1">
                  <a:off x="3409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99" name="Line 12118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0" name="Line 12119"/>
                <p:cNvSpPr>
                  <a:spLocks noChangeShapeType="1"/>
                </p:cNvSpPr>
                <p:nvPr/>
              </p:nvSpPr>
              <p:spPr bwMode="auto">
                <a:xfrm flipH="1">
                  <a:off x="2595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1" name="Line 1212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2" name="Line 12121"/>
                <p:cNvSpPr>
                  <a:spLocks noChangeShapeType="1"/>
                </p:cNvSpPr>
                <p:nvPr/>
              </p:nvSpPr>
              <p:spPr bwMode="auto">
                <a:xfrm flipH="1">
                  <a:off x="304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3" name="Line 12122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4" name="Line 12123"/>
                <p:cNvSpPr>
                  <a:spLocks noChangeShapeType="1"/>
                </p:cNvSpPr>
                <p:nvPr/>
              </p:nvSpPr>
              <p:spPr bwMode="auto">
                <a:xfrm flipH="1">
                  <a:off x="325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5" name="Line 12124"/>
                <p:cNvSpPr>
                  <a:spLocks noChangeShapeType="1"/>
                </p:cNvSpPr>
                <p:nvPr/>
              </p:nvSpPr>
              <p:spPr bwMode="auto">
                <a:xfrm flipH="1" flipV="1">
                  <a:off x="240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6" name="Line 12125"/>
                <p:cNvSpPr>
                  <a:spLocks noChangeShapeType="1"/>
                </p:cNvSpPr>
                <p:nvPr/>
              </p:nvSpPr>
              <p:spPr bwMode="auto">
                <a:xfrm flipH="1">
                  <a:off x="240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7" name="Line 121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8" name="Line 12127"/>
                <p:cNvSpPr>
                  <a:spLocks noChangeShapeType="1"/>
                </p:cNvSpPr>
                <p:nvPr/>
              </p:nvSpPr>
              <p:spPr bwMode="auto">
                <a:xfrm flipH="1">
                  <a:off x="295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09" name="Line 1212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0" name="Line 12129"/>
                <p:cNvSpPr>
                  <a:spLocks noChangeShapeType="1"/>
                </p:cNvSpPr>
                <p:nvPr/>
              </p:nvSpPr>
              <p:spPr bwMode="auto">
                <a:xfrm flipH="1">
                  <a:off x="269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1" name="Line 12130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2" name="Line 12131"/>
                <p:cNvSpPr>
                  <a:spLocks noChangeShapeType="1"/>
                </p:cNvSpPr>
                <p:nvPr/>
              </p:nvSpPr>
              <p:spPr bwMode="auto">
                <a:xfrm flipH="1">
                  <a:off x="2595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3" name="Line 1213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4" name="Line 12133"/>
                <p:cNvSpPr>
                  <a:spLocks noChangeShapeType="1"/>
                </p:cNvSpPr>
                <p:nvPr/>
              </p:nvSpPr>
              <p:spPr bwMode="auto">
                <a:xfrm flipH="1">
                  <a:off x="2951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5" name="Line 1213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6" name="Line 12135"/>
                <p:cNvSpPr>
                  <a:spLocks noChangeShapeType="1"/>
                </p:cNvSpPr>
                <p:nvPr/>
              </p:nvSpPr>
              <p:spPr bwMode="auto">
                <a:xfrm flipH="1">
                  <a:off x="312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7" name="Line 1213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8" name="Line 12137"/>
                <p:cNvSpPr>
                  <a:spLocks noChangeShapeType="1"/>
                </p:cNvSpPr>
                <p:nvPr/>
              </p:nvSpPr>
              <p:spPr bwMode="auto">
                <a:xfrm flipH="1">
                  <a:off x="2780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19" name="Line 12138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0" name="Line 12139"/>
                <p:cNvSpPr>
                  <a:spLocks noChangeShapeType="1"/>
                </p:cNvSpPr>
                <p:nvPr/>
              </p:nvSpPr>
              <p:spPr bwMode="auto">
                <a:xfrm flipH="1">
                  <a:off x="2985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1" name="Line 12140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2" name="Line 12141"/>
                <p:cNvSpPr>
                  <a:spLocks noChangeShapeType="1"/>
                </p:cNvSpPr>
                <p:nvPr/>
              </p:nvSpPr>
              <p:spPr bwMode="auto">
                <a:xfrm flipH="1">
                  <a:off x="3115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3" name="Line 121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4" name="Line 12143"/>
                <p:cNvSpPr>
                  <a:spLocks noChangeShapeType="1"/>
                </p:cNvSpPr>
                <p:nvPr/>
              </p:nvSpPr>
              <p:spPr bwMode="auto">
                <a:xfrm flipH="1">
                  <a:off x="2842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5" name="Line 12144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6" name="Line 12145"/>
                <p:cNvSpPr>
                  <a:spLocks noChangeShapeType="1"/>
                </p:cNvSpPr>
                <p:nvPr/>
              </p:nvSpPr>
              <p:spPr bwMode="auto">
                <a:xfrm flipH="1">
                  <a:off x="2561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7" name="Line 12146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8" name="Line 12147"/>
                <p:cNvSpPr>
                  <a:spLocks noChangeShapeType="1"/>
                </p:cNvSpPr>
                <p:nvPr/>
              </p:nvSpPr>
              <p:spPr bwMode="auto">
                <a:xfrm flipH="1">
                  <a:off x="2725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29" name="Line 12148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0" name="Line 12149"/>
                <p:cNvSpPr>
                  <a:spLocks noChangeShapeType="1"/>
                </p:cNvSpPr>
                <p:nvPr/>
              </p:nvSpPr>
              <p:spPr bwMode="auto">
                <a:xfrm flipH="1">
                  <a:off x="310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1" name="Line 12150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2" name="Line 12151"/>
                <p:cNvSpPr>
                  <a:spLocks noChangeShapeType="1"/>
                </p:cNvSpPr>
                <p:nvPr/>
              </p:nvSpPr>
              <p:spPr bwMode="auto">
                <a:xfrm flipH="1">
                  <a:off x="2548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3" name="Line 12152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4" name="Line 12153"/>
                <p:cNvSpPr>
                  <a:spLocks noChangeShapeType="1"/>
                </p:cNvSpPr>
                <p:nvPr/>
              </p:nvSpPr>
              <p:spPr bwMode="auto">
                <a:xfrm flipH="1">
                  <a:off x="2760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5" name="Line 1215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6" name="Line 12155"/>
                <p:cNvSpPr>
                  <a:spLocks noChangeShapeType="1"/>
                </p:cNvSpPr>
                <p:nvPr/>
              </p:nvSpPr>
              <p:spPr bwMode="auto">
                <a:xfrm flipH="1">
                  <a:off x="2787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7" name="Line 12156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8" name="Line 12157"/>
                <p:cNvSpPr>
                  <a:spLocks noChangeShapeType="1"/>
                </p:cNvSpPr>
                <p:nvPr/>
              </p:nvSpPr>
              <p:spPr bwMode="auto">
                <a:xfrm flipH="1">
                  <a:off x="322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39" name="Line 12158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0" name="Line 12159"/>
                <p:cNvSpPr>
                  <a:spLocks noChangeShapeType="1"/>
                </p:cNvSpPr>
                <p:nvPr/>
              </p:nvSpPr>
              <p:spPr bwMode="auto">
                <a:xfrm flipH="1">
                  <a:off x="316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1" name="Line 12160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2" name="Line 12161"/>
                <p:cNvSpPr>
                  <a:spLocks noChangeShapeType="1"/>
                </p:cNvSpPr>
                <p:nvPr/>
              </p:nvSpPr>
              <p:spPr bwMode="auto">
                <a:xfrm flipH="1">
                  <a:off x="256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3" name="Line 12162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4" name="Line 12163"/>
                <p:cNvSpPr>
                  <a:spLocks noChangeShapeType="1"/>
                </p:cNvSpPr>
                <p:nvPr/>
              </p:nvSpPr>
              <p:spPr bwMode="auto">
                <a:xfrm flipH="1">
                  <a:off x="2541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5" name="Line 121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6" name="Line 12165"/>
                <p:cNvSpPr>
                  <a:spLocks noChangeShapeType="1"/>
                </p:cNvSpPr>
                <p:nvPr/>
              </p:nvSpPr>
              <p:spPr bwMode="auto">
                <a:xfrm flipH="1">
                  <a:off x="2992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7" name="Line 1216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8" name="Line 12167"/>
                <p:cNvSpPr>
                  <a:spLocks noChangeShapeType="1"/>
                </p:cNvSpPr>
                <p:nvPr/>
              </p:nvSpPr>
              <p:spPr bwMode="auto">
                <a:xfrm flipH="1">
                  <a:off x="295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49" name="Line 12168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0" name="Line 12169"/>
                <p:cNvSpPr>
                  <a:spLocks noChangeShapeType="1"/>
                </p:cNvSpPr>
                <p:nvPr/>
              </p:nvSpPr>
              <p:spPr bwMode="auto">
                <a:xfrm flipH="1">
                  <a:off x="2732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1" name="Line 12170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2" name="Line 12171"/>
                <p:cNvSpPr>
                  <a:spLocks noChangeShapeType="1"/>
                </p:cNvSpPr>
                <p:nvPr/>
              </p:nvSpPr>
              <p:spPr bwMode="auto">
                <a:xfrm flipH="1">
                  <a:off x="2794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3" name="Line 12172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4" name="Line 12173"/>
                <p:cNvSpPr>
                  <a:spLocks noChangeShapeType="1"/>
                </p:cNvSpPr>
                <p:nvPr/>
              </p:nvSpPr>
              <p:spPr bwMode="auto">
                <a:xfrm flipH="1">
                  <a:off x="3245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5" name="Line 12174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6" name="Line 12175"/>
                <p:cNvSpPr>
                  <a:spLocks noChangeShapeType="1"/>
                </p:cNvSpPr>
                <p:nvPr/>
              </p:nvSpPr>
              <p:spPr bwMode="auto">
                <a:xfrm flipH="1">
                  <a:off x="3375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7" name="Line 12176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8" name="Line 12177"/>
                <p:cNvSpPr>
                  <a:spLocks noChangeShapeType="1"/>
                </p:cNvSpPr>
                <p:nvPr/>
              </p:nvSpPr>
              <p:spPr bwMode="auto">
                <a:xfrm flipH="1">
                  <a:off x="3156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59" name="Line 12178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0" name="Line 12179"/>
                <p:cNvSpPr>
                  <a:spLocks noChangeShapeType="1"/>
                </p:cNvSpPr>
                <p:nvPr/>
              </p:nvSpPr>
              <p:spPr bwMode="auto">
                <a:xfrm flipH="1">
                  <a:off x="2438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1" name="Line 12180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2" name="Line 12181"/>
                <p:cNvSpPr>
                  <a:spLocks noChangeShapeType="1"/>
                </p:cNvSpPr>
                <p:nvPr/>
              </p:nvSpPr>
              <p:spPr bwMode="auto">
                <a:xfrm flipH="1">
                  <a:off x="3163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3" name="Line 12182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4" name="Line 12183"/>
                <p:cNvSpPr>
                  <a:spLocks noChangeShapeType="1"/>
                </p:cNvSpPr>
                <p:nvPr/>
              </p:nvSpPr>
              <p:spPr bwMode="auto">
                <a:xfrm flipH="1">
                  <a:off x="305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5" name="Line 12184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6" name="Line 12185"/>
                <p:cNvSpPr>
                  <a:spLocks noChangeShapeType="1"/>
                </p:cNvSpPr>
                <p:nvPr/>
              </p:nvSpPr>
              <p:spPr bwMode="auto">
                <a:xfrm flipH="1">
                  <a:off x="3067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7" name="Line 12186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221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8" name="Line 12187"/>
                <p:cNvSpPr>
                  <a:spLocks noChangeShapeType="1"/>
                </p:cNvSpPr>
                <p:nvPr/>
              </p:nvSpPr>
              <p:spPr bwMode="auto">
                <a:xfrm flipH="1">
                  <a:off x="3204" y="221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69" name="Line 1218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0" name="Line 12189"/>
                <p:cNvSpPr>
                  <a:spLocks noChangeShapeType="1"/>
                </p:cNvSpPr>
                <p:nvPr/>
              </p:nvSpPr>
              <p:spPr bwMode="auto">
                <a:xfrm flipH="1">
                  <a:off x="3026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1" name="Line 12190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2" name="Line 12191"/>
                <p:cNvSpPr>
                  <a:spLocks noChangeShapeType="1"/>
                </p:cNvSpPr>
                <p:nvPr/>
              </p:nvSpPr>
              <p:spPr bwMode="auto">
                <a:xfrm flipH="1">
                  <a:off x="330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3" name="Line 1219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4" name="Line 12193"/>
                <p:cNvSpPr>
                  <a:spLocks noChangeShapeType="1"/>
                </p:cNvSpPr>
                <p:nvPr/>
              </p:nvSpPr>
              <p:spPr bwMode="auto">
                <a:xfrm flipH="1">
                  <a:off x="2910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5" name="Line 12194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6" name="Line 12195"/>
                <p:cNvSpPr>
                  <a:spLocks noChangeShapeType="1"/>
                </p:cNvSpPr>
                <p:nvPr/>
              </p:nvSpPr>
              <p:spPr bwMode="auto">
                <a:xfrm flipH="1">
                  <a:off x="2766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7" name="Line 1219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8" name="Line 12197"/>
                <p:cNvSpPr>
                  <a:spLocks noChangeShapeType="1"/>
                </p:cNvSpPr>
                <p:nvPr/>
              </p:nvSpPr>
              <p:spPr bwMode="auto">
                <a:xfrm flipH="1">
                  <a:off x="297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79" name="Line 12198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0" name="Line 12199"/>
                <p:cNvSpPr>
                  <a:spLocks noChangeShapeType="1"/>
                </p:cNvSpPr>
                <p:nvPr/>
              </p:nvSpPr>
              <p:spPr bwMode="auto">
                <a:xfrm flipH="1">
                  <a:off x="3122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1" name="Line 122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2" name="Line 12201"/>
                <p:cNvSpPr>
                  <a:spLocks noChangeShapeType="1"/>
                </p:cNvSpPr>
                <p:nvPr/>
              </p:nvSpPr>
              <p:spPr bwMode="auto">
                <a:xfrm flipH="1">
                  <a:off x="289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3" name="Line 12202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4" name="Line 12203"/>
                <p:cNvSpPr>
                  <a:spLocks noChangeShapeType="1"/>
                </p:cNvSpPr>
                <p:nvPr/>
              </p:nvSpPr>
              <p:spPr bwMode="auto">
                <a:xfrm flipH="1">
                  <a:off x="283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5" name="Line 12204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6" name="Line 12205"/>
                <p:cNvSpPr>
                  <a:spLocks noChangeShapeType="1"/>
                </p:cNvSpPr>
                <p:nvPr/>
              </p:nvSpPr>
              <p:spPr bwMode="auto">
                <a:xfrm flipH="1">
                  <a:off x="301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7" name="Line 122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8" name="Line 12207"/>
                <p:cNvSpPr>
                  <a:spLocks noChangeShapeType="1"/>
                </p:cNvSpPr>
                <p:nvPr/>
              </p:nvSpPr>
              <p:spPr bwMode="auto">
                <a:xfrm flipH="1">
                  <a:off x="279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89" name="Line 1220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0" name="Line 12209"/>
                <p:cNvSpPr>
                  <a:spLocks noChangeShapeType="1"/>
                </p:cNvSpPr>
                <p:nvPr/>
              </p:nvSpPr>
              <p:spPr bwMode="auto">
                <a:xfrm flipH="1">
                  <a:off x="2691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1" name="Line 122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2" name="Line 12211"/>
                <p:cNvSpPr>
                  <a:spLocks noChangeShapeType="1"/>
                </p:cNvSpPr>
                <p:nvPr/>
              </p:nvSpPr>
              <p:spPr bwMode="auto">
                <a:xfrm flipH="1">
                  <a:off x="2650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3" name="Line 12212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4" name="Line 12213"/>
                <p:cNvSpPr>
                  <a:spLocks noChangeShapeType="1"/>
                </p:cNvSpPr>
                <p:nvPr/>
              </p:nvSpPr>
              <p:spPr bwMode="auto">
                <a:xfrm flipH="1">
                  <a:off x="3033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5" name="Line 12214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6" name="Line 12215"/>
                <p:cNvSpPr>
                  <a:spLocks noChangeShapeType="1"/>
                </p:cNvSpPr>
                <p:nvPr/>
              </p:nvSpPr>
              <p:spPr bwMode="auto">
                <a:xfrm flipH="1">
                  <a:off x="329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7" name="Line 1221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8" name="Line 12217"/>
                <p:cNvSpPr>
                  <a:spLocks noChangeShapeType="1"/>
                </p:cNvSpPr>
                <p:nvPr/>
              </p:nvSpPr>
              <p:spPr bwMode="auto">
                <a:xfrm flipH="1">
                  <a:off x="2931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799" name="Line 1221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0" name="Line 12219"/>
                <p:cNvSpPr>
                  <a:spLocks noChangeShapeType="1"/>
                </p:cNvSpPr>
                <p:nvPr/>
              </p:nvSpPr>
              <p:spPr bwMode="auto">
                <a:xfrm flipH="1">
                  <a:off x="3067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1" name="Line 122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2" name="Line 12221"/>
                <p:cNvSpPr>
                  <a:spLocks noChangeShapeType="1"/>
                </p:cNvSpPr>
                <p:nvPr/>
              </p:nvSpPr>
              <p:spPr bwMode="auto">
                <a:xfrm flipH="1">
                  <a:off x="264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3" name="Line 1222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4" name="Line 12223"/>
                <p:cNvSpPr>
                  <a:spLocks noChangeShapeType="1"/>
                </p:cNvSpPr>
                <p:nvPr/>
              </p:nvSpPr>
              <p:spPr bwMode="auto">
                <a:xfrm flipH="1">
                  <a:off x="2787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5" name="Line 1222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6" name="Line 12225"/>
                <p:cNvSpPr>
                  <a:spLocks noChangeShapeType="1"/>
                </p:cNvSpPr>
                <p:nvPr/>
              </p:nvSpPr>
              <p:spPr bwMode="auto">
                <a:xfrm flipH="1">
                  <a:off x="2739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7" name="Line 1222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8" name="Line 12227"/>
                <p:cNvSpPr>
                  <a:spLocks noChangeShapeType="1"/>
                </p:cNvSpPr>
                <p:nvPr/>
              </p:nvSpPr>
              <p:spPr bwMode="auto">
                <a:xfrm flipH="1">
                  <a:off x="3081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09" name="Line 12228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0" name="Line 12229"/>
                <p:cNvSpPr>
                  <a:spLocks noChangeShapeType="1"/>
                </p:cNvSpPr>
                <p:nvPr/>
              </p:nvSpPr>
              <p:spPr bwMode="auto">
                <a:xfrm flipH="1">
                  <a:off x="2985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1" name="Line 122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2" name="Line 12231"/>
                <p:cNvSpPr>
                  <a:spLocks noChangeShapeType="1"/>
                </p:cNvSpPr>
                <p:nvPr/>
              </p:nvSpPr>
              <p:spPr bwMode="auto">
                <a:xfrm flipH="1">
                  <a:off x="265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3" name="Line 12232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4" name="Line 12233"/>
                <p:cNvSpPr>
                  <a:spLocks noChangeShapeType="1"/>
                </p:cNvSpPr>
                <p:nvPr/>
              </p:nvSpPr>
              <p:spPr bwMode="auto">
                <a:xfrm flipH="1">
                  <a:off x="3197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5" name="Line 12234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6" name="Line 12235"/>
                <p:cNvSpPr>
                  <a:spLocks noChangeShapeType="1"/>
                </p:cNvSpPr>
                <p:nvPr/>
              </p:nvSpPr>
              <p:spPr bwMode="auto">
                <a:xfrm flipH="1">
                  <a:off x="322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7" name="Line 12236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8" name="Line 12237"/>
                <p:cNvSpPr>
                  <a:spLocks noChangeShapeType="1"/>
                </p:cNvSpPr>
                <p:nvPr/>
              </p:nvSpPr>
              <p:spPr bwMode="auto">
                <a:xfrm flipH="1">
                  <a:off x="2732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19" name="Line 1223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0" name="Line 12239"/>
                <p:cNvSpPr>
                  <a:spLocks noChangeShapeType="1"/>
                </p:cNvSpPr>
                <p:nvPr/>
              </p:nvSpPr>
              <p:spPr bwMode="auto">
                <a:xfrm flipH="1">
                  <a:off x="2678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1" name="Line 1224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2" name="Line 12241"/>
                <p:cNvSpPr>
                  <a:spLocks noChangeShapeType="1"/>
                </p:cNvSpPr>
                <p:nvPr/>
              </p:nvSpPr>
              <p:spPr bwMode="auto">
                <a:xfrm flipH="1">
                  <a:off x="269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3" name="Line 12242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4" name="Line 12243"/>
                <p:cNvSpPr>
                  <a:spLocks noChangeShapeType="1"/>
                </p:cNvSpPr>
                <p:nvPr/>
              </p:nvSpPr>
              <p:spPr bwMode="auto">
                <a:xfrm flipH="1">
                  <a:off x="3006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5" name="Line 12244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6" name="Line 12245"/>
                <p:cNvSpPr>
                  <a:spLocks noChangeShapeType="1"/>
                </p:cNvSpPr>
                <p:nvPr/>
              </p:nvSpPr>
              <p:spPr bwMode="auto">
                <a:xfrm flipH="1">
                  <a:off x="257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7" name="Line 1224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8" name="Line 12247"/>
                <p:cNvSpPr>
                  <a:spLocks noChangeShapeType="1"/>
                </p:cNvSpPr>
                <p:nvPr/>
              </p:nvSpPr>
              <p:spPr bwMode="auto">
                <a:xfrm flipH="1">
                  <a:off x="265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29" name="Line 12248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0" name="Line 12249"/>
                <p:cNvSpPr>
                  <a:spLocks noChangeShapeType="1"/>
                </p:cNvSpPr>
                <p:nvPr/>
              </p:nvSpPr>
              <p:spPr bwMode="auto">
                <a:xfrm flipH="1">
                  <a:off x="3115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1" name="Line 12250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2" name="Line 12251"/>
                <p:cNvSpPr>
                  <a:spLocks noChangeShapeType="1"/>
                </p:cNvSpPr>
                <p:nvPr/>
              </p:nvSpPr>
              <p:spPr bwMode="auto">
                <a:xfrm flipH="1">
                  <a:off x="325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3" name="Line 12252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4" name="Line 12253"/>
                <p:cNvSpPr>
                  <a:spLocks noChangeShapeType="1"/>
                </p:cNvSpPr>
                <p:nvPr/>
              </p:nvSpPr>
              <p:spPr bwMode="auto">
                <a:xfrm flipH="1">
                  <a:off x="286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5" name="Line 1225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6" name="Line 12255"/>
                <p:cNvSpPr>
                  <a:spLocks noChangeShapeType="1"/>
                </p:cNvSpPr>
                <p:nvPr/>
              </p:nvSpPr>
              <p:spPr bwMode="auto">
                <a:xfrm flipH="1">
                  <a:off x="289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7" name="Line 12256"/>
                <p:cNvSpPr>
                  <a:spLocks noChangeShapeType="1"/>
                </p:cNvSpPr>
                <p:nvPr/>
              </p:nvSpPr>
              <p:spPr bwMode="auto">
                <a:xfrm flipH="1" flipV="1">
                  <a:off x="2383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8" name="Line 12257"/>
                <p:cNvSpPr>
                  <a:spLocks noChangeShapeType="1"/>
                </p:cNvSpPr>
                <p:nvPr/>
              </p:nvSpPr>
              <p:spPr bwMode="auto">
                <a:xfrm flipH="1">
                  <a:off x="2383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39" name="Line 12258"/>
                <p:cNvSpPr>
                  <a:spLocks noChangeShapeType="1"/>
                </p:cNvSpPr>
                <p:nvPr/>
              </p:nvSpPr>
              <p:spPr bwMode="auto">
                <a:xfrm flipH="1" flipV="1">
                  <a:off x="2349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0" name="Line 12259"/>
                <p:cNvSpPr>
                  <a:spLocks noChangeShapeType="1"/>
                </p:cNvSpPr>
                <p:nvPr/>
              </p:nvSpPr>
              <p:spPr bwMode="auto">
                <a:xfrm flipH="1">
                  <a:off x="2349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1" name="Line 122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2" name="Line 12261"/>
                <p:cNvSpPr>
                  <a:spLocks noChangeShapeType="1"/>
                </p:cNvSpPr>
                <p:nvPr/>
              </p:nvSpPr>
              <p:spPr bwMode="auto">
                <a:xfrm flipH="1">
                  <a:off x="2896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3" name="Line 122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4" name="Line 12263"/>
                <p:cNvSpPr>
                  <a:spLocks noChangeShapeType="1"/>
                </p:cNvSpPr>
                <p:nvPr/>
              </p:nvSpPr>
              <p:spPr bwMode="auto">
                <a:xfrm flipH="1">
                  <a:off x="2992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5" name="Line 12264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6" name="Line 12265"/>
                <p:cNvSpPr>
                  <a:spLocks noChangeShapeType="1"/>
                </p:cNvSpPr>
                <p:nvPr/>
              </p:nvSpPr>
              <p:spPr bwMode="auto">
                <a:xfrm flipH="1">
                  <a:off x="2507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7" name="Line 12266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8" name="Line 12267"/>
                <p:cNvSpPr>
                  <a:spLocks noChangeShapeType="1"/>
                </p:cNvSpPr>
                <p:nvPr/>
              </p:nvSpPr>
              <p:spPr bwMode="auto">
                <a:xfrm flipH="1">
                  <a:off x="318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49" name="Line 122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3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0" name="Line 12269"/>
                <p:cNvSpPr>
                  <a:spLocks noChangeShapeType="1"/>
                </p:cNvSpPr>
                <p:nvPr/>
              </p:nvSpPr>
              <p:spPr bwMode="auto">
                <a:xfrm flipH="1">
                  <a:off x="343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1" name="Line 12270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2" name="Line 12271"/>
                <p:cNvSpPr>
                  <a:spLocks noChangeShapeType="1"/>
                </p:cNvSpPr>
                <p:nvPr/>
              </p:nvSpPr>
              <p:spPr bwMode="auto">
                <a:xfrm flipH="1">
                  <a:off x="3074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3" name="Line 12272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4" name="Line 12273"/>
                <p:cNvSpPr>
                  <a:spLocks noChangeShapeType="1"/>
                </p:cNvSpPr>
                <p:nvPr/>
              </p:nvSpPr>
              <p:spPr bwMode="auto">
                <a:xfrm flipH="1">
                  <a:off x="2821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5" name="Line 1227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6" name="Line 12275"/>
                <p:cNvSpPr>
                  <a:spLocks noChangeShapeType="1"/>
                </p:cNvSpPr>
                <p:nvPr/>
              </p:nvSpPr>
              <p:spPr bwMode="auto">
                <a:xfrm flipH="1">
                  <a:off x="3129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7" name="Line 1227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8" name="Line 12277"/>
                <p:cNvSpPr>
                  <a:spLocks noChangeShapeType="1"/>
                </p:cNvSpPr>
                <p:nvPr/>
              </p:nvSpPr>
              <p:spPr bwMode="auto">
                <a:xfrm flipH="1">
                  <a:off x="2780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59" name="Line 12278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0" name="Line 12279"/>
                <p:cNvSpPr>
                  <a:spLocks noChangeShapeType="1"/>
                </p:cNvSpPr>
                <p:nvPr/>
              </p:nvSpPr>
              <p:spPr bwMode="auto">
                <a:xfrm flipH="1">
                  <a:off x="330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1" name="Line 12280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2" name="Line 12281"/>
                <p:cNvSpPr>
                  <a:spLocks noChangeShapeType="1"/>
                </p:cNvSpPr>
                <p:nvPr/>
              </p:nvSpPr>
              <p:spPr bwMode="auto">
                <a:xfrm flipH="1">
                  <a:off x="3061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3" name="Line 12282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4" name="Line 12283"/>
                <p:cNvSpPr>
                  <a:spLocks noChangeShapeType="1"/>
                </p:cNvSpPr>
                <p:nvPr/>
              </p:nvSpPr>
              <p:spPr bwMode="auto">
                <a:xfrm flipH="1">
                  <a:off x="306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5" name="Line 12284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6" name="Line 12285"/>
                <p:cNvSpPr>
                  <a:spLocks noChangeShapeType="1"/>
                </p:cNvSpPr>
                <p:nvPr/>
              </p:nvSpPr>
              <p:spPr bwMode="auto">
                <a:xfrm flipH="1">
                  <a:off x="2855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7" name="Line 1228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8" name="Line 12287"/>
                <p:cNvSpPr>
                  <a:spLocks noChangeShapeType="1"/>
                </p:cNvSpPr>
                <p:nvPr/>
              </p:nvSpPr>
              <p:spPr bwMode="auto">
                <a:xfrm flipH="1">
                  <a:off x="286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69" name="Line 12288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0" name="Line 12289"/>
                <p:cNvSpPr>
                  <a:spLocks noChangeShapeType="1"/>
                </p:cNvSpPr>
                <p:nvPr/>
              </p:nvSpPr>
              <p:spPr bwMode="auto">
                <a:xfrm flipH="1">
                  <a:off x="3218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1" name="Line 1229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2" name="Line 12291"/>
                <p:cNvSpPr>
                  <a:spLocks noChangeShapeType="1"/>
                </p:cNvSpPr>
                <p:nvPr/>
              </p:nvSpPr>
              <p:spPr bwMode="auto">
                <a:xfrm flipH="1">
                  <a:off x="291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3" name="Line 12292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4" name="Line 12293"/>
                <p:cNvSpPr>
                  <a:spLocks noChangeShapeType="1"/>
                </p:cNvSpPr>
                <p:nvPr/>
              </p:nvSpPr>
              <p:spPr bwMode="auto">
                <a:xfrm flipH="1">
                  <a:off x="250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5" name="Line 12294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6" name="Line 12295"/>
                <p:cNvSpPr>
                  <a:spLocks noChangeShapeType="1"/>
                </p:cNvSpPr>
                <p:nvPr/>
              </p:nvSpPr>
              <p:spPr bwMode="auto">
                <a:xfrm flipH="1">
                  <a:off x="299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7" name="Line 1229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878" name="Line 12297"/>
                <p:cNvSpPr>
                  <a:spLocks noChangeShapeType="1"/>
                </p:cNvSpPr>
                <p:nvPr/>
              </p:nvSpPr>
              <p:spPr bwMode="auto">
                <a:xfrm flipH="1">
                  <a:off x="2869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0" name="Group 12499"/>
              <p:cNvGrpSpPr>
                <a:grpSpLocks/>
              </p:cNvGrpSpPr>
              <p:nvPr/>
            </p:nvGrpSpPr>
            <p:grpSpPr bwMode="auto">
              <a:xfrm>
                <a:off x="2363" y="1481"/>
                <a:ext cx="1094" cy="725"/>
                <a:chOff x="2363" y="1481"/>
                <a:chExt cx="1094" cy="725"/>
              </a:xfrm>
            </p:grpSpPr>
            <p:sp>
              <p:nvSpPr>
                <p:cNvPr id="57479" name="Line 12299"/>
                <p:cNvSpPr>
                  <a:spLocks noChangeShapeType="1"/>
                </p:cNvSpPr>
                <p:nvPr/>
              </p:nvSpPr>
              <p:spPr bwMode="auto">
                <a:xfrm flipH="1" flipV="1">
                  <a:off x="236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0" name="Line 12300"/>
                <p:cNvSpPr>
                  <a:spLocks noChangeShapeType="1"/>
                </p:cNvSpPr>
                <p:nvPr/>
              </p:nvSpPr>
              <p:spPr bwMode="auto">
                <a:xfrm flipH="1">
                  <a:off x="236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1" name="Line 1230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2" name="Line 12302"/>
                <p:cNvSpPr>
                  <a:spLocks noChangeShapeType="1"/>
                </p:cNvSpPr>
                <p:nvPr/>
              </p:nvSpPr>
              <p:spPr bwMode="auto">
                <a:xfrm flipH="1">
                  <a:off x="289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3" name="Line 1230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4" name="Line 12304"/>
                <p:cNvSpPr>
                  <a:spLocks noChangeShapeType="1"/>
                </p:cNvSpPr>
                <p:nvPr/>
              </p:nvSpPr>
              <p:spPr bwMode="auto">
                <a:xfrm flipH="1">
                  <a:off x="3067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5" name="Line 12305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6" name="Line 12306"/>
                <p:cNvSpPr>
                  <a:spLocks noChangeShapeType="1"/>
                </p:cNvSpPr>
                <p:nvPr/>
              </p:nvSpPr>
              <p:spPr bwMode="auto">
                <a:xfrm flipH="1">
                  <a:off x="336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7" name="Line 12307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8" name="Line 12308"/>
                <p:cNvSpPr>
                  <a:spLocks noChangeShapeType="1"/>
                </p:cNvSpPr>
                <p:nvPr/>
              </p:nvSpPr>
              <p:spPr bwMode="auto">
                <a:xfrm flipH="1">
                  <a:off x="3095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89" name="Line 1230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48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0" name="Line 12310"/>
                <p:cNvSpPr>
                  <a:spLocks noChangeShapeType="1"/>
                </p:cNvSpPr>
                <p:nvPr/>
              </p:nvSpPr>
              <p:spPr bwMode="auto">
                <a:xfrm flipH="1">
                  <a:off x="2780" y="148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1" name="Line 1231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2" name="Line 12312"/>
                <p:cNvSpPr>
                  <a:spLocks noChangeShapeType="1"/>
                </p:cNvSpPr>
                <p:nvPr/>
              </p:nvSpPr>
              <p:spPr bwMode="auto">
                <a:xfrm flipH="1">
                  <a:off x="3108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3" name="Line 123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4" name="Line 12314"/>
                <p:cNvSpPr>
                  <a:spLocks noChangeShapeType="1"/>
                </p:cNvSpPr>
                <p:nvPr/>
              </p:nvSpPr>
              <p:spPr bwMode="auto">
                <a:xfrm flipH="1">
                  <a:off x="2855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5" name="Line 1231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6" name="Line 12316"/>
                <p:cNvSpPr>
                  <a:spLocks noChangeShapeType="1"/>
                </p:cNvSpPr>
                <p:nvPr/>
              </p:nvSpPr>
              <p:spPr bwMode="auto">
                <a:xfrm flipH="1">
                  <a:off x="291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7" name="Line 123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8" name="Line 12318"/>
                <p:cNvSpPr>
                  <a:spLocks noChangeShapeType="1"/>
                </p:cNvSpPr>
                <p:nvPr/>
              </p:nvSpPr>
              <p:spPr bwMode="auto">
                <a:xfrm flipH="1">
                  <a:off x="289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99" name="Line 123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0" name="Line 12320"/>
                <p:cNvSpPr>
                  <a:spLocks noChangeShapeType="1"/>
                </p:cNvSpPr>
                <p:nvPr/>
              </p:nvSpPr>
              <p:spPr bwMode="auto">
                <a:xfrm flipH="1">
                  <a:off x="2992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1" name="Line 12321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2" name="Line 12322"/>
                <p:cNvSpPr>
                  <a:spLocks noChangeShapeType="1"/>
                </p:cNvSpPr>
                <p:nvPr/>
              </p:nvSpPr>
              <p:spPr bwMode="auto">
                <a:xfrm flipH="1">
                  <a:off x="3163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3" name="Line 12323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4" name="Line 12324"/>
                <p:cNvSpPr>
                  <a:spLocks noChangeShapeType="1"/>
                </p:cNvSpPr>
                <p:nvPr/>
              </p:nvSpPr>
              <p:spPr bwMode="auto">
                <a:xfrm flipH="1">
                  <a:off x="323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5" name="Line 12325"/>
                <p:cNvSpPr>
                  <a:spLocks noChangeShapeType="1"/>
                </p:cNvSpPr>
                <p:nvPr/>
              </p:nvSpPr>
              <p:spPr bwMode="auto">
                <a:xfrm flipH="1" flipV="1">
                  <a:off x="343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6" name="Line 12326"/>
                <p:cNvSpPr>
                  <a:spLocks noChangeShapeType="1"/>
                </p:cNvSpPr>
                <p:nvPr/>
              </p:nvSpPr>
              <p:spPr bwMode="auto">
                <a:xfrm flipH="1">
                  <a:off x="343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7" name="Line 12327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8" name="Line 12328"/>
                <p:cNvSpPr>
                  <a:spLocks noChangeShapeType="1"/>
                </p:cNvSpPr>
                <p:nvPr/>
              </p:nvSpPr>
              <p:spPr bwMode="auto">
                <a:xfrm flipH="1">
                  <a:off x="2678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09" name="Line 123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0" name="Line 12330"/>
                <p:cNvSpPr>
                  <a:spLocks noChangeShapeType="1"/>
                </p:cNvSpPr>
                <p:nvPr/>
              </p:nvSpPr>
              <p:spPr bwMode="auto">
                <a:xfrm flipH="1">
                  <a:off x="291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1" name="Line 123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2" name="Line 12332"/>
                <p:cNvSpPr>
                  <a:spLocks noChangeShapeType="1"/>
                </p:cNvSpPr>
                <p:nvPr/>
              </p:nvSpPr>
              <p:spPr bwMode="auto">
                <a:xfrm flipH="1">
                  <a:off x="3149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3" name="Line 12333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4" name="Line 12334"/>
                <p:cNvSpPr>
                  <a:spLocks noChangeShapeType="1"/>
                </p:cNvSpPr>
                <p:nvPr/>
              </p:nvSpPr>
              <p:spPr bwMode="auto">
                <a:xfrm flipH="1">
                  <a:off x="254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5" name="Line 12335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6" name="Line 12336"/>
                <p:cNvSpPr>
                  <a:spLocks noChangeShapeType="1"/>
                </p:cNvSpPr>
                <p:nvPr/>
              </p:nvSpPr>
              <p:spPr bwMode="auto">
                <a:xfrm flipH="1">
                  <a:off x="334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7" name="Line 12337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8" name="Line 12338"/>
                <p:cNvSpPr>
                  <a:spLocks noChangeShapeType="1"/>
                </p:cNvSpPr>
                <p:nvPr/>
              </p:nvSpPr>
              <p:spPr bwMode="auto">
                <a:xfrm flipH="1">
                  <a:off x="324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19" name="Line 1233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0" name="Line 12340"/>
                <p:cNvSpPr>
                  <a:spLocks noChangeShapeType="1"/>
                </p:cNvSpPr>
                <p:nvPr/>
              </p:nvSpPr>
              <p:spPr bwMode="auto">
                <a:xfrm flipH="1">
                  <a:off x="267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1" name="Line 1234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214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2" name="Line 12342"/>
                <p:cNvSpPr>
                  <a:spLocks noChangeShapeType="1"/>
                </p:cNvSpPr>
                <p:nvPr/>
              </p:nvSpPr>
              <p:spPr bwMode="auto">
                <a:xfrm flipH="1">
                  <a:off x="3081" y="214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3" name="Line 12343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4" name="Line 12344"/>
                <p:cNvSpPr>
                  <a:spLocks noChangeShapeType="1"/>
                </p:cNvSpPr>
                <p:nvPr/>
              </p:nvSpPr>
              <p:spPr bwMode="auto">
                <a:xfrm flipH="1">
                  <a:off x="297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5" name="Line 12345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6" name="Line 12346"/>
                <p:cNvSpPr>
                  <a:spLocks noChangeShapeType="1"/>
                </p:cNvSpPr>
                <p:nvPr/>
              </p:nvSpPr>
              <p:spPr bwMode="auto">
                <a:xfrm flipH="1">
                  <a:off x="2589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7" name="Line 12347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8" name="Line 12348"/>
                <p:cNvSpPr>
                  <a:spLocks noChangeShapeType="1"/>
                </p:cNvSpPr>
                <p:nvPr/>
              </p:nvSpPr>
              <p:spPr bwMode="auto">
                <a:xfrm flipH="1">
                  <a:off x="330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29" name="Line 12349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0" name="Line 12350"/>
                <p:cNvSpPr>
                  <a:spLocks noChangeShapeType="1"/>
                </p:cNvSpPr>
                <p:nvPr/>
              </p:nvSpPr>
              <p:spPr bwMode="auto">
                <a:xfrm flipH="1">
                  <a:off x="311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1" name="Line 12351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2" name="Line 12352"/>
                <p:cNvSpPr>
                  <a:spLocks noChangeShapeType="1"/>
                </p:cNvSpPr>
                <p:nvPr/>
              </p:nvSpPr>
              <p:spPr bwMode="auto">
                <a:xfrm flipH="1">
                  <a:off x="2965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3" name="Line 12353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4" name="Line 12354"/>
                <p:cNvSpPr>
                  <a:spLocks noChangeShapeType="1"/>
                </p:cNvSpPr>
                <p:nvPr/>
              </p:nvSpPr>
              <p:spPr bwMode="auto">
                <a:xfrm flipH="1">
                  <a:off x="301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5" name="Line 1235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6" name="Line 12356"/>
                <p:cNvSpPr>
                  <a:spLocks noChangeShapeType="1"/>
                </p:cNvSpPr>
                <p:nvPr/>
              </p:nvSpPr>
              <p:spPr bwMode="auto">
                <a:xfrm flipH="1">
                  <a:off x="2917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7" name="Line 123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8" name="Line 12358"/>
                <p:cNvSpPr>
                  <a:spLocks noChangeShapeType="1"/>
                </p:cNvSpPr>
                <p:nvPr/>
              </p:nvSpPr>
              <p:spPr bwMode="auto">
                <a:xfrm flipH="1">
                  <a:off x="306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39" name="Line 12359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0" name="Line 12360"/>
                <p:cNvSpPr>
                  <a:spLocks noChangeShapeType="1"/>
                </p:cNvSpPr>
                <p:nvPr/>
              </p:nvSpPr>
              <p:spPr bwMode="auto">
                <a:xfrm flipH="1">
                  <a:off x="2753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1" name="Line 1236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2" name="Line 12362"/>
                <p:cNvSpPr>
                  <a:spLocks noChangeShapeType="1"/>
                </p:cNvSpPr>
                <p:nvPr/>
              </p:nvSpPr>
              <p:spPr bwMode="auto">
                <a:xfrm flipH="1">
                  <a:off x="3177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3" name="Line 12363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4" name="Line 12364"/>
                <p:cNvSpPr>
                  <a:spLocks noChangeShapeType="1"/>
                </p:cNvSpPr>
                <p:nvPr/>
              </p:nvSpPr>
              <p:spPr bwMode="auto">
                <a:xfrm flipH="1">
                  <a:off x="3197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5" name="Line 12365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6" name="Line 12366"/>
                <p:cNvSpPr>
                  <a:spLocks noChangeShapeType="1"/>
                </p:cNvSpPr>
                <p:nvPr/>
              </p:nvSpPr>
              <p:spPr bwMode="auto">
                <a:xfrm flipH="1">
                  <a:off x="245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7" name="Line 1236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8" name="Line 12368"/>
                <p:cNvSpPr>
                  <a:spLocks noChangeShapeType="1"/>
                </p:cNvSpPr>
                <p:nvPr/>
              </p:nvSpPr>
              <p:spPr bwMode="auto">
                <a:xfrm flipH="1">
                  <a:off x="291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Line 12369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0" name="Line 12370"/>
                <p:cNvSpPr>
                  <a:spLocks noChangeShapeType="1"/>
                </p:cNvSpPr>
                <p:nvPr/>
              </p:nvSpPr>
              <p:spPr bwMode="auto">
                <a:xfrm flipH="1">
                  <a:off x="2616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1" name="Line 1237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2" name="Line 12372"/>
                <p:cNvSpPr>
                  <a:spLocks noChangeShapeType="1"/>
                </p:cNvSpPr>
                <p:nvPr/>
              </p:nvSpPr>
              <p:spPr bwMode="auto">
                <a:xfrm flipH="1">
                  <a:off x="312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3" name="Line 1237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4" name="Line 12374"/>
                <p:cNvSpPr>
                  <a:spLocks noChangeShapeType="1"/>
                </p:cNvSpPr>
                <p:nvPr/>
              </p:nvSpPr>
              <p:spPr bwMode="auto">
                <a:xfrm flipH="1">
                  <a:off x="2602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5" name="Line 12375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6" name="Line 12376"/>
                <p:cNvSpPr>
                  <a:spLocks noChangeShapeType="1"/>
                </p:cNvSpPr>
                <p:nvPr/>
              </p:nvSpPr>
              <p:spPr bwMode="auto">
                <a:xfrm flipH="1">
                  <a:off x="3074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7" name="Line 1237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8" name="Line 12378"/>
                <p:cNvSpPr>
                  <a:spLocks noChangeShapeType="1"/>
                </p:cNvSpPr>
                <p:nvPr/>
              </p:nvSpPr>
              <p:spPr bwMode="auto">
                <a:xfrm flipH="1">
                  <a:off x="2787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59" name="Line 12379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0" name="Line 12380"/>
                <p:cNvSpPr>
                  <a:spLocks noChangeShapeType="1"/>
                </p:cNvSpPr>
                <p:nvPr/>
              </p:nvSpPr>
              <p:spPr bwMode="auto">
                <a:xfrm flipH="1">
                  <a:off x="330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1" name="Line 123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2" name="Line 12382"/>
                <p:cNvSpPr>
                  <a:spLocks noChangeShapeType="1"/>
                </p:cNvSpPr>
                <p:nvPr/>
              </p:nvSpPr>
              <p:spPr bwMode="auto">
                <a:xfrm flipH="1">
                  <a:off x="2985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3" name="Line 12383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4" name="Line 12384"/>
                <p:cNvSpPr>
                  <a:spLocks noChangeShapeType="1"/>
                </p:cNvSpPr>
                <p:nvPr/>
              </p:nvSpPr>
              <p:spPr bwMode="auto">
                <a:xfrm flipH="1">
                  <a:off x="270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5" name="Line 123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Line 12386"/>
                <p:cNvSpPr>
                  <a:spLocks noChangeShapeType="1"/>
                </p:cNvSpPr>
                <p:nvPr/>
              </p:nvSpPr>
              <p:spPr bwMode="auto">
                <a:xfrm flipH="1">
                  <a:off x="2951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7" name="Line 12387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8" name="Line 12388"/>
                <p:cNvSpPr>
                  <a:spLocks noChangeShapeType="1"/>
                </p:cNvSpPr>
                <p:nvPr/>
              </p:nvSpPr>
              <p:spPr bwMode="auto">
                <a:xfrm flipH="1">
                  <a:off x="2554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9" name="Line 12389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0" name="Line 12390"/>
                <p:cNvSpPr>
                  <a:spLocks noChangeShapeType="1"/>
                </p:cNvSpPr>
                <p:nvPr/>
              </p:nvSpPr>
              <p:spPr bwMode="auto">
                <a:xfrm flipH="1">
                  <a:off x="291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1" name="Line 123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2" name="Line 12392"/>
                <p:cNvSpPr>
                  <a:spLocks noChangeShapeType="1"/>
                </p:cNvSpPr>
                <p:nvPr/>
              </p:nvSpPr>
              <p:spPr bwMode="auto">
                <a:xfrm flipH="1">
                  <a:off x="313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3" name="Line 1239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4" name="Line 12394"/>
                <p:cNvSpPr>
                  <a:spLocks noChangeShapeType="1"/>
                </p:cNvSpPr>
                <p:nvPr/>
              </p:nvSpPr>
              <p:spPr bwMode="auto">
                <a:xfrm flipH="1">
                  <a:off x="291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5" name="Line 12395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6" name="Line 12396"/>
                <p:cNvSpPr>
                  <a:spLocks noChangeShapeType="1"/>
                </p:cNvSpPr>
                <p:nvPr/>
              </p:nvSpPr>
              <p:spPr bwMode="auto">
                <a:xfrm flipH="1">
                  <a:off x="2643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7" name="Line 12397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8" name="Line 12398"/>
                <p:cNvSpPr>
                  <a:spLocks noChangeShapeType="1"/>
                </p:cNvSpPr>
                <p:nvPr/>
              </p:nvSpPr>
              <p:spPr bwMode="auto">
                <a:xfrm flipH="1">
                  <a:off x="301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79" name="Line 1239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0" name="Line 12400"/>
                <p:cNvSpPr>
                  <a:spLocks noChangeShapeType="1"/>
                </p:cNvSpPr>
                <p:nvPr/>
              </p:nvSpPr>
              <p:spPr bwMode="auto">
                <a:xfrm flipH="1">
                  <a:off x="3026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1" name="Line 12401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2" name="Line 12402"/>
                <p:cNvSpPr>
                  <a:spLocks noChangeShapeType="1"/>
                </p:cNvSpPr>
                <p:nvPr/>
              </p:nvSpPr>
              <p:spPr bwMode="auto">
                <a:xfrm flipH="1">
                  <a:off x="3006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Line 12403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4" name="Line 12404"/>
                <p:cNvSpPr>
                  <a:spLocks noChangeShapeType="1"/>
                </p:cNvSpPr>
                <p:nvPr/>
              </p:nvSpPr>
              <p:spPr bwMode="auto">
                <a:xfrm flipH="1">
                  <a:off x="2972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5" name="Line 12405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6" name="Line 12406"/>
                <p:cNvSpPr>
                  <a:spLocks noChangeShapeType="1"/>
                </p:cNvSpPr>
                <p:nvPr/>
              </p:nvSpPr>
              <p:spPr bwMode="auto">
                <a:xfrm flipH="1">
                  <a:off x="2595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7" name="Line 12407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8" name="Line 12408"/>
                <p:cNvSpPr>
                  <a:spLocks noChangeShapeType="1"/>
                </p:cNvSpPr>
                <p:nvPr/>
              </p:nvSpPr>
              <p:spPr bwMode="auto">
                <a:xfrm flipH="1">
                  <a:off x="262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9" name="Line 124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0" name="Line 12410"/>
                <p:cNvSpPr>
                  <a:spLocks noChangeShapeType="1"/>
                </p:cNvSpPr>
                <p:nvPr/>
              </p:nvSpPr>
              <p:spPr bwMode="auto">
                <a:xfrm flipH="1">
                  <a:off x="297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1" name="Line 12411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2" name="Line 12412"/>
                <p:cNvSpPr>
                  <a:spLocks noChangeShapeType="1"/>
                </p:cNvSpPr>
                <p:nvPr/>
              </p:nvSpPr>
              <p:spPr bwMode="auto">
                <a:xfrm flipH="1">
                  <a:off x="2541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3" name="Line 12413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4" name="Line 12414"/>
                <p:cNvSpPr>
                  <a:spLocks noChangeShapeType="1"/>
                </p:cNvSpPr>
                <p:nvPr/>
              </p:nvSpPr>
              <p:spPr bwMode="auto">
                <a:xfrm flipH="1">
                  <a:off x="270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5" name="Line 12415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6" name="Line 12416"/>
                <p:cNvSpPr>
                  <a:spLocks noChangeShapeType="1"/>
                </p:cNvSpPr>
                <p:nvPr/>
              </p:nvSpPr>
              <p:spPr bwMode="auto">
                <a:xfrm flipH="1">
                  <a:off x="3163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7" name="Line 1241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8" name="Line 12418"/>
                <p:cNvSpPr>
                  <a:spLocks noChangeShapeType="1"/>
                </p:cNvSpPr>
                <p:nvPr/>
              </p:nvSpPr>
              <p:spPr bwMode="auto">
                <a:xfrm flipH="1">
                  <a:off x="2780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99" name="Line 124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Line 12420"/>
                <p:cNvSpPr>
                  <a:spLocks noChangeShapeType="1"/>
                </p:cNvSpPr>
                <p:nvPr/>
              </p:nvSpPr>
              <p:spPr bwMode="auto">
                <a:xfrm flipH="1">
                  <a:off x="2999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1" name="Line 124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2" name="Line 12422"/>
                <p:cNvSpPr>
                  <a:spLocks noChangeShapeType="1"/>
                </p:cNvSpPr>
                <p:nvPr/>
              </p:nvSpPr>
              <p:spPr bwMode="auto">
                <a:xfrm flipH="1">
                  <a:off x="2944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3" name="Line 12423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4" name="Line 12424"/>
                <p:cNvSpPr>
                  <a:spLocks noChangeShapeType="1"/>
                </p:cNvSpPr>
                <p:nvPr/>
              </p:nvSpPr>
              <p:spPr bwMode="auto">
                <a:xfrm flipH="1">
                  <a:off x="3136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5" name="Line 12425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6" name="Line 12426"/>
                <p:cNvSpPr>
                  <a:spLocks noChangeShapeType="1"/>
                </p:cNvSpPr>
                <p:nvPr/>
              </p:nvSpPr>
              <p:spPr bwMode="auto">
                <a:xfrm flipH="1">
                  <a:off x="311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7" name="Line 12427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8" name="Line 12428"/>
                <p:cNvSpPr>
                  <a:spLocks noChangeShapeType="1"/>
                </p:cNvSpPr>
                <p:nvPr/>
              </p:nvSpPr>
              <p:spPr bwMode="auto">
                <a:xfrm flipH="1">
                  <a:off x="3184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9" name="Line 12429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0" name="Line 12430"/>
                <p:cNvSpPr>
                  <a:spLocks noChangeShapeType="1"/>
                </p:cNvSpPr>
                <p:nvPr/>
              </p:nvSpPr>
              <p:spPr bwMode="auto">
                <a:xfrm flipH="1">
                  <a:off x="2561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1" name="Line 124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2" name="Line 12432"/>
                <p:cNvSpPr>
                  <a:spLocks noChangeShapeType="1"/>
                </p:cNvSpPr>
                <p:nvPr/>
              </p:nvSpPr>
              <p:spPr bwMode="auto">
                <a:xfrm flipH="1">
                  <a:off x="3108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3" name="Line 1243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4" name="Line 12434"/>
                <p:cNvSpPr>
                  <a:spLocks noChangeShapeType="1"/>
                </p:cNvSpPr>
                <p:nvPr/>
              </p:nvSpPr>
              <p:spPr bwMode="auto">
                <a:xfrm flipH="1">
                  <a:off x="2657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5" name="Line 124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6" name="Line 12436"/>
                <p:cNvSpPr>
                  <a:spLocks noChangeShapeType="1"/>
                </p:cNvSpPr>
                <p:nvPr/>
              </p:nvSpPr>
              <p:spPr bwMode="auto">
                <a:xfrm flipH="1">
                  <a:off x="2924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7" name="Line 12437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8" name="Line 12438"/>
                <p:cNvSpPr>
                  <a:spLocks noChangeShapeType="1"/>
                </p:cNvSpPr>
                <p:nvPr/>
              </p:nvSpPr>
              <p:spPr bwMode="auto">
                <a:xfrm flipH="1">
                  <a:off x="339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19" name="Line 12439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0" name="Line 12440"/>
                <p:cNvSpPr>
                  <a:spLocks noChangeShapeType="1"/>
                </p:cNvSpPr>
                <p:nvPr/>
              </p:nvSpPr>
              <p:spPr bwMode="auto">
                <a:xfrm flipH="1">
                  <a:off x="3033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1" name="Line 12441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2" name="Line 12442"/>
                <p:cNvSpPr>
                  <a:spLocks noChangeShapeType="1"/>
                </p:cNvSpPr>
                <p:nvPr/>
              </p:nvSpPr>
              <p:spPr bwMode="auto">
                <a:xfrm flipH="1">
                  <a:off x="3293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3" name="Line 1244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4" name="Line 12444"/>
                <p:cNvSpPr>
                  <a:spLocks noChangeShapeType="1"/>
                </p:cNvSpPr>
                <p:nvPr/>
              </p:nvSpPr>
              <p:spPr bwMode="auto">
                <a:xfrm flipH="1">
                  <a:off x="2917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5" name="Line 12445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6" name="Line 12446"/>
                <p:cNvSpPr>
                  <a:spLocks noChangeShapeType="1"/>
                </p:cNvSpPr>
                <p:nvPr/>
              </p:nvSpPr>
              <p:spPr bwMode="auto">
                <a:xfrm flipH="1">
                  <a:off x="2821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7" name="Line 12447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8" name="Line 12448"/>
                <p:cNvSpPr>
                  <a:spLocks noChangeShapeType="1"/>
                </p:cNvSpPr>
                <p:nvPr/>
              </p:nvSpPr>
              <p:spPr bwMode="auto">
                <a:xfrm flipH="1">
                  <a:off x="3245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29" name="Line 12449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0" name="Line 12450"/>
                <p:cNvSpPr>
                  <a:spLocks noChangeShapeType="1"/>
                </p:cNvSpPr>
                <p:nvPr/>
              </p:nvSpPr>
              <p:spPr bwMode="auto">
                <a:xfrm flipH="1">
                  <a:off x="2643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1" name="Line 1245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2" name="Line 12452"/>
                <p:cNvSpPr>
                  <a:spLocks noChangeShapeType="1"/>
                </p:cNvSpPr>
                <p:nvPr/>
              </p:nvSpPr>
              <p:spPr bwMode="auto">
                <a:xfrm flipH="1">
                  <a:off x="3108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3" name="Line 12453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4" name="Line 12454"/>
                <p:cNvSpPr>
                  <a:spLocks noChangeShapeType="1"/>
                </p:cNvSpPr>
                <p:nvPr/>
              </p:nvSpPr>
              <p:spPr bwMode="auto">
                <a:xfrm flipH="1">
                  <a:off x="3191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5" name="Line 12455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6" name="Line 12456"/>
                <p:cNvSpPr>
                  <a:spLocks noChangeShapeType="1"/>
                </p:cNvSpPr>
                <p:nvPr/>
              </p:nvSpPr>
              <p:spPr bwMode="auto">
                <a:xfrm flipH="1">
                  <a:off x="253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7" name="Line 1245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8" name="Line 12458"/>
                <p:cNvSpPr>
                  <a:spLocks noChangeShapeType="1"/>
                </p:cNvSpPr>
                <p:nvPr/>
              </p:nvSpPr>
              <p:spPr bwMode="auto">
                <a:xfrm flipH="1">
                  <a:off x="2992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39" name="Line 124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0" name="Line 12460"/>
                <p:cNvSpPr>
                  <a:spLocks noChangeShapeType="1"/>
                </p:cNvSpPr>
                <p:nvPr/>
              </p:nvSpPr>
              <p:spPr bwMode="auto">
                <a:xfrm flipH="1">
                  <a:off x="305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1" name="Line 12461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2" name="Line 12462"/>
                <p:cNvSpPr>
                  <a:spLocks noChangeShapeType="1"/>
                </p:cNvSpPr>
                <p:nvPr/>
              </p:nvSpPr>
              <p:spPr bwMode="auto">
                <a:xfrm flipH="1">
                  <a:off x="2568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3" name="Line 12463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4" name="Line 12464"/>
                <p:cNvSpPr>
                  <a:spLocks noChangeShapeType="1"/>
                </p:cNvSpPr>
                <p:nvPr/>
              </p:nvSpPr>
              <p:spPr bwMode="auto">
                <a:xfrm flipH="1">
                  <a:off x="258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5" name="Line 12465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6" name="Line 12466"/>
                <p:cNvSpPr>
                  <a:spLocks noChangeShapeType="1"/>
                </p:cNvSpPr>
                <p:nvPr/>
              </p:nvSpPr>
              <p:spPr bwMode="auto">
                <a:xfrm flipH="1">
                  <a:off x="302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7" name="Line 12467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8" name="Line 12468"/>
                <p:cNvSpPr>
                  <a:spLocks noChangeShapeType="1"/>
                </p:cNvSpPr>
                <p:nvPr/>
              </p:nvSpPr>
              <p:spPr bwMode="auto">
                <a:xfrm flipH="1">
                  <a:off x="2643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49" name="Line 12469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0" name="Line 12470"/>
                <p:cNvSpPr>
                  <a:spLocks noChangeShapeType="1"/>
                </p:cNvSpPr>
                <p:nvPr/>
              </p:nvSpPr>
              <p:spPr bwMode="auto">
                <a:xfrm flipH="1">
                  <a:off x="308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1" name="Line 12471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2" name="Line 12472"/>
                <p:cNvSpPr>
                  <a:spLocks noChangeShapeType="1"/>
                </p:cNvSpPr>
                <p:nvPr/>
              </p:nvSpPr>
              <p:spPr bwMode="auto">
                <a:xfrm flipH="1">
                  <a:off x="339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3" name="Line 12473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4" name="Line 12474"/>
                <p:cNvSpPr>
                  <a:spLocks noChangeShapeType="1"/>
                </p:cNvSpPr>
                <p:nvPr/>
              </p:nvSpPr>
              <p:spPr bwMode="auto">
                <a:xfrm flipH="1">
                  <a:off x="278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5" name="Line 12475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6" name="Line 12476"/>
                <p:cNvSpPr>
                  <a:spLocks noChangeShapeType="1"/>
                </p:cNvSpPr>
                <p:nvPr/>
              </p:nvSpPr>
              <p:spPr bwMode="auto">
                <a:xfrm flipH="1">
                  <a:off x="3273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7" name="Line 12477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8" name="Line 12478"/>
                <p:cNvSpPr>
                  <a:spLocks noChangeShapeType="1"/>
                </p:cNvSpPr>
                <p:nvPr/>
              </p:nvSpPr>
              <p:spPr bwMode="auto">
                <a:xfrm flipH="1">
                  <a:off x="339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59" name="Line 1247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0" name="Line 12480"/>
                <p:cNvSpPr>
                  <a:spLocks noChangeShapeType="1"/>
                </p:cNvSpPr>
                <p:nvPr/>
              </p:nvSpPr>
              <p:spPr bwMode="auto">
                <a:xfrm flipH="1">
                  <a:off x="310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1" name="Line 12481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2" name="Line 12482"/>
                <p:cNvSpPr>
                  <a:spLocks noChangeShapeType="1"/>
                </p:cNvSpPr>
                <p:nvPr/>
              </p:nvSpPr>
              <p:spPr bwMode="auto">
                <a:xfrm flipH="1">
                  <a:off x="3300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3" name="Line 12483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4" name="Line 12484"/>
                <p:cNvSpPr>
                  <a:spLocks noChangeShapeType="1"/>
                </p:cNvSpPr>
                <p:nvPr/>
              </p:nvSpPr>
              <p:spPr bwMode="auto">
                <a:xfrm flipH="1">
                  <a:off x="315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5" name="Line 124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6" name="Line 12486"/>
                <p:cNvSpPr>
                  <a:spLocks noChangeShapeType="1"/>
                </p:cNvSpPr>
                <p:nvPr/>
              </p:nvSpPr>
              <p:spPr bwMode="auto">
                <a:xfrm flipH="1">
                  <a:off x="295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7" name="Line 124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8" name="Line 12488"/>
                <p:cNvSpPr>
                  <a:spLocks noChangeShapeType="1"/>
                </p:cNvSpPr>
                <p:nvPr/>
              </p:nvSpPr>
              <p:spPr bwMode="auto">
                <a:xfrm flipH="1">
                  <a:off x="291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69" name="Line 12489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0" name="Line 12490"/>
                <p:cNvSpPr>
                  <a:spLocks noChangeShapeType="1"/>
                </p:cNvSpPr>
                <p:nvPr/>
              </p:nvSpPr>
              <p:spPr bwMode="auto">
                <a:xfrm flipH="1">
                  <a:off x="2746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1" name="Line 124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2" name="Line 12492"/>
                <p:cNvSpPr>
                  <a:spLocks noChangeShapeType="1"/>
                </p:cNvSpPr>
                <p:nvPr/>
              </p:nvSpPr>
              <p:spPr bwMode="auto">
                <a:xfrm flipH="1">
                  <a:off x="3115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3" name="Line 12493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4" name="Line 12494"/>
                <p:cNvSpPr>
                  <a:spLocks noChangeShapeType="1"/>
                </p:cNvSpPr>
                <p:nvPr/>
              </p:nvSpPr>
              <p:spPr bwMode="auto">
                <a:xfrm flipH="1">
                  <a:off x="3211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5" name="Line 1249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6" name="Line 12496"/>
                <p:cNvSpPr>
                  <a:spLocks noChangeShapeType="1"/>
                </p:cNvSpPr>
                <p:nvPr/>
              </p:nvSpPr>
              <p:spPr bwMode="auto">
                <a:xfrm flipH="1">
                  <a:off x="2698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7" name="Line 12497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8" name="Line 12498"/>
                <p:cNvSpPr>
                  <a:spLocks noChangeShapeType="1"/>
                </p:cNvSpPr>
                <p:nvPr/>
              </p:nvSpPr>
              <p:spPr bwMode="auto">
                <a:xfrm flipH="1">
                  <a:off x="2678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1" name="Group 12700"/>
              <p:cNvGrpSpPr>
                <a:grpSpLocks/>
              </p:cNvGrpSpPr>
              <p:nvPr/>
            </p:nvGrpSpPr>
            <p:grpSpPr bwMode="auto">
              <a:xfrm>
                <a:off x="2315" y="1454"/>
                <a:ext cx="1108" cy="752"/>
                <a:chOff x="2315" y="1454"/>
                <a:chExt cx="1108" cy="752"/>
              </a:xfrm>
            </p:grpSpPr>
            <p:sp>
              <p:nvSpPr>
                <p:cNvPr id="57279" name="Line 12500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0" name="Line 12501"/>
                <p:cNvSpPr>
                  <a:spLocks noChangeShapeType="1"/>
                </p:cNvSpPr>
                <p:nvPr/>
              </p:nvSpPr>
              <p:spPr bwMode="auto">
                <a:xfrm flipH="1">
                  <a:off x="254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1" name="Line 12502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2" name="Line 12503"/>
                <p:cNvSpPr>
                  <a:spLocks noChangeShapeType="1"/>
                </p:cNvSpPr>
                <p:nvPr/>
              </p:nvSpPr>
              <p:spPr bwMode="auto">
                <a:xfrm flipH="1">
                  <a:off x="325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3" name="Line 12504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4" name="Line 12505"/>
                <p:cNvSpPr>
                  <a:spLocks noChangeShapeType="1"/>
                </p:cNvSpPr>
                <p:nvPr/>
              </p:nvSpPr>
              <p:spPr bwMode="auto">
                <a:xfrm flipH="1">
                  <a:off x="301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5" name="Line 12506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6" name="Line 12507"/>
                <p:cNvSpPr>
                  <a:spLocks noChangeShapeType="1"/>
                </p:cNvSpPr>
                <p:nvPr/>
              </p:nvSpPr>
              <p:spPr bwMode="auto">
                <a:xfrm flipH="1">
                  <a:off x="2643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7" name="Line 1250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8" name="Line 12509"/>
                <p:cNvSpPr>
                  <a:spLocks noChangeShapeType="1"/>
                </p:cNvSpPr>
                <p:nvPr/>
              </p:nvSpPr>
              <p:spPr bwMode="auto">
                <a:xfrm flipH="1">
                  <a:off x="3061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89" name="Line 125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0" name="Line 12511"/>
                <p:cNvSpPr>
                  <a:spLocks noChangeShapeType="1"/>
                </p:cNvSpPr>
                <p:nvPr/>
              </p:nvSpPr>
              <p:spPr bwMode="auto">
                <a:xfrm flipH="1">
                  <a:off x="304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1" name="Line 1251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2" name="Line 12513"/>
                <p:cNvSpPr>
                  <a:spLocks noChangeShapeType="1"/>
                </p:cNvSpPr>
                <p:nvPr/>
              </p:nvSpPr>
              <p:spPr bwMode="auto">
                <a:xfrm flipH="1">
                  <a:off x="2896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3" name="Line 12514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4" name="Line 12515"/>
                <p:cNvSpPr>
                  <a:spLocks noChangeShapeType="1"/>
                </p:cNvSpPr>
                <p:nvPr/>
              </p:nvSpPr>
              <p:spPr bwMode="auto">
                <a:xfrm flipH="1">
                  <a:off x="3163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5" name="Line 12516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6" name="Line 12517"/>
                <p:cNvSpPr>
                  <a:spLocks noChangeShapeType="1"/>
                </p:cNvSpPr>
                <p:nvPr/>
              </p:nvSpPr>
              <p:spPr bwMode="auto">
                <a:xfrm flipH="1">
                  <a:off x="3204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7" name="Line 12518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8" name="Line 12519"/>
                <p:cNvSpPr>
                  <a:spLocks noChangeShapeType="1"/>
                </p:cNvSpPr>
                <p:nvPr/>
              </p:nvSpPr>
              <p:spPr bwMode="auto">
                <a:xfrm flipH="1">
                  <a:off x="2828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99" name="Line 12520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0" name="Line 12521"/>
                <p:cNvSpPr>
                  <a:spLocks noChangeShapeType="1"/>
                </p:cNvSpPr>
                <p:nvPr/>
              </p:nvSpPr>
              <p:spPr bwMode="auto">
                <a:xfrm flipH="1">
                  <a:off x="2445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1" name="Line 12522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2" name="Line 12523"/>
                <p:cNvSpPr>
                  <a:spLocks noChangeShapeType="1"/>
                </p:cNvSpPr>
                <p:nvPr/>
              </p:nvSpPr>
              <p:spPr bwMode="auto">
                <a:xfrm flipH="1">
                  <a:off x="3197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3" name="Line 12524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4" name="Line 12525"/>
                <p:cNvSpPr>
                  <a:spLocks noChangeShapeType="1"/>
                </p:cNvSpPr>
                <p:nvPr/>
              </p:nvSpPr>
              <p:spPr bwMode="auto">
                <a:xfrm flipH="1">
                  <a:off x="2725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5" name="Line 125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6" name="Line 12527"/>
                <p:cNvSpPr>
                  <a:spLocks noChangeShapeType="1"/>
                </p:cNvSpPr>
                <p:nvPr/>
              </p:nvSpPr>
              <p:spPr bwMode="auto">
                <a:xfrm flipH="1">
                  <a:off x="2623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7" name="Line 1252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8" name="Line 12529"/>
                <p:cNvSpPr>
                  <a:spLocks noChangeShapeType="1"/>
                </p:cNvSpPr>
                <p:nvPr/>
              </p:nvSpPr>
              <p:spPr bwMode="auto">
                <a:xfrm flipH="1">
                  <a:off x="2978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09" name="Line 125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0" name="Line 12531"/>
                <p:cNvSpPr>
                  <a:spLocks noChangeShapeType="1"/>
                </p:cNvSpPr>
                <p:nvPr/>
              </p:nvSpPr>
              <p:spPr bwMode="auto">
                <a:xfrm flipH="1">
                  <a:off x="2671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1" name="Line 1253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2" name="Line 12533"/>
                <p:cNvSpPr>
                  <a:spLocks noChangeShapeType="1"/>
                </p:cNvSpPr>
                <p:nvPr/>
              </p:nvSpPr>
              <p:spPr bwMode="auto">
                <a:xfrm flipH="1">
                  <a:off x="278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3" name="Line 12534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4" name="Line 12535"/>
                <p:cNvSpPr>
                  <a:spLocks noChangeShapeType="1"/>
                </p:cNvSpPr>
                <p:nvPr/>
              </p:nvSpPr>
              <p:spPr bwMode="auto">
                <a:xfrm flipH="1">
                  <a:off x="3286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5" name="Line 12536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6" name="Line 12537"/>
                <p:cNvSpPr>
                  <a:spLocks noChangeShapeType="1"/>
                </p:cNvSpPr>
                <p:nvPr/>
              </p:nvSpPr>
              <p:spPr bwMode="auto">
                <a:xfrm flipH="1">
                  <a:off x="269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7" name="Line 125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8" name="Line 12539"/>
                <p:cNvSpPr>
                  <a:spLocks noChangeShapeType="1"/>
                </p:cNvSpPr>
                <p:nvPr/>
              </p:nvSpPr>
              <p:spPr bwMode="auto">
                <a:xfrm flipH="1">
                  <a:off x="288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19" name="Line 12540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0" name="Line 12541"/>
                <p:cNvSpPr>
                  <a:spLocks noChangeShapeType="1"/>
                </p:cNvSpPr>
                <p:nvPr/>
              </p:nvSpPr>
              <p:spPr bwMode="auto">
                <a:xfrm flipH="1">
                  <a:off x="3225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1" name="Line 12542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2" name="Line 12543"/>
                <p:cNvSpPr>
                  <a:spLocks noChangeShapeType="1"/>
                </p:cNvSpPr>
                <p:nvPr/>
              </p:nvSpPr>
              <p:spPr bwMode="auto">
                <a:xfrm flipH="1">
                  <a:off x="3102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3" name="Line 1254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4" name="Line 12545"/>
                <p:cNvSpPr>
                  <a:spLocks noChangeShapeType="1"/>
                </p:cNvSpPr>
                <p:nvPr/>
              </p:nvSpPr>
              <p:spPr bwMode="auto">
                <a:xfrm flipH="1">
                  <a:off x="2917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5" name="Line 12546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6" name="Line 12547"/>
                <p:cNvSpPr>
                  <a:spLocks noChangeShapeType="1"/>
                </p:cNvSpPr>
                <p:nvPr/>
              </p:nvSpPr>
              <p:spPr bwMode="auto">
                <a:xfrm flipH="1">
                  <a:off x="3020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7" name="Line 12548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8" name="Line 12549"/>
                <p:cNvSpPr>
                  <a:spLocks noChangeShapeType="1"/>
                </p:cNvSpPr>
                <p:nvPr/>
              </p:nvSpPr>
              <p:spPr bwMode="auto">
                <a:xfrm flipH="1">
                  <a:off x="3293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29" name="Line 12550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0" name="Line 12551"/>
                <p:cNvSpPr>
                  <a:spLocks noChangeShapeType="1"/>
                </p:cNvSpPr>
                <p:nvPr/>
              </p:nvSpPr>
              <p:spPr bwMode="auto">
                <a:xfrm flipH="1">
                  <a:off x="301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1" name="Line 1255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2" name="Line 12553"/>
                <p:cNvSpPr>
                  <a:spLocks noChangeShapeType="1"/>
                </p:cNvSpPr>
                <p:nvPr/>
              </p:nvSpPr>
              <p:spPr bwMode="auto">
                <a:xfrm flipH="1">
                  <a:off x="2602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3" name="Line 12554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4" name="Line 12555"/>
                <p:cNvSpPr>
                  <a:spLocks noChangeShapeType="1"/>
                </p:cNvSpPr>
                <p:nvPr/>
              </p:nvSpPr>
              <p:spPr bwMode="auto">
                <a:xfrm flipH="1">
                  <a:off x="2657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5" name="Line 12556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6" name="Line 12557"/>
                <p:cNvSpPr>
                  <a:spLocks noChangeShapeType="1"/>
                </p:cNvSpPr>
                <p:nvPr/>
              </p:nvSpPr>
              <p:spPr bwMode="auto">
                <a:xfrm flipH="1">
                  <a:off x="253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7" name="Line 12558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8" name="Line 12559"/>
                <p:cNvSpPr>
                  <a:spLocks noChangeShapeType="1"/>
                </p:cNvSpPr>
                <p:nvPr/>
              </p:nvSpPr>
              <p:spPr bwMode="auto">
                <a:xfrm flipH="1">
                  <a:off x="2520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39" name="Line 1256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0" name="Line 12561"/>
                <p:cNvSpPr>
                  <a:spLocks noChangeShapeType="1"/>
                </p:cNvSpPr>
                <p:nvPr/>
              </p:nvSpPr>
              <p:spPr bwMode="auto">
                <a:xfrm flipH="1">
                  <a:off x="2609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1" name="Line 12562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2" name="Line 12563"/>
                <p:cNvSpPr>
                  <a:spLocks noChangeShapeType="1"/>
                </p:cNvSpPr>
                <p:nvPr/>
              </p:nvSpPr>
              <p:spPr bwMode="auto">
                <a:xfrm flipH="1">
                  <a:off x="3163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3" name="Line 125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4" name="Line 12565"/>
                <p:cNvSpPr>
                  <a:spLocks noChangeShapeType="1"/>
                </p:cNvSpPr>
                <p:nvPr/>
              </p:nvSpPr>
              <p:spPr bwMode="auto">
                <a:xfrm flipH="1">
                  <a:off x="2937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5" name="Line 12566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6" name="Line 12567"/>
                <p:cNvSpPr>
                  <a:spLocks noChangeShapeType="1"/>
                </p:cNvSpPr>
                <p:nvPr/>
              </p:nvSpPr>
              <p:spPr bwMode="auto">
                <a:xfrm flipH="1">
                  <a:off x="277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7" name="Line 12568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8" name="Line 12569"/>
                <p:cNvSpPr>
                  <a:spLocks noChangeShapeType="1"/>
                </p:cNvSpPr>
                <p:nvPr/>
              </p:nvSpPr>
              <p:spPr bwMode="auto">
                <a:xfrm flipH="1">
                  <a:off x="3163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49" name="Line 12570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0" name="Line 12571"/>
                <p:cNvSpPr>
                  <a:spLocks noChangeShapeType="1"/>
                </p:cNvSpPr>
                <p:nvPr/>
              </p:nvSpPr>
              <p:spPr bwMode="auto">
                <a:xfrm flipH="1">
                  <a:off x="334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1" name="Line 12572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2" name="Line 12573"/>
                <p:cNvSpPr>
                  <a:spLocks noChangeShapeType="1"/>
                </p:cNvSpPr>
                <p:nvPr/>
              </p:nvSpPr>
              <p:spPr bwMode="auto">
                <a:xfrm flipH="1">
                  <a:off x="3204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3" name="Line 1257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4" name="Line 12575"/>
                <p:cNvSpPr>
                  <a:spLocks noChangeShapeType="1"/>
                </p:cNvSpPr>
                <p:nvPr/>
              </p:nvSpPr>
              <p:spPr bwMode="auto">
                <a:xfrm flipH="1">
                  <a:off x="2937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5" name="Line 12576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6" name="Line 12577"/>
                <p:cNvSpPr>
                  <a:spLocks noChangeShapeType="1"/>
                </p:cNvSpPr>
                <p:nvPr/>
              </p:nvSpPr>
              <p:spPr bwMode="auto">
                <a:xfrm flipH="1">
                  <a:off x="298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7" name="Line 1257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8" name="Line 12579"/>
                <p:cNvSpPr>
                  <a:spLocks noChangeShapeType="1"/>
                </p:cNvSpPr>
                <p:nvPr/>
              </p:nvSpPr>
              <p:spPr bwMode="auto">
                <a:xfrm flipH="1">
                  <a:off x="286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59" name="Line 12580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0" name="Line 12581"/>
                <p:cNvSpPr>
                  <a:spLocks noChangeShapeType="1"/>
                </p:cNvSpPr>
                <p:nvPr/>
              </p:nvSpPr>
              <p:spPr bwMode="auto">
                <a:xfrm flipH="1">
                  <a:off x="2903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1" name="Line 12582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2" name="Line 12583"/>
                <p:cNvSpPr>
                  <a:spLocks noChangeShapeType="1"/>
                </p:cNvSpPr>
                <p:nvPr/>
              </p:nvSpPr>
              <p:spPr bwMode="auto">
                <a:xfrm flipH="1">
                  <a:off x="311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3" name="Line 12584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4" name="Line 12585"/>
                <p:cNvSpPr>
                  <a:spLocks noChangeShapeType="1"/>
                </p:cNvSpPr>
                <p:nvPr/>
              </p:nvSpPr>
              <p:spPr bwMode="auto">
                <a:xfrm flipH="1">
                  <a:off x="339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5" name="Line 12586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6" name="Line 12587"/>
                <p:cNvSpPr>
                  <a:spLocks noChangeShapeType="1"/>
                </p:cNvSpPr>
                <p:nvPr/>
              </p:nvSpPr>
              <p:spPr bwMode="auto">
                <a:xfrm flipH="1">
                  <a:off x="2876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7" name="Line 1258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8" name="Line 12589"/>
                <p:cNvSpPr>
                  <a:spLocks noChangeShapeType="1"/>
                </p:cNvSpPr>
                <p:nvPr/>
              </p:nvSpPr>
              <p:spPr bwMode="auto">
                <a:xfrm flipH="1">
                  <a:off x="2691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69" name="Line 12590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0" name="Line 12591"/>
                <p:cNvSpPr>
                  <a:spLocks noChangeShapeType="1"/>
                </p:cNvSpPr>
                <p:nvPr/>
              </p:nvSpPr>
              <p:spPr bwMode="auto">
                <a:xfrm flipH="1">
                  <a:off x="314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1" name="Line 12592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2" name="Line 12593"/>
                <p:cNvSpPr>
                  <a:spLocks noChangeShapeType="1"/>
                </p:cNvSpPr>
                <p:nvPr/>
              </p:nvSpPr>
              <p:spPr bwMode="auto">
                <a:xfrm flipH="1">
                  <a:off x="255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3" name="Line 1259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4" name="Line 12595"/>
                <p:cNvSpPr>
                  <a:spLocks noChangeShapeType="1"/>
                </p:cNvSpPr>
                <p:nvPr/>
              </p:nvSpPr>
              <p:spPr bwMode="auto">
                <a:xfrm flipH="1">
                  <a:off x="271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5" name="Line 1259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6" name="Line 12597"/>
                <p:cNvSpPr>
                  <a:spLocks noChangeShapeType="1"/>
                </p:cNvSpPr>
                <p:nvPr/>
              </p:nvSpPr>
              <p:spPr bwMode="auto">
                <a:xfrm flipH="1">
                  <a:off x="2972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7" name="Line 12598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8" name="Line 12599"/>
                <p:cNvSpPr>
                  <a:spLocks noChangeShapeType="1"/>
                </p:cNvSpPr>
                <p:nvPr/>
              </p:nvSpPr>
              <p:spPr bwMode="auto">
                <a:xfrm flipH="1">
                  <a:off x="250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79" name="Line 1260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0" name="Line 12601"/>
                <p:cNvSpPr>
                  <a:spLocks noChangeShapeType="1"/>
                </p:cNvSpPr>
                <p:nvPr/>
              </p:nvSpPr>
              <p:spPr bwMode="auto">
                <a:xfrm flipH="1">
                  <a:off x="308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1" name="Line 1260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2" name="Line 12603"/>
                <p:cNvSpPr>
                  <a:spLocks noChangeShapeType="1"/>
                </p:cNvSpPr>
                <p:nvPr/>
              </p:nvSpPr>
              <p:spPr bwMode="auto">
                <a:xfrm flipH="1">
                  <a:off x="2602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3" name="Line 12604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4" name="Line 12605"/>
                <p:cNvSpPr>
                  <a:spLocks noChangeShapeType="1"/>
                </p:cNvSpPr>
                <p:nvPr/>
              </p:nvSpPr>
              <p:spPr bwMode="auto">
                <a:xfrm flipH="1">
                  <a:off x="3081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5" name="Line 126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6" name="Line 12607"/>
                <p:cNvSpPr>
                  <a:spLocks noChangeShapeType="1"/>
                </p:cNvSpPr>
                <p:nvPr/>
              </p:nvSpPr>
              <p:spPr bwMode="auto">
                <a:xfrm flipH="1">
                  <a:off x="276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7" name="Line 12608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8" name="Line 12609"/>
                <p:cNvSpPr>
                  <a:spLocks noChangeShapeType="1"/>
                </p:cNvSpPr>
                <p:nvPr/>
              </p:nvSpPr>
              <p:spPr bwMode="auto">
                <a:xfrm flipH="1">
                  <a:off x="282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89" name="Line 126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0" name="Line 12611"/>
                <p:cNvSpPr>
                  <a:spLocks noChangeShapeType="1"/>
                </p:cNvSpPr>
                <p:nvPr/>
              </p:nvSpPr>
              <p:spPr bwMode="auto">
                <a:xfrm flipH="1">
                  <a:off x="289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1" name="Line 1261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2" name="Line 12613"/>
                <p:cNvSpPr>
                  <a:spLocks noChangeShapeType="1"/>
                </p:cNvSpPr>
                <p:nvPr/>
              </p:nvSpPr>
              <p:spPr bwMode="auto">
                <a:xfrm flipH="1">
                  <a:off x="304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3" name="Line 1261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4" name="Line 12615"/>
                <p:cNvSpPr>
                  <a:spLocks noChangeShapeType="1"/>
                </p:cNvSpPr>
                <p:nvPr/>
              </p:nvSpPr>
              <p:spPr bwMode="auto">
                <a:xfrm flipH="1">
                  <a:off x="284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5" name="Line 12616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6" name="Line 12617"/>
                <p:cNvSpPr>
                  <a:spLocks noChangeShapeType="1"/>
                </p:cNvSpPr>
                <p:nvPr/>
              </p:nvSpPr>
              <p:spPr bwMode="auto">
                <a:xfrm flipH="1">
                  <a:off x="319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7" name="Line 12618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8" name="Line 12619"/>
                <p:cNvSpPr>
                  <a:spLocks noChangeShapeType="1"/>
                </p:cNvSpPr>
                <p:nvPr/>
              </p:nvSpPr>
              <p:spPr bwMode="auto">
                <a:xfrm flipH="1">
                  <a:off x="3362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9" name="Line 1262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0" name="Line 12621"/>
                <p:cNvSpPr>
                  <a:spLocks noChangeShapeType="1"/>
                </p:cNvSpPr>
                <p:nvPr/>
              </p:nvSpPr>
              <p:spPr bwMode="auto">
                <a:xfrm flipH="1">
                  <a:off x="304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1" name="Line 12622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2" name="Line 12623"/>
                <p:cNvSpPr>
                  <a:spLocks noChangeShapeType="1"/>
                </p:cNvSpPr>
                <p:nvPr/>
              </p:nvSpPr>
              <p:spPr bwMode="auto">
                <a:xfrm flipH="1">
                  <a:off x="2903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3" name="Line 1262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4" name="Line 12625"/>
                <p:cNvSpPr>
                  <a:spLocks noChangeShapeType="1"/>
                </p:cNvSpPr>
                <p:nvPr/>
              </p:nvSpPr>
              <p:spPr bwMode="auto">
                <a:xfrm flipH="1">
                  <a:off x="284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5" name="Line 12626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6" name="Line 12627"/>
                <p:cNvSpPr>
                  <a:spLocks noChangeShapeType="1"/>
                </p:cNvSpPr>
                <p:nvPr/>
              </p:nvSpPr>
              <p:spPr bwMode="auto">
                <a:xfrm flipH="1">
                  <a:off x="315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7" name="Line 12628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8" name="Line 12629"/>
                <p:cNvSpPr>
                  <a:spLocks noChangeShapeType="1"/>
                </p:cNvSpPr>
                <p:nvPr/>
              </p:nvSpPr>
              <p:spPr bwMode="auto">
                <a:xfrm flipH="1">
                  <a:off x="314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09" name="Line 12630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0" name="Line 12631"/>
                <p:cNvSpPr>
                  <a:spLocks noChangeShapeType="1"/>
                </p:cNvSpPr>
                <p:nvPr/>
              </p:nvSpPr>
              <p:spPr bwMode="auto">
                <a:xfrm flipH="1">
                  <a:off x="337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1" name="Line 12632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2" name="Line 12633"/>
                <p:cNvSpPr>
                  <a:spLocks noChangeShapeType="1"/>
                </p:cNvSpPr>
                <p:nvPr/>
              </p:nvSpPr>
              <p:spPr bwMode="auto">
                <a:xfrm flipH="1">
                  <a:off x="266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3" name="Line 1263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4" name="Line 12635"/>
                <p:cNvSpPr>
                  <a:spLocks noChangeShapeType="1"/>
                </p:cNvSpPr>
                <p:nvPr/>
              </p:nvSpPr>
              <p:spPr bwMode="auto">
                <a:xfrm flipH="1">
                  <a:off x="295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5" name="Line 12636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6" name="Line 12637"/>
                <p:cNvSpPr>
                  <a:spLocks noChangeShapeType="1"/>
                </p:cNvSpPr>
                <p:nvPr/>
              </p:nvSpPr>
              <p:spPr bwMode="auto">
                <a:xfrm flipH="1">
                  <a:off x="271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7" name="Line 126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8" name="Line 12639"/>
                <p:cNvSpPr>
                  <a:spLocks noChangeShapeType="1"/>
                </p:cNvSpPr>
                <p:nvPr/>
              </p:nvSpPr>
              <p:spPr bwMode="auto">
                <a:xfrm flipH="1">
                  <a:off x="2821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19" name="Line 1264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0" name="Line 12641"/>
                <p:cNvSpPr>
                  <a:spLocks noChangeShapeType="1"/>
                </p:cNvSpPr>
                <p:nvPr/>
              </p:nvSpPr>
              <p:spPr bwMode="auto">
                <a:xfrm flipH="1">
                  <a:off x="3232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1" name="Line 12642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2" name="Line 12643"/>
                <p:cNvSpPr>
                  <a:spLocks noChangeShapeType="1"/>
                </p:cNvSpPr>
                <p:nvPr/>
              </p:nvSpPr>
              <p:spPr bwMode="auto">
                <a:xfrm flipH="1">
                  <a:off x="274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3" name="Line 12644"/>
                <p:cNvSpPr>
                  <a:spLocks noChangeShapeType="1"/>
                </p:cNvSpPr>
                <p:nvPr/>
              </p:nvSpPr>
              <p:spPr bwMode="auto">
                <a:xfrm flipH="1" flipV="1">
                  <a:off x="233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4" name="Line 12645"/>
                <p:cNvSpPr>
                  <a:spLocks noChangeShapeType="1"/>
                </p:cNvSpPr>
                <p:nvPr/>
              </p:nvSpPr>
              <p:spPr bwMode="auto">
                <a:xfrm flipH="1">
                  <a:off x="233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5" name="Line 12646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16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6" name="Line 12647"/>
                <p:cNvSpPr>
                  <a:spLocks noChangeShapeType="1"/>
                </p:cNvSpPr>
                <p:nvPr/>
              </p:nvSpPr>
              <p:spPr bwMode="auto">
                <a:xfrm flipH="1">
                  <a:off x="3095" y="216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7" name="Line 12648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8" name="Line 12649"/>
                <p:cNvSpPr>
                  <a:spLocks noChangeShapeType="1"/>
                </p:cNvSpPr>
                <p:nvPr/>
              </p:nvSpPr>
              <p:spPr bwMode="auto">
                <a:xfrm flipH="1">
                  <a:off x="2602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29" name="Line 12650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0" name="Line 12651"/>
                <p:cNvSpPr>
                  <a:spLocks noChangeShapeType="1"/>
                </p:cNvSpPr>
                <p:nvPr/>
              </p:nvSpPr>
              <p:spPr bwMode="auto">
                <a:xfrm flipH="1">
                  <a:off x="2507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1" name="Line 12652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2" name="Line 12653"/>
                <p:cNvSpPr>
                  <a:spLocks noChangeShapeType="1"/>
                </p:cNvSpPr>
                <p:nvPr/>
              </p:nvSpPr>
              <p:spPr bwMode="auto">
                <a:xfrm flipH="1">
                  <a:off x="2575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3" name="Line 12654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4" name="Line 12655"/>
                <p:cNvSpPr>
                  <a:spLocks noChangeShapeType="1"/>
                </p:cNvSpPr>
                <p:nvPr/>
              </p:nvSpPr>
              <p:spPr bwMode="auto">
                <a:xfrm flipH="1">
                  <a:off x="2554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5" name="Line 1265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6" name="Line 12657"/>
                <p:cNvSpPr>
                  <a:spLocks noChangeShapeType="1"/>
                </p:cNvSpPr>
                <p:nvPr/>
              </p:nvSpPr>
              <p:spPr bwMode="auto">
                <a:xfrm flipH="1">
                  <a:off x="297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7" name="Line 12658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8" name="Line 12659"/>
                <p:cNvSpPr>
                  <a:spLocks noChangeShapeType="1"/>
                </p:cNvSpPr>
                <p:nvPr/>
              </p:nvSpPr>
              <p:spPr bwMode="auto">
                <a:xfrm flipH="1">
                  <a:off x="2903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39" name="Line 1266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0" name="Line 12661"/>
                <p:cNvSpPr>
                  <a:spLocks noChangeShapeType="1"/>
                </p:cNvSpPr>
                <p:nvPr/>
              </p:nvSpPr>
              <p:spPr bwMode="auto">
                <a:xfrm flipH="1">
                  <a:off x="293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1" name="Line 1266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2" name="Line 12663"/>
                <p:cNvSpPr>
                  <a:spLocks noChangeShapeType="1"/>
                </p:cNvSpPr>
                <p:nvPr/>
              </p:nvSpPr>
              <p:spPr bwMode="auto">
                <a:xfrm flipH="1">
                  <a:off x="2609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3" name="Line 1266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4" name="Line 12665"/>
                <p:cNvSpPr>
                  <a:spLocks noChangeShapeType="1"/>
                </p:cNvSpPr>
                <p:nvPr/>
              </p:nvSpPr>
              <p:spPr bwMode="auto">
                <a:xfrm flipH="1">
                  <a:off x="2787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5" name="Line 12666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6" name="Line 12667"/>
                <p:cNvSpPr>
                  <a:spLocks noChangeShapeType="1"/>
                </p:cNvSpPr>
                <p:nvPr/>
              </p:nvSpPr>
              <p:spPr bwMode="auto">
                <a:xfrm flipH="1">
                  <a:off x="3286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7" name="Line 1266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8" name="Line 12669"/>
                <p:cNvSpPr>
                  <a:spLocks noChangeShapeType="1"/>
                </p:cNvSpPr>
                <p:nvPr/>
              </p:nvSpPr>
              <p:spPr bwMode="auto">
                <a:xfrm flipH="1">
                  <a:off x="2910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49" name="Line 12670"/>
                <p:cNvSpPr>
                  <a:spLocks noChangeShapeType="1"/>
                </p:cNvSpPr>
                <p:nvPr/>
              </p:nvSpPr>
              <p:spPr bwMode="auto">
                <a:xfrm flipH="1" flipV="1">
                  <a:off x="231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0" name="Line 12671"/>
                <p:cNvSpPr>
                  <a:spLocks noChangeShapeType="1"/>
                </p:cNvSpPr>
                <p:nvPr/>
              </p:nvSpPr>
              <p:spPr bwMode="auto">
                <a:xfrm flipH="1">
                  <a:off x="231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1" name="Line 12672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2" name="Line 12673"/>
                <p:cNvSpPr>
                  <a:spLocks noChangeShapeType="1"/>
                </p:cNvSpPr>
                <p:nvPr/>
              </p:nvSpPr>
              <p:spPr bwMode="auto">
                <a:xfrm flipH="1">
                  <a:off x="282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3" name="Line 12674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4" name="Line 12675"/>
                <p:cNvSpPr>
                  <a:spLocks noChangeShapeType="1"/>
                </p:cNvSpPr>
                <p:nvPr/>
              </p:nvSpPr>
              <p:spPr bwMode="auto">
                <a:xfrm flipH="1">
                  <a:off x="3006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5" name="Line 12676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6" name="Line 12677"/>
                <p:cNvSpPr>
                  <a:spLocks noChangeShapeType="1"/>
                </p:cNvSpPr>
                <p:nvPr/>
              </p:nvSpPr>
              <p:spPr bwMode="auto">
                <a:xfrm flipH="1">
                  <a:off x="2903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7" name="Line 12678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8" name="Line 12679"/>
                <p:cNvSpPr>
                  <a:spLocks noChangeShapeType="1"/>
                </p:cNvSpPr>
                <p:nvPr/>
              </p:nvSpPr>
              <p:spPr bwMode="auto">
                <a:xfrm flipH="1">
                  <a:off x="3341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59" name="Line 12680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0" name="Line 12681"/>
                <p:cNvSpPr>
                  <a:spLocks noChangeShapeType="1"/>
                </p:cNvSpPr>
                <p:nvPr/>
              </p:nvSpPr>
              <p:spPr bwMode="auto">
                <a:xfrm flipH="1">
                  <a:off x="307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1" name="Line 1268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2" name="Line 12683"/>
                <p:cNvSpPr>
                  <a:spLocks noChangeShapeType="1"/>
                </p:cNvSpPr>
                <p:nvPr/>
              </p:nvSpPr>
              <p:spPr bwMode="auto">
                <a:xfrm flipH="1">
                  <a:off x="2896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3" name="Line 1268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4" name="Line 12685"/>
                <p:cNvSpPr>
                  <a:spLocks noChangeShapeType="1"/>
                </p:cNvSpPr>
                <p:nvPr/>
              </p:nvSpPr>
              <p:spPr bwMode="auto">
                <a:xfrm flipH="1">
                  <a:off x="2917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5" name="Line 12686"/>
                <p:cNvSpPr>
                  <a:spLocks noChangeShapeType="1"/>
                </p:cNvSpPr>
                <p:nvPr/>
              </p:nvSpPr>
              <p:spPr bwMode="auto">
                <a:xfrm flipH="1" flipV="1">
                  <a:off x="237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6" name="Line 12687"/>
                <p:cNvSpPr>
                  <a:spLocks noChangeShapeType="1"/>
                </p:cNvSpPr>
                <p:nvPr/>
              </p:nvSpPr>
              <p:spPr bwMode="auto">
                <a:xfrm flipH="1">
                  <a:off x="237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7" name="Line 126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8" name="Line 12689"/>
                <p:cNvSpPr>
                  <a:spLocks noChangeShapeType="1"/>
                </p:cNvSpPr>
                <p:nvPr/>
              </p:nvSpPr>
              <p:spPr bwMode="auto">
                <a:xfrm flipH="1">
                  <a:off x="2910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69" name="Line 12690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0" name="Line 12691"/>
                <p:cNvSpPr>
                  <a:spLocks noChangeShapeType="1"/>
                </p:cNvSpPr>
                <p:nvPr/>
              </p:nvSpPr>
              <p:spPr bwMode="auto">
                <a:xfrm flipH="1">
                  <a:off x="271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1" name="Line 12692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2" name="Line 12693"/>
                <p:cNvSpPr>
                  <a:spLocks noChangeShapeType="1"/>
                </p:cNvSpPr>
                <p:nvPr/>
              </p:nvSpPr>
              <p:spPr bwMode="auto">
                <a:xfrm flipH="1">
                  <a:off x="336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3" name="Line 12694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4" name="Line 12695"/>
                <p:cNvSpPr>
                  <a:spLocks noChangeShapeType="1"/>
                </p:cNvSpPr>
                <p:nvPr/>
              </p:nvSpPr>
              <p:spPr bwMode="auto">
                <a:xfrm flipH="1">
                  <a:off x="2821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5" name="Line 12696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6" name="Line 12697"/>
                <p:cNvSpPr>
                  <a:spLocks noChangeShapeType="1"/>
                </p:cNvSpPr>
                <p:nvPr/>
              </p:nvSpPr>
              <p:spPr bwMode="auto">
                <a:xfrm flipH="1">
                  <a:off x="273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7" name="Line 1269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478" name="Line 12699"/>
                <p:cNvSpPr>
                  <a:spLocks noChangeShapeType="1"/>
                </p:cNvSpPr>
                <p:nvPr/>
              </p:nvSpPr>
              <p:spPr bwMode="auto">
                <a:xfrm flipH="1">
                  <a:off x="2951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2" name="Group 12901"/>
              <p:cNvGrpSpPr>
                <a:grpSpLocks/>
              </p:cNvGrpSpPr>
              <p:nvPr/>
            </p:nvGrpSpPr>
            <p:grpSpPr bwMode="auto">
              <a:xfrm>
                <a:off x="2308" y="1440"/>
                <a:ext cx="1259" cy="705"/>
                <a:chOff x="2308" y="1440"/>
                <a:chExt cx="1259" cy="705"/>
              </a:xfrm>
            </p:grpSpPr>
            <p:sp>
              <p:nvSpPr>
                <p:cNvPr id="57079" name="Line 1270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0" name="Line 12702"/>
                <p:cNvSpPr>
                  <a:spLocks noChangeShapeType="1"/>
                </p:cNvSpPr>
                <p:nvPr/>
              </p:nvSpPr>
              <p:spPr bwMode="auto">
                <a:xfrm flipH="1">
                  <a:off x="291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1" name="Line 12703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2" name="Line 12704"/>
                <p:cNvSpPr>
                  <a:spLocks noChangeShapeType="1"/>
                </p:cNvSpPr>
                <p:nvPr/>
              </p:nvSpPr>
              <p:spPr bwMode="auto">
                <a:xfrm flipH="1">
                  <a:off x="2479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3" name="Line 12705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4" name="Line 12706"/>
                <p:cNvSpPr>
                  <a:spLocks noChangeShapeType="1"/>
                </p:cNvSpPr>
                <p:nvPr/>
              </p:nvSpPr>
              <p:spPr bwMode="auto">
                <a:xfrm flipH="1">
                  <a:off x="3259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5" name="Line 12707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6" name="Line 12708"/>
                <p:cNvSpPr>
                  <a:spLocks noChangeShapeType="1"/>
                </p:cNvSpPr>
                <p:nvPr/>
              </p:nvSpPr>
              <p:spPr bwMode="auto">
                <a:xfrm flipH="1">
                  <a:off x="321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7" name="Line 12709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8" name="Line 12710"/>
                <p:cNvSpPr>
                  <a:spLocks noChangeShapeType="1"/>
                </p:cNvSpPr>
                <p:nvPr/>
              </p:nvSpPr>
              <p:spPr bwMode="auto">
                <a:xfrm flipH="1">
                  <a:off x="254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89" name="Line 12711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0" name="Line 12712"/>
                <p:cNvSpPr>
                  <a:spLocks noChangeShapeType="1"/>
                </p:cNvSpPr>
                <p:nvPr/>
              </p:nvSpPr>
              <p:spPr bwMode="auto">
                <a:xfrm flipH="1">
                  <a:off x="2582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1" name="Line 12713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2" name="Line 12714"/>
                <p:cNvSpPr>
                  <a:spLocks noChangeShapeType="1"/>
                </p:cNvSpPr>
                <p:nvPr/>
              </p:nvSpPr>
              <p:spPr bwMode="auto">
                <a:xfrm flipH="1">
                  <a:off x="2746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3" name="Line 12715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4" name="Line 12716"/>
                <p:cNvSpPr>
                  <a:spLocks noChangeShapeType="1"/>
                </p:cNvSpPr>
                <p:nvPr/>
              </p:nvSpPr>
              <p:spPr bwMode="auto">
                <a:xfrm flipH="1">
                  <a:off x="3197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5" name="Line 12717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6" name="Line 12718"/>
                <p:cNvSpPr>
                  <a:spLocks noChangeShapeType="1"/>
                </p:cNvSpPr>
                <p:nvPr/>
              </p:nvSpPr>
              <p:spPr bwMode="auto">
                <a:xfrm flipH="1">
                  <a:off x="316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7" name="Line 12719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8" name="Line 12720"/>
                <p:cNvSpPr>
                  <a:spLocks noChangeShapeType="1"/>
                </p:cNvSpPr>
                <p:nvPr/>
              </p:nvSpPr>
              <p:spPr bwMode="auto">
                <a:xfrm flipH="1">
                  <a:off x="2479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99" name="Line 127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0" name="Line 12722"/>
                <p:cNvSpPr>
                  <a:spLocks noChangeShapeType="1"/>
                </p:cNvSpPr>
                <p:nvPr/>
              </p:nvSpPr>
              <p:spPr bwMode="auto">
                <a:xfrm flipH="1">
                  <a:off x="299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1" name="Line 12723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2" name="Line 12724"/>
                <p:cNvSpPr>
                  <a:spLocks noChangeShapeType="1"/>
                </p:cNvSpPr>
                <p:nvPr/>
              </p:nvSpPr>
              <p:spPr bwMode="auto">
                <a:xfrm flipH="1">
                  <a:off x="279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3" name="Line 12725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4" name="Line 12726"/>
                <p:cNvSpPr>
                  <a:spLocks noChangeShapeType="1"/>
                </p:cNvSpPr>
                <p:nvPr/>
              </p:nvSpPr>
              <p:spPr bwMode="auto">
                <a:xfrm flipH="1">
                  <a:off x="270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5" name="Line 127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6" name="Line 12728"/>
                <p:cNvSpPr>
                  <a:spLocks noChangeShapeType="1"/>
                </p:cNvSpPr>
                <p:nvPr/>
              </p:nvSpPr>
              <p:spPr bwMode="auto">
                <a:xfrm flipH="1">
                  <a:off x="2705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7" name="Line 1272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8" name="Line 12730"/>
                <p:cNvSpPr>
                  <a:spLocks noChangeShapeType="1"/>
                </p:cNvSpPr>
                <p:nvPr/>
              </p:nvSpPr>
              <p:spPr bwMode="auto">
                <a:xfrm flipH="1">
                  <a:off x="2739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09" name="Line 12731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0" name="Line 12732"/>
                <p:cNvSpPr>
                  <a:spLocks noChangeShapeType="1"/>
                </p:cNvSpPr>
                <p:nvPr/>
              </p:nvSpPr>
              <p:spPr bwMode="auto">
                <a:xfrm flipH="1">
                  <a:off x="2623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1" name="Line 12733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2" name="Line 12734"/>
                <p:cNvSpPr>
                  <a:spLocks noChangeShapeType="1"/>
                </p:cNvSpPr>
                <p:nvPr/>
              </p:nvSpPr>
              <p:spPr bwMode="auto">
                <a:xfrm flipH="1">
                  <a:off x="267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3" name="Line 12735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4" name="Line 12736"/>
                <p:cNvSpPr>
                  <a:spLocks noChangeShapeType="1"/>
                </p:cNvSpPr>
                <p:nvPr/>
              </p:nvSpPr>
              <p:spPr bwMode="auto">
                <a:xfrm flipH="1">
                  <a:off x="2746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5" name="Line 1273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6" name="Line 12738"/>
                <p:cNvSpPr>
                  <a:spLocks noChangeShapeType="1"/>
                </p:cNvSpPr>
                <p:nvPr/>
              </p:nvSpPr>
              <p:spPr bwMode="auto">
                <a:xfrm flipH="1">
                  <a:off x="2732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7" name="Line 12739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8" name="Line 12740"/>
                <p:cNvSpPr>
                  <a:spLocks noChangeShapeType="1"/>
                </p:cNvSpPr>
                <p:nvPr/>
              </p:nvSpPr>
              <p:spPr bwMode="auto">
                <a:xfrm flipH="1">
                  <a:off x="304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19" name="Line 1274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0" name="Line 12742"/>
                <p:cNvSpPr>
                  <a:spLocks noChangeShapeType="1"/>
                </p:cNvSpPr>
                <p:nvPr/>
              </p:nvSpPr>
              <p:spPr bwMode="auto">
                <a:xfrm flipH="1">
                  <a:off x="289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1" name="Line 12743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2" name="Line 12744"/>
                <p:cNvSpPr>
                  <a:spLocks noChangeShapeType="1"/>
                </p:cNvSpPr>
                <p:nvPr/>
              </p:nvSpPr>
              <p:spPr bwMode="auto">
                <a:xfrm flipH="1">
                  <a:off x="288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3" name="Line 12745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4" name="Line 12746"/>
                <p:cNvSpPr>
                  <a:spLocks noChangeShapeType="1"/>
                </p:cNvSpPr>
                <p:nvPr/>
              </p:nvSpPr>
              <p:spPr bwMode="auto">
                <a:xfrm flipH="1">
                  <a:off x="263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5" name="Line 1274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6" name="Line 12748"/>
                <p:cNvSpPr>
                  <a:spLocks noChangeShapeType="1"/>
                </p:cNvSpPr>
                <p:nvPr/>
              </p:nvSpPr>
              <p:spPr bwMode="auto">
                <a:xfrm flipH="1">
                  <a:off x="2808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7" name="Line 1274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8" name="Line 12750"/>
                <p:cNvSpPr>
                  <a:spLocks noChangeShapeType="1"/>
                </p:cNvSpPr>
                <p:nvPr/>
              </p:nvSpPr>
              <p:spPr bwMode="auto">
                <a:xfrm flipH="1">
                  <a:off x="2965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29" name="Line 12751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0" name="Line 12752"/>
                <p:cNvSpPr>
                  <a:spLocks noChangeShapeType="1"/>
                </p:cNvSpPr>
                <p:nvPr/>
              </p:nvSpPr>
              <p:spPr bwMode="auto">
                <a:xfrm flipH="1">
                  <a:off x="2732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1" name="Line 12753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2" name="Line 12754"/>
                <p:cNvSpPr>
                  <a:spLocks noChangeShapeType="1"/>
                </p:cNvSpPr>
                <p:nvPr/>
              </p:nvSpPr>
              <p:spPr bwMode="auto">
                <a:xfrm flipH="1">
                  <a:off x="2472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3" name="Line 12755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4" name="Line 12756"/>
                <p:cNvSpPr>
                  <a:spLocks noChangeShapeType="1"/>
                </p:cNvSpPr>
                <p:nvPr/>
              </p:nvSpPr>
              <p:spPr bwMode="auto">
                <a:xfrm flipH="1">
                  <a:off x="258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5" name="Line 12757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6" name="Line 12758"/>
                <p:cNvSpPr>
                  <a:spLocks noChangeShapeType="1"/>
                </p:cNvSpPr>
                <p:nvPr/>
              </p:nvSpPr>
              <p:spPr bwMode="auto">
                <a:xfrm flipH="1">
                  <a:off x="2931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7" name="Line 12759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8" name="Line 12760"/>
                <p:cNvSpPr>
                  <a:spLocks noChangeShapeType="1"/>
                </p:cNvSpPr>
                <p:nvPr/>
              </p:nvSpPr>
              <p:spPr bwMode="auto">
                <a:xfrm flipH="1">
                  <a:off x="320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39" name="Line 1276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0" name="Line 12762"/>
                <p:cNvSpPr>
                  <a:spLocks noChangeShapeType="1"/>
                </p:cNvSpPr>
                <p:nvPr/>
              </p:nvSpPr>
              <p:spPr bwMode="auto">
                <a:xfrm flipH="1">
                  <a:off x="3149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1" name="Line 12763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2" name="Line 12764"/>
                <p:cNvSpPr>
                  <a:spLocks noChangeShapeType="1"/>
                </p:cNvSpPr>
                <p:nvPr/>
              </p:nvSpPr>
              <p:spPr bwMode="auto">
                <a:xfrm flipH="1">
                  <a:off x="2773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3" name="Line 12765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4" name="Line 12766"/>
                <p:cNvSpPr>
                  <a:spLocks noChangeShapeType="1"/>
                </p:cNvSpPr>
                <p:nvPr/>
              </p:nvSpPr>
              <p:spPr bwMode="auto">
                <a:xfrm flipH="1">
                  <a:off x="287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5" name="Line 12767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6" name="Line 12768"/>
                <p:cNvSpPr>
                  <a:spLocks noChangeShapeType="1"/>
                </p:cNvSpPr>
                <p:nvPr/>
              </p:nvSpPr>
              <p:spPr bwMode="auto">
                <a:xfrm flipH="1">
                  <a:off x="3211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7" name="Line 12769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8" name="Line 12770"/>
                <p:cNvSpPr>
                  <a:spLocks noChangeShapeType="1"/>
                </p:cNvSpPr>
                <p:nvPr/>
              </p:nvSpPr>
              <p:spPr bwMode="auto">
                <a:xfrm flipH="1">
                  <a:off x="334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49" name="Line 12771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0" name="Line 12772"/>
                <p:cNvSpPr>
                  <a:spLocks noChangeShapeType="1"/>
                </p:cNvSpPr>
                <p:nvPr/>
              </p:nvSpPr>
              <p:spPr bwMode="auto">
                <a:xfrm flipH="1">
                  <a:off x="2787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1" name="Line 12773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2" name="Line 12774"/>
                <p:cNvSpPr>
                  <a:spLocks noChangeShapeType="1"/>
                </p:cNvSpPr>
                <p:nvPr/>
              </p:nvSpPr>
              <p:spPr bwMode="auto">
                <a:xfrm flipH="1">
                  <a:off x="2903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3" name="Line 12775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4" name="Line 12776"/>
                <p:cNvSpPr>
                  <a:spLocks noChangeShapeType="1"/>
                </p:cNvSpPr>
                <p:nvPr/>
              </p:nvSpPr>
              <p:spPr bwMode="auto">
                <a:xfrm flipH="1">
                  <a:off x="2664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5" name="Line 12777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6" name="Line 12778"/>
                <p:cNvSpPr>
                  <a:spLocks noChangeShapeType="1"/>
                </p:cNvSpPr>
                <p:nvPr/>
              </p:nvSpPr>
              <p:spPr bwMode="auto">
                <a:xfrm flipH="1">
                  <a:off x="2725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7" name="Line 12779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8" name="Line 12780"/>
                <p:cNvSpPr>
                  <a:spLocks noChangeShapeType="1"/>
                </p:cNvSpPr>
                <p:nvPr/>
              </p:nvSpPr>
              <p:spPr bwMode="auto">
                <a:xfrm flipH="1">
                  <a:off x="2883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59" name="Line 127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0" name="Line 12782"/>
                <p:cNvSpPr>
                  <a:spLocks noChangeShapeType="1"/>
                </p:cNvSpPr>
                <p:nvPr/>
              </p:nvSpPr>
              <p:spPr bwMode="auto">
                <a:xfrm flipH="1">
                  <a:off x="299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1" name="Line 12783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2" name="Line 12784"/>
                <p:cNvSpPr>
                  <a:spLocks noChangeShapeType="1"/>
                </p:cNvSpPr>
                <p:nvPr/>
              </p:nvSpPr>
              <p:spPr bwMode="auto">
                <a:xfrm flipH="1">
                  <a:off x="255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3" name="Line 12785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4" name="Line 12786"/>
                <p:cNvSpPr>
                  <a:spLocks noChangeShapeType="1"/>
                </p:cNvSpPr>
                <p:nvPr/>
              </p:nvSpPr>
              <p:spPr bwMode="auto">
                <a:xfrm flipH="1">
                  <a:off x="3081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5" name="Line 127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6" name="Line 12788"/>
                <p:cNvSpPr>
                  <a:spLocks noChangeShapeType="1"/>
                </p:cNvSpPr>
                <p:nvPr/>
              </p:nvSpPr>
              <p:spPr bwMode="auto">
                <a:xfrm flipH="1">
                  <a:off x="297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7" name="Line 1278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8" name="Line 12790"/>
                <p:cNvSpPr>
                  <a:spLocks noChangeShapeType="1"/>
                </p:cNvSpPr>
                <p:nvPr/>
              </p:nvSpPr>
              <p:spPr bwMode="auto">
                <a:xfrm flipH="1">
                  <a:off x="278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69" name="Line 12791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0" name="Line 12792"/>
                <p:cNvSpPr>
                  <a:spLocks noChangeShapeType="1"/>
                </p:cNvSpPr>
                <p:nvPr/>
              </p:nvSpPr>
              <p:spPr bwMode="auto">
                <a:xfrm flipH="1">
                  <a:off x="2623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1" name="Line 1279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2" name="Line 12794"/>
                <p:cNvSpPr>
                  <a:spLocks noChangeShapeType="1"/>
                </p:cNvSpPr>
                <p:nvPr/>
              </p:nvSpPr>
              <p:spPr bwMode="auto">
                <a:xfrm flipH="1">
                  <a:off x="295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3" name="Line 12795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4" name="Line 12796"/>
                <p:cNvSpPr>
                  <a:spLocks noChangeShapeType="1"/>
                </p:cNvSpPr>
                <p:nvPr/>
              </p:nvSpPr>
              <p:spPr bwMode="auto">
                <a:xfrm flipH="1">
                  <a:off x="296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5" name="Line 12797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6" name="Line 12798"/>
                <p:cNvSpPr>
                  <a:spLocks noChangeShapeType="1"/>
                </p:cNvSpPr>
                <p:nvPr/>
              </p:nvSpPr>
              <p:spPr bwMode="auto">
                <a:xfrm flipH="1">
                  <a:off x="2548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7" name="Line 12799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8" name="Line 12800"/>
                <p:cNvSpPr>
                  <a:spLocks noChangeShapeType="1"/>
                </p:cNvSpPr>
                <p:nvPr/>
              </p:nvSpPr>
              <p:spPr bwMode="auto">
                <a:xfrm flipH="1">
                  <a:off x="2917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79" name="Line 1280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0" name="Line 12802"/>
                <p:cNvSpPr>
                  <a:spLocks noChangeShapeType="1"/>
                </p:cNvSpPr>
                <p:nvPr/>
              </p:nvSpPr>
              <p:spPr bwMode="auto">
                <a:xfrm flipH="1">
                  <a:off x="2773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1" name="Line 1280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2" name="Line 12804"/>
                <p:cNvSpPr>
                  <a:spLocks noChangeShapeType="1"/>
                </p:cNvSpPr>
                <p:nvPr/>
              </p:nvSpPr>
              <p:spPr bwMode="auto">
                <a:xfrm flipH="1">
                  <a:off x="2896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3" name="Line 12805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44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4" name="Line 12806"/>
                <p:cNvSpPr>
                  <a:spLocks noChangeShapeType="1"/>
                </p:cNvSpPr>
                <p:nvPr/>
              </p:nvSpPr>
              <p:spPr bwMode="auto">
                <a:xfrm flipH="1">
                  <a:off x="2855" y="144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5" name="Line 1280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6" name="Line 12808"/>
                <p:cNvSpPr>
                  <a:spLocks noChangeShapeType="1"/>
                </p:cNvSpPr>
                <p:nvPr/>
              </p:nvSpPr>
              <p:spPr bwMode="auto">
                <a:xfrm flipH="1">
                  <a:off x="308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7" name="Line 12809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8" name="Line 12810"/>
                <p:cNvSpPr>
                  <a:spLocks noChangeShapeType="1"/>
                </p:cNvSpPr>
                <p:nvPr/>
              </p:nvSpPr>
              <p:spPr bwMode="auto">
                <a:xfrm flipH="1">
                  <a:off x="2883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89" name="Line 1281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0" name="Line 12812"/>
                <p:cNvSpPr>
                  <a:spLocks noChangeShapeType="1"/>
                </p:cNvSpPr>
                <p:nvPr/>
              </p:nvSpPr>
              <p:spPr bwMode="auto">
                <a:xfrm flipH="1">
                  <a:off x="2773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1" name="Line 12813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2" name="Line 12814"/>
                <p:cNvSpPr>
                  <a:spLocks noChangeShapeType="1"/>
                </p:cNvSpPr>
                <p:nvPr/>
              </p:nvSpPr>
              <p:spPr bwMode="auto">
                <a:xfrm flipH="1">
                  <a:off x="258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3" name="Line 12815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4" name="Line 12816"/>
                <p:cNvSpPr>
                  <a:spLocks noChangeShapeType="1"/>
                </p:cNvSpPr>
                <p:nvPr/>
              </p:nvSpPr>
              <p:spPr bwMode="auto">
                <a:xfrm flipH="1">
                  <a:off x="3020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5" name="Line 12817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45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6" name="Line 12818"/>
                <p:cNvSpPr>
                  <a:spLocks noChangeShapeType="1"/>
                </p:cNvSpPr>
                <p:nvPr/>
              </p:nvSpPr>
              <p:spPr bwMode="auto">
                <a:xfrm flipH="1">
                  <a:off x="3095" y="145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7" name="Line 12819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8" name="Line 12820"/>
                <p:cNvSpPr>
                  <a:spLocks noChangeShapeType="1"/>
                </p:cNvSpPr>
                <p:nvPr/>
              </p:nvSpPr>
              <p:spPr bwMode="auto">
                <a:xfrm flipH="1">
                  <a:off x="263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199" name="Line 12821"/>
                <p:cNvSpPr>
                  <a:spLocks noChangeShapeType="1"/>
                </p:cNvSpPr>
                <p:nvPr/>
              </p:nvSpPr>
              <p:spPr bwMode="auto">
                <a:xfrm flipH="1" flipV="1">
                  <a:off x="3539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0" name="Line 12822"/>
                <p:cNvSpPr>
                  <a:spLocks noChangeShapeType="1"/>
                </p:cNvSpPr>
                <p:nvPr/>
              </p:nvSpPr>
              <p:spPr bwMode="auto">
                <a:xfrm flipH="1">
                  <a:off x="3539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1" name="Line 128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2" name="Line 12824"/>
                <p:cNvSpPr>
                  <a:spLocks noChangeShapeType="1"/>
                </p:cNvSpPr>
                <p:nvPr/>
              </p:nvSpPr>
              <p:spPr bwMode="auto">
                <a:xfrm flipH="1">
                  <a:off x="2821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3" name="Line 12825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4" name="Line 12826"/>
                <p:cNvSpPr>
                  <a:spLocks noChangeShapeType="1"/>
                </p:cNvSpPr>
                <p:nvPr/>
              </p:nvSpPr>
              <p:spPr bwMode="auto">
                <a:xfrm flipH="1">
                  <a:off x="2849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5" name="Line 12827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6" name="Line 12828"/>
                <p:cNvSpPr>
                  <a:spLocks noChangeShapeType="1"/>
                </p:cNvSpPr>
                <p:nvPr/>
              </p:nvSpPr>
              <p:spPr bwMode="auto">
                <a:xfrm flipH="1">
                  <a:off x="3149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7" name="Line 1282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8" name="Line 12830"/>
                <p:cNvSpPr>
                  <a:spLocks noChangeShapeType="1"/>
                </p:cNvSpPr>
                <p:nvPr/>
              </p:nvSpPr>
              <p:spPr bwMode="auto">
                <a:xfrm flipH="1">
                  <a:off x="3067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09" name="Line 128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0" name="Line 12832"/>
                <p:cNvSpPr>
                  <a:spLocks noChangeShapeType="1"/>
                </p:cNvSpPr>
                <p:nvPr/>
              </p:nvSpPr>
              <p:spPr bwMode="auto">
                <a:xfrm flipH="1">
                  <a:off x="317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1" name="Line 12833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2" name="Line 12834"/>
                <p:cNvSpPr>
                  <a:spLocks noChangeShapeType="1"/>
                </p:cNvSpPr>
                <p:nvPr/>
              </p:nvSpPr>
              <p:spPr bwMode="auto">
                <a:xfrm flipH="1">
                  <a:off x="2739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3" name="Line 12835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4" name="Line 12836"/>
                <p:cNvSpPr>
                  <a:spLocks noChangeShapeType="1"/>
                </p:cNvSpPr>
                <p:nvPr/>
              </p:nvSpPr>
              <p:spPr bwMode="auto">
                <a:xfrm flipH="1">
                  <a:off x="2828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5" name="Line 12837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6" name="Line 12838"/>
                <p:cNvSpPr>
                  <a:spLocks noChangeShapeType="1"/>
                </p:cNvSpPr>
                <p:nvPr/>
              </p:nvSpPr>
              <p:spPr bwMode="auto">
                <a:xfrm flipH="1">
                  <a:off x="302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7" name="Line 12839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8" name="Line 12840"/>
                <p:cNvSpPr>
                  <a:spLocks noChangeShapeType="1"/>
                </p:cNvSpPr>
                <p:nvPr/>
              </p:nvSpPr>
              <p:spPr bwMode="auto">
                <a:xfrm flipH="1">
                  <a:off x="2951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19" name="Line 12841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0" name="Line 12842"/>
                <p:cNvSpPr>
                  <a:spLocks noChangeShapeType="1"/>
                </p:cNvSpPr>
                <p:nvPr/>
              </p:nvSpPr>
              <p:spPr bwMode="auto">
                <a:xfrm flipH="1">
                  <a:off x="2725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1" name="Line 12843"/>
                <p:cNvSpPr>
                  <a:spLocks noChangeShapeType="1"/>
                </p:cNvSpPr>
                <p:nvPr/>
              </p:nvSpPr>
              <p:spPr bwMode="auto">
                <a:xfrm flipH="1" flipV="1">
                  <a:off x="2342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2" name="Line 12844"/>
                <p:cNvSpPr>
                  <a:spLocks noChangeShapeType="1"/>
                </p:cNvSpPr>
                <p:nvPr/>
              </p:nvSpPr>
              <p:spPr bwMode="auto">
                <a:xfrm flipH="1">
                  <a:off x="2342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3" name="Line 12845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4" name="Line 12846"/>
                <p:cNvSpPr>
                  <a:spLocks noChangeShapeType="1"/>
                </p:cNvSpPr>
                <p:nvPr/>
              </p:nvSpPr>
              <p:spPr bwMode="auto">
                <a:xfrm flipH="1">
                  <a:off x="2568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5" name="Line 1284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6" name="Line 12848"/>
                <p:cNvSpPr>
                  <a:spLocks noChangeShapeType="1"/>
                </p:cNvSpPr>
                <p:nvPr/>
              </p:nvSpPr>
              <p:spPr bwMode="auto">
                <a:xfrm flipH="1">
                  <a:off x="2828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7" name="Line 12849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8" name="Line 12850"/>
                <p:cNvSpPr>
                  <a:spLocks noChangeShapeType="1"/>
                </p:cNvSpPr>
                <p:nvPr/>
              </p:nvSpPr>
              <p:spPr bwMode="auto">
                <a:xfrm flipH="1">
                  <a:off x="301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29" name="Line 12851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0" name="Line 12852"/>
                <p:cNvSpPr>
                  <a:spLocks noChangeShapeType="1"/>
                </p:cNvSpPr>
                <p:nvPr/>
              </p:nvSpPr>
              <p:spPr bwMode="auto">
                <a:xfrm flipH="1">
                  <a:off x="3218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1" name="Line 12853"/>
                <p:cNvSpPr>
                  <a:spLocks noChangeShapeType="1"/>
                </p:cNvSpPr>
                <p:nvPr/>
              </p:nvSpPr>
              <p:spPr bwMode="auto">
                <a:xfrm flipH="1" flipV="1">
                  <a:off x="230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2" name="Line 12854"/>
                <p:cNvSpPr>
                  <a:spLocks noChangeShapeType="1"/>
                </p:cNvSpPr>
                <p:nvPr/>
              </p:nvSpPr>
              <p:spPr bwMode="auto">
                <a:xfrm flipH="1">
                  <a:off x="230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3" name="Line 12855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4" name="Line 12856"/>
                <p:cNvSpPr>
                  <a:spLocks noChangeShapeType="1"/>
                </p:cNvSpPr>
                <p:nvPr/>
              </p:nvSpPr>
              <p:spPr bwMode="auto">
                <a:xfrm flipH="1">
                  <a:off x="266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5" name="Line 12857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6" name="Line 12858"/>
                <p:cNvSpPr>
                  <a:spLocks noChangeShapeType="1"/>
                </p:cNvSpPr>
                <p:nvPr/>
              </p:nvSpPr>
              <p:spPr bwMode="auto">
                <a:xfrm flipH="1">
                  <a:off x="2924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7" name="Line 1285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8" name="Line 12860"/>
                <p:cNvSpPr>
                  <a:spLocks noChangeShapeType="1"/>
                </p:cNvSpPr>
                <p:nvPr/>
              </p:nvSpPr>
              <p:spPr bwMode="auto">
                <a:xfrm flipH="1">
                  <a:off x="2937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39" name="Line 128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0" name="Line 12862"/>
                <p:cNvSpPr>
                  <a:spLocks noChangeShapeType="1"/>
                </p:cNvSpPr>
                <p:nvPr/>
              </p:nvSpPr>
              <p:spPr bwMode="auto">
                <a:xfrm flipH="1">
                  <a:off x="305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1" name="Line 12863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2" name="Line 12864"/>
                <p:cNvSpPr>
                  <a:spLocks noChangeShapeType="1"/>
                </p:cNvSpPr>
                <p:nvPr/>
              </p:nvSpPr>
              <p:spPr bwMode="auto">
                <a:xfrm flipH="1">
                  <a:off x="256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3" name="Line 1286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4" name="Line 12866"/>
                <p:cNvSpPr>
                  <a:spLocks noChangeShapeType="1"/>
                </p:cNvSpPr>
                <p:nvPr/>
              </p:nvSpPr>
              <p:spPr bwMode="auto">
                <a:xfrm flipH="1">
                  <a:off x="2609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5" name="Line 12867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6" name="Line 12868"/>
                <p:cNvSpPr>
                  <a:spLocks noChangeShapeType="1"/>
                </p:cNvSpPr>
                <p:nvPr/>
              </p:nvSpPr>
              <p:spPr bwMode="auto">
                <a:xfrm flipH="1">
                  <a:off x="254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7" name="Line 12869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8" name="Line 12870"/>
                <p:cNvSpPr>
                  <a:spLocks noChangeShapeType="1"/>
                </p:cNvSpPr>
                <p:nvPr/>
              </p:nvSpPr>
              <p:spPr bwMode="auto">
                <a:xfrm flipH="1">
                  <a:off x="245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49" name="Line 1287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0" name="Line 12872"/>
                <p:cNvSpPr>
                  <a:spLocks noChangeShapeType="1"/>
                </p:cNvSpPr>
                <p:nvPr/>
              </p:nvSpPr>
              <p:spPr bwMode="auto">
                <a:xfrm flipH="1">
                  <a:off x="289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1" name="Line 12873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2" name="Line 12874"/>
                <p:cNvSpPr>
                  <a:spLocks noChangeShapeType="1"/>
                </p:cNvSpPr>
                <p:nvPr/>
              </p:nvSpPr>
              <p:spPr bwMode="auto">
                <a:xfrm flipH="1">
                  <a:off x="2876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3" name="Line 1287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4" name="Line 12876"/>
                <p:cNvSpPr>
                  <a:spLocks noChangeShapeType="1"/>
                </p:cNvSpPr>
                <p:nvPr/>
              </p:nvSpPr>
              <p:spPr bwMode="auto">
                <a:xfrm flipH="1">
                  <a:off x="2732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5" name="Line 12877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6" name="Line 12878"/>
                <p:cNvSpPr>
                  <a:spLocks noChangeShapeType="1"/>
                </p:cNvSpPr>
                <p:nvPr/>
              </p:nvSpPr>
              <p:spPr bwMode="auto">
                <a:xfrm flipH="1">
                  <a:off x="2766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7" name="Line 128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8" name="Line 12880"/>
                <p:cNvSpPr>
                  <a:spLocks noChangeShapeType="1"/>
                </p:cNvSpPr>
                <p:nvPr/>
              </p:nvSpPr>
              <p:spPr bwMode="auto">
                <a:xfrm flipH="1">
                  <a:off x="2732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59" name="Line 128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0" name="Line 12882"/>
                <p:cNvSpPr>
                  <a:spLocks noChangeShapeType="1"/>
                </p:cNvSpPr>
                <p:nvPr/>
              </p:nvSpPr>
              <p:spPr bwMode="auto">
                <a:xfrm flipH="1">
                  <a:off x="2965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1" name="Line 128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2" name="Line 12884"/>
                <p:cNvSpPr>
                  <a:spLocks noChangeShapeType="1"/>
                </p:cNvSpPr>
                <p:nvPr/>
              </p:nvSpPr>
              <p:spPr bwMode="auto">
                <a:xfrm flipH="1">
                  <a:off x="2814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3" name="Line 1288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4" name="Line 12886"/>
                <p:cNvSpPr>
                  <a:spLocks noChangeShapeType="1"/>
                </p:cNvSpPr>
                <p:nvPr/>
              </p:nvSpPr>
              <p:spPr bwMode="auto">
                <a:xfrm flipH="1">
                  <a:off x="312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5" name="Line 1288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6" name="Line 12888"/>
                <p:cNvSpPr>
                  <a:spLocks noChangeShapeType="1"/>
                </p:cNvSpPr>
                <p:nvPr/>
              </p:nvSpPr>
              <p:spPr bwMode="auto">
                <a:xfrm flipH="1">
                  <a:off x="274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7" name="Line 1288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8" name="Line 12890"/>
                <p:cNvSpPr>
                  <a:spLocks noChangeShapeType="1"/>
                </p:cNvSpPr>
                <p:nvPr/>
              </p:nvSpPr>
              <p:spPr bwMode="auto">
                <a:xfrm flipH="1">
                  <a:off x="2978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69" name="Line 128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0" name="Line 12892"/>
                <p:cNvSpPr>
                  <a:spLocks noChangeShapeType="1"/>
                </p:cNvSpPr>
                <p:nvPr/>
              </p:nvSpPr>
              <p:spPr bwMode="auto">
                <a:xfrm flipH="1">
                  <a:off x="3115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1" name="Line 12893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2" name="Line 12894"/>
                <p:cNvSpPr>
                  <a:spLocks noChangeShapeType="1"/>
                </p:cNvSpPr>
                <p:nvPr/>
              </p:nvSpPr>
              <p:spPr bwMode="auto">
                <a:xfrm flipH="1">
                  <a:off x="3286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3" name="Line 12895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4" name="Line 12896"/>
                <p:cNvSpPr>
                  <a:spLocks noChangeShapeType="1"/>
                </p:cNvSpPr>
                <p:nvPr/>
              </p:nvSpPr>
              <p:spPr bwMode="auto">
                <a:xfrm flipH="1">
                  <a:off x="296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5" name="Line 12897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6" name="Line 12898"/>
                <p:cNvSpPr>
                  <a:spLocks noChangeShapeType="1"/>
                </p:cNvSpPr>
                <p:nvPr/>
              </p:nvSpPr>
              <p:spPr bwMode="auto">
                <a:xfrm flipH="1">
                  <a:off x="251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7" name="Line 1289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278" name="Line 12900"/>
                <p:cNvSpPr>
                  <a:spLocks noChangeShapeType="1"/>
                </p:cNvSpPr>
                <p:nvPr/>
              </p:nvSpPr>
              <p:spPr bwMode="auto">
                <a:xfrm flipH="1">
                  <a:off x="267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3" name="Group 13102"/>
              <p:cNvGrpSpPr>
                <a:grpSpLocks/>
              </p:cNvGrpSpPr>
              <p:nvPr/>
            </p:nvGrpSpPr>
            <p:grpSpPr bwMode="auto">
              <a:xfrm>
                <a:off x="2377" y="1433"/>
                <a:ext cx="1176" cy="759"/>
                <a:chOff x="2377" y="1433"/>
                <a:chExt cx="1176" cy="759"/>
              </a:xfrm>
            </p:grpSpPr>
            <p:sp>
              <p:nvSpPr>
                <p:cNvPr id="56879" name="Line 12902"/>
                <p:cNvSpPr>
                  <a:spLocks noChangeShapeType="1"/>
                </p:cNvSpPr>
                <p:nvPr/>
              </p:nvSpPr>
              <p:spPr bwMode="auto">
                <a:xfrm flipH="1" flipV="1">
                  <a:off x="3485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0" name="Line 12903"/>
                <p:cNvSpPr>
                  <a:spLocks noChangeShapeType="1"/>
                </p:cNvSpPr>
                <p:nvPr/>
              </p:nvSpPr>
              <p:spPr bwMode="auto">
                <a:xfrm flipH="1">
                  <a:off x="3485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1" name="Line 12904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2" name="Line 12905"/>
                <p:cNvSpPr>
                  <a:spLocks noChangeShapeType="1"/>
                </p:cNvSpPr>
                <p:nvPr/>
              </p:nvSpPr>
              <p:spPr bwMode="auto">
                <a:xfrm flipH="1">
                  <a:off x="3149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3" name="Line 1290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4" name="Line 12907"/>
                <p:cNvSpPr>
                  <a:spLocks noChangeShapeType="1"/>
                </p:cNvSpPr>
                <p:nvPr/>
              </p:nvSpPr>
              <p:spPr bwMode="auto">
                <a:xfrm flipH="1">
                  <a:off x="2924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5" name="Line 12908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6" name="Line 12909"/>
                <p:cNvSpPr>
                  <a:spLocks noChangeShapeType="1"/>
                </p:cNvSpPr>
                <p:nvPr/>
              </p:nvSpPr>
              <p:spPr bwMode="auto">
                <a:xfrm flipH="1">
                  <a:off x="288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7" name="Line 129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8" name="Line 12911"/>
                <p:cNvSpPr>
                  <a:spLocks noChangeShapeType="1"/>
                </p:cNvSpPr>
                <p:nvPr/>
              </p:nvSpPr>
              <p:spPr bwMode="auto">
                <a:xfrm flipH="1">
                  <a:off x="2691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89" name="Line 129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0" name="Line 12913"/>
                <p:cNvSpPr>
                  <a:spLocks noChangeShapeType="1"/>
                </p:cNvSpPr>
                <p:nvPr/>
              </p:nvSpPr>
              <p:spPr bwMode="auto">
                <a:xfrm flipH="1">
                  <a:off x="267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1" name="Line 12914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2" name="Line 12915"/>
                <p:cNvSpPr>
                  <a:spLocks noChangeShapeType="1"/>
                </p:cNvSpPr>
                <p:nvPr/>
              </p:nvSpPr>
              <p:spPr bwMode="auto">
                <a:xfrm flipH="1">
                  <a:off x="250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3" name="Line 12916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4" name="Line 12917"/>
                <p:cNvSpPr>
                  <a:spLocks noChangeShapeType="1"/>
                </p:cNvSpPr>
                <p:nvPr/>
              </p:nvSpPr>
              <p:spPr bwMode="auto">
                <a:xfrm flipH="1">
                  <a:off x="254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5" name="Line 12918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6" name="Line 12919"/>
                <p:cNvSpPr>
                  <a:spLocks noChangeShapeType="1"/>
                </p:cNvSpPr>
                <p:nvPr/>
              </p:nvSpPr>
              <p:spPr bwMode="auto">
                <a:xfrm flipH="1">
                  <a:off x="2787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7" name="Line 129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8" name="Line 12921"/>
                <p:cNvSpPr>
                  <a:spLocks noChangeShapeType="1"/>
                </p:cNvSpPr>
                <p:nvPr/>
              </p:nvSpPr>
              <p:spPr bwMode="auto">
                <a:xfrm flipH="1">
                  <a:off x="2637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99" name="Line 12922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216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0" name="Line 12923"/>
                <p:cNvSpPr>
                  <a:spLocks noChangeShapeType="1"/>
                </p:cNvSpPr>
                <p:nvPr/>
              </p:nvSpPr>
              <p:spPr bwMode="auto">
                <a:xfrm flipH="1">
                  <a:off x="2760" y="216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1" name="Line 12924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2" name="Line 12925"/>
                <p:cNvSpPr>
                  <a:spLocks noChangeShapeType="1"/>
                </p:cNvSpPr>
                <p:nvPr/>
              </p:nvSpPr>
              <p:spPr bwMode="auto">
                <a:xfrm flipH="1">
                  <a:off x="302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3" name="Line 12926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4" name="Line 12927"/>
                <p:cNvSpPr>
                  <a:spLocks noChangeShapeType="1"/>
                </p:cNvSpPr>
                <p:nvPr/>
              </p:nvSpPr>
              <p:spPr bwMode="auto">
                <a:xfrm flipH="1">
                  <a:off x="2493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5" name="Line 12928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6" name="Line 12929"/>
                <p:cNvSpPr>
                  <a:spLocks noChangeShapeType="1"/>
                </p:cNvSpPr>
                <p:nvPr/>
              </p:nvSpPr>
              <p:spPr bwMode="auto">
                <a:xfrm flipH="1">
                  <a:off x="249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7" name="Line 1293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8" name="Line 12931"/>
                <p:cNvSpPr>
                  <a:spLocks noChangeShapeType="1"/>
                </p:cNvSpPr>
                <p:nvPr/>
              </p:nvSpPr>
              <p:spPr bwMode="auto">
                <a:xfrm flipH="1">
                  <a:off x="284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09" name="Line 1293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0" name="Line 12933"/>
                <p:cNvSpPr>
                  <a:spLocks noChangeShapeType="1"/>
                </p:cNvSpPr>
                <p:nvPr/>
              </p:nvSpPr>
              <p:spPr bwMode="auto">
                <a:xfrm flipH="1">
                  <a:off x="2951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1" name="Line 1293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2" name="Line 12935"/>
                <p:cNvSpPr>
                  <a:spLocks noChangeShapeType="1"/>
                </p:cNvSpPr>
                <p:nvPr/>
              </p:nvSpPr>
              <p:spPr bwMode="auto">
                <a:xfrm flipH="1">
                  <a:off x="2937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3" name="Line 12936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4" name="Line 12937"/>
                <p:cNvSpPr>
                  <a:spLocks noChangeShapeType="1"/>
                </p:cNvSpPr>
                <p:nvPr/>
              </p:nvSpPr>
              <p:spPr bwMode="auto">
                <a:xfrm flipH="1">
                  <a:off x="327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5" name="Line 12938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6" name="Line 12939"/>
                <p:cNvSpPr>
                  <a:spLocks noChangeShapeType="1"/>
                </p:cNvSpPr>
                <p:nvPr/>
              </p:nvSpPr>
              <p:spPr bwMode="auto">
                <a:xfrm flipH="1">
                  <a:off x="248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7" name="Line 12940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8" name="Line 12941"/>
                <p:cNvSpPr>
                  <a:spLocks noChangeShapeType="1"/>
                </p:cNvSpPr>
                <p:nvPr/>
              </p:nvSpPr>
              <p:spPr bwMode="auto">
                <a:xfrm flipH="1">
                  <a:off x="3006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19" name="Line 12942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0" name="Line 12943"/>
                <p:cNvSpPr>
                  <a:spLocks noChangeShapeType="1"/>
                </p:cNvSpPr>
                <p:nvPr/>
              </p:nvSpPr>
              <p:spPr bwMode="auto">
                <a:xfrm flipH="1">
                  <a:off x="2794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1" name="Line 129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2" name="Line 12945"/>
                <p:cNvSpPr>
                  <a:spLocks noChangeShapeType="1"/>
                </p:cNvSpPr>
                <p:nvPr/>
              </p:nvSpPr>
              <p:spPr bwMode="auto">
                <a:xfrm flipH="1">
                  <a:off x="271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3" name="Line 129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43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4" name="Line 12947"/>
                <p:cNvSpPr>
                  <a:spLocks noChangeShapeType="1"/>
                </p:cNvSpPr>
                <p:nvPr/>
              </p:nvSpPr>
              <p:spPr bwMode="auto">
                <a:xfrm flipH="1">
                  <a:off x="2985" y="143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5" name="Line 1294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6" name="Line 12949"/>
                <p:cNvSpPr>
                  <a:spLocks noChangeShapeType="1"/>
                </p:cNvSpPr>
                <p:nvPr/>
              </p:nvSpPr>
              <p:spPr bwMode="auto">
                <a:xfrm flipH="1">
                  <a:off x="2794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7" name="Line 1295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8" name="Line 12951"/>
                <p:cNvSpPr>
                  <a:spLocks noChangeShapeType="1"/>
                </p:cNvSpPr>
                <p:nvPr/>
              </p:nvSpPr>
              <p:spPr bwMode="auto">
                <a:xfrm flipH="1">
                  <a:off x="2992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29" name="Line 12952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16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0" name="Line 12953"/>
                <p:cNvSpPr>
                  <a:spLocks noChangeShapeType="1"/>
                </p:cNvSpPr>
                <p:nvPr/>
              </p:nvSpPr>
              <p:spPr bwMode="auto">
                <a:xfrm flipH="1">
                  <a:off x="2924" y="216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1" name="Line 12954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2" name="Line 12955"/>
                <p:cNvSpPr>
                  <a:spLocks noChangeShapeType="1"/>
                </p:cNvSpPr>
                <p:nvPr/>
              </p:nvSpPr>
              <p:spPr bwMode="auto">
                <a:xfrm flipH="1">
                  <a:off x="2965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3" name="Line 1295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4" name="Line 12957"/>
                <p:cNvSpPr>
                  <a:spLocks noChangeShapeType="1"/>
                </p:cNvSpPr>
                <p:nvPr/>
              </p:nvSpPr>
              <p:spPr bwMode="auto">
                <a:xfrm flipH="1">
                  <a:off x="293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5" name="Line 12958"/>
                <p:cNvSpPr>
                  <a:spLocks noChangeShapeType="1"/>
                </p:cNvSpPr>
                <p:nvPr/>
              </p:nvSpPr>
              <p:spPr bwMode="auto">
                <a:xfrm flipH="1" flipV="1">
                  <a:off x="3512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6" name="Line 12959"/>
                <p:cNvSpPr>
                  <a:spLocks noChangeShapeType="1"/>
                </p:cNvSpPr>
                <p:nvPr/>
              </p:nvSpPr>
              <p:spPr bwMode="auto">
                <a:xfrm flipH="1">
                  <a:off x="3512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7" name="Line 1296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8" name="Line 12961"/>
                <p:cNvSpPr>
                  <a:spLocks noChangeShapeType="1"/>
                </p:cNvSpPr>
                <p:nvPr/>
              </p:nvSpPr>
              <p:spPr bwMode="auto">
                <a:xfrm flipH="1">
                  <a:off x="308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39" name="Line 12962"/>
                <p:cNvSpPr>
                  <a:spLocks noChangeShapeType="1"/>
                </p:cNvSpPr>
                <p:nvPr/>
              </p:nvSpPr>
              <p:spPr bwMode="auto">
                <a:xfrm flipH="1" flipV="1">
                  <a:off x="3430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0" name="Line 12963"/>
                <p:cNvSpPr>
                  <a:spLocks noChangeShapeType="1"/>
                </p:cNvSpPr>
                <p:nvPr/>
              </p:nvSpPr>
              <p:spPr bwMode="auto">
                <a:xfrm flipH="1">
                  <a:off x="3430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1" name="Line 129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2" name="Line 12965"/>
                <p:cNvSpPr>
                  <a:spLocks noChangeShapeType="1"/>
                </p:cNvSpPr>
                <p:nvPr/>
              </p:nvSpPr>
              <p:spPr bwMode="auto">
                <a:xfrm flipH="1">
                  <a:off x="2924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3" name="Line 12966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4" name="Line 12967"/>
                <p:cNvSpPr>
                  <a:spLocks noChangeShapeType="1"/>
                </p:cNvSpPr>
                <p:nvPr/>
              </p:nvSpPr>
              <p:spPr bwMode="auto">
                <a:xfrm flipH="1">
                  <a:off x="2698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5" name="Line 12968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6" name="Line 12969"/>
                <p:cNvSpPr>
                  <a:spLocks noChangeShapeType="1"/>
                </p:cNvSpPr>
                <p:nvPr/>
              </p:nvSpPr>
              <p:spPr bwMode="auto">
                <a:xfrm flipH="1">
                  <a:off x="3204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7" name="Line 12970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8" name="Line 12971"/>
                <p:cNvSpPr>
                  <a:spLocks noChangeShapeType="1"/>
                </p:cNvSpPr>
                <p:nvPr/>
              </p:nvSpPr>
              <p:spPr bwMode="auto">
                <a:xfrm flipH="1">
                  <a:off x="2678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49" name="Line 12972"/>
                <p:cNvSpPr>
                  <a:spLocks noChangeShapeType="1"/>
                </p:cNvSpPr>
                <p:nvPr/>
              </p:nvSpPr>
              <p:spPr bwMode="auto">
                <a:xfrm flipH="1" flipV="1">
                  <a:off x="352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0" name="Line 12973"/>
                <p:cNvSpPr>
                  <a:spLocks noChangeShapeType="1"/>
                </p:cNvSpPr>
                <p:nvPr/>
              </p:nvSpPr>
              <p:spPr bwMode="auto">
                <a:xfrm flipH="1">
                  <a:off x="352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1" name="Line 129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2" name="Line 12975"/>
                <p:cNvSpPr>
                  <a:spLocks noChangeShapeType="1"/>
                </p:cNvSpPr>
                <p:nvPr/>
              </p:nvSpPr>
              <p:spPr bwMode="auto">
                <a:xfrm flipH="1">
                  <a:off x="280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3" name="Line 129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4" name="Line 12977"/>
                <p:cNvSpPr>
                  <a:spLocks noChangeShapeType="1"/>
                </p:cNvSpPr>
                <p:nvPr/>
              </p:nvSpPr>
              <p:spPr bwMode="auto">
                <a:xfrm flipH="1">
                  <a:off x="2855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5" name="Line 12978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6" name="Line 12979"/>
                <p:cNvSpPr>
                  <a:spLocks noChangeShapeType="1"/>
                </p:cNvSpPr>
                <p:nvPr/>
              </p:nvSpPr>
              <p:spPr bwMode="auto">
                <a:xfrm flipH="1">
                  <a:off x="2985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7" name="Line 12980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8" name="Line 12981"/>
                <p:cNvSpPr>
                  <a:spLocks noChangeShapeType="1"/>
                </p:cNvSpPr>
                <p:nvPr/>
              </p:nvSpPr>
              <p:spPr bwMode="auto">
                <a:xfrm flipH="1">
                  <a:off x="3115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59" name="Line 12982"/>
                <p:cNvSpPr>
                  <a:spLocks noChangeShapeType="1"/>
                </p:cNvSpPr>
                <p:nvPr/>
              </p:nvSpPr>
              <p:spPr bwMode="auto">
                <a:xfrm flipH="1" flipV="1">
                  <a:off x="2397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0" name="Line 12983"/>
                <p:cNvSpPr>
                  <a:spLocks noChangeShapeType="1"/>
                </p:cNvSpPr>
                <p:nvPr/>
              </p:nvSpPr>
              <p:spPr bwMode="auto">
                <a:xfrm flipH="1">
                  <a:off x="2397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1" name="Line 1298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2" name="Line 12985"/>
                <p:cNvSpPr>
                  <a:spLocks noChangeShapeType="1"/>
                </p:cNvSpPr>
                <p:nvPr/>
              </p:nvSpPr>
              <p:spPr bwMode="auto">
                <a:xfrm flipH="1">
                  <a:off x="291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3" name="Line 1298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4" name="Line 12987"/>
                <p:cNvSpPr>
                  <a:spLocks noChangeShapeType="1"/>
                </p:cNvSpPr>
                <p:nvPr/>
              </p:nvSpPr>
              <p:spPr bwMode="auto">
                <a:xfrm flipH="1">
                  <a:off x="2630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5" name="Line 12988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6" name="Line 12989"/>
                <p:cNvSpPr>
                  <a:spLocks noChangeShapeType="1"/>
                </p:cNvSpPr>
                <p:nvPr/>
              </p:nvSpPr>
              <p:spPr bwMode="auto">
                <a:xfrm flipH="1">
                  <a:off x="3143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7" name="Line 129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8" name="Line 12991"/>
                <p:cNvSpPr>
                  <a:spLocks noChangeShapeType="1"/>
                </p:cNvSpPr>
                <p:nvPr/>
              </p:nvSpPr>
              <p:spPr bwMode="auto">
                <a:xfrm flipH="1">
                  <a:off x="2883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69" name="Line 12992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0" name="Line 12993"/>
                <p:cNvSpPr>
                  <a:spLocks noChangeShapeType="1"/>
                </p:cNvSpPr>
                <p:nvPr/>
              </p:nvSpPr>
              <p:spPr bwMode="auto">
                <a:xfrm flipH="1">
                  <a:off x="314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1" name="Line 1299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2" name="Line 12995"/>
                <p:cNvSpPr>
                  <a:spLocks noChangeShapeType="1"/>
                </p:cNvSpPr>
                <p:nvPr/>
              </p:nvSpPr>
              <p:spPr bwMode="auto">
                <a:xfrm flipH="1">
                  <a:off x="323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3" name="Line 1299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4" name="Line 12997"/>
                <p:cNvSpPr>
                  <a:spLocks noChangeShapeType="1"/>
                </p:cNvSpPr>
                <p:nvPr/>
              </p:nvSpPr>
              <p:spPr bwMode="auto">
                <a:xfrm flipH="1">
                  <a:off x="2794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5" name="Line 12998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6" name="Line 12999"/>
                <p:cNvSpPr>
                  <a:spLocks noChangeShapeType="1"/>
                </p:cNvSpPr>
                <p:nvPr/>
              </p:nvSpPr>
              <p:spPr bwMode="auto">
                <a:xfrm flipH="1">
                  <a:off x="3136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7" name="Line 130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8" name="Line 13001"/>
                <p:cNvSpPr>
                  <a:spLocks noChangeShapeType="1"/>
                </p:cNvSpPr>
                <p:nvPr/>
              </p:nvSpPr>
              <p:spPr bwMode="auto">
                <a:xfrm flipH="1">
                  <a:off x="2732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79" name="Line 1300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0" name="Line 13003"/>
                <p:cNvSpPr>
                  <a:spLocks noChangeShapeType="1"/>
                </p:cNvSpPr>
                <p:nvPr/>
              </p:nvSpPr>
              <p:spPr bwMode="auto">
                <a:xfrm flipH="1">
                  <a:off x="291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1" name="Line 13004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2" name="Line 13005"/>
                <p:cNvSpPr>
                  <a:spLocks noChangeShapeType="1"/>
                </p:cNvSpPr>
                <p:nvPr/>
              </p:nvSpPr>
              <p:spPr bwMode="auto">
                <a:xfrm flipH="1">
                  <a:off x="294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3" name="Line 1300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4" name="Line 13007"/>
                <p:cNvSpPr>
                  <a:spLocks noChangeShapeType="1"/>
                </p:cNvSpPr>
                <p:nvPr/>
              </p:nvSpPr>
              <p:spPr bwMode="auto">
                <a:xfrm flipH="1">
                  <a:off x="2821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5" name="Line 1300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6" name="Line 13009"/>
                <p:cNvSpPr>
                  <a:spLocks noChangeShapeType="1"/>
                </p:cNvSpPr>
                <p:nvPr/>
              </p:nvSpPr>
              <p:spPr bwMode="auto">
                <a:xfrm flipH="1">
                  <a:off x="295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7" name="Line 130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8" name="Line 13011"/>
                <p:cNvSpPr>
                  <a:spLocks noChangeShapeType="1"/>
                </p:cNvSpPr>
                <p:nvPr/>
              </p:nvSpPr>
              <p:spPr bwMode="auto">
                <a:xfrm flipH="1">
                  <a:off x="2801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89" name="Line 13012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0" name="Line 13013"/>
                <p:cNvSpPr>
                  <a:spLocks noChangeShapeType="1"/>
                </p:cNvSpPr>
                <p:nvPr/>
              </p:nvSpPr>
              <p:spPr bwMode="auto">
                <a:xfrm flipH="1">
                  <a:off x="2712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1" name="Line 130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2" name="Line 13015"/>
                <p:cNvSpPr>
                  <a:spLocks noChangeShapeType="1"/>
                </p:cNvSpPr>
                <p:nvPr/>
              </p:nvSpPr>
              <p:spPr bwMode="auto">
                <a:xfrm flipH="1">
                  <a:off x="268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3" name="Line 13016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4" name="Line 13017"/>
                <p:cNvSpPr>
                  <a:spLocks noChangeShapeType="1"/>
                </p:cNvSpPr>
                <p:nvPr/>
              </p:nvSpPr>
              <p:spPr bwMode="auto">
                <a:xfrm flipH="1">
                  <a:off x="2876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5" name="Line 1301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6" name="Line 13019"/>
                <p:cNvSpPr>
                  <a:spLocks noChangeShapeType="1"/>
                </p:cNvSpPr>
                <p:nvPr/>
              </p:nvSpPr>
              <p:spPr bwMode="auto">
                <a:xfrm flipH="1">
                  <a:off x="263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7" name="Line 13020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8" name="Line 13021"/>
                <p:cNvSpPr>
                  <a:spLocks noChangeShapeType="1"/>
                </p:cNvSpPr>
                <p:nvPr/>
              </p:nvSpPr>
              <p:spPr bwMode="auto">
                <a:xfrm flipH="1">
                  <a:off x="257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999" name="Line 13022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0" name="Line 13023"/>
                <p:cNvSpPr>
                  <a:spLocks noChangeShapeType="1"/>
                </p:cNvSpPr>
                <p:nvPr/>
              </p:nvSpPr>
              <p:spPr bwMode="auto">
                <a:xfrm flipH="1">
                  <a:off x="322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1" name="Line 1302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2" name="Line 13025"/>
                <p:cNvSpPr>
                  <a:spLocks noChangeShapeType="1"/>
                </p:cNvSpPr>
                <p:nvPr/>
              </p:nvSpPr>
              <p:spPr bwMode="auto">
                <a:xfrm flipH="1">
                  <a:off x="3238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3" name="Line 130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4" name="Line 13027"/>
                <p:cNvSpPr>
                  <a:spLocks noChangeShapeType="1"/>
                </p:cNvSpPr>
                <p:nvPr/>
              </p:nvSpPr>
              <p:spPr bwMode="auto">
                <a:xfrm flipH="1">
                  <a:off x="2637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5" name="Line 13028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6" name="Line 13029"/>
                <p:cNvSpPr>
                  <a:spLocks noChangeShapeType="1"/>
                </p:cNvSpPr>
                <p:nvPr/>
              </p:nvSpPr>
              <p:spPr bwMode="auto">
                <a:xfrm flipH="1">
                  <a:off x="330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7" name="Line 13030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8" name="Line 13031"/>
                <p:cNvSpPr>
                  <a:spLocks noChangeShapeType="1"/>
                </p:cNvSpPr>
                <p:nvPr/>
              </p:nvSpPr>
              <p:spPr bwMode="auto">
                <a:xfrm flipH="1">
                  <a:off x="252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09" name="Line 13032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0" name="Line 13033"/>
                <p:cNvSpPr>
                  <a:spLocks noChangeShapeType="1"/>
                </p:cNvSpPr>
                <p:nvPr/>
              </p:nvSpPr>
              <p:spPr bwMode="auto">
                <a:xfrm flipH="1">
                  <a:off x="3409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1" name="Line 13034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2" name="Line 13035"/>
                <p:cNvSpPr>
                  <a:spLocks noChangeShapeType="1"/>
                </p:cNvSpPr>
                <p:nvPr/>
              </p:nvSpPr>
              <p:spPr bwMode="auto">
                <a:xfrm flipH="1">
                  <a:off x="3081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3" name="Line 13036"/>
                <p:cNvSpPr>
                  <a:spLocks noChangeShapeType="1"/>
                </p:cNvSpPr>
                <p:nvPr/>
              </p:nvSpPr>
              <p:spPr bwMode="auto">
                <a:xfrm flipH="1" flipV="1">
                  <a:off x="2377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4" name="Line 13037"/>
                <p:cNvSpPr>
                  <a:spLocks noChangeShapeType="1"/>
                </p:cNvSpPr>
                <p:nvPr/>
              </p:nvSpPr>
              <p:spPr bwMode="auto">
                <a:xfrm flipH="1">
                  <a:off x="2377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5" name="Line 130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6" name="Line 13039"/>
                <p:cNvSpPr>
                  <a:spLocks noChangeShapeType="1"/>
                </p:cNvSpPr>
                <p:nvPr/>
              </p:nvSpPr>
              <p:spPr bwMode="auto">
                <a:xfrm flipH="1">
                  <a:off x="2814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7" name="Line 13040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8" name="Line 13041"/>
                <p:cNvSpPr>
                  <a:spLocks noChangeShapeType="1"/>
                </p:cNvSpPr>
                <p:nvPr/>
              </p:nvSpPr>
              <p:spPr bwMode="auto">
                <a:xfrm flipH="1">
                  <a:off x="320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19" name="Line 13042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0" name="Line 13043"/>
                <p:cNvSpPr>
                  <a:spLocks noChangeShapeType="1"/>
                </p:cNvSpPr>
                <p:nvPr/>
              </p:nvSpPr>
              <p:spPr bwMode="auto">
                <a:xfrm flipH="1">
                  <a:off x="2944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1" name="Line 13044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2" name="Line 13045"/>
                <p:cNvSpPr>
                  <a:spLocks noChangeShapeType="1"/>
                </p:cNvSpPr>
                <p:nvPr/>
              </p:nvSpPr>
              <p:spPr bwMode="auto">
                <a:xfrm flipH="1">
                  <a:off x="283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3" name="Line 1304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4" name="Line 13047"/>
                <p:cNvSpPr>
                  <a:spLocks noChangeShapeType="1"/>
                </p:cNvSpPr>
                <p:nvPr/>
              </p:nvSpPr>
              <p:spPr bwMode="auto">
                <a:xfrm flipH="1">
                  <a:off x="2869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5" name="Line 1304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6" name="Line 13049"/>
                <p:cNvSpPr>
                  <a:spLocks noChangeShapeType="1"/>
                </p:cNvSpPr>
                <p:nvPr/>
              </p:nvSpPr>
              <p:spPr bwMode="auto">
                <a:xfrm flipH="1">
                  <a:off x="2937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7" name="Line 13050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8" name="Line 13051"/>
                <p:cNvSpPr>
                  <a:spLocks noChangeShapeType="1"/>
                </p:cNvSpPr>
                <p:nvPr/>
              </p:nvSpPr>
              <p:spPr bwMode="auto">
                <a:xfrm flipH="1">
                  <a:off x="3122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29" name="Line 13052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0" name="Line 13053"/>
                <p:cNvSpPr>
                  <a:spLocks noChangeShapeType="1"/>
                </p:cNvSpPr>
                <p:nvPr/>
              </p:nvSpPr>
              <p:spPr bwMode="auto">
                <a:xfrm flipH="1">
                  <a:off x="2616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1" name="Line 13054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2" name="Line 13055"/>
                <p:cNvSpPr>
                  <a:spLocks noChangeShapeType="1"/>
                </p:cNvSpPr>
                <p:nvPr/>
              </p:nvSpPr>
              <p:spPr bwMode="auto">
                <a:xfrm flipH="1">
                  <a:off x="3327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3" name="Line 1305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4" name="Line 13057"/>
                <p:cNvSpPr>
                  <a:spLocks noChangeShapeType="1"/>
                </p:cNvSpPr>
                <p:nvPr/>
              </p:nvSpPr>
              <p:spPr bwMode="auto">
                <a:xfrm flipH="1">
                  <a:off x="2821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5" name="Line 13058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6" name="Line 13059"/>
                <p:cNvSpPr>
                  <a:spLocks noChangeShapeType="1"/>
                </p:cNvSpPr>
                <p:nvPr/>
              </p:nvSpPr>
              <p:spPr bwMode="auto">
                <a:xfrm flipH="1">
                  <a:off x="2657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7" name="Line 1306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8" name="Line 13061"/>
                <p:cNvSpPr>
                  <a:spLocks noChangeShapeType="1"/>
                </p:cNvSpPr>
                <p:nvPr/>
              </p:nvSpPr>
              <p:spPr bwMode="auto">
                <a:xfrm flipH="1">
                  <a:off x="304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39" name="Line 13062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0" name="Line 13063"/>
                <p:cNvSpPr>
                  <a:spLocks noChangeShapeType="1"/>
                </p:cNvSpPr>
                <p:nvPr/>
              </p:nvSpPr>
              <p:spPr bwMode="auto">
                <a:xfrm flipH="1">
                  <a:off x="2431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1" name="Line 1306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2" name="Line 13065"/>
                <p:cNvSpPr>
                  <a:spLocks noChangeShapeType="1"/>
                </p:cNvSpPr>
                <p:nvPr/>
              </p:nvSpPr>
              <p:spPr bwMode="auto">
                <a:xfrm flipH="1">
                  <a:off x="2849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3" name="Line 1306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4" name="Line 13067"/>
                <p:cNvSpPr>
                  <a:spLocks noChangeShapeType="1"/>
                </p:cNvSpPr>
                <p:nvPr/>
              </p:nvSpPr>
              <p:spPr bwMode="auto">
                <a:xfrm flipH="1">
                  <a:off x="2609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5" name="Line 1306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6" name="Line 13069"/>
                <p:cNvSpPr>
                  <a:spLocks noChangeShapeType="1"/>
                </p:cNvSpPr>
                <p:nvPr/>
              </p:nvSpPr>
              <p:spPr bwMode="auto">
                <a:xfrm flipH="1">
                  <a:off x="2931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7" name="Line 1307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8" name="Line 13071"/>
                <p:cNvSpPr>
                  <a:spLocks noChangeShapeType="1"/>
                </p:cNvSpPr>
                <p:nvPr/>
              </p:nvSpPr>
              <p:spPr bwMode="auto">
                <a:xfrm flipH="1">
                  <a:off x="2896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49" name="Line 1307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0" name="Line 13073"/>
                <p:cNvSpPr>
                  <a:spLocks noChangeShapeType="1"/>
                </p:cNvSpPr>
                <p:nvPr/>
              </p:nvSpPr>
              <p:spPr bwMode="auto">
                <a:xfrm flipH="1">
                  <a:off x="295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1" name="Line 130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2" name="Line 13075"/>
                <p:cNvSpPr>
                  <a:spLocks noChangeShapeType="1"/>
                </p:cNvSpPr>
                <p:nvPr/>
              </p:nvSpPr>
              <p:spPr bwMode="auto">
                <a:xfrm flipH="1">
                  <a:off x="2896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3" name="Line 130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4" name="Line 13077"/>
                <p:cNvSpPr>
                  <a:spLocks noChangeShapeType="1"/>
                </p:cNvSpPr>
                <p:nvPr/>
              </p:nvSpPr>
              <p:spPr bwMode="auto">
                <a:xfrm flipH="1">
                  <a:off x="2808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5" name="Line 13078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6" name="Line 13079"/>
                <p:cNvSpPr>
                  <a:spLocks noChangeShapeType="1"/>
                </p:cNvSpPr>
                <p:nvPr/>
              </p:nvSpPr>
              <p:spPr bwMode="auto">
                <a:xfrm flipH="1">
                  <a:off x="2814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7" name="Line 13080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8" name="Line 13081"/>
                <p:cNvSpPr>
                  <a:spLocks noChangeShapeType="1"/>
                </p:cNvSpPr>
                <p:nvPr/>
              </p:nvSpPr>
              <p:spPr bwMode="auto">
                <a:xfrm flipH="1">
                  <a:off x="3095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59" name="Line 13082"/>
                <p:cNvSpPr>
                  <a:spLocks noChangeShapeType="1"/>
                </p:cNvSpPr>
                <p:nvPr/>
              </p:nvSpPr>
              <p:spPr bwMode="auto">
                <a:xfrm flipH="1" flipV="1">
                  <a:off x="241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0" name="Line 13083"/>
                <p:cNvSpPr>
                  <a:spLocks noChangeShapeType="1"/>
                </p:cNvSpPr>
                <p:nvPr/>
              </p:nvSpPr>
              <p:spPr bwMode="auto">
                <a:xfrm flipH="1">
                  <a:off x="2411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1" name="Line 13084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2" name="Line 13085"/>
                <p:cNvSpPr>
                  <a:spLocks noChangeShapeType="1"/>
                </p:cNvSpPr>
                <p:nvPr/>
              </p:nvSpPr>
              <p:spPr bwMode="auto">
                <a:xfrm flipH="1">
                  <a:off x="2808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3" name="Line 1308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4" name="Line 13087"/>
                <p:cNvSpPr>
                  <a:spLocks noChangeShapeType="1"/>
                </p:cNvSpPr>
                <p:nvPr/>
              </p:nvSpPr>
              <p:spPr bwMode="auto">
                <a:xfrm flipH="1">
                  <a:off x="3081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5" name="Line 13088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6" name="Line 13089"/>
                <p:cNvSpPr>
                  <a:spLocks noChangeShapeType="1"/>
                </p:cNvSpPr>
                <p:nvPr/>
              </p:nvSpPr>
              <p:spPr bwMode="auto">
                <a:xfrm flipH="1">
                  <a:off x="2876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7" name="Line 1309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8" name="Line 13091"/>
                <p:cNvSpPr>
                  <a:spLocks noChangeShapeType="1"/>
                </p:cNvSpPr>
                <p:nvPr/>
              </p:nvSpPr>
              <p:spPr bwMode="auto">
                <a:xfrm flipH="1">
                  <a:off x="2999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69" name="Line 1309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0" name="Line 13093"/>
                <p:cNvSpPr>
                  <a:spLocks noChangeShapeType="1"/>
                </p:cNvSpPr>
                <p:nvPr/>
              </p:nvSpPr>
              <p:spPr bwMode="auto">
                <a:xfrm flipH="1">
                  <a:off x="289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1" name="Line 13094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2" name="Line 13095"/>
                <p:cNvSpPr>
                  <a:spLocks noChangeShapeType="1"/>
                </p:cNvSpPr>
                <p:nvPr/>
              </p:nvSpPr>
              <p:spPr bwMode="auto">
                <a:xfrm flipH="1">
                  <a:off x="292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3" name="Line 1309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46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4" name="Line 13097"/>
                <p:cNvSpPr>
                  <a:spLocks noChangeShapeType="1"/>
                </p:cNvSpPr>
                <p:nvPr/>
              </p:nvSpPr>
              <p:spPr bwMode="auto">
                <a:xfrm flipH="1">
                  <a:off x="2780" y="146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5" name="Line 13098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6" name="Line 13099"/>
                <p:cNvSpPr>
                  <a:spLocks noChangeShapeType="1"/>
                </p:cNvSpPr>
                <p:nvPr/>
              </p:nvSpPr>
              <p:spPr bwMode="auto">
                <a:xfrm flipH="1">
                  <a:off x="283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7" name="Line 131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078" name="Line 13101"/>
                <p:cNvSpPr>
                  <a:spLocks noChangeShapeType="1"/>
                </p:cNvSpPr>
                <p:nvPr/>
              </p:nvSpPr>
              <p:spPr bwMode="auto">
                <a:xfrm flipH="1">
                  <a:off x="2766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4" name="Group 13303"/>
              <p:cNvGrpSpPr>
                <a:grpSpLocks/>
              </p:cNvGrpSpPr>
              <p:nvPr/>
            </p:nvGrpSpPr>
            <p:grpSpPr bwMode="auto">
              <a:xfrm>
                <a:off x="2281" y="1502"/>
                <a:ext cx="1231" cy="752"/>
                <a:chOff x="2281" y="1502"/>
                <a:chExt cx="1231" cy="752"/>
              </a:xfrm>
            </p:grpSpPr>
            <p:sp>
              <p:nvSpPr>
                <p:cNvPr id="56679" name="Line 1310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0" name="Line 13104"/>
                <p:cNvSpPr>
                  <a:spLocks noChangeShapeType="1"/>
                </p:cNvSpPr>
                <p:nvPr/>
              </p:nvSpPr>
              <p:spPr bwMode="auto">
                <a:xfrm flipH="1">
                  <a:off x="2931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1" name="Line 1310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2" name="Line 13106"/>
                <p:cNvSpPr>
                  <a:spLocks noChangeShapeType="1"/>
                </p:cNvSpPr>
                <p:nvPr/>
              </p:nvSpPr>
              <p:spPr bwMode="auto">
                <a:xfrm flipH="1">
                  <a:off x="2910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3" name="Line 13107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4" name="Line 13108"/>
                <p:cNvSpPr>
                  <a:spLocks noChangeShapeType="1"/>
                </p:cNvSpPr>
                <p:nvPr/>
              </p:nvSpPr>
              <p:spPr bwMode="auto">
                <a:xfrm flipH="1">
                  <a:off x="269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5" name="Line 13109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6" name="Line 13110"/>
                <p:cNvSpPr>
                  <a:spLocks noChangeShapeType="1"/>
                </p:cNvSpPr>
                <p:nvPr/>
              </p:nvSpPr>
              <p:spPr bwMode="auto">
                <a:xfrm flipH="1">
                  <a:off x="2513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7" name="Line 13111"/>
                <p:cNvSpPr>
                  <a:spLocks noChangeShapeType="1"/>
                </p:cNvSpPr>
                <p:nvPr/>
              </p:nvSpPr>
              <p:spPr bwMode="auto">
                <a:xfrm flipH="1" flipV="1">
                  <a:off x="240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8" name="Line 13112"/>
                <p:cNvSpPr>
                  <a:spLocks noChangeShapeType="1"/>
                </p:cNvSpPr>
                <p:nvPr/>
              </p:nvSpPr>
              <p:spPr bwMode="auto">
                <a:xfrm flipH="1">
                  <a:off x="240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89" name="Line 13113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222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0" name="Line 13114"/>
                <p:cNvSpPr>
                  <a:spLocks noChangeShapeType="1"/>
                </p:cNvSpPr>
                <p:nvPr/>
              </p:nvSpPr>
              <p:spPr bwMode="auto">
                <a:xfrm flipH="1">
                  <a:off x="2705" y="222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1" name="Line 13115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2" name="Line 13116"/>
                <p:cNvSpPr>
                  <a:spLocks noChangeShapeType="1"/>
                </p:cNvSpPr>
                <p:nvPr/>
              </p:nvSpPr>
              <p:spPr bwMode="auto">
                <a:xfrm flipH="1">
                  <a:off x="321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3" name="Line 13117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4" name="Line 13118"/>
                <p:cNvSpPr>
                  <a:spLocks noChangeShapeType="1"/>
                </p:cNvSpPr>
                <p:nvPr/>
              </p:nvSpPr>
              <p:spPr bwMode="auto">
                <a:xfrm flipH="1">
                  <a:off x="2582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5" name="Line 13119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6" name="Line 13120"/>
                <p:cNvSpPr>
                  <a:spLocks noChangeShapeType="1"/>
                </p:cNvSpPr>
                <p:nvPr/>
              </p:nvSpPr>
              <p:spPr bwMode="auto">
                <a:xfrm flipH="1">
                  <a:off x="2479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7" name="Line 13121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8" name="Line 13122"/>
                <p:cNvSpPr>
                  <a:spLocks noChangeShapeType="1"/>
                </p:cNvSpPr>
                <p:nvPr/>
              </p:nvSpPr>
              <p:spPr bwMode="auto">
                <a:xfrm flipH="1">
                  <a:off x="2691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99" name="Line 13123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0" name="Line 13124"/>
                <p:cNvSpPr>
                  <a:spLocks noChangeShapeType="1"/>
                </p:cNvSpPr>
                <p:nvPr/>
              </p:nvSpPr>
              <p:spPr bwMode="auto">
                <a:xfrm flipH="1">
                  <a:off x="297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1" name="Line 13125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2" name="Line 13126"/>
                <p:cNvSpPr>
                  <a:spLocks noChangeShapeType="1"/>
                </p:cNvSpPr>
                <p:nvPr/>
              </p:nvSpPr>
              <p:spPr bwMode="auto">
                <a:xfrm flipH="1">
                  <a:off x="267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3" name="Line 131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4" name="Line 13128"/>
                <p:cNvSpPr>
                  <a:spLocks noChangeShapeType="1"/>
                </p:cNvSpPr>
                <p:nvPr/>
              </p:nvSpPr>
              <p:spPr bwMode="auto">
                <a:xfrm flipH="1">
                  <a:off x="2773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5" name="Line 13129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6" name="Line 13130"/>
                <p:cNvSpPr>
                  <a:spLocks noChangeShapeType="1"/>
                </p:cNvSpPr>
                <p:nvPr/>
              </p:nvSpPr>
              <p:spPr bwMode="auto">
                <a:xfrm flipH="1">
                  <a:off x="256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7" name="Line 13131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8" name="Line 13132"/>
                <p:cNvSpPr>
                  <a:spLocks noChangeShapeType="1"/>
                </p:cNvSpPr>
                <p:nvPr/>
              </p:nvSpPr>
              <p:spPr bwMode="auto">
                <a:xfrm flipH="1">
                  <a:off x="323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09" name="Line 131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0" name="Line 13134"/>
                <p:cNvSpPr>
                  <a:spLocks noChangeShapeType="1"/>
                </p:cNvSpPr>
                <p:nvPr/>
              </p:nvSpPr>
              <p:spPr bwMode="auto">
                <a:xfrm flipH="1">
                  <a:off x="3054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1" name="Line 1313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2" name="Line 13136"/>
                <p:cNvSpPr>
                  <a:spLocks noChangeShapeType="1"/>
                </p:cNvSpPr>
                <p:nvPr/>
              </p:nvSpPr>
              <p:spPr bwMode="auto">
                <a:xfrm flipH="1">
                  <a:off x="283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3" name="Line 1313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4" name="Line 13138"/>
                <p:cNvSpPr>
                  <a:spLocks noChangeShapeType="1"/>
                </p:cNvSpPr>
                <p:nvPr/>
              </p:nvSpPr>
              <p:spPr bwMode="auto">
                <a:xfrm flipH="1">
                  <a:off x="2992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5" name="Line 13139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6" name="Line 13140"/>
                <p:cNvSpPr>
                  <a:spLocks noChangeShapeType="1"/>
                </p:cNvSpPr>
                <p:nvPr/>
              </p:nvSpPr>
              <p:spPr bwMode="auto">
                <a:xfrm flipH="1">
                  <a:off x="252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7" name="Line 1314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8" name="Line 13142"/>
                <p:cNvSpPr>
                  <a:spLocks noChangeShapeType="1"/>
                </p:cNvSpPr>
                <p:nvPr/>
              </p:nvSpPr>
              <p:spPr bwMode="auto">
                <a:xfrm flipH="1">
                  <a:off x="2958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19" name="Line 13143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0" name="Line 13144"/>
                <p:cNvSpPr>
                  <a:spLocks noChangeShapeType="1"/>
                </p:cNvSpPr>
                <p:nvPr/>
              </p:nvSpPr>
              <p:spPr bwMode="auto">
                <a:xfrm flipH="1">
                  <a:off x="2903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1" name="Line 13145"/>
                <p:cNvSpPr>
                  <a:spLocks noChangeShapeType="1"/>
                </p:cNvSpPr>
                <p:nvPr/>
              </p:nvSpPr>
              <p:spPr bwMode="auto">
                <a:xfrm flipH="1" flipV="1">
                  <a:off x="228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2" name="Line 13146"/>
                <p:cNvSpPr>
                  <a:spLocks noChangeShapeType="1"/>
                </p:cNvSpPr>
                <p:nvPr/>
              </p:nvSpPr>
              <p:spPr bwMode="auto">
                <a:xfrm flipH="1">
                  <a:off x="228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3" name="Line 13147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4" name="Line 13148"/>
                <p:cNvSpPr>
                  <a:spLocks noChangeShapeType="1"/>
                </p:cNvSpPr>
                <p:nvPr/>
              </p:nvSpPr>
              <p:spPr bwMode="auto">
                <a:xfrm flipH="1">
                  <a:off x="3279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5" name="Line 13149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6" name="Line 13150"/>
                <p:cNvSpPr>
                  <a:spLocks noChangeShapeType="1"/>
                </p:cNvSpPr>
                <p:nvPr/>
              </p:nvSpPr>
              <p:spPr bwMode="auto">
                <a:xfrm flipH="1">
                  <a:off x="2801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7" name="Line 13151"/>
                <p:cNvSpPr>
                  <a:spLocks noChangeShapeType="1"/>
                </p:cNvSpPr>
                <p:nvPr/>
              </p:nvSpPr>
              <p:spPr bwMode="auto">
                <a:xfrm flipH="1" flipV="1">
                  <a:off x="241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8" name="Line 13152"/>
                <p:cNvSpPr>
                  <a:spLocks noChangeShapeType="1"/>
                </p:cNvSpPr>
                <p:nvPr/>
              </p:nvSpPr>
              <p:spPr bwMode="auto">
                <a:xfrm flipH="1">
                  <a:off x="241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29" name="Line 13153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0" name="Line 13154"/>
                <p:cNvSpPr>
                  <a:spLocks noChangeShapeType="1"/>
                </p:cNvSpPr>
                <p:nvPr/>
              </p:nvSpPr>
              <p:spPr bwMode="auto">
                <a:xfrm flipH="1">
                  <a:off x="3197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1" name="Line 131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2" name="Line 13156"/>
                <p:cNvSpPr>
                  <a:spLocks noChangeShapeType="1"/>
                </p:cNvSpPr>
                <p:nvPr/>
              </p:nvSpPr>
              <p:spPr bwMode="auto">
                <a:xfrm flipH="1">
                  <a:off x="305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3" name="Line 1315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4" name="Line 13158"/>
                <p:cNvSpPr>
                  <a:spLocks noChangeShapeType="1"/>
                </p:cNvSpPr>
                <p:nvPr/>
              </p:nvSpPr>
              <p:spPr bwMode="auto">
                <a:xfrm flipH="1">
                  <a:off x="310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5" name="Line 1315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6" name="Line 13160"/>
                <p:cNvSpPr>
                  <a:spLocks noChangeShapeType="1"/>
                </p:cNvSpPr>
                <p:nvPr/>
              </p:nvSpPr>
              <p:spPr bwMode="auto">
                <a:xfrm flipH="1">
                  <a:off x="282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7" name="Line 131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8" name="Line 13162"/>
                <p:cNvSpPr>
                  <a:spLocks noChangeShapeType="1"/>
                </p:cNvSpPr>
                <p:nvPr/>
              </p:nvSpPr>
              <p:spPr bwMode="auto">
                <a:xfrm flipH="1">
                  <a:off x="304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39" name="Line 13163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0" name="Line 13164"/>
                <p:cNvSpPr>
                  <a:spLocks noChangeShapeType="1"/>
                </p:cNvSpPr>
                <p:nvPr/>
              </p:nvSpPr>
              <p:spPr bwMode="auto">
                <a:xfrm flipH="1">
                  <a:off x="3054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1" name="Line 13165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2" name="Line 13166"/>
                <p:cNvSpPr>
                  <a:spLocks noChangeShapeType="1"/>
                </p:cNvSpPr>
                <p:nvPr/>
              </p:nvSpPr>
              <p:spPr bwMode="auto">
                <a:xfrm flipH="1">
                  <a:off x="2650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3" name="Line 13167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4" name="Line 13168"/>
                <p:cNvSpPr>
                  <a:spLocks noChangeShapeType="1"/>
                </p:cNvSpPr>
                <p:nvPr/>
              </p:nvSpPr>
              <p:spPr bwMode="auto">
                <a:xfrm flipH="1">
                  <a:off x="300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5" name="Line 13169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6" name="Line 13170"/>
                <p:cNvSpPr>
                  <a:spLocks noChangeShapeType="1"/>
                </p:cNvSpPr>
                <p:nvPr/>
              </p:nvSpPr>
              <p:spPr bwMode="auto">
                <a:xfrm flipH="1">
                  <a:off x="323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7" name="Line 1317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8" name="Line 13172"/>
                <p:cNvSpPr>
                  <a:spLocks noChangeShapeType="1"/>
                </p:cNvSpPr>
                <p:nvPr/>
              </p:nvSpPr>
              <p:spPr bwMode="auto">
                <a:xfrm flipH="1">
                  <a:off x="308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49" name="Line 13173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213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0" name="Line 13174"/>
                <p:cNvSpPr>
                  <a:spLocks noChangeShapeType="1"/>
                </p:cNvSpPr>
                <p:nvPr/>
              </p:nvSpPr>
              <p:spPr bwMode="auto">
                <a:xfrm flipH="1">
                  <a:off x="2992" y="213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1" name="Line 13175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2" name="Line 13176"/>
                <p:cNvSpPr>
                  <a:spLocks noChangeShapeType="1"/>
                </p:cNvSpPr>
                <p:nvPr/>
              </p:nvSpPr>
              <p:spPr bwMode="auto">
                <a:xfrm flipH="1">
                  <a:off x="2671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3" name="Line 13177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4" name="Line 13178"/>
                <p:cNvSpPr>
                  <a:spLocks noChangeShapeType="1"/>
                </p:cNvSpPr>
                <p:nvPr/>
              </p:nvSpPr>
              <p:spPr bwMode="auto">
                <a:xfrm flipH="1">
                  <a:off x="3026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5" name="Line 13179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6" name="Line 13180"/>
                <p:cNvSpPr>
                  <a:spLocks noChangeShapeType="1"/>
                </p:cNvSpPr>
                <p:nvPr/>
              </p:nvSpPr>
              <p:spPr bwMode="auto">
                <a:xfrm flipH="1">
                  <a:off x="2917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7" name="Line 131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8" name="Line 13182"/>
                <p:cNvSpPr>
                  <a:spLocks noChangeShapeType="1"/>
                </p:cNvSpPr>
                <p:nvPr/>
              </p:nvSpPr>
              <p:spPr bwMode="auto">
                <a:xfrm flipH="1">
                  <a:off x="299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59" name="Line 131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0" name="Line 13184"/>
                <p:cNvSpPr>
                  <a:spLocks noChangeShapeType="1"/>
                </p:cNvSpPr>
                <p:nvPr/>
              </p:nvSpPr>
              <p:spPr bwMode="auto">
                <a:xfrm flipH="1">
                  <a:off x="2862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1" name="Line 1318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2" name="Line 13186"/>
                <p:cNvSpPr>
                  <a:spLocks noChangeShapeType="1"/>
                </p:cNvSpPr>
                <p:nvPr/>
              </p:nvSpPr>
              <p:spPr bwMode="auto">
                <a:xfrm flipH="1">
                  <a:off x="312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3" name="Line 131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4" name="Line 13188"/>
                <p:cNvSpPr>
                  <a:spLocks noChangeShapeType="1"/>
                </p:cNvSpPr>
                <p:nvPr/>
              </p:nvSpPr>
              <p:spPr bwMode="auto">
                <a:xfrm flipH="1">
                  <a:off x="292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5" name="Line 13189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6" name="Line 13190"/>
                <p:cNvSpPr>
                  <a:spLocks noChangeShapeType="1"/>
                </p:cNvSpPr>
                <p:nvPr/>
              </p:nvSpPr>
              <p:spPr bwMode="auto">
                <a:xfrm flipH="1">
                  <a:off x="3013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7" name="Line 13191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8" name="Line 13192"/>
                <p:cNvSpPr>
                  <a:spLocks noChangeShapeType="1"/>
                </p:cNvSpPr>
                <p:nvPr/>
              </p:nvSpPr>
              <p:spPr bwMode="auto">
                <a:xfrm flipH="1">
                  <a:off x="3054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69" name="Line 13193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0" name="Line 13194"/>
                <p:cNvSpPr>
                  <a:spLocks noChangeShapeType="1"/>
                </p:cNvSpPr>
                <p:nvPr/>
              </p:nvSpPr>
              <p:spPr bwMode="auto">
                <a:xfrm flipH="1">
                  <a:off x="321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1" name="Line 1319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2" name="Line 13196"/>
                <p:cNvSpPr>
                  <a:spLocks noChangeShapeType="1"/>
                </p:cNvSpPr>
                <p:nvPr/>
              </p:nvSpPr>
              <p:spPr bwMode="auto">
                <a:xfrm flipH="1">
                  <a:off x="291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3" name="Line 13197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4" name="Line 13198"/>
                <p:cNvSpPr>
                  <a:spLocks noChangeShapeType="1"/>
                </p:cNvSpPr>
                <p:nvPr/>
              </p:nvSpPr>
              <p:spPr bwMode="auto">
                <a:xfrm flipH="1">
                  <a:off x="3054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5" name="Line 13199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6" name="Line 13200"/>
                <p:cNvSpPr>
                  <a:spLocks noChangeShapeType="1"/>
                </p:cNvSpPr>
                <p:nvPr/>
              </p:nvSpPr>
              <p:spPr bwMode="auto">
                <a:xfrm flipH="1">
                  <a:off x="3341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7" name="Line 13201"/>
                <p:cNvSpPr>
                  <a:spLocks noChangeShapeType="1"/>
                </p:cNvSpPr>
                <p:nvPr/>
              </p:nvSpPr>
              <p:spPr bwMode="auto">
                <a:xfrm flipH="1" flipV="1">
                  <a:off x="2308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8" name="Line 13202"/>
                <p:cNvSpPr>
                  <a:spLocks noChangeShapeType="1"/>
                </p:cNvSpPr>
                <p:nvPr/>
              </p:nvSpPr>
              <p:spPr bwMode="auto">
                <a:xfrm flipH="1">
                  <a:off x="2308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79" name="Line 13203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0" name="Line 13204"/>
                <p:cNvSpPr>
                  <a:spLocks noChangeShapeType="1"/>
                </p:cNvSpPr>
                <p:nvPr/>
              </p:nvSpPr>
              <p:spPr bwMode="auto">
                <a:xfrm flipH="1">
                  <a:off x="3375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1" name="Line 13205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2" name="Line 13206"/>
                <p:cNvSpPr>
                  <a:spLocks noChangeShapeType="1"/>
                </p:cNvSpPr>
                <p:nvPr/>
              </p:nvSpPr>
              <p:spPr bwMode="auto">
                <a:xfrm flipH="1">
                  <a:off x="2992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3" name="Line 1320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4" name="Line 13208"/>
                <p:cNvSpPr>
                  <a:spLocks noChangeShapeType="1"/>
                </p:cNvSpPr>
                <p:nvPr/>
              </p:nvSpPr>
              <p:spPr bwMode="auto">
                <a:xfrm flipH="1">
                  <a:off x="310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5" name="Line 13209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6" name="Line 13210"/>
                <p:cNvSpPr>
                  <a:spLocks noChangeShapeType="1"/>
                </p:cNvSpPr>
                <p:nvPr/>
              </p:nvSpPr>
              <p:spPr bwMode="auto">
                <a:xfrm flipH="1">
                  <a:off x="2534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7" name="Line 13211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8" name="Line 13212"/>
                <p:cNvSpPr>
                  <a:spLocks noChangeShapeType="1"/>
                </p:cNvSpPr>
                <p:nvPr/>
              </p:nvSpPr>
              <p:spPr bwMode="auto">
                <a:xfrm flipH="1">
                  <a:off x="311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89" name="Line 132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0" name="Line 13214"/>
                <p:cNvSpPr>
                  <a:spLocks noChangeShapeType="1"/>
                </p:cNvSpPr>
                <p:nvPr/>
              </p:nvSpPr>
              <p:spPr bwMode="auto">
                <a:xfrm flipH="1">
                  <a:off x="2821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1" name="Line 13215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2" name="Line 13216"/>
                <p:cNvSpPr>
                  <a:spLocks noChangeShapeType="1"/>
                </p:cNvSpPr>
                <p:nvPr/>
              </p:nvSpPr>
              <p:spPr bwMode="auto">
                <a:xfrm flipH="1">
                  <a:off x="2821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3" name="Line 13217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4" name="Line 13218"/>
                <p:cNvSpPr>
                  <a:spLocks noChangeShapeType="1"/>
                </p:cNvSpPr>
                <p:nvPr/>
              </p:nvSpPr>
              <p:spPr bwMode="auto">
                <a:xfrm flipH="1">
                  <a:off x="2712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5" name="Line 1321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6" name="Line 13220"/>
                <p:cNvSpPr>
                  <a:spLocks noChangeShapeType="1"/>
                </p:cNvSpPr>
                <p:nvPr/>
              </p:nvSpPr>
              <p:spPr bwMode="auto">
                <a:xfrm flipH="1">
                  <a:off x="3026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7" name="Line 13221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8" name="Line 13222"/>
                <p:cNvSpPr>
                  <a:spLocks noChangeShapeType="1"/>
                </p:cNvSpPr>
                <p:nvPr/>
              </p:nvSpPr>
              <p:spPr bwMode="auto">
                <a:xfrm flipH="1">
                  <a:off x="2472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799" name="Line 13223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0" name="Line 13224"/>
                <p:cNvSpPr>
                  <a:spLocks noChangeShapeType="1"/>
                </p:cNvSpPr>
                <p:nvPr/>
              </p:nvSpPr>
              <p:spPr bwMode="auto">
                <a:xfrm flipH="1">
                  <a:off x="263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1" name="Line 13225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2" name="Line 13226"/>
                <p:cNvSpPr>
                  <a:spLocks noChangeShapeType="1"/>
                </p:cNvSpPr>
                <p:nvPr/>
              </p:nvSpPr>
              <p:spPr bwMode="auto">
                <a:xfrm flipH="1">
                  <a:off x="3054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3" name="Line 13227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4" name="Line 13228"/>
                <p:cNvSpPr>
                  <a:spLocks noChangeShapeType="1"/>
                </p:cNvSpPr>
                <p:nvPr/>
              </p:nvSpPr>
              <p:spPr bwMode="auto">
                <a:xfrm flipH="1">
                  <a:off x="2527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5" name="Line 13229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6" name="Line 13230"/>
                <p:cNvSpPr>
                  <a:spLocks noChangeShapeType="1"/>
                </p:cNvSpPr>
                <p:nvPr/>
              </p:nvSpPr>
              <p:spPr bwMode="auto">
                <a:xfrm flipH="1">
                  <a:off x="248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7" name="Line 13231"/>
                <p:cNvSpPr>
                  <a:spLocks noChangeShapeType="1"/>
                </p:cNvSpPr>
                <p:nvPr/>
              </p:nvSpPr>
              <p:spPr bwMode="auto">
                <a:xfrm flipH="1" flipV="1">
                  <a:off x="3403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8" name="Line 13232"/>
                <p:cNvSpPr>
                  <a:spLocks noChangeShapeType="1"/>
                </p:cNvSpPr>
                <p:nvPr/>
              </p:nvSpPr>
              <p:spPr bwMode="auto">
                <a:xfrm flipH="1">
                  <a:off x="3403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09" name="Line 1323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0" name="Line 13234"/>
                <p:cNvSpPr>
                  <a:spLocks noChangeShapeType="1"/>
                </p:cNvSpPr>
                <p:nvPr/>
              </p:nvSpPr>
              <p:spPr bwMode="auto">
                <a:xfrm flipH="1">
                  <a:off x="284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1" name="Line 132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2" name="Line 13236"/>
                <p:cNvSpPr>
                  <a:spLocks noChangeShapeType="1"/>
                </p:cNvSpPr>
                <p:nvPr/>
              </p:nvSpPr>
              <p:spPr bwMode="auto">
                <a:xfrm flipH="1">
                  <a:off x="2903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3" name="Line 1323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4" name="Line 13238"/>
                <p:cNvSpPr>
                  <a:spLocks noChangeShapeType="1"/>
                </p:cNvSpPr>
                <p:nvPr/>
              </p:nvSpPr>
              <p:spPr bwMode="auto">
                <a:xfrm flipH="1">
                  <a:off x="2732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5" name="Line 13239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6" name="Line 13240"/>
                <p:cNvSpPr>
                  <a:spLocks noChangeShapeType="1"/>
                </p:cNvSpPr>
                <p:nvPr/>
              </p:nvSpPr>
              <p:spPr bwMode="auto">
                <a:xfrm flipH="1">
                  <a:off x="2691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7" name="Line 13241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8" name="Line 13242"/>
                <p:cNvSpPr>
                  <a:spLocks noChangeShapeType="1"/>
                </p:cNvSpPr>
                <p:nvPr/>
              </p:nvSpPr>
              <p:spPr bwMode="auto">
                <a:xfrm flipH="1">
                  <a:off x="305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19" name="Line 13243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0" name="Line 13244"/>
                <p:cNvSpPr>
                  <a:spLocks noChangeShapeType="1"/>
                </p:cNvSpPr>
                <p:nvPr/>
              </p:nvSpPr>
              <p:spPr bwMode="auto">
                <a:xfrm flipH="1">
                  <a:off x="3259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1" name="Line 13245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2" name="Line 13246"/>
                <p:cNvSpPr>
                  <a:spLocks noChangeShapeType="1"/>
                </p:cNvSpPr>
                <p:nvPr/>
              </p:nvSpPr>
              <p:spPr bwMode="auto">
                <a:xfrm flipH="1">
                  <a:off x="2924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3" name="Line 13247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4" name="Line 13248"/>
                <p:cNvSpPr>
                  <a:spLocks noChangeShapeType="1"/>
                </p:cNvSpPr>
                <p:nvPr/>
              </p:nvSpPr>
              <p:spPr bwMode="auto">
                <a:xfrm flipH="1">
                  <a:off x="301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5" name="Line 13249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6" name="Line 13250"/>
                <p:cNvSpPr>
                  <a:spLocks noChangeShapeType="1"/>
                </p:cNvSpPr>
                <p:nvPr/>
              </p:nvSpPr>
              <p:spPr bwMode="auto">
                <a:xfrm flipH="1">
                  <a:off x="314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7" name="Line 13251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8" name="Line 13252"/>
                <p:cNvSpPr>
                  <a:spLocks noChangeShapeType="1"/>
                </p:cNvSpPr>
                <p:nvPr/>
              </p:nvSpPr>
              <p:spPr bwMode="auto">
                <a:xfrm flipH="1">
                  <a:off x="304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29" name="Line 13253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0" name="Line 13254"/>
                <p:cNvSpPr>
                  <a:spLocks noChangeShapeType="1"/>
                </p:cNvSpPr>
                <p:nvPr/>
              </p:nvSpPr>
              <p:spPr bwMode="auto">
                <a:xfrm flipH="1">
                  <a:off x="3252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1" name="Line 132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2" name="Line 13256"/>
                <p:cNvSpPr>
                  <a:spLocks noChangeShapeType="1"/>
                </p:cNvSpPr>
                <p:nvPr/>
              </p:nvSpPr>
              <p:spPr bwMode="auto">
                <a:xfrm flipH="1">
                  <a:off x="300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3" name="Line 1325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4" name="Line 13258"/>
                <p:cNvSpPr>
                  <a:spLocks noChangeShapeType="1"/>
                </p:cNvSpPr>
                <p:nvPr/>
              </p:nvSpPr>
              <p:spPr bwMode="auto">
                <a:xfrm flipH="1">
                  <a:off x="299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5" name="Line 1325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6" name="Line 13260"/>
                <p:cNvSpPr>
                  <a:spLocks noChangeShapeType="1"/>
                </p:cNvSpPr>
                <p:nvPr/>
              </p:nvSpPr>
              <p:spPr bwMode="auto">
                <a:xfrm flipH="1">
                  <a:off x="3122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7" name="Line 13261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8" name="Line 13262"/>
                <p:cNvSpPr>
                  <a:spLocks noChangeShapeType="1"/>
                </p:cNvSpPr>
                <p:nvPr/>
              </p:nvSpPr>
              <p:spPr bwMode="auto">
                <a:xfrm flipH="1">
                  <a:off x="2794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39" name="Line 13263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0" name="Line 13264"/>
                <p:cNvSpPr>
                  <a:spLocks noChangeShapeType="1"/>
                </p:cNvSpPr>
                <p:nvPr/>
              </p:nvSpPr>
              <p:spPr bwMode="auto">
                <a:xfrm flipH="1">
                  <a:off x="2472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1" name="Line 13265"/>
                <p:cNvSpPr>
                  <a:spLocks noChangeShapeType="1"/>
                </p:cNvSpPr>
                <p:nvPr/>
              </p:nvSpPr>
              <p:spPr bwMode="auto">
                <a:xfrm flipH="1" flipV="1">
                  <a:off x="348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2" name="Line 13266"/>
                <p:cNvSpPr>
                  <a:spLocks noChangeShapeType="1"/>
                </p:cNvSpPr>
                <p:nvPr/>
              </p:nvSpPr>
              <p:spPr bwMode="auto">
                <a:xfrm flipH="1">
                  <a:off x="348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3" name="Line 13267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4" name="Line 13268"/>
                <p:cNvSpPr>
                  <a:spLocks noChangeShapeType="1"/>
                </p:cNvSpPr>
                <p:nvPr/>
              </p:nvSpPr>
              <p:spPr bwMode="auto">
                <a:xfrm flipH="1">
                  <a:off x="3067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5" name="Line 13269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212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6" name="Line 13270"/>
                <p:cNvSpPr>
                  <a:spLocks noChangeShapeType="1"/>
                </p:cNvSpPr>
                <p:nvPr/>
              </p:nvSpPr>
              <p:spPr bwMode="auto">
                <a:xfrm flipH="1">
                  <a:off x="3184" y="212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7" name="Line 1327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8" name="Line 13272"/>
                <p:cNvSpPr>
                  <a:spLocks noChangeShapeType="1"/>
                </p:cNvSpPr>
                <p:nvPr/>
              </p:nvSpPr>
              <p:spPr bwMode="auto">
                <a:xfrm flipH="1">
                  <a:off x="2842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49" name="Line 13273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0" name="Line 13274"/>
                <p:cNvSpPr>
                  <a:spLocks noChangeShapeType="1"/>
                </p:cNvSpPr>
                <p:nvPr/>
              </p:nvSpPr>
              <p:spPr bwMode="auto">
                <a:xfrm flipH="1">
                  <a:off x="3409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1" name="Line 1327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2" name="Line 13276"/>
                <p:cNvSpPr>
                  <a:spLocks noChangeShapeType="1"/>
                </p:cNvSpPr>
                <p:nvPr/>
              </p:nvSpPr>
              <p:spPr bwMode="auto">
                <a:xfrm flipH="1">
                  <a:off x="295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3" name="Line 13277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4" name="Line 13278"/>
                <p:cNvSpPr>
                  <a:spLocks noChangeShapeType="1"/>
                </p:cNvSpPr>
                <p:nvPr/>
              </p:nvSpPr>
              <p:spPr bwMode="auto">
                <a:xfrm flipH="1">
                  <a:off x="2862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5" name="Line 13279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6" name="Line 13280"/>
                <p:cNvSpPr>
                  <a:spLocks noChangeShapeType="1"/>
                </p:cNvSpPr>
                <p:nvPr/>
              </p:nvSpPr>
              <p:spPr bwMode="auto">
                <a:xfrm flipH="1">
                  <a:off x="265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7" name="Line 132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8" name="Line 13282"/>
                <p:cNvSpPr>
                  <a:spLocks noChangeShapeType="1"/>
                </p:cNvSpPr>
                <p:nvPr/>
              </p:nvSpPr>
              <p:spPr bwMode="auto">
                <a:xfrm flipH="1">
                  <a:off x="3081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59" name="Line 132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0" name="Line 13284"/>
                <p:cNvSpPr>
                  <a:spLocks noChangeShapeType="1"/>
                </p:cNvSpPr>
                <p:nvPr/>
              </p:nvSpPr>
              <p:spPr bwMode="auto">
                <a:xfrm flipH="1">
                  <a:off x="280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1" name="Line 13285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2" name="Line 13286"/>
                <p:cNvSpPr>
                  <a:spLocks noChangeShapeType="1"/>
                </p:cNvSpPr>
                <p:nvPr/>
              </p:nvSpPr>
              <p:spPr bwMode="auto">
                <a:xfrm flipH="1">
                  <a:off x="287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3" name="Line 13287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4" name="Line 13288"/>
                <p:cNvSpPr>
                  <a:spLocks noChangeShapeType="1"/>
                </p:cNvSpPr>
                <p:nvPr/>
              </p:nvSpPr>
              <p:spPr bwMode="auto">
                <a:xfrm flipH="1">
                  <a:off x="3136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5" name="Line 13289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6" name="Line 13290"/>
                <p:cNvSpPr>
                  <a:spLocks noChangeShapeType="1"/>
                </p:cNvSpPr>
                <p:nvPr/>
              </p:nvSpPr>
              <p:spPr bwMode="auto">
                <a:xfrm flipH="1">
                  <a:off x="2842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7" name="Line 13291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8" name="Line 13292"/>
                <p:cNvSpPr>
                  <a:spLocks noChangeShapeType="1"/>
                </p:cNvSpPr>
                <p:nvPr/>
              </p:nvSpPr>
              <p:spPr bwMode="auto">
                <a:xfrm flipH="1">
                  <a:off x="2903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69" name="Line 132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0" name="Line 13294"/>
                <p:cNvSpPr>
                  <a:spLocks noChangeShapeType="1"/>
                </p:cNvSpPr>
                <p:nvPr/>
              </p:nvSpPr>
              <p:spPr bwMode="auto">
                <a:xfrm flipH="1">
                  <a:off x="3136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1" name="Line 13295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2" name="Line 13296"/>
                <p:cNvSpPr>
                  <a:spLocks noChangeShapeType="1"/>
                </p:cNvSpPr>
                <p:nvPr/>
              </p:nvSpPr>
              <p:spPr bwMode="auto">
                <a:xfrm flipH="1">
                  <a:off x="2896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3" name="Line 13297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4" name="Line 13298"/>
                <p:cNvSpPr>
                  <a:spLocks noChangeShapeType="1"/>
                </p:cNvSpPr>
                <p:nvPr/>
              </p:nvSpPr>
              <p:spPr bwMode="auto">
                <a:xfrm flipH="1">
                  <a:off x="271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5" name="Line 13299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6" name="Line 13300"/>
                <p:cNvSpPr>
                  <a:spLocks noChangeShapeType="1"/>
                </p:cNvSpPr>
                <p:nvPr/>
              </p:nvSpPr>
              <p:spPr bwMode="auto">
                <a:xfrm flipH="1">
                  <a:off x="2992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7" name="Line 13301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878" name="Line 13302"/>
                <p:cNvSpPr>
                  <a:spLocks noChangeShapeType="1"/>
                </p:cNvSpPr>
                <p:nvPr/>
              </p:nvSpPr>
              <p:spPr bwMode="auto">
                <a:xfrm flipH="1">
                  <a:off x="338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5" name="Group 13504"/>
              <p:cNvGrpSpPr>
                <a:grpSpLocks/>
              </p:cNvGrpSpPr>
              <p:nvPr/>
            </p:nvGrpSpPr>
            <p:grpSpPr bwMode="auto">
              <a:xfrm>
                <a:off x="2377" y="1508"/>
                <a:ext cx="1121" cy="760"/>
                <a:chOff x="2377" y="1508"/>
                <a:chExt cx="1121" cy="760"/>
              </a:xfrm>
            </p:grpSpPr>
            <p:sp>
              <p:nvSpPr>
                <p:cNvPr id="56479" name="Line 13304"/>
                <p:cNvSpPr>
                  <a:spLocks noChangeShapeType="1"/>
                </p:cNvSpPr>
                <p:nvPr/>
              </p:nvSpPr>
              <p:spPr bwMode="auto">
                <a:xfrm flipH="1" flipV="1">
                  <a:off x="237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0" name="Line 13305"/>
                <p:cNvSpPr>
                  <a:spLocks noChangeShapeType="1"/>
                </p:cNvSpPr>
                <p:nvPr/>
              </p:nvSpPr>
              <p:spPr bwMode="auto">
                <a:xfrm flipH="1">
                  <a:off x="237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1" name="Line 1330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2" name="Line 13307"/>
                <p:cNvSpPr>
                  <a:spLocks noChangeShapeType="1"/>
                </p:cNvSpPr>
                <p:nvPr/>
              </p:nvSpPr>
              <p:spPr bwMode="auto">
                <a:xfrm flipH="1">
                  <a:off x="297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3" name="Line 1330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4" name="Line 13309"/>
                <p:cNvSpPr>
                  <a:spLocks noChangeShapeType="1"/>
                </p:cNvSpPr>
                <p:nvPr/>
              </p:nvSpPr>
              <p:spPr bwMode="auto">
                <a:xfrm flipH="1">
                  <a:off x="263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5" name="Line 133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6" name="Line 13311"/>
                <p:cNvSpPr>
                  <a:spLocks noChangeShapeType="1"/>
                </p:cNvSpPr>
                <p:nvPr/>
              </p:nvSpPr>
              <p:spPr bwMode="auto">
                <a:xfrm flipH="1">
                  <a:off x="269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7" name="Line 13312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8" name="Line 13313"/>
                <p:cNvSpPr>
                  <a:spLocks noChangeShapeType="1"/>
                </p:cNvSpPr>
                <p:nvPr/>
              </p:nvSpPr>
              <p:spPr bwMode="auto">
                <a:xfrm flipH="1">
                  <a:off x="326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89" name="Line 133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0" name="Line 13315"/>
                <p:cNvSpPr>
                  <a:spLocks noChangeShapeType="1"/>
                </p:cNvSpPr>
                <p:nvPr/>
              </p:nvSpPr>
              <p:spPr bwMode="auto">
                <a:xfrm flipH="1">
                  <a:off x="295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1" name="Line 13316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2" name="Line 13317"/>
                <p:cNvSpPr>
                  <a:spLocks noChangeShapeType="1"/>
                </p:cNvSpPr>
                <p:nvPr/>
              </p:nvSpPr>
              <p:spPr bwMode="auto">
                <a:xfrm flipH="1">
                  <a:off x="3033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3" name="Line 1331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4" name="Line 13319"/>
                <p:cNvSpPr>
                  <a:spLocks noChangeShapeType="1"/>
                </p:cNvSpPr>
                <p:nvPr/>
              </p:nvSpPr>
              <p:spPr bwMode="auto">
                <a:xfrm flipH="1">
                  <a:off x="263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5" name="Line 13320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6" name="Line 13321"/>
                <p:cNvSpPr>
                  <a:spLocks noChangeShapeType="1"/>
                </p:cNvSpPr>
                <p:nvPr/>
              </p:nvSpPr>
              <p:spPr bwMode="auto">
                <a:xfrm flipH="1">
                  <a:off x="2924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7" name="Line 13322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8" name="Line 13323"/>
                <p:cNvSpPr>
                  <a:spLocks noChangeShapeType="1"/>
                </p:cNvSpPr>
                <p:nvPr/>
              </p:nvSpPr>
              <p:spPr bwMode="auto">
                <a:xfrm flipH="1">
                  <a:off x="3273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99" name="Line 1332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0" name="Line 13325"/>
                <p:cNvSpPr>
                  <a:spLocks noChangeShapeType="1"/>
                </p:cNvSpPr>
                <p:nvPr/>
              </p:nvSpPr>
              <p:spPr bwMode="auto">
                <a:xfrm flipH="1">
                  <a:off x="312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1" name="Line 133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2" name="Line 13327"/>
                <p:cNvSpPr>
                  <a:spLocks noChangeShapeType="1"/>
                </p:cNvSpPr>
                <p:nvPr/>
              </p:nvSpPr>
              <p:spPr bwMode="auto">
                <a:xfrm flipH="1">
                  <a:off x="2937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3" name="Line 1332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4" name="Line 13329"/>
                <p:cNvSpPr>
                  <a:spLocks noChangeShapeType="1"/>
                </p:cNvSpPr>
                <p:nvPr/>
              </p:nvSpPr>
              <p:spPr bwMode="auto">
                <a:xfrm flipH="1">
                  <a:off x="2972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5" name="Line 13330"/>
                <p:cNvSpPr>
                  <a:spLocks noChangeShapeType="1"/>
                </p:cNvSpPr>
                <p:nvPr/>
              </p:nvSpPr>
              <p:spPr bwMode="auto">
                <a:xfrm flipH="1" flipV="1">
                  <a:off x="347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6" name="Line 13331"/>
                <p:cNvSpPr>
                  <a:spLocks noChangeShapeType="1"/>
                </p:cNvSpPr>
                <p:nvPr/>
              </p:nvSpPr>
              <p:spPr bwMode="auto">
                <a:xfrm flipH="1">
                  <a:off x="347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7" name="Line 13332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8" name="Line 13333"/>
                <p:cNvSpPr>
                  <a:spLocks noChangeShapeType="1"/>
                </p:cNvSpPr>
                <p:nvPr/>
              </p:nvSpPr>
              <p:spPr bwMode="auto">
                <a:xfrm flipH="1">
                  <a:off x="2924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09" name="Line 13334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0" name="Line 13335"/>
                <p:cNvSpPr>
                  <a:spLocks noChangeShapeType="1"/>
                </p:cNvSpPr>
                <p:nvPr/>
              </p:nvSpPr>
              <p:spPr bwMode="auto">
                <a:xfrm flipH="1">
                  <a:off x="3013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1" name="Line 13336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2" name="Line 13337"/>
                <p:cNvSpPr>
                  <a:spLocks noChangeShapeType="1"/>
                </p:cNvSpPr>
                <p:nvPr/>
              </p:nvSpPr>
              <p:spPr bwMode="auto">
                <a:xfrm flipH="1">
                  <a:off x="321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3" name="Line 13338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4" name="Line 13339"/>
                <p:cNvSpPr>
                  <a:spLocks noChangeShapeType="1"/>
                </p:cNvSpPr>
                <p:nvPr/>
              </p:nvSpPr>
              <p:spPr bwMode="auto">
                <a:xfrm flipH="1">
                  <a:off x="3143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5" name="Line 13340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6" name="Line 13341"/>
                <p:cNvSpPr>
                  <a:spLocks noChangeShapeType="1"/>
                </p:cNvSpPr>
                <p:nvPr/>
              </p:nvSpPr>
              <p:spPr bwMode="auto">
                <a:xfrm flipH="1">
                  <a:off x="319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7" name="Line 13342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8" name="Line 13343"/>
                <p:cNvSpPr>
                  <a:spLocks noChangeShapeType="1"/>
                </p:cNvSpPr>
                <p:nvPr/>
              </p:nvSpPr>
              <p:spPr bwMode="auto">
                <a:xfrm flipH="1">
                  <a:off x="2643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19" name="Line 13344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0" name="Line 13345"/>
                <p:cNvSpPr>
                  <a:spLocks noChangeShapeType="1"/>
                </p:cNvSpPr>
                <p:nvPr/>
              </p:nvSpPr>
              <p:spPr bwMode="auto">
                <a:xfrm flipH="1">
                  <a:off x="292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1" name="Line 133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2" name="Line 13347"/>
                <p:cNvSpPr>
                  <a:spLocks noChangeShapeType="1"/>
                </p:cNvSpPr>
                <p:nvPr/>
              </p:nvSpPr>
              <p:spPr bwMode="auto">
                <a:xfrm flipH="1">
                  <a:off x="2924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3" name="Line 13348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4" name="Line 13349"/>
                <p:cNvSpPr>
                  <a:spLocks noChangeShapeType="1"/>
                </p:cNvSpPr>
                <p:nvPr/>
              </p:nvSpPr>
              <p:spPr bwMode="auto">
                <a:xfrm flipH="1">
                  <a:off x="2746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5" name="Line 13350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6" name="Line 13351"/>
                <p:cNvSpPr>
                  <a:spLocks noChangeShapeType="1"/>
                </p:cNvSpPr>
                <p:nvPr/>
              </p:nvSpPr>
              <p:spPr bwMode="auto">
                <a:xfrm flipH="1">
                  <a:off x="3279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7" name="Line 13352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8" name="Line 13353"/>
                <p:cNvSpPr>
                  <a:spLocks noChangeShapeType="1"/>
                </p:cNvSpPr>
                <p:nvPr/>
              </p:nvSpPr>
              <p:spPr bwMode="auto">
                <a:xfrm flipH="1">
                  <a:off x="2753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29" name="Line 13354"/>
                <p:cNvSpPr>
                  <a:spLocks noChangeShapeType="1"/>
                </p:cNvSpPr>
                <p:nvPr/>
              </p:nvSpPr>
              <p:spPr bwMode="auto">
                <a:xfrm flipH="1" flipV="1">
                  <a:off x="241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0" name="Line 13355"/>
                <p:cNvSpPr>
                  <a:spLocks noChangeShapeType="1"/>
                </p:cNvSpPr>
                <p:nvPr/>
              </p:nvSpPr>
              <p:spPr bwMode="auto">
                <a:xfrm flipH="1">
                  <a:off x="241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1" name="Line 13356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2" name="Line 13357"/>
                <p:cNvSpPr>
                  <a:spLocks noChangeShapeType="1"/>
                </p:cNvSpPr>
                <p:nvPr/>
              </p:nvSpPr>
              <p:spPr bwMode="auto">
                <a:xfrm flipH="1">
                  <a:off x="3136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3" name="Line 13358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4" name="Line 13359"/>
                <p:cNvSpPr>
                  <a:spLocks noChangeShapeType="1"/>
                </p:cNvSpPr>
                <p:nvPr/>
              </p:nvSpPr>
              <p:spPr bwMode="auto">
                <a:xfrm flipH="1">
                  <a:off x="258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5" name="Line 133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6" name="Line 13361"/>
                <p:cNvSpPr>
                  <a:spLocks noChangeShapeType="1"/>
                </p:cNvSpPr>
                <p:nvPr/>
              </p:nvSpPr>
              <p:spPr bwMode="auto">
                <a:xfrm flipH="1">
                  <a:off x="282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7" name="Line 1336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8" name="Line 13363"/>
                <p:cNvSpPr>
                  <a:spLocks noChangeShapeType="1"/>
                </p:cNvSpPr>
                <p:nvPr/>
              </p:nvSpPr>
              <p:spPr bwMode="auto">
                <a:xfrm flipH="1">
                  <a:off x="278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39" name="Line 13364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0" name="Line 13365"/>
                <p:cNvSpPr>
                  <a:spLocks noChangeShapeType="1"/>
                </p:cNvSpPr>
                <p:nvPr/>
              </p:nvSpPr>
              <p:spPr bwMode="auto">
                <a:xfrm flipH="1">
                  <a:off x="263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1" name="Line 13366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2" name="Line 13367"/>
                <p:cNvSpPr>
                  <a:spLocks noChangeShapeType="1"/>
                </p:cNvSpPr>
                <p:nvPr/>
              </p:nvSpPr>
              <p:spPr bwMode="auto">
                <a:xfrm flipH="1">
                  <a:off x="330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3" name="Line 133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4" name="Line 13369"/>
                <p:cNvSpPr>
                  <a:spLocks noChangeShapeType="1"/>
                </p:cNvSpPr>
                <p:nvPr/>
              </p:nvSpPr>
              <p:spPr bwMode="auto">
                <a:xfrm flipH="1">
                  <a:off x="3026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5" name="Line 13370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6" name="Line 13371"/>
                <p:cNvSpPr>
                  <a:spLocks noChangeShapeType="1"/>
                </p:cNvSpPr>
                <p:nvPr/>
              </p:nvSpPr>
              <p:spPr bwMode="auto">
                <a:xfrm flipH="1">
                  <a:off x="2944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7" name="Line 13372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8" name="Line 13373"/>
                <p:cNvSpPr>
                  <a:spLocks noChangeShapeType="1"/>
                </p:cNvSpPr>
                <p:nvPr/>
              </p:nvSpPr>
              <p:spPr bwMode="auto">
                <a:xfrm flipH="1">
                  <a:off x="3170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49" name="Line 1337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0" name="Line 13375"/>
                <p:cNvSpPr>
                  <a:spLocks noChangeShapeType="1"/>
                </p:cNvSpPr>
                <p:nvPr/>
              </p:nvSpPr>
              <p:spPr bwMode="auto">
                <a:xfrm flipH="1">
                  <a:off x="312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1" name="Line 133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222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2" name="Line 13377"/>
                <p:cNvSpPr>
                  <a:spLocks noChangeShapeType="1"/>
                </p:cNvSpPr>
                <p:nvPr/>
              </p:nvSpPr>
              <p:spPr bwMode="auto">
                <a:xfrm flipH="1">
                  <a:off x="2883" y="222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3" name="Line 13378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4" name="Line 13379"/>
                <p:cNvSpPr>
                  <a:spLocks noChangeShapeType="1"/>
                </p:cNvSpPr>
                <p:nvPr/>
              </p:nvSpPr>
              <p:spPr bwMode="auto">
                <a:xfrm flipH="1">
                  <a:off x="2808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5" name="Line 13380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6" name="Line 13381"/>
                <p:cNvSpPr>
                  <a:spLocks noChangeShapeType="1"/>
                </p:cNvSpPr>
                <p:nvPr/>
              </p:nvSpPr>
              <p:spPr bwMode="auto">
                <a:xfrm flipH="1">
                  <a:off x="3355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7" name="Line 1338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8" name="Line 13383"/>
                <p:cNvSpPr>
                  <a:spLocks noChangeShapeType="1"/>
                </p:cNvSpPr>
                <p:nvPr/>
              </p:nvSpPr>
              <p:spPr bwMode="auto">
                <a:xfrm flipH="1">
                  <a:off x="291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59" name="Line 13384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0" name="Line 13385"/>
                <p:cNvSpPr>
                  <a:spLocks noChangeShapeType="1"/>
                </p:cNvSpPr>
                <p:nvPr/>
              </p:nvSpPr>
              <p:spPr bwMode="auto">
                <a:xfrm flipH="1">
                  <a:off x="243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1" name="Line 13386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2" name="Line 13387"/>
                <p:cNvSpPr>
                  <a:spLocks noChangeShapeType="1"/>
                </p:cNvSpPr>
                <p:nvPr/>
              </p:nvSpPr>
              <p:spPr bwMode="auto">
                <a:xfrm flipH="1">
                  <a:off x="252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3" name="Line 1338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4" name="Line 13389"/>
                <p:cNvSpPr>
                  <a:spLocks noChangeShapeType="1"/>
                </p:cNvSpPr>
                <p:nvPr/>
              </p:nvSpPr>
              <p:spPr bwMode="auto">
                <a:xfrm flipH="1">
                  <a:off x="2691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5" name="Line 1339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6" name="Line 13391"/>
                <p:cNvSpPr>
                  <a:spLocks noChangeShapeType="1"/>
                </p:cNvSpPr>
                <p:nvPr/>
              </p:nvSpPr>
              <p:spPr bwMode="auto">
                <a:xfrm flipH="1">
                  <a:off x="293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7" name="Line 13392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8" name="Line 13393"/>
                <p:cNvSpPr>
                  <a:spLocks noChangeShapeType="1"/>
                </p:cNvSpPr>
                <p:nvPr/>
              </p:nvSpPr>
              <p:spPr bwMode="auto">
                <a:xfrm flipH="1">
                  <a:off x="2944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69" name="Line 13394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0" name="Line 13395"/>
                <p:cNvSpPr>
                  <a:spLocks noChangeShapeType="1"/>
                </p:cNvSpPr>
                <p:nvPr/>
              </p:nvSpPr>
              <p:spPr bwMode="auto">
                <a:xfrm flipH="1">
                  <a:off x="3136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1" name="Line 13396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2" name="Line 13397"/>
                <p:cNvSpPr>
                  <a:spLocks noChangeShapeType="1"/>
                </p:cNvSpPr>
                <p:nvPr/>
              </p:nvSpPr>
              <p:spPr bwMode="auto">
                <a:xfrm flipH="1">
                  <a:off x="268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3" name="Line 13398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4" name="Line 13399"/>
                <p:cNvSpPr>
                  <a:spLocks noChangeShapeType="1"/>
                </p:cNvSpPr>
                <p:nvPr/>
              </p:nvSpPr>
              <p:spPr bwMode="auto">
                <a:xfrm flipH="1">
                  <a:off x="3108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5" name="Line 1340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6" name="Line 13401"/>
                <p:cNvSpPr>
                  <a:spLocks noChangeShapeType="1"/>
                </p:cNvSpPr>
                <p:nvPr/>
              </p:nvSpPr>
              <p:spPr bwMode="auto">
                <a:xfrm flipH="1">
                  <a:off x="2937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7" name="Line 13402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8" name="Line 13403"/>
                <p:cNvSpPr>
                  <a:spLocks noChangeShapeType="1"/>
                </p:cNvSpPr>
                <p:nvPr/>
              </p:nvSpPr>
              <p:spPr bwMode="auto">
                <a:xfrm flipH="1">
                  <a:off x="268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79" name="Line 13404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0" name="Line 13405"/>
                <p:cNvSpPr>
                  <a:spLocks noChangeShapeType="1"/>
                </p:cNvSpPr>
                <p:nvPr/>
              </p:nvSpPr>
              <p:spPr bwMode="auto">
                <a:xfrm flipH="1">
                  <a:off x="2985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1" name="Line 134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2" name="Line 13407"/>
                <p:cNvSpPr>
                  <a:spLocks noChangeShapeType="1"/>
                </p:cNvSpPr>
                <p:nvPr/>
              </p:nvSpPr>
              <p:spPr bwMode="auto">
                <a:xfrm flipH="1">
                  <a:off x="2753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3" name="Line 13408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4" name="Line 13409"/>
                <p:cNvSpPr>
                  <a:spLocks noChangeShapeType="1"/>
                </p:cNvSpPr>
                <p:nvPr/>
              </p:nvSpPr>
              <p:spPr bwMode="auto">
                <a:xfrm flipH="1">
                  <a:off x="299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5" name="Line 1341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6" name="Line 13411"/>
                <p:cNvSpPr>
                  <a:spLocks noChangeShapeType="1"/>
                </p:cNvSpPr>
                <p:nvPr/>
              </p:nvSpPr>
              <p:spPr bwMode="auto">
                <a:xfrm flipH="1">
                  <a:off x="2931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7" name="Line 13412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8" name="Line 13413"/>
                <p:cNvSpPr>
                  <a:spLocks noChangeShapeType="1"/>
                </p:cNvSpPr>
                <p:nvPr/>
              </p:nvSpPr>
              <p:spPr bwMode="auto">
                <a:xfrm flipH="1">
                  <a:off x="258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89" name="Line 134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0" name="Line 13415"/>
                <p:cNvSpPr>
                  <a:spLocks noChangeShapeType="1"/>
                </p:cNvSpPr>
                <p:nvPr/>
              </p:nvSpPr>
              <p:spPr bwMode="auto">
                <a:xfrm flipH="1">
                  <a:off x="2643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1" name="Line 13416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2" name="Line 13417"/>
                <p:cNvSpPr>
                  <a:spLocks noChangeShapeType="1"/>
                </p:cNvSpPr>
                <p:nvPr/>
              </p:nvSpPr>
              <p:spPr bwMode="auto">
                <a:xfrm flipH="1">
                  <a:off x="310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3" name="Line 13418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4" name="Line 13419"/>
                <p:cNvSpPr>
                  <a:spLocks noChangeShapeType="1"/>
                </p:cNvSpPr>
                <p:nvPr/>
              </p:nvSpPr>
              <p:spPr bwMode="auto">
                <a:xfrm flipH="1">
                  <a:off x="3095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5" name="Line 1342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6" name="Line 13421"/>
                <p:cNvSpPr>
                  <a:spLocks noChangeShapeType="1"/>
                </p:cNvSpPr>
                <p:nvPr/>
              </p:nvSpPr>
              <p:spPr bwMode="auto">
                <a:xfrm flipH="1">
                  <a:off x="2937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7" name="Line 13422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8" name="Line 13423"/>
                <p:cNvSpPr>
                  <a:spLocks noChangeShapeType="1"/>
                </p:cNvSpPr>
                <p:nvPr/>
              </p:nvSpPr>
              <p:spPr bwMode="auto">
                <a:xfrm flipH="1">
                  <a:off x="2992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599" name="Line 1342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0" name="Line 13425"/>
                <p:cNvSpPr>
                  <a:spLocks noChangeShapeType="1"/>
                </p:cNvSpPr>
                <p:nvPr/>
              </p:nvSpPr>
              <p:spPr bwMode="auto">
                <a:xfrm flipH="1">
                  <a:off x="2896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1" name="Line 13426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2" name="Line 13427"/>
                <p:cNvSpPr>
                  <a:spLocks noChangeShapeType="1"/>
                </p:cNvSpPr>
                <p:nvPr/>
              </p:nvSpPr>
              <p:spPr bwMode="auto">
                <a:xfrm flipH="1">
                  <a:off x="2719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3" name="Line 13428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4" name="Line 13429"/>
                <p:cNvSpPr>
                  <a:spLocks noChangeShapeType="1"/>
                </p:cNvSpPr>
                <p:nvPr/>
              </p:nvSpPr>
              <p:spPr bwMode="auto">
                <a:xfrm flipH="1">
                  <a:off x="2753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5" name="Line 13430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6" name="Line 13431"/>
                <p:cNvSpPr>
                  <a:spLocks noChangeShapeType="1"/>
                </p:cNvSpPr>
                <p:nvPr/>
              </p:nvSpPr>
              <p:spPr bwMode="auto">
                <a:xfrm flipH="1">
                  <a:off x="2972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7" name="Line 13432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8" name="Line 13433"/>
                <p:cNvSpPr>
                  <a:spLocks noChangeShapeType="1"/>
                </p:cNvSpPr>
                <p:nvPr/>
              </p:nvSpPr>
              <p:spPr bwMode="auto">
                <a:xfrm flipH="1">
                  <a:off x="3033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09" name="Line 13434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0" name="Line 13435"/>
                <p:cNvSpPr>
                  <a:spLocks noChangeShapeType="1"/>
                </p:cNvSpPr>
                <p:nvPr/>
              </p:nvSpPr>
              <p:spPr bwMode="auto">
                <a:xfrm flipH="1">
                  <a:off x="3088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1" name="Line 13436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2" name="Line 13437"/>
                <p:cNvSpPr>
                  <a:spLocks noChangeShapeType="1"/>
                </p:cNvSpPr>
                <p:nvPr/>
              </p:nvSpPr>
              <p:spPr bwMode="auto">
                <a:xfrm flipH="1">
                  <a:off x="271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3" name="Line 1343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4" name="Line 13439"/>
                <p:cNvSpPr>
                  <a:spLocks noChangeShapeType="1"/>
                </p:cNvSpPr>
                <p:nvPr/>
              </p:nvSpPr>
              <p:spPr bwMode="auto">
                <a:xfrm flipH="1">
                  <a:off x="2917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5" name="Line 1344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6" name="Line 13441"/>
                <p:cNvSpPr>
                  <a:spLocks noChangeShapeType="1"/>
                </p:cNvSpPr>
                <p:nvPr/>
              </p:nvSpPr>
              <p:spPr bwMode="auto">
                <a:xfrm flipH="1">
                  <a:off x="291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7" name="Line 13442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8" name="Line 13443"/>
                <p:cNvSpPr>
                  <a:spLocks noChangeShapeType="1"/>
                </p:cNvSpPr>
                <p:nvPr/>
              </p:nvSpPr>
              <p:spPr bwMode="auto">
                <a:xfrm flipH="1">
                  <a:off x="279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19" name="Line 134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0" name="Line 13445"/>
                <p:cNvSpPr>
                  <a:spLocks noChangeShapeType="1"/>
                </p:cNvSpPr>
                <p:nvPr/>
              </p:nvSpPr>
              <p:spPr bwMode="auto">
                <a:xfrm flipH="1">
                  <a:off x="2739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1" name="Line 134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224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2" name="Line 13447"/>
                <p:cNvSpPr>
                  <a:spLocks noChangeShapeType="1"/>
                </p:cNvSpPr>
                <p:nvPr/>
              </p:nvSpPr>
              <p:spPr bwMode="auto">
                <a:xfrm flipH="1">
                  <a:off x="2958" y="224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3" name="Line 1344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4" name="Line 13449"/>
                <p:cNvSpPr>
                  <a:spLocks noChangeShapeType="1"/>
                </p:cNvSpPr>
                <p:nvPr/>
              </p:nvSpPr>
              <p:spPr bwMode="auto">
                <a:xfrm flipH="1">
                  <a:off x="2937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5" name="Line 1345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6" name="Line 13451"/>
                <p:cNvSpPr>
                  <a:spLocks noChangeShapeType="1"/>
                </p:cNvSpPr>
                <p:nvPr/>
              </p:nvSpPr>
              <p:spPr bwMode="auto">
                <a:xfrm flipH="1">
                  <a:off x="289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7" name="Line 13452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8" name="Line 13453"/>
                <p:cNvSpPr>
                  <a:spLocks noChangeShapeType="1"/>
                </p:cNvSpPr>
                <p:nvPr/>
              </p:nvSpPr>
              <p:spPr bwMode="auto">
                <a:xfrm flipH="1">
                  <a:off x="2931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29" name="Line 13454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0" name="Line 13455"/>
                <p:cNvSpPr>
                  <a:spLocks noChangeShapeType="1"/>
                </p:cNvSpPr>
                <p:nvPr/>
              </p:nvSpPr>
              <p:spPr bwMode="auto">
                <a:xfrm flipH="1">
                  <a:off x="280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1" name="Line 13456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2" name="Line 13457"/>
                <p:cNvSpPr>
                  <a:spLocks noChangeShapeType="1"/>
                </p:cNvSpPr>
                <p:nvPr/>
              </p:nvSpPr>
              <p:spPr bwMode="auto">
                <a:xfrm flipH="1">
                  <a:off x="248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3" name="Line 1345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4" name="Line 13459"/>
                <p:cNvSpPr>
                  <a:spLocks noChangeShapeType="1"/>
                </p:cNvSpPr>
                <p:nvPr/>
              </p:nvSpPr>
              <p:spPr bwMode="auto">
                <a:xfrm flipH="1">
                  <a:off x="2794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5" name="Line 134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6" name="Line 13461"/>
                <p:cNvSpPr>
                  <a:spLocks noChangeShapeType="1"/>
                </p:cNvSpPr>
                <p:nvPr/>
              </p:nvSpPr>
              <p:spPr bwMode="auto">
                <a:xfrm flipH="1">
                  <a:off x="2896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7" name="Line 134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8" name="Line 13463"/>
                <p:cNvSpPr>
                  <a:spLocks noChangeShapeType="1"/>
                </p:cNvSpPr>
                <p:nvPr/>
              </p:nvSpPr>
              <p:spPr bwMode="auto">
                <a:xfrm flipH="1">
                  <a:off x="2972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39" name="Line 13464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0" name="Line 13465"/>
                <p:cNvSpPr>
                  <a:spLocks noChangeShapeType="1"/>
                </p:cNvSpPr>
                <p:nvPr/>
              </p:nvSpPr>
              <p:spPr bwMode="auto">
                <a:xfrm flipH="1">
                  <a:off x="3102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1" name="Line 13466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2" name="Line 13467"/>
                <p:cNvSpPr>
                  <a:spLocks noChangeShapeType="1"/>
                </p:cNvSpPr>
                <p:nvPr/>
              </p:nvSpPr>
              <p:spPr bwMode="auto">
                <a:xfrm flipH="1">
                  <a:off x="2541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3" name="Line 13468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4" name="Line 13469"/>
                <p:cNvSpPr>
                  <a:spLocks noChangeShapeType="1"/>
                </p:cNvSpPr>
                <p:nvPr/>
              </p:nvSpPr>
              <p:spPr bwMode="auto">
                <a:xfrm flipH="1">
                  <a:off x="332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5" name="Line 13470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6" name="Line 13471"/>
                <p:cNvSpPr>
                  <a:spLocks noChangeShapeType="1"/>
                </p:cNvSpPr>
                <p:nvPr/>
              </p:nvSpPr>
              <p:spPr bwMode="auto">
                <a:xfrm flipH="1">
                  <a:off x="302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7" name="Line 13472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8" name="Line 13473"/>
                <p:cNvSpPr>
                  <a:spLocks noChangeShapeType="1"/>
                </p:cNvSpPr>
                <p:nvPr/>
              </p:nvSpPr>
              <p:spPr bwMode="auto">
                <a:xfrm flipH="1">
                  <a:off x="2869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49" name="Line 1347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0" name="Line 13475"/>
                <p:cNvSpPr>
                  <a:spLocks noChangeShapeType="1"/>
                </p:cNvSpPr>
                <p:nvPr/>
              </p:nvSpPr>
              <p:spPr bwMode="auto">
                <a:xfrm flipH="1">
                  <a:off x="2931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1" name="Line 13476"/>
                <p:cNvSpPr>
                  <a:spLocks noChangeShapeType="1"/>
                </p:cNvSpPr>
                <p:nvPr/>
              </p:nvSpPr>
              <p:spPr bwMode="auto">
                <a:xfrm flipH="1" flipV="1">
                  <a:off x="241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2" name="Line 13477"/>
                <p:cNvSpPr>
                  <a:spLocks noChangeShapeType="1"/>
                </p:cNvSpPr>
                <p:nvPr/>
              </p:nvSpPr>
              <p:spPr bwMode="auto">
                <a:xfrm flipH="1">
                  <a:off x="241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3" name="Line 13478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4" name="Line 13479"/>
                <p:cNvSpPr>
                  <a:spLocks noChangeShapeType="1"/>
                </p:cNvSpPr>
                <p:nvPr/>
              </p:nvSpPr>
              <p:spPr bwMode="auto">
                <a:xfrm flipH="1">
                  <a:off x="2732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5" name="Line 13480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6" name="Line 13481"/>
                <p:cNvSpPr>
                  <a:spLocks noChangeShapeType="1"/>
                </p:cNvSpPr>
                <p:nvPr/>
              </p:nvSpPr>
              <p:spPr bwMode="auto">
                <a:xfrm flipH="1">
                  <a:off x="310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7" name="Line 13482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8" name="Line 13483"/>
                <p:cNvSpPr>
                  <a:spLocks noChangeShapeType="1"/>
                </p:cNvSpPr>
                <p:nvPr/>
              </p:nvSpPr>
              <p:spPr bwMode="auto">
                <a:xfrm flipH="1">
                  <a:off x="334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59" name="Line 13484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0" name="Line 13485"/>
                <p:cNvSpPr>
                  <a:spLocks noChangeShapeType="1"/>
                </p:cNvSpPr>
                <p:nvPr/>
              </p:nvSpPr>
              <p:spPr bwMode="auto">
                <a:xfrm flipH="1">
                  <a:off x="3013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1" name="Line 13486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2" name="Line 13487"/>
                <p:cNvSpPr>
                  <a:spLocks noChangeShapeType="1"/>
                </p:cNvSpPr>
                <p:nvPr/>
              </p:nvSpPr>
              <p:spPr bwMode="auto">
                <a:xfrm flipH="1">
                  <a:off x="258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3" name="Line 13488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4" name="Line 13489"/>
                <p:cNvSpPr>
                  <a:spLocks noChangeShapeType="1"/>
                </p:cNvSpPr>
                <p:nvPr/>
              </p:nvSpPr>
              <p:spPr bwMode="auto">
                <a:xfrm flipH="1">
                  <a:off x="2712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5" name="Line 134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6" name="Line 13491"/>
                <p:cNvSpPr>
                  <a:spLocks noChangeShapeType="1"/>
                </p:cNvSpPr>
                <p:nvPr/>
              </p:nvSpPr>
              <p:spPr bwMode="auto">
                <a:xfrm flipH="1">
                  <a:off x="2876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7" name="Line 13492"/>
                <p:cNvSpPr>
                  <a:spLocks noChangeShapeType="1"/>
                </p:cNvSpPr>
                <p:nvPr/>
              </p:nvSpPr>
              <p:spPr bwMode="auto">
                <a:xfrm flipH="1" flipV="1">
                  <a:off x="2390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8" name="Line 13493"/>
                <p:cNvSpPr>
                  <a:spLocks noChangeShapeType="1"/>
                </p:cNvSpPr>
                <p:nvPr/>
              </p:nvSpPr>
              <p:spPr bwMode="auto">
                <a:xfrm flipH="1">
                  <a:off x="2390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69" name="Line 1349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0" name="Line 13495"/>
                <p:cNvSpPr>
                  <a:spLocks noChangeShapeType="1"/>
                </p:cNvSpPr>
                <p:nvPr/>
              </p:nvSpPr>
              <p:spPr bwMode="auto">
                <a:xfrm flipH="1">
                  <a:off x="2719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1" name="Line 13496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2" name="Line 13497"/>
                <p:cNvSpPr>
                  <a:spLocks noChangeShapeType="1"/>
                </p:cNvSpPr>
                <p:nvPr/>
              </p:nvSpPr>
              <p:spPr bwMode="auto">
                <a:xfrm flipH="1">
                  <a:off x="2719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3" name="Line 1349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4" name="Line 13499"/>
                <p:cNvSpPr>
                  <a:spLocks noChangeShapeType="1"/>
                </p:cNvSpPr>
                <p:nvPr/>
              </p:nvSpPr>
              <p:spPr bwMode="auto">
                <a:xfrm flipH="1">
                  <a:off x="289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5" name="Line 13500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6" name="Line 13501"/>
                <p:cNvSpPr>
                  <a:spLocks noChangeShapeType="1"/>
                </p:cNvSpPr>
                <p:nvPr/>
              </p:nvSpPr>
              <p:spPr bwMode="auto">
                <a:xfrm flipH="1">
                  <a:off x="3020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7" name="Line 13502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678" name="Line 13503"/>
                <p:cNvSpPr>
                  <a:spLocks noChangeShapeType="1"/>
                </p:cNvSpPr>
                <p:nvPr/>
              </p:nvSpPr>
              <p:spPr bwMode="auto">
                <a:xfrm flipH="1">
                  <a:off x="3170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6" name="Group 13705"/>
              <p:cNvGrpSpPr>
                <a:grpSpLocks/>
              </p:cNvGrpSpPr>
              <p:nvPr/>
            </p:nvGrpSpPr>
            <p:grpSpPr bwMode="auto">
              <a:xfrm>
                <a:off x="2308" y="1447"/>
                <a:ext cx="1108" cy="739"/>
                <a:chOff x="2308" y="1447"/>
                <a:chExt cx="1108" cy="739"/>
              </a:xfrm>
            </p:grpSpPr>
            <p:sp>
              <p:nvSpPr>
                <p:cNvPr id="56279" name="Line 1350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0" name="Line 13506"/>
                <p:cNvSpPr>
                  <a:spLocks noChangeShapeType="1"/>
                </p:cNvSpPr>
                <p:nvPr/>
              </p:nvSpPr>
              <p:spPr bwMode="auto">
                <a:xfrm flipH="1">
                  <a:off x="312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1" name="Line 13507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2" name="Line 13508"/>
                <p:cNvSpPr>
                  <a:spLocks noChangeShapeType="1"/>
                </p:cNvSpPr>
                <p:nvPr/>
              </p:nvSpPr>
              <p:spPr bwMode="auto">
                <a:xfrm flipH="1">
                  <a:off x="321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3" name="Line 13509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4" name="Line 13510"/>
                <p:cNvSpPr>
                  <a:spLocks noChangeShapeType="1"/>
                </p:cNvSpPr>
                <p:nvPr/>
              </p:nvSpPr>
              <p:spPr bwMode="auto">
                <a:xfrm flipH="1">
                  <a:off x="2664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5" name="Line 13511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6" name="Line 13512"/>
                <p:cNvSpPr>
                  <a:spLocks noChangeShapeType="1"/>
                </p:cNvSpPr>
                <p:nvPr/>
              </p:nvSpPr>
              <p:spPr bwMode="auto">
                <a:xfrm flipH="1">
                  <a:off x="251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7" name="Line 1351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8" name="Line 13514"/>
                <p:cNvSpPr>
                  <a:spLocks noChangeShapeType="1"/>
                </p:cNvSpPr>
                <p:nvPr/>
              </p:nvSpPr>
              <p:spPr bwMode="auto">
                <a:xfrm flipH="1">
                  <a:off x="295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89" name="Line 13515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0" name="Line 13516"/>
                <p:cNvSpPr>
                  <a:spLocks noChangeShapeType="1"/>
                </p:cNvSpPr>
                <p:nvPr/>
              </p:nvSpPr>
              <p:spPr bwMode="auto">
                <a:xfrm flipH="1">
                  <a:off x="280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1" name="Line 13517"/>
                <p:cNvSpPr>
                  <a:spLocks noChangeShapeType="1"/>
                </p:cNvSpPr>
                <p:nvPr/>
              </p:nvSpPr>
              <p:spPr bwMode="auto">
                <a:xfrm flipH="1" flipV="1">
                  <a:off x="2308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2" name="Line 13518"/>
                <p:cNvSpPr>
                  <a:spLocks noChangeShapeType="1"/>
                </p:cNvSpPr>
                <p:nvPr/>
              </p:nvSpPr>
              <p:spPr bwMode="auto">
                <a:xfrm flipH="1">
                  <a:off x="2308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3" name="Line 1351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4" name="Line 13520"/>
                <p:cNvSpPr>
                  <a:spLocks noChangeShapeType="1"/>
                </p:cNvSpPr>
                <p:nvPr/>
              </p:nvSpPr>
              <p:spPr bwMode="auto">
                <a:xfrm flipH="1">
                  <a:off x="2732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5" name="Line 13521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6" name="Line 13522"/>
                <p:cNvSpPr>
                  <a:spLocks noChangeShapeType="1"/>
                </p:cNvSpPr>
                <p:nvPr/>
              </p:nvSpPr>
              <p:spPr bwMode="auto">
                <a:xfrm flipH="1">
                  <a:off x="258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7" name="Line 1352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8" name="Line 13524"/>
                <p:cNvSpPr>
                  <a:spLocks noChangeShapeType="1"/>
                </p:cNvSpPr>
                <p:nvPr/>
              </p:nvSpPr>
              <p:spPr bwMode="auto">
                <a:xfrm flipH="1">
                  <a:off x="2917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99" name="Line 13525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0" name="Line 13526"/>
                <p:cNvSpPr>
                  <a:spLocks noChangeShapeType="1"/>
                </p:cNvSpPr>
                <p:nvPr/>
              </p:nvSpPr>
              <p:spPr bwMode="auto">
                <a:xfrm flipH="1">
                  <a:off x="2937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1" name="Line 1352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2" name="Line 13528"/>
                <p:cNvSpPr>
                  <a:spLocks noChangeShapeType="1"/>
                </p:cNvSpPr>
                <p:nvPr/>
              </p:nvSpPr>
              <p:spPr bwMode="auto">
                <a:xfrm flipH="1">
                  <a:off x="3108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3" name="Line 135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4" name="Line 13530"/>
                <p:cNvSpPr>
                  <a:spLocks noChangeShapeType="1"/>
                </p:cNvSpPr>
                <p:nvPr/>
              </p:nvSpPr>
              <p:spPr bwMode="auto">
                <a:xfrm flipH="1">
                  <a:off x="293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5" name="Line 13531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6" name="Line 13532"/>
                <p:cNvSpPr>
                  <a:spLocks noChangeShapeType="1"/>
                </p:cNvSpPr>
                <p:nvPr/>
              </p:nvSpPr>
              <p:spPr bwMode="auto">
                <a:xfrm flipH="1">
                  <a:off x="321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7" name="Line 135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8" name="Line 13534"/>
                <p:cNvSpPr>
                  <a:spLocks noChangeShapeType="1"/>
                </p:cNvSpPr>
                <p:nvPr/>
              </p:nvSpPr>
              <p:spPr bwMode="auto">
                <a:xfrm flipH="1">
                  <a:off x="302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09" name="Line 13535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0" name="Line 13536"/>
                <p:cNvSpPr>
                  <a:spLocks noChangeShapeType="1"/>
                </p:cNvSpPr>
                <p:nvPr/>
              </p:nvSpPr>
              <p:spPr bwMode="auto">
                <a:xfrm flipH="1">
                  <a:off x="2890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1" name="Line 13537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2" name="Line 13538"/>
                <p:cNvSpPr>
                  <a:spLocks noChangeShapeType="1"/>
                </p:cNvSpPr>
                <p:nvPr/>
              </p:nvSpPr>
              <p:spPr bwMode="auto">
                <a:xfrm flipH="1">
                  <a:off x="2766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3" name="Line 1353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4" name="Line 13540"/>
                <p:cNvSpPr>
                  <a:spLocks noChangeShapeType="1"/>
                </p:cNvSpPr>
                <p:nvPr/>
              </p:nvSpPr>
              <p:spPr bwMode="auto">
                <a:xfrm flipH="1">
                  <a:off x="2937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5" name="Line 1354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6" name="Line 13542"/>
                <p:cNvSpPr>
                  <a:spLocks noChangeShapeType="1"/>
                </p:cNvSpPr>
                <p:nvPr/>
              </p:nvSpPr>
              <p:spPr bwMode="auto">
                <a:xfrm flipH="1">
                  <a:off x="298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7" name="Line 1354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8" name="Line 13544"/>
                <p:cNvSpPr>
                  <a:spLocks noChangeShapeType="1"/>
                </p:cNvSpPr>
                <p:nvPr/>
              </p:nvSpPr>
              <p:spPr bwMode="auto">
                <a:xfrm flipH="1">
                  <a:off x="3170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19" name="Line 13545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0" name="Line 13546"/>
                <p:cNvSpPr>
                  <a:spLocks noChangeShapeType="1"/>
                </p:cNvSpPr>
                <p:nvPr/>
              </p:nvSpPr>
              <p:spPr bwMode="auto">
                <a:xfrm flipH="1">
                  <a:off x="3054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1" name="Line 13547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2" name="Line 13548"/>
                <p:cNvSpPr>
                  <a:spLocks noChangeShapeType="1"/>
                </p:cNvSpPr>
                <p:nvPr/>
              </p:nvSpPr>
              <p:spPr bwMode="auto">
                <a:xfrm flipH="1">
                  <a:off x="277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3" name="Line 13549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4" name="Line 13550"/>
                <p:cNvSpPr>
                  <a:spLocks noChangeShapeType="1"/>
                </p:cNvSpPr>
                <p:nvPr/>
              </p:nvSpPr>
              <p:spPr bwMode="auto">
                <a:xfrm flipH="1">
                  <a:off x="3156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5" name="Line 1355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6" name="Line 13552"/>
                <p:cNvSpPr>
                  <a:spLocks noChangeShapeType="1"/>
                </p:cNvSpPr>
                <p:nvPr/>
              </p:nvSpPr>
              <p:spPr bwMode="auto">
                <a:xfrm flipH="1">
                  <a:off x="277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7" name="Line 13553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8" name="Line 13554"/>
                <p:cNvSpPr>
                  <a:spLocks noChangeShapeType="1"/>
                </p:cNvSpPr>
                <p:nvPr/>
              </p:nvSpPr>
              <p:spPr bwMode="auto">
                <a:xfrm flipH="1">
                  <a:off x="2486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29" name="Line 135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0" name="Line 13556"/>
                <p:cNvSpPr>
                  <a:spLocks noChangeShapeType="1"/>
                </p:cNvSpPr>
                <p:nvPr/>
              </p:nvSpPr>
              <p:spPr bwMode="auto">
                <a:xfrm flipH="1">
                  <a:off x="3006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1" name="Line 13557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2" name="Line 13558"/>
                <p:cNvSpPr>
                  <a:spLocks noChangeShapeType="1"/>
                </p:cNvSpPr>
                <p:nvPr/>
              </p:nvSpPr>
              <p:spPr bwMode="auto">
                <a:xfrm flipH="1">
                  <a:off x="2725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3" name="Line 1355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4" name="Line 13560"/>
                <p:cNvSpPr>
                  <a:spLocks noChangeShapeType="1"/>
                </p:cNvSpPr>
                <p:nvPr/>
              </p:nvSpPr>
              <p:spPr bwMode="auto">
                <a:xfrm flipH="1">
                  <a:off x="2671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5" name="Line 13561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6" name="Line 13562"/>
                <p:cNvSpPr>
                  <a:spLocks noChangeShapeType="1"/>
                </p:cNvSpPr>
                <p:nvPr/>
              </p:nvSpPr>
              <p:spPr bwMode="auto">
                <a:xfrm flipH="1">
                  <a:off x="3279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7" name="Line 135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8" name="Line 13564"/>
                <p:cNvSpPr>
                  <a:spLocks noChangeShapeType="1"/>
                </p:cNvSpPr>
                <p:nvPr/>
              </p:nvSpPr>
              <p:spPr bwMode="auto">
                <a:xfrm flipH="1">
                  <a:off x="266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39" name="Line 1356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0" name="Line 13566"/>
                <p:cNvSpPr>
                  <a:spLocks noChangeShapeType="1"/>
                </p:cNvSpPr>
                <p:nvPr/>
              </p:nvSpPr>
              <p:spPr bwMode="auto">
                <a:xfrm flipH="1">
                  <a:off x="295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1" name="Line 13567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2" name="Line 13568"/>
                <p:cNvSpPr>
                  <a:spLocks noChangeShapeType="1"/>
                </p:cNvSpPr>
                <p:nvPr/>
              </p:nvSpPr>
              <p:spPr bwMode="auto">
                <a:xfrm flipH="1">
                  <a:off x="3389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3" name="Line 13569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4" name="Line 13570"/>
                <p:cNvSpPr>
                  <a:spLocks noChangeShapeType="1"/>
                </p:cNvSpPr>
                <p:nvPr/>
              </p:nvSpPr>
              <p:spPr bwMode="auto">
                <a:xfrm flipH="1">
                  <a:off x="322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5" name="Line 13571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6" name="Line 13572"/>
                <p:cNvSpPr>
                  <a:spLocks noChangeShapeType="1"/>
                </p:cNvSpPr>
                <p:nvPr/>
              </p:nvSpPr>
              <p:spPr bwMode="auto">
                <a:xfrm flipH="1">
                  <a:off x="3300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7" name="Line 13573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8" name="Line 13574"/>
                <p:cNvSpPr>
                  <a:spLocks noChangeShapeType="1"/>
                </p:cNvSpPr>
                <p:nvPr/>
              </p:nvSpPr>
              <p:spPr bwMode="auto">
                <a:xfrm flipH="1">
                  <a:off x="314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49" name="Line 13575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0" name="Line 13576"/>
                <p:cNvSpPr>
                  <a:spLocks noChangeShapeType="1"/>
                </p:cNvSpPr>
                <p:nvPr/>
              </p:nvSpPr>
              <p:spPr bwMode="auto">
                <a:xfrm flipH="1">
                  <a:off x="2575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1" name="Line 13577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2" name="Line 13578"/>
                <p:cNvSpPr>
                  <a:spLocks noChangeShapeType="1"/>
                </p:cNvSpPr>
                <p:nvPr/>
              </p:nvSpPr>
              <p:spPr bwMode="auto">
                <a:xfrm flipH="1">
                  <a:off x="3129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3" name="Line 1357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4" name="Line 13580"/>
                <p:cNvSpPr>
                  <a:spLocks noChangeShapeType="1"/>
                </p:cNvSpPr>
                <p:nvPr/>
              </p:nvSpPr>
              <p:spPr bwMode="auto">
                <a:xfrm flipH="1">
                  <a:off x="2890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5" name="Line 13581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6" name="Line 13582"/>
                <p:cNvSpPr>
                  <a:spLocks noChangeShapeType="1"/>
                </p:cNvSpPr>
                <p:nvPr/>
              </p:nvSpPr>
              <p:spPr bwMode="auto">
                <a:xfrm flipH="1">
                  <a:off x="280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7" name="Line 1358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8" name="Line 13584"/>
                <p:cNvSpPr>
                  <a:spLocks noChangeShapeType="1"/>
                </p:cNvSpPr>
                <p:nvPr/>
              </p:nvSpPr>
              <p:spPr bwMode="auto">
                <a:xfrm flipH="1">
                  <a:off x="3067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59" name="Line 135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0" name="Line 13586"/>
                <p:cNvSpPr>
                  <a:spLocks noChangeShapeType="1"/>
                </p:cNvSpPr>
                <p:nvPr/>
              </p:nvSpPr>
              <p:spPr bwMode="auto">
                <a:xfrm flipH="1">
                  <a:off x="2944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1" name="Line 13587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2" name="Line 13588"/>
                <p:cNvSpPr>
                  <a:spLocks noChangeShapeType="1"/>
                </p:cNvSpPr>
                <p:nvPr/>
              </p:nvSpPr>
              <p:spPr bwMode="auto">
                <a:xfrm flipH="1">
                  <a:off x="2445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3" name="Line 1358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4" name="Line 13590"/>
                <p:cNvSpPr>
                  <a:spLocks noChangeShapeType="1"/>
                </p:cNvSpPr>
                <p:nvPr/>
              </p:nvSpPr>
              <p:spPr bwMode="auto">
                <a:xfrm flipH="1">
                  <a:off x="3108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5" name="Line 13591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6" name="Line 13592"/>
                <p:cNvSpPr>
                  <a:spLocks noChangeShapeType="1"/>
                </p:cNvSpPr>
                <p:nvPr/>
              </p:nvSpPr>
              <p:spPr bwMode="auto">
                <a:xfrm flipH="1">
                  <a:off x="2808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7" name="Line 13593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8" name="Line 13594"/>
                <p:cNvSpPr>
                  <a:spLocks noChangeShapeType="1"/>
                </p:cNvSpPr>
                <p:nvPr/>
              </p:nvSpPr>
              <p:spPr bwMode="auto">
                <a:xfrm flipH="1">
                  <a:off x="2561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69" name="Line 13595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0" name="Line 13596"/>
                <p:cNvSpPr>
                  <a:spLocks noChangeShapeType="1"/>
                </p:cNvSpPr>
                <p:nvPr/>
              </p:nvSpPr>
              <p:spPr bwMode="auto">
                <a:xfrm flipH="1">
                  <a:off x="2486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1" name="Line 13597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2" name="Line 13598"/>
                <p:cNvSpPr>
                  <a:spLocks noChangeShapeType="1"/>
                </p:cNvSpPr>
                <p:nvPr/>
              </p:nvSpPr>
              <p:spPr bwMode="auto">
                <a:xfrm flipH="1">
                  <a:off x="2766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3" name="Line 13599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4" name="Line 13600"/>
                <p:cNvSpPr>
                  <a:spLocks noChangeShapeType="1"/>
                </p:cNvSpPr>
                <p:nvPr/>
              </p:nvSpPr>
              <p:spPr bwMode="auto">
                <a:xfrm flipH="1">
                  <a:off x="263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5" name="Line 13601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6" name="Line 13602"/>
                <p:cNvSpPr>
                  <a:spLocks noChangeShapeType="1"/>
                </p:cNvSpPr>
                <p:nvPr/>
              </p:nvSpPr>
              <p:spPr bwMode="auto">
                <a:xfrm flipH="1">
                  <a:off x="263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7" name="Line 1360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8" name="Line 13604"/>
                <p:cNvSpPr>
                  <a:spLocks noChangeShapeType="1"/>
                </p:cNvSpPr>
                <p:nvPr/>
              </p:nvSpPr>
              <p:spPr bwMode="auto">
                <a:xfrm flipH="1">
                  <a:off x="282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79" name="Line 1360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0" name="Line 13606"/>
                <p:cNvSpPr>
                  <a:spLocks noChangeShapeType="1"/>
                </p:cNvSpPr>
                <p:nvPr/>
              </p:nvSpPr>
              <p:spPr bwMode="auto">
                <a:xfrm flipH="1">
                  <a:off x="2835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1" name="Line 13607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2" name="Line 13608"/>
                <p:cNvSpPr>
                  <a:spLocks noChangeShapeType="1"/>
                </p:cNvSpPr>
                <p:nvPr/>
              </p:nvSpPr>
              <p:spPr bwMode="auto">
                <a:xfrm flipH="1">
                  <a:off x="279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3" name="Line 13609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4" name="Line 13610"/>
                <p:cNvSpPr>
                  <a:spLocks noChangeShapeType="1"/>
                </p:cNvSpPr>
                <p:nvPr/>
              </p:nvSpPr>
              <p:spPr bwMode="auto">
                <a:xfrm flipH="1">
                  <a:off x="307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5" name="Line 13611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6" name="Line 13612"/>
                <p:cNvSpPr>
                  <a:spLocks noChangeShapeType="1"/>
                </p:cNvSpPr>
                <p:nvPr/>
              </p:nvSpPr>
              <p:spPr bwMode="auto">
                <a:xfrm flipH="1">
                  <a:off x="2438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7" name="Line 1361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8" name="Line 13614"/>
                <p:cNvSpPr>
                  <a:spLocks noChangeShapeType="1"/>
                </p:cNvSpPr>
                <p:nvPr/>
              </p:nvSpPr>
              <p:spPr bwMode="auto">
                <a:xfrm flipH="1">
                  <a:off x="291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89" name="Line 13615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0" name="Line 13616"/>
                <p:cNvSpPr>
                  <a:spLocks noChangeShapeType="1"/>
                </p:cNvSpPr>
                <p:nvPr/>
              </p:nvSpPr>
              <p:spPr bwMode="auto">
                <a:xfrm flipH="1">
                  <a:off x="317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1" name="Line 1361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2" name="Line 13618"/>
                <p:cNvSpPr>
                  <a:spLocks noChangeShapeType="1"/>
                </p:cNvSpPr>
                <p:nvPr/>
              </p:nvSpPr>
              <p:spPr bwMode="auto">
                <a:xfrm flipH="1">
                  <a:off x="273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3" name="Line 13619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4" name="Line 13620"/>
                <p:cNvSpPr>
                  <a:spLocks noChangeShapeType="1"/>
                </p:cNvSpPr>
                <p:nvPr/>
              </p:nvSpPr>
              <p:spPr bwMode="auto">
                <a:xfrm flipH="1">
                  <a:off x="2746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5" name="Line 13621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6" name="Line 13622"/>
                <p:cNvSpPr>
                  <a:spLocks noChangeShapeType="1"/>
                </p:cNvSpPr>
                <p:nvPr/>
              </p:nvSpPr>
              <p:spPr bwMode="auto">
                <a:xfrm flipH="1">
                  <a:off x="325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7" name="Line 1362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8" name="Line 13624"/>
                <p:cNvSpPr>
                  <a:spLocks noChangeShapeType="1"/>
                </p:cNvSpPr>
                <p:nvPr/>
              </p:nvSpPr>
              <p:spPr bwMode="auto">
                <a:xfrm flipH="1">
                  <a:off x="2937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399" name="Line 13625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0" name="Line 13626"/>
                <p:cNvSpPr>
                  <a:spLocks noChangeShapeType="1"/>
                </p:cNvSpPr>
                <p:nvPr/>
              </p:nvSpPr>
              <p:spPr bwMode="auto">
                <a:xfrm flipH="1">
                  <a:off x="267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1" name="Line 1362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2" name="Line 13628"/>
                <p:cNvSpPr>
                  <a:spLocks noChangeShapeType="1"/>
                </p:cNvSpPr>
                <p:nvPr/>
              </p:nvSpPr>
              <p:spPr bwMode="auto">
                <a:xfrm flipH="1">
                  <a:off x="3088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3" name="Line 13629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50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4" name="Line 13630"/>
                <p:cNvSpPr>
                  <a:spLocks noChangeShapeType="1"/>
                </p:cNvSpPr>
                <p:nvPr/>
              </p:nvSpPr>
              <p:spPr bwMode="auto">
                <a:xfrm flipH="1">
                  <a:off x="3156" y="150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5" name="Line 1363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6" name="Line 13632"/>
                <p:cNvSpPr>
                  <a:spLocks noChangeShapeType="1"/>
                </p:cNvSpPr>
                <p:nvPr/>
              </p:nvSpPr>
              <p:spPr bwMode="auto">
                <a:xfrm flipH="1">
                  <a:off x="291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7" name="Line 136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8" name="Line 13634"/>
                <p:cNvSpPr>
                  <a:spLocks noChangeShapeType="1"/>
                </p:cNvSpPr>
                <p:nvPr/>
              </p:nvSpPr>
              <p:spPr bwMode="auto">
                <a:xfrm flipH="1">
                  <a:off x="300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09" name="Line 1363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0" name="Line 13636"/>
                <p:cNvSpPr>
                  <a:spLocks noChangeShapeType="1"/>
                </p:cNvSpPr>
                <p:nvPr/>
              </p:nvSpPr>
              <p:spPr bwMode="auto">
                <a:xfrm flipH="1">
                  <a:off x="273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1" name="Line 1363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2" name="Line 13638"/>
                <p:cNvSpPr>
                  <a:spLocks noChangeShapeType="1"/>
                </p:cNvSpPr>
                <p:nvPr/>
              </p:nvSpPr>
              <p:spPr bwMode="auto">
                <a:xfrm flipH="1">
                  <a:off x="2746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3" name="Line 13639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4" name="Line 13640"/>
                <p:cNvSpPr>
                  <a:spLocks noChangeShapeType="1"/>
                </p:cNvSpPr>
                <p:nvPr/>
              </p:nvSpPr>
              <p:spPr bwMode="auto">
                <a:xfrm flipH="1">
                  <a:off x="307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5" name="Line 13641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6" name="Line 13642"/>
                <p:cNvSpPr>
                  <a:spLocks noChangeShapeType="1"/>
                </p:cNvSpPr>
                <p:nvPr/>
              </p:nvSpPr>
              <p:spPr bwMode="auto">
                <a:xfrm flipH="1">
                  <a:off x="2732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7" name="Line 13643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8" name="Line 13644"/>
                <p:cNvSpPr>
                  <a:spLocks noChangeShapeType="1"/>
                </p:cNvSpPr>
                <p:nvPr/>
              </p:nvSpPr>
              <p:spPr bwMode="auto">
                <a:xfrm flipH="1">
                  <a:off x="2992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19" name="Line 1364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0" name="Line 13646"/>
                <p:cNvSpPr>
                  <a:spLocks noChangeShapeType="1"/>
                </p:cNvSpPr>
                <p:nvPr/>
              </p:nvSpPr>
              <p:spPr bwMode="auto">
                <a:xfrm flipH="1">
                  <a:off x="2766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1" name="Line 13647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2" name="Line 13648"/>
                <p:cNvSpPr>
                  <a:spLocks noChangeShapeType="1"/>
                </p:cNvSpPr>
                <p:nvPr/>
              </p:nvSpPr>
              <p:spPr bwMode="auto">
                <a:xfrm flipH="1">
                  <a:off x="294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3" name="Line 1364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4" name="Line 13650"/>
                <p:cNvSpPr>
                  <a:spLocks noChangeShapeType="1"/>
                </p:cNvSpPr>
                <p:nvPr/>
              </p:nvSpPr>
              <p:spPr bwMode="auto">
                <a:xfrm flipH="1">
                  <a:off x="2862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5" name="Line 1365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6" name="Line 13652"/>
                <p:cNvSpPr>
                  <a:spLocks noChangeShapeType="1"/>
                </p:cNvSpPr>
                <p:nvPr/>
              </p:nvSpPr>
              <p:spPr bwMode="auto">
                <a:xfrm flipH="1">
                  <a:off x="3149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7" name="Line 1365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8" name="Line 13654"/>
                <p:cNvSpPr>
                  <a:spLocks noChangeShapeType="1"/>
                </p:cNvSpPr>
                <p:nvPr/>
              </p:nvSpPr>
              <p:spPr bwMode="auto">
                <a:xfrm flipH="1">
                  <a:off x="284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29" name="Line 136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0" name="Line 13656"/>
                <p:cNvSpPr>
                  <a:spLocks noChangeShapeType="1"/>
                </p:cNvSpPr>
                <p:nvPr/>
              </p:nvSpPr>
              <p:spPr bwMode="auto">
                <a:xfrm flipH="1">
                  <a:off x="306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1" name="Line 136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2" name="Line 13658"/>
                <p:cNvSpPr>
                  <a:spLocks noChangeShapeType="1"/>
                </p:cNvSpPr>
                <p:nvPr/>
              </p:nvSpPr>
              <p:spPr bwMode="auto">
                <a:xfrm flipH="1">
                  <a:off x="300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3" name="Line 1365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4" name="Line 13660"/>
                <p:cNvSpPr>
                  <a:spLocks noChangeShapeType="1"/>
                </p:cNvSpPr>
                <p:nvPr/>
              </p:nvSpPr>
              <p:spPr bwMode="auto">
                <a:xfrm flipH="1">
                  <a:off x="2937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5" name="Line 13661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6" name="Line 13662"/>
                <p:cNvSpPr>
                  <a:spLocks noChangeShapeType="1"/>
                </p:cNvSpPr>
                <p:nvPr/>
              </p:nvSpPr>
              <p:spPr bwMode="auto">
                <a:xfrm flipH="1">
                  <a:off x="268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7" name="Line 136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8" name="Line 13664"/>
                <p:cNvSpPr>
                  <a:spLocks noChangeShapeType="1"/>
                </p:cNvSpPr>
                <p:nvPr/>
              </p:nvSpPr>
              <p:spPr bwMode="auto">
                <a:xfrm flipH="1">
                  <a:off x="2650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39" name="Line 13665"/>
                <p:cNvSpPr>
                  <a:spLocks noChangeShapeType="1"/>
                </p:cNvSpPr>
                <p:nvPr/>
              </p:nvSpPr>
              <p:spPr bwMode="auto">
                <a:xfrm flipH="1" flipV="1">
                  <a:off x="237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0" name="Line 13666"/>
                <p:cNvSpPr>
                  <a:spLocks noChangeShapeType="1"/>
                </p:cNvSpPr>
                <p:nvPr/>
              </p:nvSpPr>
              <p:spPr bwMode="auto">
                <a:xfrm flipH="1">
                  <a:off x="237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1" name="Line 136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2" name="Line 13668"/>
                <p:cNvSpPr>
                  <a:spLocks noChangeShapeType="1"/>
                </p:cNvSpPr>
                <p:nvPr/>
              </p:nvSpPr>
              <p:spPr bwMode="auto">
                <a:xfrm flipH="1">
                  <a:off x="286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3" name="Line 1366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4" name="Line 13670"/>
                <p:cNvSpPr>
                  <a:spLocks noChangeShapeType="1"/>
                </p:cNvSpPr>
                <p:nvPr/>
              </p:nvSpPr>
              <p:spPr bwMode="auto">
                <a:xfrm flipH="1">
                  <a:off x="2787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5" name="Line 136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44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6" name="Line 13672"/>
                <p:cNvSpPr>
                  <a:spLocks noChangeShapeType="1"/>
                </p:cNvSpPr>
                <p:nvPr/>
              </p:nvSpPr>
              <p:spPr bwMode="auto">
                <a:xfrm flipH="1">
                  <a:off x="2985" y="144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7" name="Line 1367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8" name="Line 13674"/>
                <p:cNvSpPr>
                  <a:spLocks noChangeShapeType="1"/>
                </p:cNvSpPr>
                <p:nvPr/>
              </p:nvSpPr>
              <p:spPr bwMode="auto">
                <a:xfrm flipH="1">
                  <a:off x="308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49" name="Line 1367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0" name="Line 13676"/>
                <p:cNvSpPr>
                  <a:spLocks noChangeShapeType="1"/>
                </p:cNvSpPr>
                <p:nvPr/>
              </p:nvSpPr>
              <p:spPr bwMode="auto">
                <a:xfrm flipH="1">
                  <a:off x="3067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1" name="Line 1367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2" name="Line 13678"/>
                <p:cNvSpPr>
                  <a:spLocks noChangeShapeType="1"/>
                </p:cNvSpPr>
                <p:nvPr/>
              </p:nvSpPr>
              <p:spPr bwMode="auto">
                <a:xfrm flipH="1">
                  <a:off x="3102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3" name="Line 13679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4" name="Line 13680"/>
                <p:cNvSpPr>
                  <a:spLocks noChangeShapeType="1"/>
                </p:cNvSpPr>
                <p:nvPr/>
              </p:nvSpPr>
              <p:spPr bwMode="auto">
                <a:xfrm flipH="1">
                  <a:off x="305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5" name="Line 13681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6" name="Line 13682"/>
                <p:cNvSpPr>
                  <a:spLocks noChangeShapeType="1"/>
                </p:cNvSpPr>
                <p:nvPr/>
              </p:nvSpPr>
              <p:spPr bwMode="auto">
                <a:xfrm flipH="1">
                  <a:off x="2719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7" name="Line 1368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8" name="Line 13684"/>
                <p:cNvSpPr>
                  <a:spLocks noChangeShapeType="1"/>
                </p:cNvSpPr>
                <p:nvPr/>
              </p:nvSpPr>
              <p:spPr bwMode="auto">
                <a:xfrm flipH="1">
                  <a:off x="317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59" name="Line 136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0" name="Line 13686"/>
                <p:cNvSpPr>
                  <a:spLocks noChangeShapeType="1"/>
                </p:cNvSpPr>
                <p:nvPr/>
              </p:nvSpPr>
              <p:spPr bwMode="auto">
                <a:xfrm flipH="1">
                  <a:off x="294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1" name="Line 13687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2" name="Line 13688"/>
                <p:cNvSpPr>
                  <a:spLocks noChangeShapeType="1"/>
                </p:cNvSpPr>
                <p:nvPr/>
              </p:nvSpPr>
              <p:spPr bwMode="auto">
                <a:xfrm flipH="1">
                  <a:off x="2705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3" name="Line 13689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4" name="Line 13690"/>
                <p:cNvSpPr>
                  <a:spLocks noChangeShapeType="1"/>
                </p:cNvSpPr>
                <p:nvPr/>
              </p:nvSpPr>
              <p:spPr bwMode="auto">
                <a:xfrm flipH="1">
                  <a:off x="314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5" name="Line 13691"/>
                <p:cNvSpPr>
                  <a:spLocks noChangeShapeType="1"/>
                </p:cNvSpPr>
                <p:nvPr/>
              </p:nvSpPr>
              <p:spPr bwMode="auto">
                <a:xfrm flipH="1" flipV="1">
                  <a:off x="2356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6" name="Line 13692"/>
                <p:cNvSpPr>
                  <a:spLocks noChangeShapeType="1"/>
                </p:cNvSpPr>
                <p:nvPr/>
              </p:nvSpPr>
              <p:spPr bwMode="auto">
                <a:xfrm flipH="1">
                  <a:off x="2356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7" name="Line 13693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8" name="Line 13694"/>
                <p:cNvSpPr>
                  <a:spLocks noChangeShapeType="1"/>
                </p:cNvSpPr>
                <p:nvPr/>
              </p:nvSpPr>
              <p:spPr bwMode="auto">
                <a:xfrm flipH="1">
                  <a:off x="269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69" name="Line 13695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0" name="Line 13696"/>
                <p:cNvSpPr>
                  <a:spLocks noChangeShapeType="1"/>
                </p:cNvSpPr>
                <p:nvPr/>
              </p:nvSpPr>
              <p:spPr bwMode="auto">
                <a:xfrm flipH="1">
                  <a:off x="2753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1" name="Line 13697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2" name="Line 13698"/>
                <p:cNvSpPr>
                  <a:spLocks noChangeShapeType="1"/>
                </p:cNvSpPr>
                <p:nvPr/>
              </p:nvSpPr>
              <p:spPr bwMode="auto">
                <a:xfrm flipH="1">
                  <a:off x="3122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3" name="Line 13699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4" name="Line 13700"/>
                <p:cNvSpPr>
                  <a:spLocks noChangeShapeType="1"/>
                </p:cNvSpPr>
                <p:nvPr/>
              </p:nvSpPr>
              <p:spPr bwMode="auto">
                <a:xfrm flipH="1">
                  <a:off x="2705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5" name="Line 13701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6" name="Line 13702"/>
                <p:cNvSpPr>
                  <a:spLocks noChangeShapeType="1"/>
                </p:cNvSpPr>
                <p:nvPr/>
              </p:nvSpPr>
              <p:spPr bwMode="auto">
                <a:xfrm flipH="1">
                  <a:off x="2739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7" name="Line 13703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478" name="Line 13704"/>
                <p:cNvSpPr>
                  <a:spLocks noChangeShapeType="1"/>
                </p:cNvSpPr>
                <p:nvPr/>
              </p:nvSpPr>
              <p:spPr bwMode="auto">
                <a:xfrm flipH="1">
                  <a:off x="3033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7" name="Group 13906"/>
              <p:cNvGrpSpPr>
                <a:grpSpLocks/>
              </p:cNvGrpSpPr>
              <p:nvPr/>
            </p:nvGrpSpPr>
            <p:grpSpPr bwMode="auto">
              <a:xfrm>
                <a:off x="2466" y="1488"/>
                <a:ext cx="1025" cy="786"/>
                <a:chOff x="2466" y="1488"/>
                <a:chExt cx="1025" cy="786"/>
              </a:xfrm>
            </p:grpSpPr>
            <p:sp>
              <p:nvSpPr>
                <p:cNvPr id="56079" name="Line 137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0" name="Line 13707"/>
                <p:cNvSpPr>
                  <a:spLocks noChangeShapeType="1"/>
                </p:cNvSpPr>
                <p:nvPr/>
              </p:nvSpPr>
              <p:spPr bwMode="auto">
                <a:xfrm flipH="1">
                  <a:off x="276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1" name="Line 13708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2" name="Line 13709"/>
                <p:cNvSpPr>
                  <a:spLocks noChangeShapeType="1"/>
                </p:cNvSpPr>
                <p:nvPr/>
              </p:nvSpPr>
              <p:spPr bwMode="auto">
                <a:xfrm flipH="1">
                  <a:off x="287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3" name="Line 13710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4" name="Line 13711"/>
                <p:cNvSpPr>
                  <a:spLocks noChangeShapeType="1"/>
                </p:cNvSpPr>
                <p:nvPr/>
              </p:nvSpPr>
              <p:spPr bwMode="auto">
                <a:xfrm flipH="1">
                  <a:off x="297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5" name="Line 137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6" name="Line 13713"/>
                <p:cNvSpPr>
                  <a:spLocks noChangeShapeType="1"/>
                </p:cNvSpPr>
                <p:nvPr/>
              </p:nvSpPr>
              <p:spPr bwMode="auto">
                <a:xfrm flipH="1">
                  <a:off x="263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7" name="Line 137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8" name="Line 13715"/>
                <p:cNvSpPr>
                  <a:spLocks noChangeShapeType="1"/>
                </p:cNvSpPr>
                <p:nvPr/>
              </p:nvSpPr>
              <p:spPr bwMode="auto">
                <a:xfrm flipH="1">
                  <a:off x="2609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89" name="Line 13716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0" name="Line 13717"/>
                <p:cNvSpPr>
                  <a:spLocks noChangeShapeType="1"/>
                </p:cNvSpPr>
                <p:nvPr/>
              </p:nvSpPr>
              <p:spPr bwMode="auto">
                <a:xfrm flipH="1">
                  <a:off x="321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1" name="Line 1371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15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2" name="Line 13719"/>
                <p:cNvSpPr>
                  <a:spLocks noChangeShapeType="1"/>
                </p:cNvSpPr>
                <p:nvPr/>
              </p:nvSpPr>
              <p:spPr bwMode="auto">
                <a:xfrm flipH="1">
                  <a:off x="3026" y="215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3" name="Line 13720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4" name="Line 13721"/>
                <p:cNvSpPr>
                  <a:spLocks noChangeShapeType="1"/>
                </p:cNvSpPr>
                <p:nvPr/>
              </p:nvSpPr>
              <p:spPr bwMode="auto">
                <a:xfrm flipH="1">
                  <a:off x="3026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5" name="Line 13722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6" name="Line 13723"/>
                <p:cNvSpPr>
                  <a:spLocks noChangeShapeType="1"/>
                </p:cNvSpPr>
                <p:nvPr/>
              </p:nvSpPr>
              <p:spPr bwMode="auto">
                <a:xfrm flipH="1">
                  <a:off x="3273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7" name="Line 13724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8" name="Line 13725"/>
                <p:cNvSpPr>
                  <a:spLocks noChangeShapeType="1"/>
                </p:cNvSpPr>
                <p:nvPr/>
              </p:nvSpPr>
              <p:spPr bwMode="auto">
                <a:xfrm flipH="1">
                  <a:off x="3279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99" name="Line 1372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0" name="Line 13727"/>
                <p:cNvSpPr>
                  <a:spLocks noChangeShapeType="1"/>
                </p:cNvSpPr>
                <p:nvPr/>
              </p:nvSpPr>
              <p:spPr bwMode="auto">
                <a:xfrm flipH="1">
                  <a:off x="3129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1" name="Line 13728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2" name="Line 13729"/>
                <p:cNvSpPr>
                  <a:spLocks noChangeShapeType="1"/>
                </p:cNvSpPr>
                <p:nvPr/>
              </p:nvSpPr>
              <p:spPr bwMode="auto">
                <a:xfrm flipH="1">
                  <a:off x="3108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3" name="Line 137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4" name="Line 13731"/>
                <p:cNvSpPr>
                  <a:spLocks noChangeShapeType="1"/>
                </p:cNvSpPr>
                <p:nvPr/>
              </p:nvSpPr>
              <p:spPr bwMode="auto">
                <a:xfrm flipH="1">
                  <a:off x="2664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5" name="Line 13732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6" name="Line 13733"/>
                <p:cNvSpPr>
                  <a:spLocks noChangeShapeType="1"/>
                </p:cNvSpPr>
                <p:nvPr/>
              </p:nvSpPr>
              <p:spPr bwMode="auto">
                <a:xfrm flipH="1">
                  <a:off x="2808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7" name="Line 1373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8" name="Line 13735"/>
                <p:cNvSpPr>
                  <a:spLocks noChangeShapeType="1"/>
                </p:cNvSpPr>
                <p:nvPr/>
              </p:nvSpPr>
              <p:spPr bwMode="auto">
                <a:xfrm flipH="1">
                  <a:off x="2869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09" name="Line 13736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0" name="Line 13737"/>
                <p:cNvSpPr>
                  <a:spLocks noChangeShapeType="1"/>
                </p:cNvSpPr>
                <p:nvPr/>
              </p:nvSpPr>
              <p:spPr bwMode="auto">
                <a:xfrm flipH="1">
                  <a:off x="335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1" name="Line 137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2" name="Line 13739"/>
                <p:cNvSpPr>
                  <a:spLocks noChangeShapeType="1"/>
                </p:cNvSpPr>
                <p:nvPr/>
              </p:nvSpPr>
              <p:spPr bwMode="auto">
                <a:xfrm flipH="1">
                  <a:off x="286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3" name="Line 13740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4" name="Line 13741"/>
                <p:cNvSpPr>
                  <a:spLocks noChangeShapeType="1"/>
                </p:cNvSpPr>
                <p:nvPr/>
              </p:nvSpPr>
              <p:spPr bwMode="auto">
                <a:xfrm flipH="1">
                  <a:off x="296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5" name="Line 1374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6" name="Line 13743"/>
                <p:cNvSpPr>
                  <a:spLocks noChangeShapeType="1"/>
                </p:cNvSpPr>
                <p:nvPr/>
              </p:nvSpPr>
              <p:spPr bwMode="auto">
                <a:xfrm flipH="1">
                  <a:off x="2917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7" name="Line 137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8" name="Line 13745"/>
                <p:cNvSpPr>
                  <a:spLocks noChangeShapeType="1"/>
                </p:cNvSpPr>
                <p:nvPr/>
              </p:nvSpPr>
              <p:spPr bwMode="auto">
                <a:xfrm flipH="1">
                  <a:off x="275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19" name="Line 137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0" name="Line 13747"/>
                <p:cNvSpPr>
                  <a:spLocks noChangeShapeType="1"/>
                </p:cNvSpPr>
                <p:nvPr/>
              </p:nvSpPr>
              <p:spPr bwMode="auto">
                <a:xfrm flipH="1">
                  <a:off x="290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1" name="Line 13748"/>
                <p:cNvSpPr>
                  <a:spLocks noChangeShapeType="1"/>
                </p:cNvSpPr>
                <p:nvPr/>
              </p:nvSpPr>
              <p:spPr bwMode="auto">
                <a:xfrm flipH="1" flipV="1">
                  <a:off x="341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2" name="Line 13749"/>
                <p:cNvSpPr>
                  <a:spLocks noChangeShapeType="1"/>
                </p:cNvSpPr>
                <p:nvPr/>
              </p:nvSpPr>
              <p:spPr bwMode="auto">
                <a:xfrm flipH="1">
                  <a:off x="341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3" name="Line 13750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4" name="Line 13751"/>
                <p:cNvSpPr>
                  <a:spLocks noChangeShapeType="1"/>
                </p:cNvSpPr>
                <p:nvPr/>
              </p:nvSpPr>
              <p:spPr bwMode="auto">
                <a:xfrm flipH="1">
                  <a:off x="3300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5" name="Line 13752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6" name="Line 13753"/>
                <p:cNvSpPr>
                  <a:spLocks noChangeShapeType="1"/>
                </p:cNvSpPr>
                <p:nvPr/>
              </p:nvSpPr>
              <p:spPr bwMode="auto">
                <a:xfrm flipH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7" name="Line 13754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8" name="Line 13755"/>
                <p:cNvSpPr>
                  <a:spLocks noChangeShapeType="1"/>
                </p:cNvSpPr>
                <p:nvPr/>
              </p:nvSpPr>
              <p:spPr bwMode="auto">
                <a:xfrm flipH="1">
                  <a:off x="314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29" name="Line 13756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0" name="Line 13757"/>
                <p:cNvSpPr>
                  <a:spLocks noChangeShapeType="1"/>
                </p:cNvSpPr>
                <p:nvPr/>
              </p:nvSpPr>
              <p:spPr bwMode="auto">
                <a:xfrm flipH="1">
                  <a:off x="2766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1" name="Line 13758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2" name="Line 13759"/>
                <p:cNvSpPr>
                  <a:spLocks noChangeShapeType="1"/>
                </p:cNvSpPr>
                <p:nvPr/>
              </p:nvSpPr>
              <p:spPr bwMode="auto">
                <a:xfrm flipH="1">
                  <a:off x="3197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3" name="Line 13760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22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4" name="Line 13761"/>
                <p:cNvSpPr>
                  <a:spLocks noChangeShapeType="1"/>
                </p:cNvSpPr>
                <p:nvPr/>
              </p:nvSpPr>
              <p:spPr bwMode="auto">
                <a:xfrm flipH="1">
                  <a:off x="2965" y="22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5" name="Line 1376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6" name="Line 13763"/>
                <p:cNvSpPr>
                  <a:spLocks noChangeShapeType="1"/>
                </p:cNvSpPr>
                <p:nvPr/>
              </p:nvSpPr>
              <p:spPr bwMode="auto">
                <a:xfrm flipH="1">
                  <a:off x="304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7" name="Line 13764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8" name="Line 13765"/>
                <p:cNvSpPr>
                  <a:spLocks noChangeShapeType="1"/>
                </p:cNvSpPr>
                <p:nvPr/>
              </p:nvSpPr>
              <p:spPr bwMode="auto">
                <a:xfrm flipH="1">
                  <a:off x="259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39" name="Line 13766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0" name="Line 13767"/>
                <p:cNvSpPr>
                  <a:spLocks noChangeShapeType="1"/>
                </p:cNvSpPr>
                <p:nvPr/>
              </p:nvSpPr>
              <p:spPr bwMode="auto">
                <a:xfrm flipH="1">
                  <a:off x="3409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1" name="Line 1376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2" name="Line 13769"/>
                <p:cNvSpPr>
                  <a:spLocks noChangeShapeType="1"/>
                </p:cNvSpPr>
                <p:nvPr/>
              </p:nvSpPr>
              <p:spPr bwMode="auto">
                <a:xfrm flipH="1">
                  <a:off x="2630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3" name="Line 13770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4" name="Line 13771"/>
                <p:cNvSpPr>
                  <a:spLocks noChangeShapeType="1"/>
                </p:cNvSpPr>
                <p:nvPr/>
              </p:nvSpPr>
              <p:spPr bwMode="auto">
                <a:xfrm flipH="1">
                  <a:off x="3279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5" name="Line 1377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6" name="Line 13773"/>
                <p:cNvSpPr>
                  <a:spLocks noChangeShapeType="1"/>
                </p:cNvSpPr>
                <p:nvPr/>
              </p:nvSpPr>
              <p:spPr bwMode="auto">
                <a:xfrm flipH="1">
                  <a:off x="2609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7" name="Line 13774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8" name="Line 13775"/>
                <p:cNvSpPr>
                  <a:spLocks noChangeShapeType="1"/>
                </p:cNvSpPr>
                <p:nvPr/>
              </p:nvSpPr>
              <p:spPr bwMode="auto">
                <a:xfrm flipH="1">
                  <a:off x="3074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49" name="Line 137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0" name="Line 13777"/>
                <p:cNvSpPr>
                  <a:spLocks noChangeShapeType="1"/>
                </p:cNvSpPr>
                <p:nvPr/>
              </p:nvSpPr>
              <p:spPr bwMode="auto">
                <a:xfrm flipH="1">
                  <a:off x="280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1" name="Line 137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2" name="Line 13779"/>
                <p:cNvSpPr>
                  <a:spLocks noChangeShapeType="1"/>
                </p:cNvSpPr>
                <p:nvPr/>
              </p:nvSpPr>
              <p:spPr bwMode="auto">
                <a:xfrm flipH="1">
                  <a:off x="304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3" name="Line 1378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4" name="Line 13781"/>
                <p:cNvSpPr>
                  <a:spLocks noChangeShapeType="1"/>
                </p:cNvSpPr>
                <p:nvPr/>
              </p:nvSpPr>
              <p:spPr bwMode="auto">
                <a:xfrm flipH="1">
                  <a:off x="2931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5" name="Line 13782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6" name="Line 13783"/>
                <p:cNvSpPr>
                  <a:spLocks noChangeShapeType="1"/>
                </p:cNvSpPr>
                <p:nvPr/>
              </p:nvSpPr>
              <p:spPr bwMode="auto">
                <a:xfrm flipH="1">
                  <a:off x="3088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7" name="Line 1378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8" name="Line 13785"/>
                <p:cNvSpPr>
                  <a:spLocks noChangeShapeType="1"/>
                </p:cNvSpPr>
                <p:nvPr/>
              </p:nvSpPr>
              <p:spPr bwMode="auto">
                <a:xfrm flipH="1">
                  <a:off x="3122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59" name="Line 13786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0" name="Line 13787"/>
                <p:cNvSpPr>
                  <a:spLocks noChangeShapeType="1"/>
                </p:cNvSpPr>
                <p:nvPr/>
              </p:nvSpPr>
              <p:spPr bwMode="auto">
                <a:xfrm flipH="1">
                  <a:off x="246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1" name="Line 137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2" name="Line 13789"/>
                <p:cNvSpPr>
                  <a:spLocks noChangeShapeType="1"/>
                </p:cNvSpPr>
                <p:nvPr/>
              </p:nvSpPr>
              <p:spPr bwMode="auto">
                <a:xfrm flipH="1">
                  <a:off x="2958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3" name="Line 13790"/>
                <p:cNvSpPr>
                  <a:spLocks noChangeShapeType="1"/>
                </p:cNvSpPr>
                <p:nvPr/>
              </p:nvSpPr>
              <p:spPr bwMode="auto">
                <a:xfrm flipH="1" flipV="1">
                  <a:off x="3464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4" name="Line 13791"/>
                <p:cNvSpPr>
                  <a:spLocks noChangeShapeType="1"/>
                </p:cNvSpPr>
                <p:nvPr/>
              </p:nvSpPr>
              <p:spPr bwMode="auto">
                <a:xfrm flipH="1">
                  <a:off x="3464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5" name="Line 1379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6" name="Line 13793"/>
                <p:cNvSpPr>
                  <a:spLocks noChangeShapeType="1"/>
                </p:cNvSpPr>
                <p:nvPr/>
              </p:nvSpPr>
              <p:spPr bwMode="auto">
                <a:xfrm flipH="1">
                  <a:off x="3047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7" name="Line 13794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8" name="Line 13795"/>
                <p:cNvSpPr>
                  <a:spLocks noChangeShapeType="1"/>
                </p:cNvSpPr>
                <p:nvPr/>
              </p:nvSpPr>
              <p:spPr bwMode="auto">
                <a:xfrm flipH="1">
                  <a:off x="296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69" name="Line 1379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0" name="Line 13797"/>
                <p:cNvSpPr>
                  <a:spLocks noChangeShapeType="1"/>
                </p:cNvSpPr>
                <p:nvPr/>
              </p:nvSpPr>
              <p:spPr bwMode="auto">
                <a:xfrm flipH="1">
                  <a:off x="2821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1" name="Line 1379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2" name="Line 13799"/>
                <p:cNvSpPr>
                  <a:spLocks noChangeShapeType="1"/>
                </p:cNvSpPr>
                <p:nvPr/>
              </p:nvSpPr>
              <p:spPr bwMode="auto">
                <a:xfrm flipH="1">
                  <a:off x="2794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3" name="Line 13800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4" name="Line 13801"/>
                <p:cNvSpPr>
                  <a:spLocks noChangeShapeType="1"/>
                </p:cNvSpPr>
                <p:nvPr/>
              </p:nvSpPr>
              <p:spPr bwMode="auto">
                <a:xfrm flipH="1">
                  <a:off x="337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5" name="Line 13802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6" name="Line 13803"/>
                <p:cNvSpPr>
                  <a:spLocks noChangeShapeType="1"/>
                </p:cNvSpPr>
                <p:nvPr/>
              </p:nvSpPr>
              <p:spPr bwMode="auto">
                <a:xfrm flipH="1">
                  <a:off x="2732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7" name="Line 13804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8" name="Line 13805"/>
                <p:cNvSpPr>
                  <a:spLocks noChangeShapeType="1"/>
                </p:cNvSpPr>
                <p:nvPr/>
              </p:nvSpPr>
              <p:spPr bwMode="auto">
                <a:xfrm flipH="1">
                  <a:off x="305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79" name="Line 138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0" name="Line 13807"/>
                <p:cNvSpPr>
                  <a:spLocks noChangeShapeType="1"/>
                </p:cNvSpPr>
                <p:nvPr/>
              </p:nvSpPr>
              <p:spPr bwMode="auto">
                <a:xfrm flipH="1">
                  <a:off x="2794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1" name="Line 1380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2" name="Line 13809"/>
                <p:cNvSpPr>
                  <a:spLocks noChangeShapeType="1"/>
                </p:cNvSpPr>
                <p:nvPr/>
              </p:nvSpPr>
              <p:spPr bwMode="auto">
                <a:xfrm flipH="1">
                  <a:off x="2931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3" name="Line 138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4" name="Line 13811"/>
                <p:cNvSpPr>
                  <a:spLocks noChangeShapeType="1"/>
                </p:cNvSpPr>
                <p:nvPr/>
              </p:nvSpPr>
              <p:spPr bwMode="auto">
                <a:xfrm flipH="1">
                  <a:off x="2643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5" name="Line 13812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6" name="Line 13813"/>
                <p:cNvSpPr>
                  <a:spLocks noChangeShapeType="1"/>
                </p:cNvSpPr>
                <p:nvPr/>
              </p:nvSpPr>
              <p:spPr bwMode="auto">
                <a:xfrm flipH="1">
                  <a:off x="2773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7" name="Line 1381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8" name="Line 13815"/>
                <p:cNvSpPr>
                  <a:spLocks noChangeShapeType="1"/>
                </p:cNvSpPr>
                <p:nvPr/>
              </p:nvSpPr>
              <p:spPr bwMode="auto">
                <a:xfrm flipH="1">
                  <a:off x="2712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89" name="Line 13816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0" name="Line 13817"/>
                <p:cNvSpPr>
                  <a:spLocks noChangeShapeType="1"/>
                </p:cNvSpPr>
                <p:nvPr/>
              </p:nvSpPr>
              <p:spPr bwMode="auto">
                <a:xfrm flipH="1">
                  <a:off x="3279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1" name="Line 13818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2" name="Line 13819"/>
                <p:cNvSpPr>
                  <a:spLocks noChangeShapeType="1"/>
                </p:cNvSpPr>
                <p:nvPr/>
              </p:nvSpPr>
              <p:spPr bwMode="auto">
                <a:xfrm flipH="1">
                  <a:off x="2548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3" name="Line 13820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4" name="Line 13821"/>
                <p:cNvSpPr>
                  <a:spLocks noChangeShapeType="1"/>
                </p:cNvSpPr>
                <p:nvPr/>
              </p:nvSpPr>
              <p:spPr bwMode="auto">
                <a:xfrm flipH="1">
                  <a:off x="2753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5" name="Line 13822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6" name="Line 13823"/>
                <p:cNvSpPr>
                  <a:spLocks noChangeShapeType="1"/>
                </p:cNvSpPr>
                <p:nvPr/>
              </p:nvSpPr>
              <p:spPr bwMode="auto">
                <a:xfrm flipH="1">
                  <a:off x="257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7" name="Line 1382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48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8" name="Line 13825"/>
                <p:cNvSpPr>
                  <a:spLocks noChangeShapeType="1"/>
                </p:cNvSpPr>
                <p:nvPr/>
              </p:nvSpPr>
              <p:spPr bwMode="auto">
                <a:xfrm flipH="1">
                  <a:off x="2917" y="148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199" name="Line 13826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0" name="Line 13827"/>
                <p:cNvSpPr>
                  <a:spLocks noChangeShapeType="1"/>
                </p:cNvSpPr>
                <p:nvPr/>
              </p:nvSpPr>
              <p:spPr bwMode="auto">
                <a:xfrm flipH="1">
                  <a:off x="3054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1" name="Line 13828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2" name="Line 13829"/>
                <p:cNvSpPr>
                  <a:spLocks noChangeShapeType="1"/>
                </p:cNvSpPr>
                <p:nvPr/>
              </p:nvSpPr>
              <p:spPr bwMode="auto">
                <a:xfrm flipH="1">
                  <a:off x="323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3" name="Line 1383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4" name="Line 13831"/>
                <p:cNvSpPr>
                  <a:spLocks noChangeShapeType="1"/>
                </p:cNvSpPr>
                <p:nvPr/>
              </p:nvSpPr>
              <p:spPr bwMode="auto">
                <a:xfrm flipH="1">
                  <a:off x="2999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5" name="Line 13832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6" name="Line 13833"/>
                <p:cNvSpPr>
                  <a:spLocks noChangeShapeType="1"/>
                </p:cNvSpPr>
                <p:nvPr/>
              </p:nvSpPr>
              <p:spPr bwMode="auto">
                <a:xfrm flipH="1">
                  <a:off x="3163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7" name="Line 13834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8" name="Line 13835"/>
                <p:cNvSpPr>
                  <a:spLocks noChangeShapeType="1"/>
                </p:cNvSpPr>
                <p:nvPr/>
              </p:nvSpPr>
              <p:spPr bwMode="auto">
                <a:xfrm flipH="1">
                  <a:off x="267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09" name="Line 1383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0" name="Line 13837"/>
                <p:cNvSpPr>
                  <a:spLocks noChangeShapeType="1"/>
                </p:cNvSpPr>
                <p:nvPr/>
              </p:nvSpPr>
              <p:spPr bwMode="auto">
                <a:xfrm flipH="1">
                  <a:off x="2780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1" name="Line 13838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2" name="Line 13839"/>
                <p:cNvSpPr>
                  <a:spLocks noChangeShapeType="1"/>
                </p:cNvSpPr>
                <p:nvPr/>
              </p:nvSpPr>
              <p:spPr bwMode="auto">
                <a:xfrm flipH="1">
                  <a:off x="3184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3" name="Line 13840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4" name="Line 13841"/>
                <p:cNvSpPr>
                  <a:spLocks noChangeShapeType="1"/>
                </p:cNvSpPr>
                <p:nvPr/>
              </p:nvSpPr>
              <p:spPr bwMode="auto">
                <a:xfrm flipH="1">
                  <a:off x="2773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5" name="Line 13842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6" name="Line 13843"/>
                <p:cNvSpPr>
                  <a:spLocks noChangeShapeType="1"/>
                </p:cNvSpPr>
                <p:nvPr/>
              </p:nvSpPr>
              <p:spPr bwMode="auto">
                <a:xfrm flipH="1">
                  <a:off x="2650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7" name="Line 13844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8" name="Line 13845"/>
                <p:cNvSpPr>
                  <a:spLocks noChangeShapeType="1"/>
                </p:cNvSpPr>
                <p:nvPr/>
              </p:nvSpPr>
              <p:spPr bwMode="auto">
                <a:xfrm flipH="1">
                  <a:off x="2903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19" name="Line 1384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0" name="Line 13847"/>
                <p:cNvSpPr>
                  <a:spLocks noChangeShapeType="1"/>
                </p:cNvSpPr>
                <p:nvPr/>
              </p:nvSpPr>
              <p:spPr bwMode="auto">
                <a:xfrm flipH="1">
                  <a:off x="2787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1" name="Line 13848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2" name="Line 13849"/>
                <p:cNvSpPr>
                  <a:spLocks noChangeShapeType="1"/>
                </p:cNvSpPr>
                <p:nvPr/>
              </p:nvSpPr>
              <p:spPr bwMode="auto">
                <a:xfrm flipH="1">
                  <a:off x="309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3" name="Line 1385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4" name="Line 13851"/>
                <p:cNvSpPr>
                  <a:spLocks noChangeShapeType="1"/>
                </p:cNvSpPr>
                <p:nvPr/>
              </p:nvSpPr>
              <p:spPr bwMode="auto">
                <a:xfrm flipH="1">
                  <a:off x="3088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5" name="Line 13852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6" name="Line 13853"/>
                <p:cNvSpPr>
                  <a:spLocks noChangeShapeType="1"/>
                </p:cNvSpPr>
                <p:nvPr/>
              </p:nvSpPr>
              <p:spPr bwMode="auto">
                <a:xfrm flipH="1">
                  <a:off x="270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7" name="Line 13854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8" name="Line 13855"/>
                <p:cNvSpPr>
                  <a:spLocks noChangeShapeType="1"/>
                </p:cNvSpPr>
                <p:nvPr/>
              </p:nvSpPr>
              <p:spPr bwMode="auto">
                <a:xfrm flipH="1">
                  <a:off x="317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29" name="Line 13856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0" name="Line 13857"/>
                <p:cNvSpPr>
                  <a:spLocks noChangeShapeType="1"/>
                </p:cNvSpPr>
                <p:nvPr/>
              </p:nvSpPr>
              <p:spPr bwMode="auto">
                <a:xfrm flipH="1">
                  <a:off x="2903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1" name="Line 13858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2" name="Line 13859"/>
                <p:cNvSpPr>
                  <a:spLocks noChangeShapeType="1"/>
                </p:cNvSpPr>
                <p:nvPr/>
              </p:nvSpPr>
              <p:spPr bwMode="auto">
                <a:xfrm flipH="1">
                  <a:off x="2924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3" name="Line 138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4" name="Line 13861"/>
                <p:cNvSpPr>
                  <a:spLocks noChangeShapeType="1"/>
                </p:cNvSpPr>
                <p:nvPr/>
              </p:nvSpPr>
              <p:spPr bwMode="auto">
                <a:xfrm flipH="1">
                  <a:off x="286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5" name="Line 138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6" name="Line 13863"/>
                <p:cNvSpPr>
                  <a:spLocks noChangeShapeType="1"/>
                </p:cNvSpPr>
                <p:nvPr/>
              </p:nvSpPr>
              <p:spPr bwMode="auto">
                <a:xfrm flipH="1">
                  <a:off x="298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7" name="Line 138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8" name="Line 13865"/>
                <p:cNvSpPr>
                  <a:spLocks noChangeShapeType="1"/>
                </p:cNvSpPr>
                <p:nvPr/>
              </p:nvSpPr>
              <p:spPr bwMode="auto">
                <a:xfrm flipH="1">
                  <a:off x="295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39" name="Line 13866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0" name="Line 13867"/>
                <p:cNvSpPr>
                  <a:spLocks noChangeShapeType="1"/>
                </p:cNvSpPr>
                <p:nvPr/>
              </p:nvSpPr>
              <p:spPr bwMode="auto">
                <a:xfrm flipH="1">
                  <a:off x="271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1" name="Line 1386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2" name="Line 13869"/>
                <p:cNvSpPr>
                  <a:spLocks noChangeShapeType="1"/>
                </p:cNvSpPr>
                <p:nvPr/>
              </p:nvSpPr>
              <p:spPr bwMode="auto">
                <a:xfrm flipH="1">
                  <a:off x="2794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3" name="Line 13870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4" name="Line 13871"/>
                <p:cNvSpPr>
                  <a:spLocks noChangeShapeType="1"/>
                </p:cNvSpPr>
                <p:nvPr/>
              </p:nvSpPr>
              <p:spPr bwMode="auto">
                <a:xfrm flipH="1">
                  <a:off x="2575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5" name="Line 1387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6" name="Line 13873"/>
                <p:cNvSpPr>
                  <a:spLocks noChangeShapeType="1"/>
                </p:cNvSpPr>
                <p:nvPr/>
              </p:nvSpPr>
              <p:spPr bwMode="auto">
                <a:xfrm flipH="1">
                  <a:off x="256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7" name="Line 138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8" name="Line 13875"/>
                <p:cNvSpPr>
                  <a:spLocks noChangeShapeType="1"/>
                </p:cNvSpPr>
                <p:nvPr/>
              </p:nvSpPr>
              <p:spPr bwMode="auto">
                <a:xfrm flipH="1">
                  <a:off x="2821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49" name="Line 13876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0" name="Line 13877"/>
                <p:cNvSpPr>
                  <a:spLocks noChangeShapeType="1"/>
                </p:cNvSpPr>
                <p:nvPr/>
              </p:nvSpPr>
              <p:spPr bwMode="auto">
                <a:xfrm flipH="1">
                  <a:off x="326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1" name="Line 13878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2" name="Line 13879"/>
                <p:cNvSpPr>
                  <a:spLocks noChangeShapeType="1"/>
                </p:cNvSpPr>
                <p:nvPr/>
              </p:nvSpPr>
              <p:spPr bwMode="auto">
                <a:xfrm flipH="1">
                  <a:off x="2493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3" name="Line 13880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4" name="Line 13881"/>
                <p:cNvSpPr>
                  <a:spLocks noChangeShapeType="1"/>
                </p:cNvSpPr>
                <p:nvPr/>
              </p:nvSpPr>
              <p:spPr bwMode="auto">
                <a:xfrm flipH="1">
                  <a:off x="3122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5" name="Line 1388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6" name="Line 13883"/>
                <p:cNvSpPr>
                  <a:spLocks noChangeShapeType="1"/>
                </p:cNvSpPr>
                <p:nvPr/>
              </p:nvSpPr>
              <p:spPr bwMode="auto">
                <a:xfrm flipH="1">
                  <a:off x="2910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7" name="Line 1388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8" name="Line 13885"/>
                <p:cNvSpPr>
                  <a:spLocks noChangeShapeType="1"/>
                </p:cNvSpPr>
                <p:nvPr/>
              </p:nvSpPr>
              <p:spPr bwMode="auto">
                <a:xfrm flipH="1">
                  <a:off x="3122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59" name="Line 13886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0" name="Line 13887"/>
                <p:cNvSpPr>
                  <a:spLocks noChangeShapeType="1"/>
                </p:cNvSpPr>
                <p:nvPr/>
              </p:nvSpPr>
              <p:spPr bwMode="auto">
                <a:xfrm flipH="1">
                  <a:off x="310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1" name="Line 13888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2" name="Line 13889"/>
                <p:cNvSpPr>
                  <a:spLocks noChangeShapeType="1"/>
                </p:cNvSpPr>
                <p:nvPr/>
              </p:nvSpPr>
              <p:spPr bwMode="auto">
                <a:xfrm flipH="1">
                  <a:off x="2561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3" name="Line 13890"/>
                <p:cNvSpPr>
                  <a:spLocks noChangeShapeType="1"/>
                </p:cNvSpPr>
                <p:nvPr/>
              </p:nvSpPr>
              <p:spPr bwMode="auto">
                <a:xfrm flipH="1" flipV="1">
                  <a:off x="338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4" name="Line 13891"/>
                <p:cNvSpPr>
                  <a:spLocks noChangeShapeType="1"/>
                </p:cNvSpPr>
                <p:nvPr/>
              </p:nvSpPr>
              <p:spPr bwMode="auto">
                <a:xfrm flipH="1">
                  <a:off x="338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5" name="Line 13892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6" name="Line 13893"/>
                <p:cNvSpPr>
                  <a:spLocks noChangeShapeType="1"/>
                </p:cNvSpPr>
                <p:nvPr/>
              </p:nvSpPr>
              <p:spPr bwMode="auto">
                <a:xfrm flipH="1">
                  <a:off x="287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7" name="Line 13894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8" name="Line 13895"/>
                <p:cNvSpPr>
                  <a:spLocks noChangeShapeType="1"/>
                </p:cNvSpPr>
                <p:nvPr/>
              </p:nvSpPr>
              <p:spPr bwMode="auto">
                <a:xfrm flipH="1">
                  <a:off x="306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69" name="Line 13896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0" name="Line 13897"/>
                <p:cNvSpPr>
                  <a:spLocks noChangeShapeType="1"/>
                </p:cNvSpPr>
                <p:nvPr/>
              </p:nvSpPr>
              <p:spPr bwMode="auto">
                <a:xfrm flipH="1">
                  <a:off x="2486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1" name="Line 13898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2" name="Line 13899"/>
                <p:cNvSpPr>
                  <a:spLocks noChangeShapeType="1"/>
                </p:cNvSpPr>
                <p:nvPr/>
              </p:nvSpPr>
              <p:spPr bwMode="auto">
                <a:xfrm flipH="1">
                  <a:off x="2876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3" name="Line 13900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4" name="Line 13901"/>
                <p:cNvSpPr>
                  <a:spLocks noChangeShapeType="1"/>
                </p:cNvSpPr>
                <p:nvPr/>
              </p:nvSpPr>
              <p:spPr bwMode="auto">
                <a:xfrm flipH="1">
                  <a:off x="2582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5" name="Line 13902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6" name="Line 13903"/>
                <p:cNvSpPr>
                  <a:spLocks noChangeShapeType="1"/>
                </p:cNvSpPr>
                <p:nvPr/>
              </p:nvSpPr>
              <p:spPr bwMode="auto">
                <a:xfrm flipH="1">
                  <a:off x="3156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7" name="Line 13904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278" name="Line 13905"/>
                <p:cNvSpPr>
                  <a:spLocks noChangeShapeType="1"/>
                </p:cNvSpPr>
                <p:nvPr/>
              </p:nvSpPr>
              <p:spPr bwMode="auto">
                <a:xfrm flipH="1">
                  <a:off x="2548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8" name="Group 14107"/>
              <p:cNvGrpSpPr>
                <a:grpSpLocks/>
              </p:cNvGrpSpPr>
              <p:nvPr/>
            </p:nvGrpSpPr>
            <p:grpSpPr bwMode="auto">
              <a:xfrm>
                <a:off x="2459" y="1460"/>
                <a:ext cx="1012" cy="808"/>
                <a:chOff x="2459" y="1460"/>
                <a:chExt cx="1012" cy="808"/>
              </a:xfrm>
            </p:grpSpPr>
            <p:sp>
              <p:nvSpPr>
                <p:cNvPr id="55879" name="Line 13907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0" name="Line 13908"/>
                <p:cNvSpPr>
                  <a:spLocks noChangeShapeType="1"/>
                </p:cNvSpPr>
                <p:nvPr/>
              </p:nvSpPr>
              <p:spPr bwMode="auto">
                <a:xfrm flipH="1">
                  <a:off x="2855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1" name="Line 13909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2" name="Line 13910"/>
                <p:cNvSpPr>
                  <a:spLocks noChangeShapeType="1"/>
                </p:cNvSpPr>
                <p:nvPr/>
              </p:nvSpPr>
              <p:spPr bwMode="auto">
                <a:xfrm flipH="1">
                  <a:off x="329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3" name="Line 139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4" name="Line 13912"/>
                <p:cNvSpPr>
                  <a:spLocks noChangeShapeType="1"/>
                </p:cNvSpPr>
                <p:nvPr/>
              </p:nvSpPr>
              <p:spPr bwMode="auto">
                <a:xfrm flipH="1">
                  <a:off x="2849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5" name="Line 1391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6" name="Line 13914"/>
                <p:cNvSpPr>
                  <a:spLocks noChangeShapeType="1"/>
                </p:cNvSpPr>
                <p:nvPr/>
              </p:nvSpPr>
              <p:spPr bwMode="auto">
                <a:xfrm flipH="1">
                  <a:off x="302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7" name="Line 1391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8" name="Line 13916"/>
                <p:cNvSpPr>
                  <a:spLocks noChangeShapeType="1"/>
                </p:cNvSpPr>
                <p:nvPr/>
              </p:nvSpPr>
              <p:spPr bwMode="auto">
                <a:xfrm flipH="1">
                  <a:off x="2732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89" name="Line 13917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0" name="Line 13918"/>
                <p:cNvSpPr>
                  <a:spLocks noChangeShapeType="1"/>
                </p:cNvSpPr>
                <p:nvPr/>
              </p:nvSpPr>
              <p:spPr bwMode="auto">
                <a:xfrm flipH="1">
                  <a:off x="2766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1" name="Line 1391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2" name="Line 13920"/>
                <p:cNvSpPr>
                  <a:spLocks noChangeShapeType="1"/>
                </p:cNvSpPr>
                <p:nvPr/>
              </p:nvSpPr>
              <p:spPr bwMode="auto">
                <a:xfrm flipH="1">
                  <a:off x="310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3" name="Line 13921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4" name="Line 13922"/>
                <p:cNvSpPr>
                  <a:spLocks noChangeShapeType="1"/>
                </p:cNvSpPr>
                <p:nvPr/>
              </p:nvSpPr>
              <p:spPr bwMode="auto">
                <a:xfrm flipH="1">
                  <a:off x="2732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5" name="Line 13923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6" name="Line 13924"/>
                <p:cNvSpPr>
                  <a:spLocks noChangeShapeType="1"/>
                </p:cNvSpPr>
                <p:nvPr/>
              </p:nvSpPr>
              <p:spPr bwMode="auto">
                <a:xfrm flipH="1">
                  <a:off x="3293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7" name="Line 1392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8" name="Line 13926"/>
                <p:cNvSpPr>
                  <a:spLocks noChangeShapeType="1"/>
                </p:cNvSpPr>
                <p:nvPr/>
              </p:nvSpPr>
              <p:spPr bwMode="auto">
                <a:xfrm flipH="1">
                  <a:off x="295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99" name="Line 13927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0" name="Line 13928"/>
                <p:cNvSpPr>
                  <a:spLocks noChangeShapeType="1"/>
                </p:cNvSpPr>
                <p:nvPr/>
              </p:nvSpPr>
              <p:spPr bwMode="auto">
                <a:xfrm flipH="1">
                  <a:off x="266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1" name="Line 13929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2" name="Line 13930"/>
                <p:cNvSpPr>
                  <a:spLocks noChangeShapeType="1"/>
                </p:cNvSpPr>
                <p:nvPr/>
              </p:nvSpPr>
              <p:spPr bwMode="auto">
                <a:xfrm flipH="1">
                  <a:off x="309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3" name="Line 13931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4" name="Line 13932"/>
                <p:cNvSpPr>
                  <a:spLocks noChangeShapeType="1"/>
                </p:cNvSpPr>
                <p:nvPr/>
              </p:nvSpPr>
              <p:spPr bwMode="auto">
                <a:xfrm flipH="1">
                  <a:off x="3074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5" name="Line 13933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6" name="Line 13934"/>
                <p:cNvSpPr>
                  <a:spLocks noChangeShapeType="1"/>
                </p:cNvSpPr>
                <p:nvPr/>
              </p:nvSpPr>
              <p:spPr bwMode="auto">
                <a:xfrm flipH="1">
                  <a:off x="2794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7" name="Line 13935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8" name="Line 13936"/>
                <p:cNvSpPr>
                  <a:spLocks noChangeShapeType="1"/>
                </p:cNvSpPr>
                <p:nvPr/>
              </p:nvSpPr>
              <p:spPr bwMode="auto">
                <a:xfrm flipH="1">
                  <a:off x="3238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09" name="Line 13937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0" name="Line 13938"/>
                <p:cNvSpPr>
                  <a:spLocks noChangeShapeType="1"/>
                </p:cNvSpPr>
                <p:nvPr/>
              </p:nvSpPr>
              <p:spPr bwMode="auto">
                <a:xfrm flipH="1">
                  <a:off x="2849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1" name="Line 1393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2" name="Line 13940"/>
                <p:cNvSpPr>
                  <a:spLocks noChangeShapeType="1"/>
                </p:cNvSpPr>
                <p:nvPr/>
              </p:nvSpPr>
              <p:spPr bwMode="auto">
                <a:xfrm flipH="1">
                  <a:off x="2787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3" name="Line 13941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4" name="Line 13942"/>
                <p:cNvSpPr>
                  <a:spLocks noChangeShapeType="1"/>
                </p:cNvSpPr>
                <p:nvPr/>
              </p:nvSpPr>
              <p:spPr bwMode="auto">
                <a:xfrm flipH="1">
                  <a:off x="3006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5" name="Line 1394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6" name="Line 13944"/>
                <p:cNvSpPr>
                  <a:spLocks noChangeShapeType="1"/>
                </p:cNvSpPr>
                <p:nvPr/>
              </p:nvSpPr>
              <p:spPr bwMode="auto">
                <a:xfrm flipH="1">
                  <a:off x="302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7" name="Line 13945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8" name="Line 13946"/>
                <p:cNvSpPr>
                  <a:spLocks noChangeShapeType="1"/>
                </p:cNvSpPr>
                <p:nvPr/>
              </p:nvSpPr>
              <p:spPr bwMode="auto">
                <a:xfrm flipH="1">
                  <a:off x="336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19" name="Line 1394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48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0" name="Line 13948"/>
                <p:cNvSpPr>
                  <a:spLocks noChangeShapeType="1"/>
                </p:cNvSpPr>
                <p:nvPr/>
              </p:nvSpPr>
              <p:spPr bwMode="auto">
                <a:xfrm flipH="1">
                  <a:off x="2896" y="148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1" name="Line 13949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2" name="Line 13950"/>
                <p:cNvSpPr>
                  <a:spLocks noChangeShapeType="1"/>
                </p:cNvSpPr>
                <p:nvPr/>
              </p:nvSpPr>
              <p:spPr bwMode="auto">
                <a:xfrm flipH="1">
                  <a:off x="2849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3" name="Line 13951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4" name="Line 13952"/>
                <p:cNvSpPr>
                  <a:spLocks noChangeShapeType="1"/>
                </p:cNvSpPr>
                <p:nvPr/>
              </p:nvSpPr>
              <p:spPr bwMode="auto">
                <a:xfrm flipH="1">
                  <a:off x="2883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5" name="Line 13953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6" name="Line 13954"/>
                <p:cNvSpPr>
                  <a:spLocks noChangeShapeType="1"/>
                </p:cNvSpPr>
                <p:nvPr/>
              </p:nvSpPr>
              <p:spPr bwMode="auto">
                <a:xfrm flipH="1">
                  <a:off x="2876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7" name="Line 13955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8" name="Line 13956"/>
                <p:cNvSpPr>
                  <a:spLocks noChangeShapeType="1"/>
                </p:cNvSpPr>
                <p:nvPr/>
              </p:nvSpPr>
              <p:spPr bwMode="auto">
                <a:xfrm flipH="1">
                  <a:off x="3204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29" name="Line 139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0" name="Line 13958"/>
                <p:cNvSpPr>
                  <a:spLocks noChangeShapeType="1"/>
                </p:cNvSpPr>
                <p:nvPr/>
              </p:nvSpPr>
              <p:spPr bwMode="auto">
                <a:xfrm flipH="1">
                  <a:off x="2828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1" name="Line 1395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2" name="Line 13960"/>
                <p:cNvSpPr>
                  <a:spLocks noChangeShapeType="1"/>
                </p:cNvSpPr>
                <p:nvPr/>
              </p:nvSpPr>
              <p:spPr bwMode="auto">
                <a:xfrm flipH="1">
                  <a:off x="282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3" name="Line 13961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4" name="Line 13962"/>
                <p:cNvSpPr>
                  <a:spLocks noChangeShapeType="1"/>
                </p:cNvSpPr>
                <p:nvPr/>
              </p:nvSpPr>
              <p:spPr bwMode="auto">
                <a:xfrm flipH="1">
                  <a:off x="2472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5" name="Line 1396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6" name="Line 13964"/>
                <p:cNvSpPr>
                  <a:spLocks noChangeShapeType="1"/>
                </p:cNvSpPr>
                <p:nvPr/>
              </p:nvSpPr>
              <p:spPr bwMode="auto">
                <a:xfrm flipH="1">
                  <a:off x="3067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7" name="Line 13965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8" name="Line 13966"/>
                <p:cNvSpPr>
                  <a:spLocks noChangeShapeType="1"/>
                </p:cNvSpPr>
                <p:nvPr/>
              </p:nvSpPr>
              <p:spPr bwMode="auto">
                <a:xfrm flipH="1">
                  <a:off x="257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39" name="Line 1396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0" name="Line 13968"/>
                <p:cNvSpPr>
                  <a:spLocks noChangeShapeType="1"/>
                </p:cNvSpPr>
                <p:nvPr/>
              </p:nvSpPr>
              <p:spPr bwMode="auto">
                <a:xfrm flipH="1">
                  <a:off x="273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1" name="Line 13969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2" name="Line 13970"/>
                <p:cNvSpPr>
                  <a:spLocks noChangeShapeType="1"/>
                </p:cNvSpPr>
                <p:nvPr/>
              </p:nvSpPr>
              <p:spPr bwMode="auto">
                <a:xfrm flipH="1">
                  <a:off x="2691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3" name="Line 1397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4" name="Line 13972"/>
                <p:cNvSpPr>
                  <a:spLocks noChangeShapeType="1"/>
                </p:cNvSpPr>
                <p:nvPr/>
              </p:nvSpPr>
              <p:spPr bwMode="auto">
                <a:xfrm flipH="1">
                  <a:off x="317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5" name="Line 13973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6" name="Line 13974"/>
                <p:cNvSpPr>
                  <a:spLocks noChangeShapeType="1"/>
                </p:cNvSpPr>
                <p:nvPr/>
              </p:nvSpPr>
              <p:spPr bwMode="auto">
                <a:xfrm flipH="1">
                  <a:off x="2466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7" name="Line 1397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8" name="Line 13976"/>
                <p:cNvSpPr>
                  <a:spLocks noChangeShapeType="1"/>
                </p:cNvSpPr>
                <p:nvPr/>
              </p:nvSpPr>
              <p:spPr bwMode="auto">
                <a:xfrm flipH="1">
                  <a:off x="2835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49" name="Line 1397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0" name="Line 13978"/>
                <p:cNvSpPr>
                  <a:spLocks noChangeShapeType="1"/>
                </p:cNvSpPr>
                <p:nvPr/>
              </p:nvSpPr>
              <p:spPr bwMode="auto">
                <a:xfrm flipH="1">
                  <a:off x="299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1" name="Line 139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2" name="Line 13980"/>
                <p:cNvSpPr>
                  <a:spLocks noChangeShapeType="1"/>
                </p:cNvSpPr>
                <p:nvPr/>
              </p:nvSpPr>
              <p:spPr bwMode="auto">
                <a:xfrm flipH="1">
                  <a:off x="2787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3" name="Line 139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4" name="Line 13982"/>
                <p:cNvSpPr>
                  <a:spLocks noChangeShapeType="1"/>
                </p:cNvSpPr>
                <p:nvPr/>
              </p:nvSpPr>
              <p:spPr bwMode="auto">
                <a:xfrm flipH="1">
                  <a:off x="308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5" name="Line 13983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6" name="Line 13984"/>
                <p:cNvSpPr>
                  <a:spLocks noChangeShapeType="1"/>
                </p:cNvSpPr>
                <p:nvPr/>
              </p:nvSpPr>
              <p:spPr bwMode="auto">
                <a:xfrm flipH="1">
                  <a:off x="255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7" name="Line 13985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8" name="Line 13986"/>
                <p:cNvSpPr>
                  <a:spLocks noChangeShapeType="1"/>
                </p:cNvSpPr>
                <p:nvPr/>
              </p:nvSpPr>
              <p:spPr bwMode="auto">
                <a:xfrm flipH="1">
                  <a:off x="3074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59" name="Line 13987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0" name="Line 13988"/>
                <p:cNvSpPr>
                  <a:spLocks noChangeShapeType="1"/>
                </p:cNvSpPr>
                <p:nvPr/>
              </p:nvSpPr>
              <p:spPr bwMode="auto">
                <a:xfrm flipH="1">
                  <a:off x="2568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1" name="Line 1398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2" name="Line 13990"/>
                <p:cNvSpPr>
                  <a:spLocks noChangeShapeType="1"/>
                </p:cNvSpPr>
                <p:nvPr/>
              </p:nvSpPr>
              <p:spPr bwMode="auto">
                <a:xfrm flipH="1">
                  <a:off x="2869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3" name="Line 13991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4" name="Line 13992"/>
                <p:cNvSpPr>
                  <a:spLocks noChangeShapeType="1"/>
                </p:cNvSpPr>
                <p:nvPr/>
              </p:nvSpPr>
              <p:spPr bwMode="auto">
                <a:xfrm flipH="1">
                  <a:off x="3026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5" name="Line 13993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6" name="Line 13994"/>
                <p:cNvSpPr>
                  <a:spLocks noChangeShapeType="1"/>
                </p:cNvSpPr>
                <p:nvPr/>
              </p:nvSpPr>
              <p:spPr bwMode="auto">
                <a:xfrm flipH="1">
                  <a:off x="335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7" name="Line 13995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8" name="Line 13996"/>
                <p:cNvSpPr>
                  <a:spLocks noChangeShapeType="1"/>
                </p:cNvSpPr>
                <p:nvPr/>
              </p:nvSpPr>
              <p:spPr bwMode="auto">
                <a:xfrm flipH="1">
                  <a:off x="3396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69" name="Line 13997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0" name="Line 13998"/>
                <p:cNvSpPr>
                  <a:spLocks noChangeShapeType="1"/>
                </p:cNvSpPr>
                <p:nvPr/>
              </p:nvSpPr>
              <p:spPr bwMode="auto">
                <a:xfrm flipH="1">
                  <a:off x="3252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1" name="Line 13999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2" name="Line 14000"/>
                <p:cNvSpPr>
                  <a:spLocks noChangeShapeType="1"/>
                </p:cNvSpPr>
                <p:nvPr/>
              </p:nvSpPr>
              <p:spPr bwMode="auto">
                <a:xfrm flipH="1">
                  <a:off x="266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3" name="Line 14001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4" name="Line 14002"/>
                <p:cNvSpPr>
                  <a:spLocks noChangeShapeType="1"/>
                </p:cNvSpPr>
                <p:nvPr/>
              </p:nvSpPr>
              <p:spPr bwMode="auto">
                <a:xfrm flipH="1">
                  <a:off x="3273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5" name="Line 1400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6" name="Line 14004"/>
                <p:cNvSpPr>
                  <a:spLocks noChangeShapeType="1"/>
                </p:cNvSpPr>
                <p:nvPr/>
              </p:nvSpPr>
              <p:spPr bwMode="auto">
                <a:xfrm flipH="1">
                  <a:off x="2760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7" name="Line 14005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8" name="Line 14006"/>
                <p:cNvSpPr>
                  <a:spLocks noChangeShapeType="1"/>
                </p:cNvSpPr>
                <p:nvPr/>
              </p:nvSpPr>
              <p:spPr bwMode="auto">
                <a:xfrm flipH="1">
                  <a:off x="288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79" name="Line 14007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0" name="Line 14008"/>
                <p:cNvSpPr>
                  <a:spLocks noChangeShapeType="1"/>
                </p:cNvSpPr>
                <p:nvPr/>
              </p:nvSpPr>
              <p:spPr bwMode="auto">
                <a:xfrm flipH="1">
                  <a:off x="262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1" name="Line 140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2" name="Line 14010"/>
                <p:cNvSpPr>
                  <a:spLocks noChangeShapeType="1"/>
                </p:cNvSpPr>
                <p:nvPr/>
              </p:nvSpPr>
              <p:spPr bwMode="auto">
                <a:xfrm flipH="1">
                  <a:off x="2972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3" name="Line 14011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4" name="Line 14012"/>
                <p:cNvSpPr>
                  <a:spLocks noChangeShapeType="1"/>
                </p:cNvSpPr>
                <p:nvPr/>
              </p:nvSpPr>
              <p:spPr bwMode="auto">
                <a:xfrm flipH="1">
                  <a:off x="309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5" name="Line 140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6" name="Line 14014"/>
                <p:cNvSpPr>
                  <a:spLocks noChangeShapeType="1"/>
                </p:cNvSpPr>
                <p:nvPr/>
              </p:nvSpPr>
              <p:spPr bwMode="auto">
                <a:xfrm flipH="1">
                  <a:off x="2896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7" name="Line 14015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8" name="Line 14016"/>
                <p:cNvSpPr>
                  <a:spLocks noChangeShapeType="1"/>
                </p:cNvSpPr>
                <p:nvPr/>
              </p:nvSpPr>
              <p:spPr bwMode="auto">
                <a:xfrm flipH="1">
                  <a:off x="254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89" name="Line 140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0" name="Line 14018"/>
                <p:cNvSpPr>
                  <a:spLocks noChangeShapeType="1"/>
                </p:cNvSpPr>
                <p:nvPr/>
              </p:nvSpPr>
              <p:spPr bwMode="auto">
                <a:xfrm flipH="1">
                  <a:off x="2808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1" name="Line 140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2" name="Line 14020"/>
                <p:cNvSpPr>
                  <a:spLocks noChangeShapeType="1"/>
                </p:cNvSpPr>
                <p:nvPr/>
              </p:nvSpPr>
              <p:spPr bwMode="auto">
                <a:xfrm flipH="1">
                  <a:off x="2951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3" name="Line 1402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4" name="Line 14022"/>
                <p:cNvSpPr>
                  <a:spLocks noChangeShapeType="1"/>
                </p:cNvSpPr>
                <p:nvPr/>
              </p:nvSpPr>
              <p:spPr bwMode="auto">
                <a:xfrm flipH="1">
                  <a:off x="3102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5" name="Line 14023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6" name="Line 14024"/>
                <p:cNvSpPr>
                  <a:spLocks noChangeShapeType="1"/>
                </p:cNvSpPr>
                <p:nvPr/>
              </p:nvSpPr>
              <p:spPr bwMode="auto">
                <a:xfrm flipH="1">
                  <a:off x="245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7" name="Line 14025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8" name="Line 14026"/>
                <p:cNvSpPr>
                  <a:spLocks noChangeShapeType="1"/>
                </p:cNvSpPr>
                <p:nvPr/>
              </p:nvSpPr>
              <p:spPr bwMode="auto">
                <a:xfrm flipH="1">
                  <a:off x="3026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999" name="Line 14027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0" name="Line 14028"/>
                <p:cNvSpPr>
                  <a:spLocks noChangeShapeType="1"/>
                </p:cNvSpPr>
                <p:nvPr/>
              </p:nvSpPr>
              <p:spPr bwMode="auto">
                <a:xfrm flipH="1">
                  <a:off x="338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1" name="Line 14029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2" name="Line 14030"/>
                <p:cNvSpPr>
                  <a:spLocks noChangeShapeType="1"/>
                </p:cNvSpPr>
                <p:nvPr/>
              </p:nvSpPr>
              <p:spPr bwMode="auto">
                <a:xfrm flipH="1">
                  <a:off x="284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3" name="Line 14031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4" name="Line 14032"/>
                <p:cNvSpPr>
                  <a:spLocks noChangeShapeType="1"/>
                </p:cNvSpPr>
                <p:nvPr/>
              </p:nvSpPr>
              <p:spPr bwMode="auto">
                <a:xfrm flipH="1">
                  <a:off x="3279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5" name="Line 140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6" name="Line 14034"/>
                <p:cNvSpPr>
                  <a:spLocks noChangeShapeType="1"/>
                </p:cNvSpPr>
                <p:nvPr/>
              </p:nvSpPr>
              <p:spPr bwMode="auto">
                <a:xfrm flipH="1">
                  <a:off x="3026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7" name="Line 14035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46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8" name="Line 14036"/>
                <p:cNvSpPr>
                  <a:spLocks noChangeShapeType="1"/>
                </p:cNvSpPr>
                <p:nvPr/>
              </p:nvSpPr>
              <p:spPr bwMode="auto">
                <a:xfrm flipH="1">
                  <a:off x="2855" y="146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09" name="Line 14037"/>
                <p:cNvSpPr>
                  <a:spLocks noChangeShapeType="1"/>
                </p:cNvSpPr>
                <p:nvPr/>
              </p:nvSpPr>
              <p:spPr bwMode="auto">
                <a:xfrm flipH="1" flipV="1">
                  <a:off x="344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0" name="Line 14038"/>
                <p:cNvSpPr>
                  <a:spLocks noChangeShapeType="1"/>
                </p:cNvSpPr>
                <p:nvPr/>
              </p:nvSpPr>
              <p:spPr bwMode="auto">
                <a:xfrm flipH="1">
                  <a:off x="344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1" name="Line 14039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2" name="Line 14040"/>
                <p:cNvSpPr>
                  <a:spLocks noChangeShapeType="1"/>
                </p:cNvSpPr>
                <p:nvPr/>
              </p:nvSpPr>
              <p:spPr bwMode="auto">
                <a:xfrm flipH="1">
                  <a:off x="2999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3" name="Line 14041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4" name="Line 14042"/>
                <p:cNvSpPr>
                  <a:spLocks noChangeShapeType="1"/>
                </p:cNvSpPr>
                <p:nvPr/>
              </p:nvSpPr>
              <p:spPr bwMode="auto">
                <a:xfrm flipH="1">
                  <a:off x="306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5" name="Line 14043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6" name="Line 14044"/>
                <p:cNvSpPr>
                  <a:spLocks noChangeShapeType="1"/>
                </p:cNvSpPr>
                <p:nvPr/>
              </p:nvSpPr>
              <p:spPr bwMode="auto">
                <a:xfrm flipH="1">
                  <a:off x="338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7" name="Line 1404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8" name="Line 14046"/>
                <p:cNvSpPr>
                  <a:spLocks noChangeShapeType="1"/>
                </p:cNvSpPr>
                <p:nvPr/>
              </p:nvSpPr>
              <p:spPr bwMode="auto">
                <a:xfrm flipH="1">
                  <a:off x="2739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19" name="Line 14047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0" name="Line 14048"/>
                <p:cNvSpPr>
                  <a:spLocks noChangeShapeType="1"/>
                </p:cNvSpPr>
                <p:nvPr/>
              </p:nvSpPr>
              <p:spPr bwMode="auto">
                <a:xfrm flipH="1">
                  <a:off x="2500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1" name="Line 14049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2" name="Line 14050"/>
                <p:cNvSpPr>
                  <a:spLocks noChangeShapeType="1"/>
                </p:cNvSpPr>
                <p:nvPr/>
              </p:nvSpPr>
              <p:spPr bwMode="auto">
                <a:xfrm flipH="1">
                  <a:off x="2725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3" name="Line 14051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4" name="Line 14052"/>
                <p:cNvSpPr>
                  <a:spLocks noChangeShapeType="1"/>
                </p:cNvSpPr>
                <p:nvPr/>
              </p:nvSpPr>
              <p:spPr bwMode="auto">
                <a:xfrm flipH="1">
                  <a:off x="2541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5" name="Line 1405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6" name="Line 14054"/>
                <p:cNvSpPr>
                  <a:spLocks noChangeShapeType="1"/>
                </p:cNvSpPr>
                <p:nvPr/>
              </p:nvSpPr>
              <p:spPr bwMode="auto">
                <a:xfrm flipH="1">
                  <a:off x="2609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7" name="Line 1405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8" name="Line 14056"/>
                <p:cNvSpPr>
                  <a:spLocks noChangeShapeType="1"/>
                </p:cNvSpPr>
                <p:nvPr/>
              </p:nvSpPr>
              <p:spPr bwMode="auto">
                <a:xfrm flipH="1">
                  <a:off x="2691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29" name="Line 1405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0" name="Line 14058"/>
                <p:cNvSpPr>
                  <a:spLocks noChangeShapeType="1"/>
                </p:cNvSpPr>
                <p:nvPr/>
              </p:nvSpPr>
              <p:spPr bwMode="auto">
                <a:xfrm flipH="1">
                  <a:off x="2978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1" name="Line 140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2" name="Line 14060"/>
                <p:cNvSpPr>
                  <a:spLocks noChangeShapeType="1"/>
                </p:cNvSpPr>
                <p:nvPr/>
              </p:nvSpPr>
              <p:spPr bwMode="auto">
                <a:xfrm flipH="1">
                  <a:off x="3026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3" name="Line 140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4" name="Line 14062"/>
                <p:cNvSpPr>
                  <a:spLocks noChangeShapeType="1"/>
                </p:cNvSpPr>
                <p:nvPr/>
              </p:nvSpPr>
              <p:spPr bwMode="auto">
                <a:xfrm flipH="1">
                  <a:off x="3013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5" name="Line 1406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6" name="Line 14064"/>
                <p:cNvSpPr>
                  <a:spLocks noChangeShapeType="1"/>
                </p:cNvSpPr>
                <p:nvPr/>
              </p:nvSpPr>
              <p:spPr bwMode="auto">
                <a:xfrm flipH="1">
                  <a:off x="308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7" name="Line 14065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8" name="Line 14066"/>
                <p:cNvSpPr>
                  <a:spLocks noChangeShapeType="1"/>
                </p:cNvSpPr>
                <p:nvPr/>
              </p:nvSpPr>
              <p:spPr bwMode="auto">
                <a:xfrm flipH="1">
                  <a:off x="2650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39" name="Line 14067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0" name="Line 14068"/>
                <p:cNvSpPr>
                  <a:spLocks noChangeShapeType="1"/>
                </p:cNvSpPr>
                <p:nvPr/>
              </p:nvSpPr>
              <p:spPr bwMode="auto">
                <a:xfrm flipH="1">
                  <a:off x="2479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1" name="Line 1406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2" name="Line 14070"/>
                <p:cNvSpPr>
                  <a:spLocks noChangeShapeType="1"/>
                </p:cNvSpPr>
                <p:nvPr/>
              </p:nvSpPr>
              <p:spPr bwMode="auto">
                <a:xfrm flipH="1">
                  <a:off x="3067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3" name="Line 1407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4" name="Line 14072"/>
                <p:cNvSpPr>
                  <a:spLocks noChangeShapeType="1"/>
                </p:cNvSpPr>
                <p:nvPr/>
              </p:nvSpPr>
              <p:spPr bwMode="auto">
                <a:xfrm flipH="1">
                  <a:off x="312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5" name="Line 14073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6" name="Line 14074"/>
                <p:cNvSpPr>
                  <a:spLocks noChangeShapeType="1"/>
                </p:cNvSpPr>
                <p:nvPr/>
              </p:nvSpPr>
              <p:spPr bwMode="auto">
                <a:xfrm flipH="1">
                  <a:off x="3300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7" name="Line 14075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8" name="Line 14076"/>
                <p:cNvSpPr>
                  <a:spLocks noChangeShapeType="1"/>
                </p:cNvSpPr>
                <p:nvPr/>
              </p:nvSpPr>
              <p:spPr bwMode="auto">
                <a:xfrm flipH="1">
                  <a:off x="2849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49" name="Line 14077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0" name="Line 14078"/>
                <p:cNvSpPr>
                  <a:spLocks noChangeShapeType="1"/>
                </p:cNvSpPr>
                <p:nvPr/>
              </p:nvSpPr>
              <p:spPr bwMode="auto">
                <a:xfrm flipH="1">
                  <a:off x="2862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1" name="Line 14079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2" name="Line 14080"/>
                <p:cNvSpPr>
                  <a:spLocks noChangeShapeType="1"/>
                </p:cNvSpPr>
                <p:nvPr/>
              </p:nvSpPr>
              <p:spPr bwMode="auto">
                <a:xfrm flipH="1">
                  <a:off x="335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3" name="Line 140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4" name="Line 14082"/>
                <p:cNvSpPr>
                  <a:spLocks noChangeShapeType="1"/>
                </p:cNvSpPr>
                <p:nvPr/>
              </p:nvSpPr>
              <p:spPr bwMode="auto">
                <a:xfrm flipH="1">
                  <a:off x="308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5" name="Line 14083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6" name="Line 14084"/>
                <p:cNvSpPr>
                  <a:spLocks noChangeShapeType="1"/>
                </p:cNvSpPr>
                <p:nvPr/>
              </p:nvSpPr>
              <p:spPr bwMode="auto">
                <a:xfrm flipH="1">
                  <a:off x="3293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7" name="Line 14085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8" name="Line 14086"/>
                <p:cNvSpPr>
                  <a:spLocks noChangeShapeType="1"/>
                </p:cNvSpPr>
                <p:nvPr/>
              </p:nvSpPr>
              <p:spPr bwMode="auto">
                <a:xfrm flipH="1">
                  <a:off x="3348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59" name="Line 14087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0" name="Line 14088"/>
                <p:cNvSpPr>
                  <a:spLocks noChangeShapeType="1"/>
                </p:cNvSpPr>
                <p:nvPr/>
              </p:nvSpPr>
              <p:spPr bwMode="auto">
                <a:xfrm flipH="1">
                  <a:off x="2876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1" name="Line 1408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2" name="Line 14090"/>
                <p:cNvSpPr>
                  <a:spLocks noChangeShapeType="1"/>
                </p:cNvSpPr>
                <p:nvPr/>
              </p:nvSpPr>
              <p:spPr bwMode="auto">
                <a:xfrm flipH="1">
                  <a:off x="267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3" name="Line 140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4" name="Line 14092"/>
                <p:cNvSpPr>
                  <a:spLocks noChangeShapeType="1"/>
                </p:cNvSpPr>
                <p:nvPr/>
              </p:nvSpPr>
              <p:spPr bwMode="auto">
                <a:xfrm flipH="1">
                  <a:off x="3136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5" name="Line 14093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6" name="Line 14094"/>
                <p:cNvSpPr>
                  <a:spLocks noChangeShapeType="1"/>
                </p:cNvSpPr>
                <p:nvPr/>
              </p:nvSpPr>
              <p:spPr bwMode="auto">
                <a:xfrm flipH="1">
                  <a:off x="255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7" name="Line 14095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8" name="Line 14096"/>
                <p:cNvSpPr>
                  <a:spLocks noChangeShapeType="1"/>
                </p:cNvSpPr>
                <p:nvPr/>
              </p:nvSpPr>
              <p:spPr bwMode="auto">
                <a:xfrm flipH="1">
                  <a:off x="3156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69" name="Line 14097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0" name="Line 14098"/>
                <p:cNvSpPr>
                  <a:spLocks noChangeShapeType="1"/>
                </p:cNvSpPr>
                <p:nvPr/>
              </p:nvSpPr>
              <p:spPr bwMode="auto">
                <a:xfrm flipH="1">
                  <a:off x="267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1" name="Line 14099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224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2" name="Line 14100"/>
                <p:cNvSpPr>
                  <a:spLocks noChangeShapeType="1"/>
                </p:cNvSpPr>
                <p:nvPr/>
              </p:nvSpPr>
              <p:spPr bwMode="auto">
                <a:xfrm flipH="1">
                  <a:off x="3013" y="224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3" name="Line 14101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4" name="Line 14102"/>
                <p:cNvSpPr>
                  <a:spLocks noChangeShapeType="1"/>
                </p:cNvSpPr>
                <p:nvPr/>
              </p:nvSpPr>
              <p:spPr bwMode="auto">
                <a:xfrm flipH="1">
                  <a:off x="3238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5" name="Line 1410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6" name="Line 14104"/>
                <p:cNvSpPr>
                  <a:spLocks noChangeShapeType="1"/>
                </p:cNvSpPr>
                <p:nvPr/>
              </p:nvSpPr>
              <p:spPr bwMode="auto">
                <a:xfrm flipH="1">
                  <a:off x="3020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7" name="Line 14105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6078" name="Line 14106"/>
                <p:cNvSpPr>
                  <a:spLocks noChangeShapeType="1"/>
                </p:cNvSpPr>
                <p:nvPr/>
              </p:nvSpPr>
              <p:spPr bwMode="auto">
                <a:xfrm flipH="1">
                  <a:off x="321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49" name="Group 14308"/>
              <p:cNvGrpSpPr>
                <a:grpSpLocks/>
              </p:cNvGrpSpPr>
              <p:nvPr/>
            </p:nvGrpSpPr>
            <p:grpSpPr bwMode="auto">
              <a:xfrm>
                <a:off x="2383" y="1440"/>
                <a:ext cx="1170" cy="780"/>
                <a:chOff x="2383" y="1440"/>
                <a:chExt cx="1170" cy="780"/>
              </a:xfrm>
            </p:grpSpPr>
            <p:sp>
              <p:nvSpPr>
                <p:cNvPr id="55679" name="Line 14108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0" name="Line 14109"/>
                <p:cNvSpPr>
                  <a:spLocks noChangeShapeType="1"/>
                </p:cNvSpPr>
                <p:nvPr/>
              </p:nvSpPr>
              <p:spPr bwMode="auto">
                <a:xfrm flipH="1">
                  <a:off x="2753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1" name="Line 141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2" name="Line 14111"/>
                <p:cNvSpPr>
                  <a:spLocks noChangeShapeType="1"/>
                </p:cNvSpPr>
                <p:nvPr/>
              </p:nvSpPr>
              <p:spPr bwMode="auto">
                <a:xfrm flipH="1">
                  <a:off x="2664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3" name="Line 1411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4" name="Line 14113"/>
                <p:cNvSpPr>
                  <a:spLocks noChangeShapeType="1"/>
                </p:cNvSpPr>
                <p:nvPr/>
              </p:nvSpPr>
              <p:spPr bwMode="auto">
                <a:xfrm flipH="1">
                  <a:off x="302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5" name="Line 14114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6" name="Line 14115"/>
                <p:cNvSpPr>
                  <a:spLocks noChangeShapeType="1"/>
                </p:cNvSpPr>
                <p:nvPr/>
              </p:nvSpPr>
              <p:spPr bwMode="auto">
                <a:xfrm flipH="1">
                  <a:off x="3184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7" name="Line 14116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8" name="Line 14117"/>
                <p:cNvSpPr>
                  <a:spLocks noChangeShapeType="1"/>
                </p:cNvSpPr>
                <p:nvPr/>
              </p:nvSpPr>
              <p:spPr bwMode="auto">
                <a:xfrm flipH="1">
                  <a:off x="2910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89" name="Line 14118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0" name="Line 14119"/>
                <p:cNvSpPr>
                  <a:spLocks noChangeShapeType="1"/>
                </p:cNvSpPr>
                <p:nvPr/>
              </p:nvSpPr>
              <p:spPr bwMode="auto">
                <a:xfrm flipH="1">
                  <a:off x="2883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1" name="Line 141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2" name="Line 14121"/>
                <p:cNvSpPr>
                  <a:spLocks noChangeShapeType="1"/>
                </p:cNvSpPr>
                <p:nvPr/>
              </p:nvSpPr>
              <p:spPr bwMode="auto">
                <a:xfrm flipH="1">
                  <a:off x="267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3" name="Line 14122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4" name="Line 14123"/>
                <p:cNvSpPr>
                  <a:spLocks noChangeShapeType="1"/>
                </p:cNvSpPr>
                <p:nvPr/>
              </p:nvSpPr>
              <p:spPr bwMode="auto">
                <a:xfrm flipH="1">
                  <a:off x="2527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5" name="Line 14124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6" name="Line 14125"/>
                <p:cNvSpPr>
                  <a:spLocks noChangeShapeType="1"/>
                </p:cNvSpPr>
                <p:nvPr/>
              </p:nvSpPr>
              <p:spPr bwMode="auto">
                <a:xfrm flipH="1">
                  <a:off x="246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7" name="Line 141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8" name="Line 14127"/>
                <p:cNvSpPr>
                  <a:spLocks noChangeShapeType="1"/>
                </p:cNvSpPr>
                <p:nvPr/>
              </p:nvSpPr>
              <p:spPr bwMode="auto">
                <a:xfrm flipH="1">
                  <a:off x="2657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99" name="Line 14128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0" name="Line 14129"/>
                <p:cNvSpPr>
                  <a:spLocks noChangeShapeType="1"/>
                </p:cNvSpPr>
                <p:nvPr/>
              </p:nvSpPr>
              <p:spPr bwMode="auto">
                <a:xfrm flipH="1">
                  <a:off x="3143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1" name="Line 14130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2" name="Line 14131"/>
                <p:cNvSpPr>
                  <a:spLocks noChangeShapeType="1"/>
                </p:cNvSpPr>
                <p:nvPr/>
              </p:nvSpPr>
              <p:spPr bwMode="auto">
                <a:xfrm flipH="1">
                  <a:off x="287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3" name="Line 1413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4" name="Line 14133"/>
                <p:cNvSpPr>
                  <a:spLocks noChangeShapeType="1"/>
                </p:cNvSpPr>
                <p:nvPr/>
              </p:nvSpPr>
              <p:spPr bwMode="auto">
                <a:xfrm flipH="1">
                  <a:off x="304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5" name="Line 14134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6" name="Line 14135"/>
                <p:cNvSpPr>
                  <a:spLocks noChangeShapeType="1"/>
                </p:cNvSpPr>
                <p:nvPr/>
              </p:nvSpPr>
              <p:spPr bwMode="auto">
                <a:xfrm flipH="1">
                  <a:off x="3067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7" name="Line 14136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8" name="Line 14137"/>
                <p:cNvSpPr>
                  <a:spLocks noChangeShapeType="1"/>
                </p:cNvSpPr>
                <p:nvPr/>
              </p:nvSpPr>
              <p:spPr bwMode="auto">
                <a:xfrm flipH="1">
                  <a:off x="335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09" name="Line 14138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0" name="Line 14139"/>
                <p:cNvSpPr>
                  <a:spLocks noChangeShapeType="1"/>
                </p:cNvSpPr>
                <p:nvPr/>
              </p:nvSpPr>
              <p:spPr bwMode="auto">
                <a:xfrm flipH="1">
                  <a:off x="317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1" name="Line 14140"/>
                <p:cNvSpPr>
                  <a:spLocks noChangeShapeType="1"/>
                </p:cNvSpPr>
                <p:nvPr/>
              </p:nvSpPr>
              <p:spPr bwMode="auto">
                <a:xfrm flipH="1" flipV="1">
                  <a:off x="2383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2" name="Line 14141"/>
                <p:cNvSpPr>
                  <a:spLocks noChangeShapeType="1"/>
                </p:cNvSpPr>
                <p:nvPr/>
              </p:nvSpPr>
              <p:spPr bwMode="auto">
                <a:xfrm flipH="1">
                  <a:off x="2383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3" name="Line 141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4" name="Line 14143"/>
                <p:cNvSpPr>
                  <a:spLocks noChangeShapeType="1"/>
                </p:cNvSpPr>
                <p:nvPr/>
              </p:nvSpPr>
              <p:spPr bwMode="auto">
                <a:xfrm flipH="1">
                  <a:off x="280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5" name="Line 14144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6" name="Line 14145"/>
                <p:cNvSpPr>
                  <a:spLocks noChangeShapeType="1"/>
                </p:cNvSpPr>
                <p:nvPr/>
              </p:nvSpPr>
              <p:spPr bwMode="auto">
                <a:xfrm flipH="1">
                  <a:off x="2814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7" name="Line 14146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8" name="Line 14147"/>
                <p:cNvSpPr>
                  <a:spLocks noChangeShapeType="1"/>
                </p:cNvSpPr>
                <p:nvPr/>
              </p:nvSpPr>
              <p:spPr bwMode="auto">
                <a:xfrm flipH="1">
                  <a:off x="3047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19" name="Line 14148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0" name="Line 14149"/>
                <p:cNvSpPr>
                  <a:spLocks noChangeShapeType="1"/>
                </p:cNvSpPr>
                <p:nvPr/>
              </p:nvSpPr>
              <p:spPr bwMode="auto">
                <a:xfrm flipH="1">
                  <a:off x="3286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1" name="Line 14150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2" name="Line 14151"/>
                <p:cNvSpPr>
                  <a:spLocks noChangeShapeType="1"/>
                </p:cNvSpPr>
                <p:nvPr/>
              </p:nvSpPr>
              <p:spPr bwMode="auto">
                <a:xfrm flipH="1">
                  <a:off x="2678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3" name="Line 14152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4" name="Line 14153"/>
                <p:cNvSpPr>
                  <a:spLocks noChangeShapeType="1"/>
                </p:cNvSpPr>
                <p:nvPr/>
              </p:nvSpPr>
              <p:spPr bwMode="auto">
                <a:xfrm flipH="1">
                  <a:off x="2637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5" name="Line 14154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6" name="Line 14155"/>
                <p:cNvSpPr>
                  <a:spLocks noChangeShapeType="1"/>
                </p:cNvSpPr>
                <p:nvPr/>
              </p:nvSpPr>
              <p:spPr bwMode="auto">
                <a:xfrm flipH="1">
                  <a:off x="2657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7" name="Line 14156"/>
                <p:cNvSpPr>
                  <a:spLocks noChangeShapeType="1"/>
                </p:cNvSpPr>
                <p:nvPr/>
              </p:nvSpPr>
              <p:spPr bwMode="auto">
                <a:xfrm flipH="1" flipV="1">
                  <a:off x="3526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8" name="Line 14157"/>
                <p:cNvSpPr>
                  <a:spLocks noChangeShapeType="1"/>
                </p:cNvSpPr>
                <p:nvPr/>
              </p:nvSpPr>
              <p:spPr bwMode="auto">
                <a:xfrm flipH="1">
                  <a:off x="3526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29" name="Line 14158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0" name="Line 14159"/>
                <p:cNvSpPr>
                  <a:spLocks noChangeShapeType="1"/>
                </p:cNvSpPr>
                <p:nvPr/>
              </p:nvSpPr>
              <p:spPr bwMode="auto">
                <a:xfrm flipH="1">
                  <a:off x="3300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1" name="Line 141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2" name="Line 14161"/>
                <p:cNvSpPr>
                  <a:spLocks noChangeShapeType="1"/>
                </p:cNvSpPr>
                <p:nvPr/>
              </p:nvSpPr>
              <p:spPr bwMode="auto">
                <a:xfrm flipH="1">
                  <a:off x="2855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3" name="Line 141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4" name="Line 14163"/>
                <p:cNvSpPr>
                  <a:spLocks noChangeShapeType="1"/>
                </p:cNvSpPr>
                <p:nvPr/>
              </p:nvSpPr>
              <p:spPr bwMode="auto">
                <a:xfrm flipH="1">
                  <a:off x="291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5" name="Line 14164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6" name="Line 14165"/>
                <p:cNvSpPr>
                  <a:spLocks noChangeShapeType="1"/>
                </p:cNvSpPr>
                <p:nvPr/>
              </p:nvSpPr>
              <p:spPr bwMode="auto">
                <a:xfrm flipH="1">
                  <a:off x="243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7" name="Line 1416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8" name="Line 14167"/>
                <p:cNvSpPr>
                  <a:spLocks noChangeShapeType="1"/>
                </p:cNvSpPr>
                <p:nvPr/>
              </p:nvSpPr>
              <p:spPr bwMode="auto">
                <a:xfrm flipH="1">
                  <a:off x="2978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39" name="Line 14168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0" name="Line 14169"/>
                <p:cNvSpPr>
                  <a:spLocks noChangeShapeType="1"/>
                </p:cNvSpPr>
                <p:nvPr/>
              </p:nvSpPr>
              <p:spPr bwMode="auto">
                <a:xfrm flipH="1">
                  <a:off x="276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1" name="Line 14170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2" name="Line 14171"/>
                <p:cNvSpPr>
                  <a:spLocks noChangeShapeType="1"/>
                </p:cNvSpPr>
                <p:nvPr/>
              </p:nvSpPr>
              <p:spPr bwMode="auto">
                <a:xfrm flipH="1">
                  <a:off x="3327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3" name="Line 14172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4" name="Line 14173"/>
                <p:cNvSpPr>
                  <a:spLocks noChangeShapeType="1"/>
                </p:cNvSpPr>
                <p:nvPr/>
              </p:nvSpPr>
              <p:spPr bwMode="auto">
                <a:xfrm flipH="1">
                  <a:off x="288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5" name="Line 1417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6" name="Line 14175"/>
                <p:cNvSpPr>
                  <a:spLocks noChangeShapeType="1"/>
                </p:cNvSpPr>
                <p:nvPr/>
              </p:nvSpPr>
              <p:spPr bwMode="auto">
                <a:xfrm flipH="1">
                  <a:off x="312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7" name="Line 14176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8" name="Line 14177"/>
                <p:cNvSpPr>
                  <a:spLocks noChangeShapeType="1"/>
                </p:cNvSpPr>
                <p:nvPr/>
              </p:nvSpPr>
              <p:spPr bwMode="auto">
                <a:xfrm flipH="1">
                  <a:off x="271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49" name="Line 1417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0" name="Line 14179"/>
                <p:cNvSpPr>
                  <a:spLocks noChangeShapeType="1"/>
                </p:cNvSpPr>
                <p:nvPr/>
              </p:nvSpPr>
              <p:spPr bwMode="auto">
                <a:xfrm flipH="1">
                  <a:off x="2978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1" name="Line 14180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2" name="Line 14181"/>
                <p:cNvSpPr>
                  <a:spLocks noChangeShapeType="1"/>
                </p:cNvSpPr>
                <p:nvPr/>
              </p:nvSpPr>
              <p:spPr bwMode="auto">
                <a:xfrm flipH="1">
                  <a:off x="248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3" name="Line 14182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4" name="Line 14183"/>
                <p:cNvSpPr>
                  <a:spLocks noChangeShapeType="1"/>
                </p:cNvSpPr>
                <p:nvPr/>
              </p:nvSpPr>
              <p:spPr bwMode="auto">
                <a:xfrm flipH="1">
                  <a:off x="2999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5" name="Line 14184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6" name="Line 14185"/>
                <p:cNvSpPr>
                  <a:spLocks noChangeShapeType="1"/>
                </p:cNvSpPr>
                <p:nvPr/>
              </p:nvSpPr>
              <p:spPr bwMode="auto">
                <a:xfrm flipH="1">
                  <a:off x="325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7" name="Line 1418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8" name="Line 14187"/>
                <p:cNvSpPr>
                  <a:spLocks noChangeShapeType="1"/>
                </p:cNvSpPr>
                <p:nvPr/>
              </p:nvSpPr>
              <p:spPr bwMode="auto">
                <a:xfrm flipH="1">
                  <a:off x="2937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59" name="Line 141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0" name="Line 14189"/>
                <p:cNvSpPr>
                  <a:spLocks noChangeShapeType="1"/>
                </p:cNvSpPr>
                <p:nvPr/>
              </p:nvSpPr>
              <p:spPr bwMode="auto">
                <a:xfrm flipH="1">
                  <a:off x="2992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1" name="Line 141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2" name="Line 14191"/>
                <p:cNvSpPr>
                  <a:spLocks noChangeShapeType="1"/>
                </p:cNvSpPr>
                <p:nvPr/>
              </p:nvSpPr>
              <p:spPr bwMode="auto">
                <a:xfrm flipH="1">
                  <a:off x="287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3" name="Line 14192"/>
                <p:cNvSpPr>
                  <a:spLocks noChangeShapeType="1"/>
                </p:cNvSpPr>
                <p:nvPr/>
              </p:nvSpPr>
              <p:spPr bwMode="auto">
                <a:xfrm flipH="1" flipV="1">
                  <a:off x="239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4" name="Line 14193"/>
                <p:cNvSpPr>
                  <a:spLocks noChangeShapeType="1"/>
                </p:cNvSpPr>
                <p:nvPr/>
              </p:nvSpPr>
              <p:spPr bwMode="auto">
                <a:xfrm flipH="1">
                  <a:off x="239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5" name="Line 1419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6" name="Line 14195"/>
                <p:cNvSpPr>
                  <a:spLocks noChangeShapeType="1"/>
                </p:cNvSpPr>
                <p:nvPr/>
              </p:nvSpPr>
              <p:spPr bwMode="auto">
                <a:xfrm flipH="1">
                  <a:off x="291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7" name="Line 14196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8" name="Line 14197"/>
                <p:cNvSpPr>
                  <a:spLocks noChangeShapeType="1"/>
                </p:cNvSpPr>
                <p:nvPr/>
              </p:nvSpPr>
              <p:spPr bwMode="auto">
                <a:xfrm flipH="1">
                  <a:off x="324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69" name="Line 1419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0" name="Line 14199"/>
                <p:cNvSpPr>
                  <a:spLocks noChangeShapeType="1"/>
                </p:cNvSpPr>
                <p:nvPr/>
              </p:nvSpPr>
              <p:spPr bwMode="auto">
                <a:xfrm flipH="1">
                  <a:off x="2978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1" name="Line 142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2" name="Line 14201"/>
                <p:cNvSpPr>
                  <a:spLocks noChangeShapeType="1"/>
                </p:cNvSpPr>
                <p:nvPr/>
              </p:nvSpPr>
              <p:spPr bwMode="auto">
                <a:xfrm flipH="1">
                  <a:off x="2883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3" name="Line 142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44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4" name="Line 14203"/>
                <p:cNvSpPr>
                  <a:spLocks noChangeShapeType="1"/>
                </p:cNvSpPr>
                <p:nvPr/>
              </p:nvSpPr>
              <p:spPr bwMode="auto">
                <a:xfrm flipH="1">
                  <a:off x="3013" y="144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5" name="Line 14204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6" name="Line 14205"/>
                <p:cNvSpPr>
                  <a:spLocks noChangeShapeType="1"/>
                </p:cNvSpPr>
                <p:nvPr/>
              </p:nvSpPr>
              <p:spPr bwMode="auto">
                <a:xfrm flipH="1">
                  <a:off x="288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7" name="Line 14206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8" name="Line 14207"/>
                <p:cNvSpPr>
                  <a:spLocks noChangeShapeType="1"/>
                </p:cNvSpPr>
                <p:nvPr/>
              </p:nvSpPr>
              <p:spPr bwMode="auto">
                <a:xfrm flipH="1">
                  <a:off x="2965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79" name="Line 1420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0" name="Line 14209"/>
                <p:cNvSpPr>
                  <a:spLocks noChangeShapeType="1"/>
                </p:cNvSpPr>
                <p:nvPr/>
              </p:nvSpPr>
              <p:spPr bwMode="auto">
                <a:xfrm flipH="1">
                  <a:off x="2637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1" name="Line 142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2" name="Line 14211"/>
                <p:cNvSpPr>
                  <a:spLocks noChangeShapeType="1"/>
                </p:cNvSpPr>
                <p:nvPr/>
              </p:nvSpPr>
              <p:spPr bwMode="auto">
                <a:xfrm flipH="1">
                  <a:off x="2828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3" name="Line 14212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4" name="Line 14213"/>
                <p:cNvSpPr>
                  <a:spLocks noChangeShapeType="1"/>
                </p:cNvSpPr>
                <p:nvPr/>
              </p:nvSpPr>
              <p:spPr bwMode="auto">
                <a:xfrm flipH="1">
                  <a:off x="319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5" name="Line 142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6" name="Line 14215"/>
                <p:cNvSpPr>
                  <a:spLocks noChangeShapeType="1"/>
                </p:cNvSpPr>
                <p:nvPr/>
              </p:nvSpPr>
              <p:spPr bwMode="auto">
                <a:xfrm flipH="1">
                  <a:off x="2903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7" name="Line 1421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8" name="Line 14217"/>
                <p:cNvSpPr>
                  <a:spLocks noChangeShapeType="1"/>
                </p:cNvSpPr>
                <p:nvPr/>
              </p:nvSpPr>
              <p:spPr bwMode="auto">
                <a:xfrm flipH="1">
                  <a:off x="3081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89" name="Line 142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0" name="Line 14219"/>
                <p:cNvSpPr>
                  <a:spLocks noChangeShapeType="1"/>
                </p:cNvSpPr>
                <p:nvPr/>
              </p:nvSpPr>
              <p:spPr bwMode="auto">
                <a:xfrm flipH="1">
                  <a:off x="2951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1" name="Line 1422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2" name="Line 14221"/>
                <p:cNvSpPr>
                  <a:spLocks noChangeShapeType="1"/>
                </p:cNvSpPr>
                <p:nvPr/>
              </p:nvSpPr>
              <p:spPr bwMode="auto">
                <a:xfrm flipH="1">
                  <a:off x="2896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3" name="Line 14222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4" name="Line 14223"/>
                <p:cNvSpPr>
                  <a:spLocks noChangeShapeType="1"/>
                </p:cNvSpPr>
                <p:nvPr/>
              </p:nvSpPr>
              <p:spPr bwMode="auto">
                <a:xfrm flipH="1">
                  <a:off x="268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5" name="Line 14224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6" name="Line 14225"/>
                <p:cNvSpPr>
                  <a:spLocks noChangeShapeType="1"/>
                </p:cNvSpPr>
                <p:nvPr/>
              </p:nvSpPr>
              <p:spPr bwMode="auto">
                <a:xfrm flipH="1">
                  <a:off x="2903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7" name="Line 14226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8" name="Line 14227"/>
                <p:cNvSpPr>
                  <a:spLocks noChangeShapeType="1"/>
                </p:cNvSpPr>
                <p:nvPr/>
              </p:nvSpPr>
              <p:spPr bwMode="auto">
                <a:xfrm flipH="1">
                  <a:off x="3163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799" name="Line 1422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0" name="Line 14229"/>
                <p:cNvSpPr>
                  <a:spLocks noChangeShapeType="1"/>
                </p:cNvSpPr>
                <p:nvPr/>
              </p:nvSpPr>
              <p:spPr bwMode="auto">
                <a:xfrm flipH="1">
                  <a:off x="3067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1" name="Line 14230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2" name="Line 14231"/>
                <p:cNvSpPr>
                  <a:spLocks noChangeShapeType="1"/>
                </p:cNvSpPr>
                <p:nvPr/>
              </p:nvSpPr>
              <p:spPr bwMode="auto">
                <a:xfrm flipH="1">
                  <a:off x="2862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3" name="Line 14232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4" name="Line 14233"/>
                <p:cNvSpPr>
                  <a:spLocks noChangeShapeType="1"/>
                </p:cNvSpPr>
                <p:nvPr/>
              </p:nvSpPr>
              <p:spPr bwMode="auto">
                <a:xfrm flipH="1">
                  <a:off x="3054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5" name="Line 1423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6" name="Line 14235"/>
                <p:cNvSpPr>
                  <a:spLocks noChangeShapeType="1"/>
                </p:cNvSpPr>
                <p:nvPr/>
              </p:nvSpPr>
              <p:spPr bwMode="auto">
                <a:xfrm flipH="1">
                  <a:off x="2862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7" name="Line 14236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8" name="Line 14237"/>
                <p:cNvSpPr>
                  <a:spLocks noChangeShapeType="1"/>
                </p:cNvSpPr>
                <p:nvPr/>
              </p:nvSpPr>
              <p:spPr bwMode="auto">
                <a:xfrm flipH="1">
                  <a:off x="288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09" name="Line 1423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0" name="Line 14239"/>
                <p:cNvSpPr>
                  <a:spLocks noChangeShapeType="1"/>
                </p:cNvSpPr>
                <p:nvPr/>
              </p:nvSpPr>
              <p:spPr bwMode="auto">
                <a:xfrm flipH="1">
                  <a:off x="2678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1" name="Line 14240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2" name="Line 14241"/>
                <p:cNvSpPr>
                  <a:spLocks noChangeShapeType="1"/>
                </p:cNvSpPr>
                <p:nvPr/>
              </p:nvSpPr>
              <p:spPr bwMode="auto">
                <a:xfrm flipH="1">
                  <a:off x="312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3" name="Line 142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4" name="Line 14243"/>
                <p:cNvSpPr>
                  <a:spLocks noChangeShapeType="1"/>
                </p:cNvSpPr>
                <p:nvPr/>
              </p:nvSpPr>
              <p:spPr bwMode="auto">
                <a:xfrm flipH="1">
                  <a:off x="2876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5" name="Line 14244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6" name="Line 14245"/>
                <p:cNvSpPr>
                  <a:spLocks noChangeShapeType="1"/>
                </p:cNvSpPr>
                <p:nvPr/>
              </p:nvSpPr>
              <p:spPr bwMode="auto">
                <a:xfrm flipH="1">
                  <a:off x="3218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7" name="Line 1424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8" name="Line 14247"/>
                <p:cNvSpPr>
                  <a:spLocks noChangeShapeType="1"/>
                </p:cNvSpPr>
                <p:nvPr/>
              </p:nvSpPr>
              <p:spPr bwMode="auto">
                <a:xfrm flipH="1">
                  <a:off x="279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19" name="Line 14248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0" name="Line 14249"/>
                <p:cNvSpPr>
                  <a:spLocks noChangeShapeType="1"/>
                </p:cNvSpPr>
                <p:nvPr/>
              </p:nvSpPr>
              <p:spPr bwMode="auto">
                <a:xfrm flipH="1">
                  <a:off x="254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1" name="Line 1425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2" name="Line 14251"/>
                <p:cNvSpPr>
                  <a:spLocks noChangeShapeType="1"/>
                </p:cNvSpPr>
                <p:nvPr/>
              </p:nvSpPr>
              <p:spPr bwMode="auto">
                <a:xfrm flipH="1">
                  <a:off x="278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3" name="Line 14252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4" name="Line 14253"/>
                <p:cNvSpPr>
                  <a:spLocks noChangeShapeType="1"/>
                </p:cNvSpPr>
                <p:nvPr/>
              </p:nvSpPr>
              <p:spPr bwMode="auto">
                <a:xfrm flipH="1">
                  <a:off x="2753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5" name="Line 14254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6" name="Line 14255"/>
                <p:cNvSpPr>
                  <a:spLocks noChangeShapeType="1"/>
                </p:cNvSpPr>
                <p:nvPr/>
              </p:nvSpPr>
              <p:spPr bwMode="auto">
                <a:xfrm flipH="1">
                  <a:off x="269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7" name="Line 14256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8" name="Line 14257"/>
                <p:cNvSpPr>
                  <a:spLocks noChangeShapeType="1"/>
                </p:cNvSpPr>
                <p:nvPr/>
              </p:nvSpPr>
              <p:spPr bwMode="auto">
                <a:xfrm flipH="1">
                  <a:off x="2445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29" name="Line 1425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0" name="Line 14259"/>
                <p:cNvSpPr>
                  <a:spLocks noChangeShapeType="1"/>
                </p:cNvSpPr>
                <p:nvPr/>
              </p:nvSpPr>
              <p:spPr bwMode="auto">
                <a:xfrm flipH="1">
                  <a:off x="289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1" name="Line 14260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2" name="Line 14261"/>
                <p:cNvSpPr>
                  <a:spLocks noChangeShapeType="1"/>
                </p:cNvSpPr>
                <p:nvPr/>
              </p:nvSpPr>
              <p:spPr bwMode="auto">
                <a:xfrm flipH="1">
                  <a:off x="2472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3" name="Line 14262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4" name="Line 14263"/>
                <p:cNvSpPr>
                  <a:spLocks noChangeShapeType="1"/>
                </p:cNvSpPr>
                <p:nvPr/>
              </p:nvSpPr>
              <p:spPr bwMode="auto">
                <a:xfrm flipH="1">
                  <a:off x="2814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5" name="Line 14264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6" name="Line 14265"/>
                <p:cNvSpPr>
                  <a:spLocks noChangeShapeType="1"/>
                </p:cNvSpPr>
                <p:nvPr/>
              </p:nvSpPr>
              <p:spPr bwMode="auto">
                <a:xfrm flipH="1">
                  <a:off x="3095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7" name="Line 14266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8" name="Line 14267"/>
                <p:cNvSpPr>
                  <a:spLocks noChangeShapeType="1"/>
                </p:cNvSpPr>
                <p:nvPr/>
              </p:nvSpPr>
              <p:spPr bwMode="auto">
                <a:xfrm flipH="1">
                  <a:off x="319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39" name="Line 142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51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0" name="Line 14269"/>
                <p:cNvSpPr>
                  <a:spLocks noChangeShapeType="1"/>
                </p:cNvSpPr>
                <p:nvPr/>
              </p:nvSpPr>
              <p:spPr bwMode="auto">
                <a:xfrm flipH="1">
                  <a:off x="3067" y="151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1" name="Line 14270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2" name="Line 14271"/>
                <p:cNvSpPr>
                  <a:spLocks noChangeShapeType="1"/>
                </p:cNvSpPr>
                <p:nvPr/>
              </p:nvSpPr>
              <p:spPr bwMode="auto">
                <a:xfrm flipH="1">
                  <a:off x="3327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3" name="Line 14272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4" name="Line 14273"/>
                <p:cNvSpPr>
                  <a:spLocks noChangeShapeType="1"/>
                </p:cNvSpPr>
                <p:nvPr/>
              </p:nvSpPr>
              <p:spPr bwMode="auto">
                <a:xfrm flipH="1">
                  <a:off x="275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5" name="Line 142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6" name="Line 14275"/>
                <p:cNvSpPr>
                  <a:spLocks noChangeShapeType="1"/>
                </p:cNvSpPr>
                <p:nvPr/>
              </p:nvSpPr>
              <p:spPr bwMode="auto">
                <a:xfrm flipH="1">
                  <a:off x="2896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7" name="Line 14276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8" name="Line 14277"/>
                <p:cNvSpPr>
                  <a:spLocks noChangeShapeType="1"/>
                </p:cNvSpPr>
                <p:nvPr/>
              </p:nvSpPr>
              <p:spPr bwMode="auto">
                <a:xfrm flipH="1">
                  <a:off x="273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49" name="Line 14278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0" name="Line 14279"/>
                <p:cNvSpPr>
                  <a:spLocks noChangeShapeType="1"/>
                </p:cNvSpPr>
                <p:nvPr/>
              </p:nvSpPr>
              <p:spPr bwMode="auto">
                <a:xfrm flipH="1">
                  <a:off x="3108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1" name="Line 14280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2" name="Line 14281"/>
                <p:cNvSpPr>
                  <a:spLocks noChangeShapeType="1"/>
                </p:cNvSpPr>
                <p:nvPr/>
              </p:nvSpPr>
              <p:spPr bwMode="auto">
                <a:xfrm flipH="1">
                  <a:off x="2862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3" name="Line 14282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4" name="Line 14283"/>
                <p:cNvSpPr>
                  <a:spLocks noChangeShapeType="1"/>
                </p:cNvSpPr>
                <p:nvPr/>
              </p:nvSpPr>
              <p:spPr bwMode="auto">
                <a:xfrm flipH="1">
                  <a:off x="297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5" name="Line 14284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6" name="Line 14285"/>
                <p:cNvSpPr>
                  <a:spLocks noChangeShapeType="1"/>
                </p:cNvSpPr>
                <p:nvPr/>
              </p:nvSpPr>
              <p:spPr bwMode="auto">
                <a:xfrm flipH="1">
                  <a:off x="280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7" name="Line 1428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8" name="Line 14287"/>
                <p:cNvSpPr>
                  <a:spLocks noChangeShapeType="1"/>
                </p:cNvSpPr>
                <p:nvPr/>
              </p:nvSpPr>
              <p:spPr bwMode="auto">
                <a:xfrm flipH="1">
                  <a:off x="2924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59" name="Line 142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0" name="Line 14289"/>
                <p:cNvSpPr>
                  <a:spLocks noChangeShapeType="1"/>
                </p:cNvSpPr>
                <p:nvPr/>
              </p:nvSpPr>
              <p:spPr bwMode="auto">
                <a:xfrm flipH="1">
                  <a:off x="291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1" name="Line 1429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2" name="Line 14291"/>
                <p:cNvSpPr>
                  <a:spLocks noChangeShapeType="1"/>
                </p:cNvSpPr>
                <p:nvPr/>
              </p:nvSpPr>
              <p:spPr bwMode="auto">
                <a:xfrm flipH="1">
                  <a:off x="2992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3" name="Line 14292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219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4" name="Line 14293"/>
                <p:cNvSpPr>
                  <a:spLocks noChangeShapeType="1"/>
                </p:cNvSpPr>
                <p:nvPr/>
              </p:nvSpPr>
              <p:spPr bwMode="auto">
                <a:xfrm flipH="1">
                  <a:off x="2978" y="219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5" name="Line 1429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6" name="Line 14295"/>
                <p:cNvSpPr>
                  <a:spLocks noChangeShapeType="1"/>
                </p:cNvSpPr>
                <p:nvPr/>
              </p:nvSpPr>
              <p:spPr bwMode="auto">
                <a:xfrm flipH="1">
                  <a:off x="2937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7" name="Line 14296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8" name="Line 14297"/>
                <p:cNvSpPr>
                  <a:spLocks noChangeShapeType="1"/>
                </p:cNvSpPr>
                <p:nvPr/>
              </p:nvSpPr>
              <p:spPr bwMode="auto">
                <a:xfrm flipH="1">
                  <a:off x="3163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69" name="Line 14298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0" name="Line 14299"/>
                <p:cNvSpPr>
                  <a:spLocks noChangeShapeType="1"/>
                </p:cNvSpPr>
                <p:nvPr/>
              </p:nvSpPr>
              <p:spPr bwMode="auto">
                <a:xfrm flipH="1">
                  <a:off x="3074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1" name="Line 1430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2" name="Line 14301"/>
                <p:cNvSpPr>
                  <a:spLocks noChangeShapeType="1"/>
                </p:cNvSpPr>
                <p:nvPr/>
              </p:nvSpPr>
              <p:spPr bwMode="auto">
                <a:xfrm flipH="1">
                  <a:off x="2609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3" name="Line 143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4" name="Line 14303"/>
                <p:cNvSpPr>
                  <a:spLocks noChangeShapeType="1"/>
                </p:cNvSpPr>
                <p:nvPr/>
              </p:nvSpPr>
              <p:spPr bwMode="auto">
                <a:xfrm flipH="1">
                  <a:off x="309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5" name="Line 1430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6" name="Line 14305"/>
                <p:cNvSpPr>
                  <a:spLocks noChangeShapeType="1"/>
                </p:cNvSpPr>
                <p:nvPr/>
              </p:nvSpPr>
              <p:spPr bwMode="auto">
                <a:xfrm flipH="1">
                  <a:off x="2958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7" name="Line 1430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878" name="Line 14307"/>
                <p:cNvSpPr>
                  <a:spLocks noChangeShapeType="1"/>
                </p:cNvSpPr>
                <p:nvPr/>
              </p:nvSpPr>
              <p:spPr bwMode="auto">
                <a:xfrm flipH="1">
                  <a:off x="286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0" name="Group 14509"/>
              <p:cNvGrpSpPr>
                <a:grpSpLocks/>
              </p:cNvGrpSpPr>
              <p:nvPr/>
            </p:nvGrpSpPr>
            <p:grpSpPr bwMode="auto">
              <a:xfrm>
                <a:off x="2336" y="1474"/>
                <a:ext cx="1190" cy="739"/>
                <a:chOff x="2336" y="1474"/>
                <a:chExt cx="1190" cy="739"/>
              </a:xfrm>
            </p:grpSpPr>
            <p:sp>
              <p:nvSpPr>
                <p:cNvPr id="55479" name="Line 14309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0" name="Line 14310"/>
                <p:cNvSpPr>
                  <a:spLocks noChangeShapeType="1"/>
                </p:cNvSpPr>
                <p:nvPr/>
              </p:nvSpPr>
              <p:spPr bwMode="auto">
                <a:xfrm flipH="1">
                  <a:off x="2507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1" name="Line 14311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2" name="Line 14312"/>
                <p:cNvSpPr>
                  <a:spLocks noChangeShapeType="1"/>
                </p:cNvSpPr>
                <p:nvPr/>
              </p:nvSpPr>
              <p:spPr bwMode="auto">
                <a:xfrm flipH="1">
                  <a:off x="290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3" name="Line 1431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4" name="Line 14314"/>
                <p:cNvSpPr>
                  <a:spLocks noChangeShapeType="1"/>
                </p:cNvSpPr>
                <p:nvPr/>
              </p:nvSpPr>
              <p:spPr bwMode="auto">
                <a:xfrm flipH="1">
                  <a:off x="3067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5" name="Line 14315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6" name="Line 14316"/>
                <p:cNvSpPr>
                  <a:spLocks noChangeShapeType="1"/>
                </p:cNvSpPr>
                <p:nvPr/>
              </p:nvSpPr>
              <p:spPr bwMode="auto">
                <a:xfrm flipH="1">
                  <a:off x="3211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7" name="Line 14317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8" name="Line 14318"/>
                <p:cNvSpPr>
                  <a:spLocks noChangeShapeType="1"/>
                </p:cNvSpPr>
                <p:nvPr/>
              </p:nvSpPr>
              <p:spPr bwMode="auto">
                <a:xfrm flipH="1">
                  <a:off x="3033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89" name="Line 1431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0" name="Line 14320"/>
                <p:cNvSpPr>
                  <a:spLocks noChangeShapeType="1"/>
                </p:cNvSpPr>
                <p:nvPr/>
              </p:nvSpPr>
              <p:spPr bwMode="auto">
                <a:xfrm flipH="1">
                  <a:off x="2671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1" name="Line 1432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2" name="Line 14322"/>
                <p:cNvSpPr>
                  <a:spLocks noChangeShapeType="1"/>
                </p:cNvSpPr>
                <p:nvPr/>
              </p:nvSpPr>
              <p:spPr bwMode="auto">
                <a:xfrm flipH="1">
                  <a:off x="3149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3" name="Line 143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4" name="Line 14324"/>
                <p:cNvSpPr>
                  <a:spLocks noChangeShapeType="1"/>
                </p:cNvSpPr>
                <p:nvPr/>
              </p:nvSpPr>
              <p:spPr bwMode="auto">
                <a:xfrm flipH="1">
                  <a:off x="2801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5" name="Line 14325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6" name="Line 14326"/>
                <p:cNvSpPr>
                  <a:spLocks noChangeShapeType="1"/>
                </p:cNvSpPr>
                <p:nvPr/>
              </p:nvSpPr>
              <p:spPr bwMode="auto">
                <a:xfrm flipH="1">
                  <a:off x="2862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7" name="Line 14327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8" name="Line 14328"/>
                <p:cNvSpPr>
                  <a:spLocks noChangeShapeType="1"/>
                </p:cNvSpPr>
                <p:nvPr/>
              </p:nvSpPr>
              <p:spPr bwMode="auto">
                <a:xfrm flipH="1">
                  <a:off x="318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99" name="Line 14329"/>
                <p:cNvSpPr>
                  <a:spLocks noChangeShapeType="1"/>
                </p:cNvSpPr>
                <p:nvPr/>
              </p:nvSpPr>
              <p:spPr bwMode="auto">
                <a:xfrm flipH="1" flipV="1">
                  <a:off x="3450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0" name="Line 14330"/>
                <p:cNvSpPr>
                  <a:spLocks noChangeShapeType="1"/>
                </p:cNvSpPr>
                <p:nvPr/>
              </p:nvSpPr>
              <p:spPr bwMode="auto">
                <a:xfrm flipH="1">
                  <a:off x="3450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1" name="Line 143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2" name="Line 14332"/>
                <p:cNvSpPr>
                  <a:spLocks noChangeShapeType="1"/>
                </p:cNvSpPr>
                <p:nvPr/>
              </p:nvSpPr>
              <p:spPr bwMode="auto">
                <a:xfrm flipH="1">
                  <a:off x="3184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3" name="Line 14333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4" name="Line 14334"/>
                <p:cNvSpPr>
                  <a:spLocks noChangeShapeType="1"/>
                </p:cNvSpPr>
                <p:nvPr/>
              </p:nvSpPr>
              <p:spPr bwMode="auto">
                <a:xfrm flipH="1">
                  <a:off x="273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5" name="Line 14335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6" name="Line 14336"/>
                <p:cNvSpPr>
                  <a:spLocks noChangeShapeType="1"/>
                </p:cNvSpPr>
                <p:nvPr/>
              </p:nvSpPr>
              <p:spPr bwMode="auto">
                <a:xfrm flipH="1">
                  <a:off x="304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7" name="Line 1433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8" name="Line 14338"/>
                <p:cNvSpPr>
                  <a:spLocks noChangeShapeType="1"/>
                </p:cNvSpPr>
                <p:nvPr/>
              </p:nvSpPr>
              <p:spPr bwMode="auto">
                <a:xfrm flipH="1">
                  <a:off x="2801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09" name="Line 14339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0" name="Line 14340"/>
                <p:cNvSpPr>
                  <a:spLocks noChangeShapeType="1"/>
                </p:cNvSpPr>
                <p:nvPr/>
              </p:nvSpPr>
              <p:spPr bwMode="auto">
                <a:xfrm flipH="1">
                  <a:off x="2985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1" name="Line 14341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2" name="Line 14342"/>
                <p:cNvSpPr>
                  <a:spLocks noChangeShapeType="1"/>
                </p:cNvSpPr>
                <p:nvPr/>
              </p:nvSpPr>
              <p:spPr bwMode="auto">
                <a:xfrm flipH="1">
                  <a:off x="2876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3" name="Line 14343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4" name="Line 14344"/>
                <p:cNvSpPr>
                  <a:spLocks noChangeShapeType="1"/>
                </p:cNvSpPr>
                <p:nvPr/>
              </p:nvSpPr>
              <p:spPr bwMode="auto">
                <a:xfrm flipH="1">
                  <a:off x="2582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5" name="Line 1434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6" name="Line 14346"/>
                <p:cNvSpPr>
                  <a:spLocks noChangeShapeType="1"/>
                </p:cNvSpPr>
                <p:nvPr/>
              </p:nvSpPr>
              <p:spPr bwMode="auto">
                <a:xfrm flipH="1">
                  <a:off x="3129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7" name="Line 14347"/>
                <p:cNvSpPr>
                  <a:spLocks noChangeShapeType="1"/>
                </p:cNvSpPr>
                <p:nvPr/>
              </p:nvSpPr>
              <p:spPr bwMode="auto">
                <a:xfrm flipH="1" flipV="1">
                  <a:off x="349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8" name="Line 14348"/>
                <p:cNvSpPr>
                  <a:spLocks noChangeShapeType="1"/>
                </p:cNvSpPr>
                <p:nvPr/>
              </p:nvSpPr>
              <p:spPr bwMode="auto">
                <a:xfrm flipH="1">
                  <a:off x="349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19" name="Line 14349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0" name="Line 14350"/>
                <p:cNvSpPr>
                  <a:spLocks noChangeShapeType="1"/>
                </p:cNvSpPr>
                <p:nvPr/>
              </p:nvSpPr>
              <p:spPr bwMode="auto">
                <a:xfrm flipH="1">
                  <a:off x="322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1" name="Line 14351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2" name="Line 14352"/>
                <p:cNvSpPr>
                  <a:spLocks noChangeShapeType="1"/>
                </p:cNvSpPr>
                <p:nvPr/>
              </p:nvSpPr>
              <p:spPr bwMode="auto">
                <a:xfrm flipH="1">
                  <a:off x="3163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3" name="Line 14353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4" name="Line 14354"/>
                <p:cNvSpPr>
                  <a:spLocks noChangeShapeType="1"/>
                </p:cNvSpPr>
                <p:nvPr/>
              </p:nvSpPr>
              <p:spPr bwMode="auto">
                <a:xfrm flipH="1">
                  <a:off x="2732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5" name="Line 14355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6" name="Line 14356"/>
                <p:cNvSpPr>
                  <a:spLocks noChangeShapeType="1"/>
                </p:cNvSpPr>
                <p:nvPr/>
              </p:nvSpPr>
              <p:spPr bwMode="auto">
                <a:xfrm flipH="1">
                  <a:off x="327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7" name="Line 143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8" name="Line 14358"/>
                <p:cNvSpPr>
                  <a:spLocks noChangeShapeType="1"/>
                </p:cNvSpPr>
                <p:nvPr/>
              </p:nvSpPr>
              <p:spPr bwMode="auto">
                <a:xfrm flipH="1">
                  <a:off x="302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29" name="Line 14359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0" name="Line 14360"/>
                <p:cNvSpPr>
                  <a:spLocks noChangeShapeType="1"/>
                </p:cNvSpPr>
                <p:nvPr/>
              </p:nvSpPr>
              <p:spPr bwMode="auto">
                <a:xfrm flipH="1">
                  <a:off x="2753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1" name="Line 14361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2" name="Line 14362"/>
                <p:cNvSpPr>
                  <a:spLocks noChangeShapeType="1"/>
                </p:cNvSpPr>
                <p:nvPr/>
              </p:nvSpPr>
              <p:spPr bwMode="auto">
                <a:xfrm flipH="1">
                  <a:off x="2575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3" name="Line 14363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4" name="Line 14364"/>
                <p:cNvSpPr>
                  <a:spLocks noChangeShapeType="1"/>
                </p:cNvSpPr>
                <p:nvPr/>
              </p:nvSpPr>
              <p:spPr bwMode="auto">
                <a:xfrm flipH="1">
                  <a:off x="3054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5" name="Line 14365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6" name="Line 14366"/>
                <p:cNvSpPr>
                  <a:spLocks noChangeShapeType="1"/>
                </p:cNvSpPr>
                <p:nvPr/>
              </p:nvSpPr>
              <p:spPr bwMode="auto">
                <a:xfrm flipH="1">
                  <a:off x="3225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7" name="Line 14367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8" name="Line 14368"/>
                <p:cNvSpPr>
                  <a:spLocks noChangeShapeType="1"/>
                </p:cNvSpPr>
                <p:nvPr/>
              </p:nvSpPr>
              <p:spPr bwMode="auto">
                <a:xfrm flipH="1">
                  <a:off x="327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39" name="Line 1436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0" name="Line 14370"/>
                <p:cNvSpPr>
                  <a:spLocks noChangeShapeType="1"/>
                </p:cNvSpPr>
                <p:nvPr/>
              </p:nvSpPr>
              <p:spPr bwMode="auto">
                <a:xfrm flipH="1">
                  <a:off x="2937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1" name="Line 14371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2" name="Line 14372"/>
                <p:cNvSpPr>
                  <a:spLocks noChangeShapeType="1"/>
                </p:cNvSpPr>
                <p:nvPr/>
              </p:nvSpPr>
              <p:spPr bwMode="auto">
                <a:xfrm flipH="1">
                  <a:off x="265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3" name="Line 14373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4" name="Line 14374"/>
                <p:cNvSpPr>
                  <a:spLocks noChangeShapeType="1"/>
                </p:cNvSpPr>
                <p:nvPr/>
              </p:nvSpPr>
              <p:spPr bwMode="auto">
                <a:xfrm flipH="1">
                  <a:off x="3033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5" name="Line 14375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6" name="Line 14376"/>
                <p:cNvSpPr>
                  <a:spLocks noChangeShapeType="1"/>
                </p:cNvSpPr>
                <p:nvPr/>
              </p:nvSpPr>
              <p:spPr bwMode="auto">
                <a:xfrm flipH="1">
                  <a:off x="3368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7" name="Line 14377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8" name="Line 14378"/>
                <p:cNvSpPr>
                  <a:spLocks noChangeShapeType="1"/>
                </p:cNvSpPr>
                <p:nvPr/>
              </p:nvSpPr>
              <p:spPr bwMode="auto">
                <a:xfrm flipH="1">
                  <a:off x="2985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49" name="Line 14379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0" name="Line 14380"/>
                <p:cNvSpPr>
                  <a:spLocks noChangeShapeType="1"/>
                </p:cNvSpPr>
                <p:nvPr/>
              </p:nvSpPr>
              <p:spPr bwMode="auto">
                <a:xfrm flipH="1">
                  <a:off x="317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1" name="Line 1438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2" name="Line 14382"/>
                <p:cNvSpPr>
                  <a:spLocks noChangeShapeType="1"/>
                </p:cNvSpPr>
                <p:nvPr/>
              </p:nvSpPr>
              <p:spPr bwMode="auto">
                <a:xfrm flipH="1">
                  <a:off x="2849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3" name="Line 143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4" name="Line 14384"/>
                <p:cNvSpPr>
                  <a:spLocks noChangeShapeType="1"/>
                </p:cNvSpPr>
                <p:nvPr/>
              </p:nvSpPr>
              <p:spPr bwMode="auto">
                <a:xfrm flipH="1">
                  <a:off x="280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5" name="Line 143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6" name="Line 14386"/>
                <p:cNvSpPr>
                  <a:spLocks noChangeShapeType="1"/>
                </p:cNvSpPr>
                <p:nvPr/>
              </p:nvSpPr>
              <p:spPr bwMode="auto">
                <a:xfrm flipH="1">
                  <a:off x="291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7" name="Line 1438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8" name="Line 14388"/>
                <p:cNvSpPr>
                  <a:spLocks noChangeShapeType="1"/>
                </p:cNvSpPr>
                <p:nvPr/>
              </p:nvSpPr>
              <p:spPr bwMode="auto">
                <a:xfrm flipH="1">
                  <a:off x="2890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59" name="Line 1438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0" name="Line 14390"/>
                <p:cNvSpPr>
                  <a:spLocks noChangeShapeType="1"/>
                </p:cNvSpPr>
                <p:nvPr/>
              </p:nvSpPr>
              <p:spPr bwMode="auto">
                <a:xfrm flipH="1">
                  <a:off x="2821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1" name="Line 14391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2" name="Line 14392"/>
                <p:cNvSpPr>
                  <a:spLocks noChangeShapeType="1"/>
                </p:cNvSpPr>
                <p:nvPr/>
              </p:nvSpPr>
              <p:spPr bwMode="auto">
                <a:xfrm flipH="1">
                  <a:off x="2643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3" name="Line 143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4" name="Line 14394"/>
                <p:cNvSpPr>
                  <a:spLocks noChangeShapeType="1"/>
                </p:cNvSpPr>
                <p:nvPr/>
              </p:nvSpPr>
              <p:spPr bwMode="auto">
                <a:xfrm flipH="1">
                  <a:off x="2835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5" name="Line 14395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216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6" name="Line 14396"/>
                <p:cNvSpPr>
                  <a:spLocks noChangeShapeType="1"/>
                </p:cNvSpPr>
                <p:nvPr/>
              </p:nvSpPr>
              <p:spPr bwMode="auto">
                <a:xfrm flipH="1">
                  <a:off x="2684" y="216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7" name="Line 1439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8" name="Line 14398"/>
                <p:cNvSpPr>
                  <a:spLocks noChangeShapeType="1"/>
                </p:cNvSpPr>
                <p:nvPr/>
              </p:nvSpPr>
              <p:spPr bwMode="auto">
                <a:xfrm flipH="1">
                  <a:off x="2732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69" name="Line 14399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0" name="Line 14400"/>
                <p:cNvSpPr>
                  <a:spLocks noChangeShapeType="1"/>
                </p:cNvSpPr>
                <p:nvPr/>
              </p:nvSpPr>
              <p:spPr bwMode="auto">
                <a:xfrm flipH="1">
                  <a:off x="334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1" name="Line 14401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2" name="Line 14402"/>
                <p:cNvSpPr>
                  <a:spLocks noChangeShapeType="1"/>
                </p:cNvSpPr>
                <p:nvPr/>
              </p:nvSpPr>
              <p:spPr bwMode="auto">
                <a:xfrm flipH="1">
                  <a:off x="2698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3" name="Line 14403"/>
                <p:cNvSpPr>
                  <a:spLocks noChangeShapeType="1"/>
                </p:cNvSpPr>
                <p:nvPr/>
              </p:nvSpPr>
              <p:spPr bwMode="auto">
                <a:xfrm flipH="1" flipV="1">
                  <a:off x="233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4" name="Line 14404"/>
                <p:cNvSpPr>
                  <a:spLocks noChangeShapeType="1"/>
                </p:cNvSpPr>
                <p:nvPr/>
              </p:nvSpPr>
              <p:spPr bwMode="auto">
                <a:xfrm flipH="1">
                  <a:off x="233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5" name="Line 14405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218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6" name="Line 14406"/>
                <p:cNvSpPr>
                  <a:spLocks noChangeShapeType="1"/>
                </p:cNvSpPr>
                <p:nvPr/>
              </p:nvSpPr>
              <p:spPr bwMode="auto">
                <a:xfrm flipH="1">
                  <a:off x="2780" y="218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7" name="Line 1440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8" name="Line 14408"/>
                <p:cNvSpPr>
                  <a:spLocks noChangeShapeType="1"/>
                </p:cNvSpPr>
                <p:nvPr/>
              </p:nvSpPr>
              <p:spPr bwMode="auto">
                <a:xfrm flipH="1">
                  <a:off x="297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79" name="Line 14409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0" name="Line 14410"/>
                <p:cNvSpPr>
                  <a:spLocks noChangeShapeType="1"/>
                </p:cNvSpPr>
                <p:nvPr/>
              </p:nvSpPr>
              <p:spPr bwMode="auto">
                <a:xfrm flipH="1">
                  <a:off x="2554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1" name="Line 14411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2" name="Line 14412"/>
                <p:cNvSpPr>
                  <a:spLocks noChangeShapeType="1"/>
                </p:cNvSpPr>
                <p:nvPr/>
              </p:nvSpPr>
              <p:spPr bwMode="auto">
                <a:xfrm flipH="1">
                  <a:off x="2780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3" name="Line 14413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4" name="Line 14414"/>
                <p:cNvSpPr>
                  <a:spLocks noChangeShapeType="1"/>
                </p:cNvSpPr>
                <p:nvPr/>
              </p:nvSpPr>
              <p:spPr bwMode="auto">
                <a:xfrm flipH="1">
                  <a:off x="327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5" name="Line 14415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6" name="Line 14416"/>
                <p:cNvSpPr>
                  <a:spLocks noChangeShapeType="1"/>
                </p:cNvSpPr>
                <p:nvPr/>
              </p:nvSpPr>
              <p:spPr bwMode="auto">
                <a:xfrm flipH="1">
                  <a:off x="2725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7" name="Line 144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8" name="Line 14418"/>
                <p:cNvSpPr>
                  <a:spLocks noChangeShapeType="1"/>
                </p:cNvSpPr>
                <p:nvPr/>
              </p:nvSpPr>
              <p:spPr bwMode="auto">
                <a:xfrm flipH="1">
                  <a:off x="287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89" name="Line 144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0" name="Line 14420"/>
                <p:cNvSpPr>
                  <a:spLocks noChangeShapeType="1"/>
                </p:cNvSpPr>
                <p:nvPr/>
              </p:nvSpPr>
              <p:spPr bwMode="auto">
                <a:xfrm flipH="1">
                  <a:off x="2965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1" name="Line 1442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2" name="Line 14422"/>
                <p:cNvSpPr>
                  <a:spLocks noChangeShapeType="1"/>
                </p:cNvSpPr>
                <p:nvPr/>
              </p:nvSpPr>
              <p:spPr bwMode="auto">
                <a:xfrm flipH="1">
                  <a:off x="277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3" name="Line 14423"/>
                <p:cNvSpPr>
                  <a:spLocks noChangeShapeType="1"/>
                </p:cNvSpPr>
                <p:nvPr/>
              </p:nvSpPr>
              <p:spPr bwMode="auto">
                <a:xfrm flipH="1" flipV="1">
                  <a:off x="2383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4" name="Line 14424"/>
                <p:cNvSpPr>
                  <a:spLocks noChangeShapeType="1"/>
                </p:cNvSpPr>
                <p:nvPr/>
              </p:nvSpPr>
              <p:spPr bwMode="auto">
                <a:xfrm flipH="1">
                  <a:off x="2383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5" name="Line 14425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6" name="Line 14426"/>
                <p:cNvSpPr>
                  <a:spLocks noChangeShapeType="1"/>
                </p:cNvSpPr>
                <p:nvPr/>
              </p:nvSpPr>
              <p:spPr bwMode="auto">
                <a:xfrm flipH="1">
                  <a:off x="2746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7" name="Line 14427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8" name="Line 14428"/>
                <p:cNvSpPr>
                  <a:spLocks noChangeShapeType="1"/>
                </p:cNvSpPr>
                <p:nvPr/>
              </p:nvSpPr>
              <p:spPr bwMode="auto">
                <a:xfrm flipH="1">
                  <a:off x="2548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599" name="Line 14429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0" name="Line 14430"/>
                <p:cNvSpPr>
                  <a:spLocks noChangeShapeType="1"/>
                </p:cNvSpPr>
                <p:nvPr/>
              </p:nvSpPr>
              <p:spPr bwMode="auto">
                <a:xfrm flipH="1">
                  <a:off x="284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1" name="Line 1443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2" name="Line 14432"/>
                <p:cNvSpPr>
                  <a:spLocks noChangeShapeType="1"/>
                </p:cNvSpPr>
                <p:nvPr/>
              </p:nvSpPr>
              <p:spPr bwMode="auto">
                <a:xfrm flipH="1">
                  <a:off x="3088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3" name="Line 14433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4" name="Line 14434"/>
                <p:cNvSpPr>
                  <a:spLocks noChangeShapeType="1"/>
                </p:cNvSpPr>
                <p:nvPr/>
              </p:nvSpPr>
              <p:spPr bwMode="auto">
                <a:xfrm flipH="1">
                  <a:off x="2671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5" name="Line 144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6" name="Line 14436"/>
                <p:cNvSpPr>
                  <a:spLocks noChangeShapeType="1"/>
                </p:cNvSpPr>
                <p:nvPr/>
              </p:nvSpPr>
              <p:spPr bwMode="auto">
                <a:xfrm flipH="1">
                  <a:off x="2910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7" name="Line 14437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8" name="Line 14438"/>
                <p:cNvSpPr>
                  <a:spLocks noChangeShapeType="1"/>
                </p:cNvSpPr>
                <p:nvPr/>
              </p:nvSpPr>
              <p:spPr bwMode="auto">
                <a:xfrm flipH="1">
                  <a:off x="2931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09" name="Line 1443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0" name="Line 14440"/>
                <p:cNvSpPr>
                  <a:spLocks noChangeShapeType="1"/>
                </p:cNvSpPr>
                <p:nvPr/>
              </p:nvSpPr>
              <p:spPr bwMode="auto">
                <a:xfrm flipH="1">
                  <a:off x="2978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1" name="Line 14441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2" name="Line 14442"/>
                <p:cNvSpPr>
                  <a:spLocks noChangeShapeType="1"/>
                </p:cNvSpPr>
                <p:nvPr/>
              </p:nvSpPr>
              <p:spPr bwMode="auto">
                <a:xfrm flipH="1">
                  <a:off x="3040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3" name="Line 14443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4" name="Line 14444"/>
                <p:cNvSpPr>
                  <a:spLocks noChangeShapeType="1"/>
                </p:cNvSpPr>
                <p:nvPr/>
              </p:nvSpPr>
              <p:spPr bwMode="auto">
                <a:xfrm flipH="1">
                  <a:off x="2643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5" name="Line 14445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6" name="Line 14446"/>
                <p:cNvSpPr>
                  <a:spLocks noChangeShapeType="1"/>
                </p:cNvSpPr>
                <p:nvPr/>
              </p:nvSpPr>
              <p:spPr bwMode="auto">
                <a:xfrm flipH="1">
                  <a:off x="2821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7" name="Line 14447"/>
                <p:cNvSpPr>
                  <a:spLocks noChangeShapeType="1"/>
                </p:cNvSpPr>
                <p:nvPr/>
              </p:nvSpPr>
              <p:spPr bwMode="auto">
                <a:xfrm flipH="1" flipV="1">
                  <a:off x="3491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8" name="Line 14448"/>
                <p:cNvSpPr>
                  <a:spLocks noChangeShapeType="1"/>
                </p:cNvSpPr>
                <p:nvPr/>
              </p:nvSpPr>
              <p:spPr bwMode="auto">
                <a:xfrm flipH="1">
                  <a:off x="3491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19" name="Line 14449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0" name="Line 14450"/>
                <p:cNvSpPr>
                  <a:spLocks noChangeShapeType="1"/>
                </p:cNvSpPr>
                <p:nvPr/>
              </p:nvSpPr>
              <p:spPr bwMode="auto">
                <a:xfrm flipH="1">
                  <a:off x="330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1" name="Line 14451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2" name="Line 14452"/>
                <p:cNvSpPr>
                  <a:spLocks noChangeShapeType="1"/>
                </p:cNvSpPr>
                <p:nvPr/>
              </p:nvSpPr>
              <p:spPr bwMode="auto">
                <a:xfrm flipH="1">
                  <a:off x="3314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3" name="Line 1445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4" name="Line 14454"/>
                <p:cNvSpPr>
                  <a:spLocks noChangeShapeType="1"/>
                </p:cNvSpPr>
                <p:nvPr/>
              </p:nvSpPr>
              <p:spPr bwMode="auto">
                <a:xfrm flipH="1">
                  <a:off x="284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5" name="Line 144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6" name="Line 14456"/>
                <p:cNvSpPr>
                  <a:spLocks noChangeShapeType="1"/>
                </p:cNvSpPr>
                <p:nvPr/>
              </p:nvSpPr>
              <p:spPr bwMode="auto">
                <a:xfrm flipH="1">
                  <a:off x="306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7" name="Line 14457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8" name="Line 14458"/>
                <p:cNvSpPr>
                  <a:spLocks noChangeShapeType="1"/>
                </p:cNvSpPr>
                <p:nvPr/>
              </p:nvSpPr>
              <p:spPr bwMode="auto">
                <a:xfrm flipH="1">
                  <a:off x="3143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29" name="Line 1445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0" name="Line 14460"/>
                <p:cNvSpPr>
                  <a:spLocks noChangeShapeType="1"/>
                </p:cNvSpPr>
                <p:nvPr/>
              </p:nvSpPr>
              <p:spPr bwMode="auto">
                <a:xfrm flipH="1">
                  <a:off x="2978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1" name="Line 14461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2" name="Line 14462"/>
                <p:cNvSpPr>
                  <a:spLocks noChangeShapeType="1"/>
                </p:cNvSpPr>
                <p:nvPr/>
              </p:nvSpPr>
              <p:spPr bwMode="auto">
                <a:xfrm flipH="1">
                  <a:off x="2801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3" name="Line 144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4" name="Line 14464"/>
                <p:cNvSpPr>
                  <a:spLocks noChangeShapeType="1"/>
                </p:cNvSpPr>
                <p:nvPr/>
              </p:nvSpPr>
              <p:spPr bwMode="auto">
                <a:xfrm flipH="1">
                  <a:off x="2691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5" name="Line 14465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6" name="Line 14466"/>
                <p:cNvSpPr>
                  <a:spLocks noChangeShapeType="1"/>
                </p:cNvSpPr>
                <p:nvPr/>
              </p:nvSpPr>
              <p:spPr bwMode="auto">
                <a:xfrm flipH="1">
                  <a:off x="2719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7" name="Line 14467"/>
                <p:cNvSpPr>
                  <a:spLocks noChangeShapeType="1"/>
                </p:cNvSpPr>
                <p:nvPr/>
              </p:nvSpPr>
              <p:spPr bwMode="auto">
                <a:xfrm flipH="1" flipV="1">
                  <a:off x="2390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8" name="Line 14468"/>
                <p:cNvSpPr>
                  <a:spLocks noChangeShapeType="1"/>
                </p:cNvSpPr>
                <p:nvPr/>
              </p:nvSpPr>
              <p:spPr bwMode="auto">
                <a:xfrm flipH="1">
                  <a:off x="2390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39" name="Line 1446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0" name="Line 14470"/>
                <p:cNvSpPr>
                  <a:spLocks noChangeShapeType="1"/>
                </p:cNvSpPr>
                <p:nvPr/>
              </p:nvSpPr>
              <p:spPr bwMode="auto">
                <a:xfrm flipH="1">
                  <a:off x="310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1" name="Line 14471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2" name="Line 14472"/>
                <p:cNvSpPr>
                  <a:spLocks noChangeShapeType="1"/>
                </p:cNvSpPr>
                <p:nvPr/>
              </p:nvSpPr>
              <p:spPr bwMode="auto">
                <a:xfrm flipH="1">
                  <a:off x="330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3" name="Line 14473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4" name="Line 14474"/>
                <p:cNvSpPr>
                  <a:spLocks noChangeShapeType="1"/>
                </p:cNvSpPr>
                <p:nvPr/>
              </p:nvSpPr>
              <p:spPr bwMode="auto">
                <a:xfrm flipH="1">
                  <a:off x="2493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5" name="Line 1447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6" name="Line 14476"/>
                <p:cNvSpPr>
                  <a:spLocks noChangeShapeType="1"/>
                </p:cNvSpPr>
                <p:nvPr/>
              </p:nvSpPr>
              <p:spPr bwMode="auto">
                <a:xfrm flipH="1">
                  <a:off x="306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7" name="Line 14477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8" name="Line 14478"/>
                <p:cNvSpPr>
                  <a:spLocks noChangeShapeType="1"/>
                </p:cNvSpPr>
                <p:nvPr/>
              </p:nvSpPr>
              <p:spPr bwMode="auto">
                <a:xfrm flipH="1">
                  <a:off x="304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49" name="Line 14479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0" name="Line 14480"/>
                <p:cNvSpPr>
                  <a:spLocks noChangeShapeType="1"/>
                </p:cNvSpPr>
                <p:nvPr/>
              </p:nvSpPr>
              <p:spPr bwMode="auto">
                <a:xfrm flipH="1">
                  <a:off x="3149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1" name="Line 144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2" name="Line 14482"/>
                <p:cNvSpPr>
                  <a:spLocks noChangeShapeType="1"/>
                </p:cNvSpPr>
                <p:nvPr/>
              </p:nvSpPr>
              <p:spPr bwMode="auto">
                <a:xfrm flipH="1">
                  <a:off x="3006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3" name="Line 144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4" name="Line 14484"/>
                <p:cNvSpPr>
                  <a:spLocks noChangeShapeType="1"/>
                </p:cNvSpPr>
                <p:nvPr/>
              </p:nvSpPr>
              <p:spPr bwMode="auto">
                <a:xfrm flipH="1">
                  <a:off x="286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5" name="Line 14485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6" name="Line 14486"/>
                <p:cNvSpPr>
                  <a:spLocks noChangeShapeType="1"/>
                </p:cNvSpPr>
                <p:nvPr/>
              </p:nvSpPr>
              <p:spPr bwMode="auto">
                <a:xfrm flipH="1">
                  <a:off x="323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7" name="Line 1448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8" name="Line 14488"/>
                <p:cNvSpPr>
                  <a:spLocks noChangeShapeType="1"/>
                </p:cNvSpPr>
                <p:nvPr/>
              </p:nvSpPr>
              <p:spPr bwMode="auto">
                <a:xfrm flipH="1">
                  <a:off x="2746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59" name="Line 14489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0" name="Line 14490"/>
                <p:cNvSpPr>
                  <a:spLocks noChangeShapeType="1"/>
                </p:cNvSpPr>
                <p:nvPr/>
              </p:nvSpPr>
              <p:spPr bwMode="auto">
                <a:xfrm flipH="1">
                  <a:off x="3163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1" name="Line 14491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2" name="Line 14492"/>
                <p:cNvSpPr>
                  <a:spLocks noChangeShapeType="1"/>
                </p:cNvSpPr>
                <p:nvPr/>
              </p:nvSpPr>
              <p:spPr bwMode="auto">
                <a:xfrm flipH="1">
                  <a:off x="2903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3" name="Line 14493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4" name="Line 14494"/>
                <p:cNvSpPr>
                  <a:spLocks noChangeShapeType="1"/>
                </p:cNvSpPr>
                <p:nvPr/>
              </p:nvSpPr>
              <p:spPr bwMode="auto">
                <a:xfrm flipH="1">
                  <a:off x="2513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5" name="Line 14495"/>
                <p:cNvSpPr>
                  <a:spLocks noChangeShapeType="1"/>
                </p:cNvSpPr>
                <p:nvPr/>
              </p:nvSpPr>
              <p:spPr bwMode="auto">
                <a:xfrm flipH="1" flipV="1">
                  <a:off x="3416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6" name="Line 14496"/>
                <p:cNvSpPr>
                  <a:spLocks noChangeShapeType="1"/>
                </p:cNvSpPr>
                <p:nvPr/>
              </p:nvSpPr>
              <p:spPr bwMode="auto">
                <a:xfrm flipH="1">
                  <a:off x="3416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7" name="Line 1449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474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8" name="Line 14498"/>
                <p:cNvSpPr>
                  <a:spLocks noChangeShapeType="1"/>
                </p:cNvSpPr>
                <p:nvPr/>
              </p:nvSpPr>
              <p:spPr bwMode="auto">
                <a:xfrm flipH="1">
                  <a:off x="2992" y="1474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69" name="Line 14499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0" name="Line 14500"/>
                <p:cNvSpPr>
                  <a:spLocks noChangeShapeType="1"/>
                </p:cNvSpPr>
                <p:nvPr/>
              </p:nvSpPr>
              <p:spPr bwMode="auto">
                <a:xfrm flipH="1">
                  <a:off x="338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1" name="Line 1450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2" name="Line 14502"/>
                <p:cNvSpPr>
                  <a:spLocks noChangeShapeType="1"/>
                </p:cNvSpPr>
                <p:nvPr/>
              </p:nvSpPr>
              <p:spPr bwMode="auto">
                <a:xfrm flipH="1">
                  <a:off x="3149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3" name="Line 1450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4" name="Line 14504"/>
                <p:cNvSpPr>
                  <a:spLocks noChangeShapeType="1"/>
                </p:cNvSpPr>
                <p:nvPr/>
              </p:nvSpPr>
              <p:spPr bwMode="auto">
                <a:xfrm flipH="1">
                  <a:off x="271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5" name="Line 14505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6" name="Line 14506"/>
                <p:cNvSpPr>
                  <a:spLocks noChangeShapeType="1"/>
                </p:cNvSpPr>
                <p:nvPr/>
              </p:nvSpPr>
              <p:spPr bwMode="auto">
                <a:xfrm flipH="1">
                  <a:off x="266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7" name="Line 14507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678" name="Line 14508"/>
                <p:cNvSpPr>
                  <a:spLocks noChangeShapeType="1"/>
                </p:cNvSpPr>
                <p:nvPr/>
              </p:nvSpPr>
              <p:spPr bwMode="auto">
                <a:xfrm flipH="1">
                  <a:off x="302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1" name="Group 14710"/>
              <p:cNvGrpSpPr>
                <a:grpSpLocks/>
              </p:cNvGrpSpPr>
              <p:nvPr/>
            </p:nvGrpSpPr>
            <p:grpSpPr bwMode="auto">
              <a:xfrm>
                <a:off x="2418" y="1536"/>
                <a:ext cx="1080" cy="670"/>
                <a:chOff x="2418" y="1536"/>
                <a:chExt cx="1080" cy="670"/>
              </a:xfrm>
            </p:grpSpPr>
            <p:sp>
              <p:nvSpPr>
                <p:cNvPr id="55279" name="Line 14510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0" name="Line 14511"/>
                <p:cNvSpPr>
                  <a:spLocks noChangeShapeType="1"/>
                </p:cNvSpPr>
                <p:nvPr/>
              </p:nvSpPr>
              <p:spPr bwMode="auto">
                <a:xfrm flipH="1">
                  <a:off x="2548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1" name="Line 145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2" name="Line 14513"/>
                <p:cNvSpPr>
                  <a:spLocks noChangeShapeType="1"/>
                </p:cNvSpPr>
                <p:nvPr/>
              </p:nvSpPr>
              <p:spPr bwMode="auto">
                <a:xfrm flipH="1">
                  <a:off x="2650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3" name="Line 145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4" name="Line 14515"/>
                <p:cNvSpPr>
                  <a:spLocks noChangeShapeType="1"/>
                </p:cNvSpPr>
                <p:nvPr/>
              </p:nvSpPr>
              <p:spPr bwMode="auto">
                <a:xfrm flipH="1">
                  <a:off x="2924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5" name="Line 14516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6" name="Line 14517"/>
                <p:cNvSpPr>
                  <a:spLocks noChangeShapeType="1"/>
                </p:cNvSpPr>
                <p:nvPr/>
              </p:nvSpPr>
              <p:spPr bwMode="auto">
                <a:xfrm flipH="1">
                  <a:off x="3348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7" name="Line 14518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8" name="Line 14519"/>
                <p:cNvSpPr>
                  <a:spLocks noChangeShapeType="1"/>
                </p:cNvSpPr>
                <p:nvPr/>
              </p:nvSpPr>
              <p:spPr bwMode="auto">
                <a:xfrm flipH="1">
                  <a:off x="312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89" name="Line 14520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0" name="Line 14521"/>
                <p:cNvSpPr>
                  <a:spLocks noChangeShapeType="1"/>
                </p:cNvSpPr>
                <p:nvPr/>
              </p:nvSpPr>
              <p:spPr bwMode="auto">
                <a:xfrm flipH="1">
                  <a:off x="2766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1" name="Line 14522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2" name="Line 14523"/>
                <p:cNvSpPr>
                  <a:spLocks noChangeShapeType="1"/>
                </p:cNvSpPr>
                <p:nvPr/>
              </p:nvSpPr>
              <p:spPr bwMode="auto">
                <a:xfrm flipH="1">
                  <a:off x="2520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3" name="Line 14524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4" name="Line 14525"/>
                <p:cNvSpPr>
                  <a:spLocks noChangeShapeType="1"/>
                </p:cNvSpPr>
                <p:nvPr/>
              </p:nvSpPr>
              <p:spPr bwMode="auto">
                <a:xfrm flipH="1">
                  <a:off x="302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5" name="Line 145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6" name="Line 14527"/>
                <p:cNvSpPr>
                  <a:spLocks noChangeShapeType="1"/>
                </p:cNvSpPr>
                <p:nvPr/>
              </p:nvSpPr>
              <p:spPr bwMode="auto">
                <a:xfrm flipH="1">
                  <a:off x="2650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7" name="Line 1452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8" name="Line 14529"/>
                <p:cNvSpPr>
                  <a:spLocks noChangeShapeType="1"/>
                </p:cNvSpPr>
                <p:nvPr/>
              </p:nvSpPr>
              <p:spPr bwMode="auto">
                <a:xfrm flipH="1">
                  <a:off x="263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99" name="Line 14530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0" name="Line 14531"/>
                <p:cNvSpPr>
                  <a:spLocks noChangeShapeType="1"/>
                </p:cNvSpPr>
                <p:nvPr/>
              </p:nvSpPr>
              <p:spPr bwMode="auto">
                <a:xfrm flipH="1">
                  <a:off x="282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1" name="Line 14532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2" name="Line 14533"/>
                <p:cNvSpPr>
                  <a:spLocks noChangeShapeType="1"/>
                </p:cNvSpPr>
                <p:nvPr/>
              </p:nvSpPr>
              <p:spPr bwMode="auto">
                <a:xfrm flipH="1">
                  <a:off x="3232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3" name="Line 14534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4" name="Line 14535"/>
                <p:cNvSpPr>
                  <a:spLocks noChangeShapeType="1"/>
                </p:cNvSpPr>
                <p:nvPr/>
              </p:nvSpPr>
              <p:spPr bwMode="auto">
                <a:xfrm flipH="1">
                  <a:off x="2794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5" name="Line 14536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6" name="Line 14537"/>
                <p:cNvSpPr>
                  <a:spLocks noChangeShapeType="1"/>
                </p:cNvSpPr>
                <p:nvPr/>
              </p:nvSpPr>
              <p:spPr bwMode="auto">
                <a:xfrm flipH="1">
                  <a:off x="3143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7" name="Line 14538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8" name="Line 14539"/>
                <p:cNvSpPr>
                  <a:spLocks noChangeShapeType="1"/>
                </p:cNvSpPr>
                <p:nvPr/>
              </p:nvSpPr>
              <p:spPr bwMode="auto">
                <a:xfrm flipH="1">
                  <a:off x="319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09" name="Line 14540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0" name="Line 14541"/>
                <p:cNvSpPr>
                  <a:spLocks noChangeShapeType="1"/>
                </p:cNvSpPr>
                <p:nvPr/>
              </p:nvSpPr>
              <p:spPr bwMode="auto">
                <a:xfrm flipH="1">
                  <a:off x="256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1" name="Line 14542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2" name="Line 14543"/>
                <p:cNvSpPr>
                  <a:spLocks noChangeShapeType="1"/>
                </p:cNvSpPr>
                <p:nvPr/>
              </p:nvSpPr>
              <p:spPr bwMode="auto">
                <a:xfrm flipH="1">
                  <a:off x="2937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3" name="Line 14544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4" name="Line 14545"/>
                <p:cNvSpPr>
                  <a:spLocks noChangeShapeType="1"/>
                </p:cNvSpPr>
                <p:nvPr/>
              </p:nvSpPr>
              <p:spPr bwMode="auto">
                <a:xfrm flipH="1">
                  <a:off x="335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5" name="Line 14546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6" name="Line 14547"/>
                <p:cNvSpPr>
                  <a:spLocks noChangeShapeType="1"/>
                </p:cNvSpPr>
                <p:nvPr/>
              </p:nvSpPr>
              <p:spPr bwMode="auto">
                <a:xfrm flipH="1">
                  <a:off x="2814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7" name="Line 14548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8" name="Line 14549"/>
                <p:cNvSpPr>
                  <a:spLocks noChangeShapeType="1"/>
                </p:cNvSpPr>
                <p:nvPr/>
              </p:nvSpPr>
              <p:spPr bwMode="auto">
                <a:xfrm flipH="1">
                  <a:off x="2780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19" name="Line 14550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0" name="Line 14551"/>
                <p:cNvSpPr>
                  <a:spLocks noChangeShapeType="1"/>
                </p:cNvSpPr>
                <p:nvPr/>
              </p:nvSpPr>
              <p:spPr bwMode="auto">
                <a:xfrm flipH="1">
                  <a:off x="2773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1" name="Line 145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2" name="Line 14553"/>
                <p:cNvSpPr>
                  <a:spLocks noChangeShapeType="1"/>
                </p:cNvSpPr>
                <p:nvPr/>
              </p:nvSpPr>
              <p:spPr bwMode="auto">
                <a:xfrm flipH="1">
                  <a:off x="3006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3" name="Line 14554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4" name="Line 14555"/>
                <p:cNvSpPr>
                  <a:spLocks noChangeShapeType="1"/>
                </p:cNvSpPr>
                <p:nvPr/>
              </p:nvSpPr>
              <p:spPr bwMode="auto">
                <a:xfrm flipH="1">
                  <a:off x="2924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5" name="Line 1455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6" name="Line 14557"/>
                <p:cNvSpPr>
                  <a:spLocks noChangeShapeType="1"/>
                </p:cNvSpPr>
                <p:nvPr/>
              </p:nvSpPr>
              <p:spPr bwMode="auto">
                <a:xfrm flipH="1">
                  <a:off x="2602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7" name="Line 1455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8" name="Line 14559"/>
                <p:cNvSpPr>
                  <a:spLocks noChangeShapeType="1"/>
                </p:cNvSpPr>
                <p:nvPr/>
              </p:nvSpPr>
              <p:spPr bwMode="auto">
                <a:xfrm flipH="1">
                  <a:off x="3081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29" name="Line 14560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0" name="Line 14561"/>
                <p:cNvSpPr>
                  <a:spLocks noChangeShapeType="1"/>
                </p:cNvSpPr>
                <p:nvPr/>
              </p:nvSpPr>
              <p:spPr bwMode="auto">
                <a:xfrm flipH="1">
                  <a:off x="2985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1" name="Line 14562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2" name="Line 14563"/>
                <p:cNvSpPr>
                  <a:spLocks noChangeShapeType="1"/>
                </p:cNvSpPr>
                <p:nvPr/>
              </p:nvSpPr>
              <p:spPr bwMode="auto">
                <a:xfrm flipH="1">
                  <a:off x="313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3" name="Line 145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4" name="Line 14565"/>
                <p:cNvSpPr>
                  <a:spLocks noChangeShapeType="1"/>
                </p:cNvSpPr>
                <p:nvPr/>
              </p:nvSpPr>
              <p:spPr bwMode="auto">
                <a:xfrm flipH="1">
                  <a:off x="299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5" name="Line 14566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6" name="Line 14567"/>
                <p:cNvSpPr>
                  <a:spLocks noChangeShapeType="1"/>
                </p:cNvSpPr>
                <p:nvPr/>
              </p:nvSpPr>
              <p:spPr bwMode="auto">
                <a:xfrm flipH="1">
                  <a:off x="258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7" name="Line 145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8" name="Line 14569"/>
                <p:cNvSpPr>
                  <a:spLocks noChangeShapeType="1"/>
                </p:cNvSpPr>
                <p:nvPr/>
              </p:nvSpPr>
              <p:spPr bwMode="auto">
                <a:xfrm flipH="1">
                  <a:off x="3067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39" name="Line 1457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0" name="Line 14571"/>
                <p:cNvSpPr>
                  <a:spLocks noChangeShapeType="1"/>
                </p:cNvSpPr>
                <p:nvPr/>
              </p:nvSpPr>
              <p:spPr bwMode="auto">
                <a:xfrm flipH="1">
                  <a:off x="2937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1" name="Line 14572"/>
                <p:cNvSpPr>
                  <a:spLocks noChangeShapeType="1"/>
                </p:cNvSpPr>
                <p:nvPr/>
              </p:nvSpPr>
              <p:spPr bwMode="auto">
                <a:xfrm flipH="1" flipV="1">
                  <a:off x="2418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2" name="Line 14573"/>
                <p:cNvSpPr>
                  <a:spLocks noChangeShapeType="1"/>
                </p:cNvSpPr>
                <p:nvPr/>
              </p:nvSpPr>
              <p:spPr bwMode="auto">
                <a:xfrm flipH="1">
                  <a:off x="2418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3" name="Line 1457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4" name="Line 14575"/>
                <p:cNvSpPr>
                  <a:spLocks noChangeShapeType="1"/>
                </p:cNvSpPr>
                <p:nvPr/>
              </p:nvSpPr>
              <p:spPr bwMode="auto">
                <a:xfrm flipH="1">
                  <a:off x="3129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5" name="Line 1457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6" name="Line 14577"/>
                <p:cNvSpPr>
                  <a:spLocks noChangeShapeType="1"/>
                </p:cNvSpPr>
                <p:nvPr/>
              </p:nvSpPr>
              <p:spPr bwMode="auto">
                <a:xfrm flipH="1">
                  <a:off x="2609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7" name="Line 14578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8" name="Line 14579"/>
                <p:cNvSpPr>
                  <a:spLocks noChangeShapeType="1"/>
                </p:cNvSpPr>
                <p:nvPr/>
              </p:nvSpPr>
              <p:spPr bwMode="auto">
                <a:xfrm flipH="1">
                  <a:off x="299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49" name="Line 14580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0" name="Line 14581"/>
                <p:cNvSpPr>
                  <a:spLocks noChangeShapeType="1"/>
                </p:cNvSpPr>
                <p:nvPr/>
              </p:nvSpPr>
              <p:spPr bwMode="auto">
                <a:xfrm flipH="1">
                  <a:off x="334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1" name="Line 1458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2" name="Line 14583"/>
                <p:cNvSpPr>
                  <a:spLocks noChangeShapeType="1"/>
                </p:cNvSpPr>
                <p:nvPr/>
              </p:nvSpPr>
              <p:spPr bwMode="auto">
                <a:xfrm flipH="1">
                  <a:off x="2896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3" name="Line 14584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4" name="Line 14585"/>
                <p:cNvSpPr>
                  <a:spLocks noChangeShapeType="1"/>
                </p:cNvSpPr>
                <p:nvPr/>
              </p:nvSpPr>
              <p:spPr bwMode="auto">
                <a:xfrm flipH="1">
                  <a:off x="275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5" name="Line 14586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6" name="Line 14587"/>
                <p:cNvSpPr>
                  <a:spLocks noChangeShapeType="1"/>
                </p:cNvSpPr>
                <p:nvPr/>
              </p:nvSpPr>
              <p:spPr bwMode="auto">
                <a:xfrm flipH="1">
                  <a:off x="2479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7" name="Line 14588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8" name="Line 14589"/>
                <p:cNvSpPr>
                  <a:spLocks noChangeShapeType="1"/>
                </p:cNvSpPr>
                <p:nvPr/>
              </p:nvSpPr>
              <p:spPr bwMode="auto">
                <a:xfrm flipH="1">
                  <a:off x="3245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59" name="Line 145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0" name="Line 14591"/>
                <p:cNvSpPr>
                  <a:spLocks noChangeShapeType="1"/>
                </p:cNvSpPr>
                <p:nvPr/>
              </p:nvSpPr>
              <p:spPr bwMode="auto">
                <a:xfrm flipH="1">
                  <a:off x="2842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1" name="Line 14592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2" name="Line 14593"/>
                <p:cNvSpPr>
                  <a:spLocks noChangeShapeType="1"/>
                </p:cNvSpPr>
                <p:nvPr/>
              </p:nvSpPr>
              <p:spPr bwMode="auto">
                <a:xfrm flipH="1">
                  <a:off x="2937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3" name="Line 14594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4" name="Line 14595"/>
                <p:cNvSpPr>
                  <a:spLocks noChangeShapeType="1"/>
                </p:cNvSpPr>
                <p:nvPr/>
              </p:nvSpPr>
              <p:spPr bwMode="auto">
                <a:xfrm flipH="1">
                  <a:off x="2725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5" name="Line 14596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6" name="Line 14597"/>
                <p:cNvSpPr>
                  <a:spLocks noChangeShapeType="1"/>
                </p:cNvSpPr>
                <p:nvPr/>
              </p:nvSpPr>
              <p:spPr bwMode="auto">
                <a:xfrm flipH="1">
                  <a:off x="285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7" name="Line 1459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8" name="Line 14599"/>
                <p:cNvSpPr>
                  <a:spLocks noChangeShapeType="1"/>
                </p:cNvSpPr>
                <p:nvPr/>
              </p:nvSpPr>
              <p:spPr bwMode="auto">
                <a:xfrm flipH="1">
                  <a:off x="2691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69" name="Line 146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0" name="Line 14601"/>
                <p:cNvSpPr>
                  <a:spLocks noChangeShapeType="1"/>
                </p:cNvSpPr>
                <p:nvPr/>
              </p:nvSpPr>
              <p:spPr bwMode="auto">
                <a:xfrm flipH="1">
                  <a:off x="270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1" name="Line 14602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2" name="Line 14603"/>
                <p:cNvSpPr>
                  <a:spLocks noChangeShapeType="1"/>
                </p:cNvSpPr>
                <p:nvPr/>
              </p:nvSpPr>
              <p:spPr bwMode="auto">
                <a:xfrm flipH="1">
                  <a:off x="277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3" name="Line 14604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4" name="Line 14605"/>
                <p:cNvSpPr>
                  <a:spLocks noChangeShapeType="1"/>
                </p:cNvSpPr>
                <p:nvPr/>
              </p:nvSpPr>
              <p:spPr bwMode="auto">
                <a:xfrm flipH="1">
                  <a:off x="3163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5" name="Line 14606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6" name="Line 14607"/>
                <p:cNvSpPr>
                  <a:spLocks noChangeShapeType="1"/>
                </p:cNvSpPr>
                <p:nvPr/>
              </p:nvSpPr>
              <p:spPr bwMode="auto">
                <a:xfrm flipH="1">
                  <a:off x="2671" y="217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7" name="Line 14608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8" name="Line 14609"/>
                <p:cNvSpPr>
                  <a:spLocks noChangeShapeType="1"/>
                </p:cNvSpPr>
                <p:nvPr/>
              </p:nvSpPr>
              <p:spPr bwMode="auto">
                <a:xfrm flipH="1">
                  <a:off x="2746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79" name="Line 146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0" name="Line 14611"/>
                <p:cNvSpPr>
                  <a:spLocks noChangeShapeType="1"/>
                </p:cNvSpPr>
                <p:nvPr/>
              </p:nvSpPr>
              <p:spPr bwMode="auto">
                <a:xfrm flipH="1">
                  <a:off x="300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1" name="Line 146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2" name="Line 14613"/>
                <p:cNvSpPr>
                  <a:spLocks noChangeShapeType="1"/>
                </p:cNvSpPr>
                <p:nvPr/>
              </p:nvSpPr>
              <p:spPr bwMode="auto">
                <a:xfrm flipH="1">
                  <a:off x="2691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3" name="Line 14614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4" name="Line 14615"/>
                <p:cNvSpPr>
                  <a:spLocks noChangeShapeType="1"/>
                </p:cNvSpPr>
                <p:nvPr/>
              </p:nvSpPr>
              <p:spPr bwMode="auto">
                <a:xfrm flipH="1">
                  <a:off x="334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5" name="Line 14616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6" name="Line 14617"/>
                <p:cNvSpPr>
                  <a:spLocks noChangeShapeType="1"/>
                </p:cNvSpPr>
                <p:nvPr/>
              </p:nvSpPr>
              <p:spPr bwMode="auto">
                <a:xfrm flipH="1">
                  <a:off x="3026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7" name="Line 146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8" name="Line 14619"/>
                <p:cNvSpPr>
                  <a:spLocks noChangeShapeType="1"/>
                </p:cNvSpPr>
                <p:nvPr/>
              </p:nvSpPr>
              <p:spPr bwMode="auto">
                <a:xfrm flipH="1">
                  <a:off x="2924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89" name="Line 146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0" name="Line 14621"/>
                <p:cNvSpPr>
                  <a:spLocks noChangeShapeType="1"/>
                </p:cNvSpPr>
                <p:nvPr/>
              </p:nvSpPr>
              <p:spPr bwMode="auto">
                <a:xfrm flipH="1">
                  <a:off x="263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1" name="Line 14622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2" name="Line 14623"/>
                <p:cNvSpPr>
                  <a:spLocks noChangeShapeType="1"/>
                </p:cNvSpPr>
                <p:nvPr/>
              </p:nvSpPr>
              <p:spPr bwMode="auto">
                <a:xfrm flipH="1">
                  <a:off x="2766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3" name="Line 14624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4" name="Line 14625"/>
                <p:cNvSpPr>
                  <a:spLocks noChangeShapeType="1"/>
                </p:cNvSpPr>
                <p:nvPr/>
              </p:nvSpPr>
              <p:spPr bwMode="auto">
                <a:xfrm flipH="1">
                  <a:off x="275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5" name="Line 146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6" name="Line 14627"/>
                <p:cNvSpPr>
                  <a:spLocks noChangeShapeType="1"/>
                </p:cNvSpPr>
                <p:nvPr/>
              </p:nvSpPr>
              <p:spPr bwMode="auto">
                <a:xfrm flipH="1">
                  <a:off x="2992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7" name="Line 14628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8" name="Line 14629"/>
                <p:cNvSpPr>
                  <a:spLocks noChangeShapeType="1"/>
                </p:cNvSpPr>
                <p:nvPr/>
              </p:nvSpPr>
              <p:spPr bwMode="auto">
                <a:xfrm flipH="1">
                  <a:off x="310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399" name="Line 14630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53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0" name="Line 14631"/>
                <p:cNvSpPr>
                  <a:spLocks noChangeShapeType="1"/>
                </p:cNvSpPr>
                <p:nvPr/>
              </p:nvSpPr>
              <p:spPr bwMode="auto">
                <a:xfrm flipH="1">
                  <a:off x="2985" y="153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1" name="Line 14632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2" name="Line 14633"/>
                <p:cNvSpPr>
                  <a:spLocks noChangeShapeType="1"/>
                </p:cNvSpPr>
                <p:nvPr/>
              </p:nvSpPr>
              <p:spPr bwMode="auto">
                <a:xfrm flipH="1">
                  <a:off x="282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3" name="Line 1463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4" name="Line 14635"/>
                <p:cNvSpPr>
                  <a:spLocks noChangeShapeType="1"/>
                </p:cNvSpPr>
                <p:nvPr/>
              </p:nvSpPr>
              <p:spPr bwMode="auto">
                <a:xfrm flipH="1">
                  <a:off x="304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5" name="Line 1463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6" name="Line 14637"/>
                <p:cNvSpPr>
                  <a:spLocks noChangeShapeType="1"/>
                </p:cNvSpPr>
                <p:nvPr/>
              </p:nvSpPr>
              <p:spPr bwMode="auto">
                <a:xfrm flipH="1">
                  <a:off x="2828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7" name="Line 146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8" name="Line 14639"/>
                <p:cNvSpPr>
                  <a:spLocks noChangeShapeType="1"/>
                </p:cNvSpPr>
                <p:nvPr/>
              </p:nvSpPr>
              <p:spPr bwMode="auto">
                <a:xfrm flipH="1">
                  <a:off x="2876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09" name="Line 14640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0" name="Line 14641"/>
                <p:cNvSpPr>
                  <a:spLocks noChangeShapeType="1"/>
                </p:cNvSpPr>
                <p:nvPr/>
              </p:nvSpPr>
              <p:spPr bwMode="auto">
                <a:xfrm flipH="1">
                  <a:off x="285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1" name="Line 146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2" name="Line 14643"/>
                <p:cNvSpPr>
                  <a:spLocks noChangeShapeType="1"/>
                </p:cNvSpPr>
                <p:nvPr/>
              </p:nvSpPr>
              <p:spPr bwMode="auto">
                <a:xfrm flipH="1">
                  <a:off x="289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3" name="Line 146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4" name="Line 14645"/>
                <p:cNvSpPr>
                  <a:spLocks noChangeShapeType="1"/>
                </p:cNvSpPr>
                <p:nvPr/>
              </p:nvSpPr>
              <p:spPr bwMode="auto">
                <a:xfrm flipH="1">
                  <a:off x="2746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5" name="Line 14646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6" name="Line 14647"/>
                <p:cNvSpPr>
                  <a:spLocks noChangeShapeType="1"/>
                </p:cNvSpPr>
                <p:nvPr/>
              </p:nvSpPr>
              <p:spPr bwMode="auto">
                <a:xfrm flipH="1">
                  <a:off x="2671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7" name="Line 14648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8" name="Line 14649"/>
                <p:cNvSpPr>
                  <a:spLocks noChangeShapeType="1"/>
                </p:cNvSpPr>
                <p:nvPr/>
              </p:nvSpPr>
              <p:spPr bwMode="auto">
                <a:xfrm flipH="1">
                  <a:off x="318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19" name="Line 14650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0" name="Line 14651"/>
                <p:cNvSpPr>
                  <a:spLocks noChangeShapeType="1"/>
                </p:cNvSpPr>
                <p:nvPr/>
              </p:nvSpPr>
              <p:spPr bwMode="auto">
                <a:xfrm flipH="1">
                  <a:off x="275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1" name="Line 14652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2" name="Line 14653"/>
                <p:cNvSpPr>
                  <a:spLocks noChangeShapeType="1"/>
                </p:cNvSpPr>
                <p:nvPr/>
              </p:nvSpPr>
              <p:spPr bwMode="auto">
                <a:xfrm flipH="1">
                  <a:off x="3184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3" name="Line 1465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4" name="Line 14655"/>
                <p:cNvSpPr>
                  <a:spLocks noChangeShapeType="1"/>
                </p:cNvSpPr>
                <p:nvPr/>
              </p:nvSpPr>
              <p:spPr bwMode="auto">
                <a:xfrm flipH="1">
                  <a:off x="3238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5" name="Line 14656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6" name="Line 14657"/>
                <p:cNvSpPr>
                  <a:spLocks noChangeShapeType="1"/>
                </p:cNvSpPr>
                <p:nvPr/>
              </p:nvSpPr>
              <p:spPr bwMode="auto">
                <a:xfrm flipH="1">
                  <a:off x="339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7" name="Line 14658"/>
                <p:cNvSpPr>
                  <a:spLocks noChangeShapeType="1"/>
                </p:cNvSpPr>
                <p:nvPr/>
              </p:nvSpPr>
              <p:spPr bwMode="auto">
                <a:xfrm flipH="1" flipV="1">
                  <a:off x="347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8" name="Line 14659"/>
                <p:cNvSpPr>
                  <a:spLocks noChangeShapeType="1"/>
                </p:cNvSpPr>
                <p:nvPr/>
              </p:nvSpPr>
              <p:spPr bwMode="auto">
                <a:xfrm flipH="1">
                  <a:off x="347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29" name="Line 14660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0" name="Line 14661"/>
                <p:cNvSpPr>
                  <a:spLocks noChangeShapeType="1"/>
                </p:cNvSpPr>
                <p:nvPr/>
              </p:nvSpPr>
              <p:spPr bwMode="auto">
                <a:xfrm flipH="1">
                  <a:off x="3204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1" name="Line 14662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2" name="Line 14663"/>
                <p:cNvSpPr>
                  <a:spLocks noChangeShapeType="1"/>
                </p:cNvSpPr>
                <p:nvPr/>
              </p:nvSpPr>
              <p:spPr bwMode="auto">
                <a:xfrm flipH="1">
                  <a:off x="267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3" name="Line 14664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4" name="Line 14665"/>
                <p:cNvSpPr>
                  <a:spLocks noChangeShapeType="1"/>
                </p:cNvSpPr>
                <p:nvPr/>
              </p:nvSpPr>
              <p:spPr bwMode="auto">
                <a:xfrm flipH="1">
                  <a:off x="258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5" name="Line 14666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6" name="Line 14667"/>
                <p:cNvSpPr>
                  <a:spLocks noChangeShapeType="1"/>
                </p:cNvSpPr>
                <p:nvPr/>
              </p:nvSpPr>
              <p:spPr bwMode="auto">
                <a:xfrm flipH="1">
                  <a:off x="2623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7" name="Line 146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8" name="Line 14669"/>
                <p:cNvSpPr>
                  <a:spLocks noChangeShapeType="1"/>
                </p:cNvSpPr>
                <p:nvPr/>
              </p:nvSpPr>
              <p:spPr bwMode="auto">
                <a:xfrm flipH="1">
                  <a:off x="3088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39" name="Line 1467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0" name="Line 14671"/>
                <p:cNvSpPr>
                  <a:spLocks noChangeShapeType="1"/>
                </p:cNvSpPr>
                <p:nvPr/>
              </p:nvSpPr>
              <p:spPr bwMode="auto">
                <a:xfrm flipH="1">
                  <a:off x="2787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1" name="Line 14672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2" name="Line 14673"/>
                <p:cNvSpPr>
                  <a:spLocks noChangeShapeType="1"/>
                </p:cNvSpPr>
                <p:nvPr/>
              </p:nvSpPr>
              <p:spPr bwMode="auto">
                <a:xfrm flipH="1">
                  <a:off x="330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3" name="Line 146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4" name="Line 14675"/>
                <p:cNvSpPr>
                  <a:spLocks noChangeShapeType="1"/>
                </p:cNvSpPr>
                <p:nvPr/>
              </p:nvSpPr>
              <p:spPr bwMode="auto">
                <a:xfrm flipH="1">
                  <a:off x="281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5" name="Line 1467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6" name="Line 14677"/>
                <p:cNvSpPr>
                  <a:spLocks noChangeShapeType="1"/>
                </p:cNvSpPr>
                <p:nvPr/>
              </p:nvSpPr>
              <p:spPr bwMode="auto">
                <a:xfrm flipH="1">
                  <a:off x="312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7" name="Line 14678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8" name="Line 14679"/>
                <p:cNvSpPr>
                  <a:spLocks noChangeShapeType="1"/>
                </p:cNvSpPr>
                <p:nvPr/>
              </p:nvSpPr>
              <p:spPr bwMode="auto">
                <a:xfrm flipH="1">
                  <a:off x="3163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49" name="Line 14680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0" name="Line 14681"/>
                <p:cNvSpPr>
                  <a:spLocks noChangeShapeType="1"/>
                </p:cNvSpPr>
                <p:nvPr/>
              </p:nvSpPr>
              <p:spPr bwMode="auto">
                <a:xfrm flipH="1">
                  <a:off x="2773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1" name="Line 14682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2" name="Line 14683"/>
                <p:cNvSpPr>
                  <a:spLocks noChangeShapeType="1"/>
                </p:cNvSpPr>
                <p:nvPr/>
              </p:nvSpPr>
              <p:spPr bwMode="auto">
                <a:xfrm flipH="1">
                  <a:off x="287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3" name="Line 14684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4" name="Line 14685"/>
                <p:cNvSpPr>
                  <a:spLocks noChangeShapeType="1"/>
                </p:cNvSpPr>
                <p:nvPr/>
              </p:nvSpPr>
              <p:spPr bwMode="auto">
                <a:xfrm flipH="1">
                  <a:off x="283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5" name="Line 14686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6" name="Line 14687"/>
                <p:cNvSpPr>
                  <a:spLocks noChangeShapeType="1"/>
                </p:cNvSpPr>
                <p:nvPr/>
              </p:nvSpPr>
              <p:spPr bwMode="auto">
                <a:xfrm flipH="1">
                  <a:off x="258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7" name="Line 14688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8" name="Line 14689"/>
                <p:cNvSpPr>
                  <a:spLocks noChangeShapeType="1"/>
                </p:cNvSpPr>
                <p:nvPr/>
              </p:nvSpPr>
              <p:spPr bwMode="auto">
                <a:xfrm flipH="1">
                  <a:off x="2753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59" name="Line 14690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0" name="Line 14691"/>
                <p:cNvSpPr>
                  <a:spLocks noChangeShapeType="1"/>
                </p:cNvSpPr>
                <p:nvPr/>
              </p:nvSpPr>
              <p:spPr bwMode="auto">
                <a:xfrm flipH="1">
                  <a:off x="312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1" name="Line 14692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2" name="Line 14693"/>
                <p:cNvSpPr>
                  <a:spLocks noChangeShapeType="1"/>
                </p:cNvSpPr>
                <p:nvPr/>
              </p:nvSpPr>
              <p:spPr bwMode="auto">
                <a:xfrm flipH="1">
                  <a:off x="258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3" name="Line 14694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4" name="Line 14695"/>
                <p:cNvSpPr>
                  <a:spLocks noChangeShapeType="1"/>
                </p:cNvSpPr>
                <p:nvPr/>
              </p:nvSpPr>
              <p:spPr bwMode="auto">
                <a:xfrm flipH="1">
                  <a:off x="324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5" name="Line 14696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6" name="Line 14697"/>
                <p:cNvSpPr>
                  <a:spLocks noChangeShapeType="1"/>
                </p:cNvSpPr>
                <p:nvPr/>
              </p:nvSpPr>
              <p:spPr bwMode="auto">
                <a:xfrm flipH="1">
                  <a:off x="3273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7" name="Line 1469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8" name="Line 14699"/>
                <p:cNvSpPr>
                  <a:spLocks noChangeShapeType="1"/>
                </p:cNvSpPr>
                <p:nvPr/>
              </p:nvSpPr>
              <p:spPr bwMode="auto">
                <a:xfrm flipH="1">
                  <a:off x="2678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69" name="Line 14700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0" name="Line 14701"/>
                <p:cNvSpPr>
                  <a:spLocks noChangeShapeType="1"/>
                </p:cNvSpPr>
                <p:nvPr/>
              </p:nvSpPr>
              <p:spPr bwMode="auto">
                <a:xfrm flipH="1">
                  <a:off x="3129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1" name="Line 1470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2" name="Line 14703"/>
                <p:cNvSpPr>
                  <a:spLocks noChangeShapeType="1"/>
                </p:cNvSpPr>
                <p:nvPr/>
              </p:nvSpPr>
              <p:spPr bwMode="auto">
                <a:xfrm flipH="1">
                  <a:off x="291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3" name="Line 14704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4" name="Line 14705"/>
                <p:cNvSpPr>
                  <a:spLocks noChangeShapeType="1"/>
                </p:cNvSpPr>
                <p:nvPr/>
              </p:nvSpPr>
              <p:spPr bwMode="auto">
                <a:xfrm flipH="1">
                  <a:off x="3149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5" name="Line 14706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6" name="Line 14707"/>
                <p:cNvSpPr>
                  <a:spLocks noChangeShapeType="1"/>
                </p:cNvSpPr>
                <p:nvPr/>
              </p:nvSpPr>
              <p:spPr bwMode="auto">
                <a:xfrm flipH="1">
                  <a:off x="2643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7" name="Line 14708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478" name="Line 14709"/>
                <p:cNvSpPr>
                  <a:spLocks noChangeShapeType="1"/>
                </p:cNvSpPr>
                <p:nvPr/>
              </p:nvSpPr>
              <p:spPr bwMode="auto">
                <a:xfrm flipH="1">
                  <a:off x="299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2" name="Group 14911"/>
              <p:cNvGrpSpPr>
                <a:grpSpLocks/>
              </p:cNvGrpSpPr>
              <p:nvPr/>
            </p:nvGrpSpPr>
            <p:grpSpPr bwMode="auto">
              <a:xfrm>
                <a:off x="2322" y="1433"/>
                <a:ext cx="1128" cy="718"/>
                <a:chOff x="2322" y="1433"/>
                <a:chExt cx="1128" cy="718"/>
              </a:xfrm>
            </p:grpSpPr>
            <p:sp>
              <p:nvSpPr>
                <p:cNvPr id="55079" name="Line 14711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0" name="Line 14712"/>
                <p:cNvSpPr>
                  <a:spLocks noChangeShapeType="1"/>
                </p:cNvSpPr>
                <p:nvPr/>
              </p:nvSpPr>
              <p:spPr bwMode="auto">
                <a:xfrm flipH="1">
                  <a:off x="3061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1" name="Line 14713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2" name="Line 14714"/>
                <p:cNvSpPr>
                  <a:spLocks noChangeShapeType="1"/>
                </p:cNvSpPr>
                <p:nvPr/>
              </p:nvSpPr>
              <p:spPr bwMode="auto">
                <a:xfrm flipH="1">
                  <a:off x="290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3" name="Line 14715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4" name="Line 14716"/>
                <p:cNvSpPr>
                  <a:spLocks noChangeShapeType="1"/>
                </p:cNvSpPr>
                <p:nvPr/>
              </p:nvSpPr>
              <p:spPr bwMode="auto">
                <a:xfrm flipH="1">
                  <a:off x="2985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5" name="Line 14717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6" name="Line 14718"/>
                <p:cNvSpPr>
                  <a:spLocks noChangeShapeType="1"/>
                </p:cNvSpPr>
                <p:nvPr/>
              </p:nvSpPr>
              <p:spPr bwMode="auto">
                <a:xfrm flipH="1">
                  <a:off x="3191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7" name="Line 14719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8" name="Line 14720"/>
                <p:cNvSpPr>
                  <a:spLocks noChangeShapeType="1"/>
                </p:cNvSpPr>
                <p:nvPr/>
              </p:nvSpPr>
              <p:spPr bwMode="auto">
                <a:xfrm flipH="1">
                  <a:off x="2814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89" name="Line 14721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0" name="Line 14722"/>
                <p:cNvSpPr>
                  <a:spLocks noChangeShapeType="1"/>
                </p:cNvSpPr>
                <p:nvPr/>
              </p:nvSpPr>
              <p:spPr bwMode="auto">
                <a:xfrm flipH="1">
                  <a:off x="2760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1" name="Line 1472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2" name="Line 14724"/>
                <p:cNvSpPr>
                  <a:spLocks noChangeShapeType="1"/>
                </p:cNvSpPr>
                <p:nvPr/>
              </p:nvSpPr>
              <p:spPr bwMode="auto">
                <a:xfrm flipH="1">
                  <a:off x="3026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3" name="Line 14725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43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4" name="Line 14726"/>
                <p:cNvSpPr>
                  <a:spLocks noChangeShapeType="1"/>
                </p:cNvSpPr>
                <p:nvPr/>
              </p:nvSpPr>
              <p:spPr bwMode="auto">
                <a:xfrm flipH="1">
                  <a:off x="2828" y="143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5" name="Line 1472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6" name="Line 14728"/>
                <p:cNvSpPr>
                  <a:spLocks noChangeShapeType="1"/>
                </p:cNvSpPr>
                <p:nvPr/>
              </p:nvSpPr>
              <p:spPr bwMode="auto">
                <a:xfrm flipH="1">
                  <a:off x="3108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7" name="Line 14729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44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8" name="Line 14730"/>
                <p:cNvSpPr>
                  <a:spLocks noChangeShapeType="1"/>
                </p:cNvSpPr>
                <p:nvPr/>
              </p:nvSpPr>
              <p:spPr bwMode="auto">
                <a:xfrm flipH="1">
                  <a:off x="3204" y="144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99" name="Line 147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0" name="Line 14732"/>
                <p:cNvSpPr>
                  <a:spLocks noChangeShapeType="1"/>
                </p:cNvSpPr>
                <p:nvPr/>
              </p:nvSpPr>
              <p:spPr bwMode="auto">
                <a:xfrm flipH="1">
                  <a:off x="3129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1" name="Line 1473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2" name="Line 14734"/>
                <p:cNvSpPr>
                  <a:spLocks noChangeShapeType="1"/>
                </p:cNvSpPr>
                <p:nvPr/>
              </p:nvSpPr>
              <p:spPr bwMode="auto">
                <a:xfrm flipH="1">
                  <a:off x="2849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3" name="Line 14735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4" name="Line 14736"/>
                <p:cNvSpPr>
                  <a:spLocks noChangeShapeType="1"/>
                </p:cNvSpPr>
                <p:nvPr/>
              </p:nvSpPr>
              <p:spPr bwMode="auto">
                <a:xfrm flipH="1">
                  <a:off x="2466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5" name="Line 14737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6" name="Line 14738"/>
                <p:cNvSpPr>
                  <a:spLocks noChangeShapeType="1"/>
                </p:cNvSpPr>
                <p:nvPr/>
              </p:nvSpPr>
              <p:spPr bwMode="auto">
                <a:xfrm flipH="1">
                  <a:off x="3074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7" name="Line 1473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8" name="Line 14740"/>
                <p:cNvSpPr>
                  <a:spLocks noChangeShapeType="1"/>
                </p:cNvSpPr>
                <p:nvPr/>
              </p:nvSpPr>
              <p:spPr bwMode="auto">
                <a:xfrm flipH="1">
                  <a:off x="286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09" name="Line 1474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0" name="Line 14742"/>
                <p:cNvSpPr>
                  <a:spLocks noChangeShapeType="1"/>
                </p:cNvSpPr>
                <p:nvPr/>
              </p:nvSpPr>
              <p:spPr bwMode="auto">
                <a:xfrm flipH="1">
                  <a:off x="312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1" name="Line 1474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2" name="Line 14744"/>
                <p:cNvSpPr>
                  <a:spLocks noChangeShapeType="1"/>
                </p:cNvSpPr>
                <p:nvPr/>
              </p:nvSpPr>
              <p:spPr bwMode="auto">
                <a:xfrm flipH="1">
                  <a:off x="3020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3" name="Line 14745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4" name="Line 14746"/>
                <p:cNvSpPr>
                  <a:spLocks noChangeShapeType="1"/>
                </p:cNvSpPr>
                <p:nvPr/>
              </p:nvSpPr>
              <p:spPr bwMode="auto">
                <a:xfrm flipH="1">
                  <a:off x="334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5" name="Line 1474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6" name="Line 14748"/>
                <p:cNvSpPr>
                  <a:spLocks noChangeShapeType="1"/>
                </p:cNvSpPr>
                <p:nvPr/>
              </p:nvSpPr>
              <p:spPr bwMode="auto">
                <a:xfrm flipH="1">
                  <a:off x="2609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7" name="Line 14749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8" name="Line 14750"/>
                <p:cNvSpPr>
                  <a:spLocks noChangeShapeType="1"/>
                </p:cNvSpPr>
                <p:nvPr/>
              </p:nvSpPr>
              <p:spPr bwMode="auto">
                <a:xfrm flipH="1">
                  <a:off x="331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19" name="Line 14751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0" name="Line 14752"/>
                <p:cNvSpPr>
                  <a:spLocks noChangeShapeType="1"/>
                </p:cNvSpPr>
                <p:nvPr/>
              </p:nvSpPr>
              <p:spPr bwMode="auto">
                <a:xfrm flipH="1">
                  <a:off x="3204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1" name="Line 14753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2" name="Line 14754"/>
                <p:cNvSpPr>
                  <a:spLocks noChangeShapeType="1"/>
                </p:cNvSpPr>
                <p:nvPr/>
              </p:nvSpPr>
              <p:spPr bwMode="auto">
                <a:xfrm flipH="1">
                  <a:off x="2944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3" name="Line 14755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4" name="Line 14756"/>
                <p:cNvSpPr>
                  <a:spLocks noChangeShapeType="1"/>
                </p:cNvSpPr>
                <p:nvPr/>
              </p:nvSpPr>
              <p:spPr bwMode="auto">
                <a:xfrm flipH="1">
                  <a:off x="2595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5" name="Line 147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6" name="Line 14758"/>
                <p:cNvSpPr>
                  <a:spLocks noChangeShapeType="1"/>
                </p:cNvSpPr>
                <p:nvPr/>
              </p:nvSpPr>
              <p:spPr bwMode="auto">
                <a:xfrm flipH="1">
                  <a:off x="280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7" name="Line 1475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8" name="Line 14760"/>
                <p:cNvSpPr>
                  <a:spLocks noChangeShapeType="1"/>
                </p:cNvSpPr>
                <p:nvPr/>
              </p:nvSpPr>
              <p:spPr bwMode="auto">
                <a:xfrm flipH="1">
                  <a:off x="278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29" name="Line 14761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0" name="Line 14762"/>
                <p:cNvSpPr>
                  <a:spLocks noChangeShapeType="1"/>
                </p:cNvSpPr>
                <p:nvPr/>
              </p:nvSpPr>
              <p:spPr bwMode="auto">
                <a:xfrm flipH="1">
                  <a:off x="334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1" name="Line 1476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2" name="Line 14764"/>
                <p:cNvSpPr>
                  <a:spLocks noChangeShapeType="1"/>
                </p:cNvSpPr>
                <p:nvPr/>
              </p:nvSpPr>
              <p:spPr bwMode="auto">
                <a:xfrm flipH="1">
                  <a:off x="2931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3" name="Line 14765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4" name="Line 14766"/>
                <p:cNvSpPr>
                  <a:spLocks noChangeShapeType="1"/>
                </p:cNvSpPr>
                <p:nvPr/>
              </p:nvSpPr>
              <p:spPr bwMode="auto">
                <a:xfrm flipH="1">
                  <a:off x="2623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5" name="Line 14767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6" name="Line 14768"/>
                <p:cNvSpPr>
                  <a:spLocks noChangeShapeType="1"/>
                </p:cNvSpPr>
                <p:nvPr/>
              </p:nvSpPr>
              <p:spPr bwMode="auto">
                <a:xfrm flipH="1">
                  <a:off x="2924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7" name="Line 14769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8" name="Line 14770"/>
                <p:cNvSpPr>
                  <a:spLocks noChangeShapeType="1"/>
                </p:cNvSpPr>
                <p:nvPr/>
              </p:nvSpPr>
              <p:spPr bwMode="auto">
                <a:xfrm flipH="1">
                  <a:off x="245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39" name="Line 14771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0" name="Line 14772"/>
                <p:cNvSpPr>
                  <a:spLocks noChangeShapeType="1"/>
                </p:cNvSpPr>
                <p:nvPr/>
              </p:nvSpPr>
              <p:spPr bwMode="auto">
                <a:xfrm flipH="1">
                  <a:off x="3095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1" name="Line 14773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2" name="Line 14774"/>
                <p:cNvSpPr>
                  <a:spLocks noChangeShapeType="1"/>
                </p:cNvSpPr>
                <p:nvPr/>
              </p:nvSpPr>
              <p:spPr bwMode="auto">
                <a:xfrm flipH="1">
                  <a:off x="329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3" name="Line 1477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4" name="Line 14776"/>
                <p:cNvSpPr>
                  <a:spLocks noChangeShapeType="1"/>
                </p:cNvSpPr>
                <p:nvPr/>
              </p:nvSpPr>
              <p:spPr bwMode="auto">
                <a:xfrm flipH="1">
                  <a:off x="3122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5" name="Line 1477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6" name="Line 14778"/>
                <p:cNvSpPr>
                  <a:spLocks noChangeShapeType="1"/>
                </p:cNvSpPr>
                <p:nvPr/>
              </p:nvSpPr>
              <p:spPr bwMode="auto">
                <a:xfrm flipH="1">
                  <a:off x="308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7" name="Line 14779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8" name="Line 14780"/>
                <p:cNvSpPr>
                  <a:spLocks noChangeShapeType="1"/>
                </p:cNvSpPr>
                <p:nvPr/>
              </p:nvSpPr>
              <p:spPr bwMode="auto">
                <a:xfrm flipH="1">
                  <a:off x="342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49" name="Line 147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0" name="Line 14782"/>
                <p:cNvSpPr>
                  <a:spLocks noChangeShapeType="1"/>
                </p:cNvSpPr>
                <p:nvPr/>
              </p:nvSpPr>
              <p:spPr bwMode="auto">
                <a:xfrm flipH="1">
                  <a:off x="308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1" name="Line 147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2" name="Line 14784"/>
                <p:cNvSpPr>
                  <a:spLocks noChangeShapeType="1"/>
                </p:cNvSpPr>
                <p:nvPr/>
              </p:nvSpPr>
              <p:spPr bwMode="auto">
                <a:xfrm flipH="1">
                  <a:off x="289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3" name="Line 147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4" name="Line 14786"/>
                <p:cNvSpPr>
                  <a:spLocks noChangeShapeType="1"/>
                </p:cNvSpPr>
                <p:nvPr/>
              </p:nvSpPr>
              <p:spPr bwMode="auto">
                <a:xfrm flipH="1">
                  <a:off x="2903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5" name="Line 14787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6" name="Line 14788"/>
                <p:cNvSpPr>
                  <a:spLocks noChangeShapeType="1"/>
                </p:cNvSpPr>
                <p:nvPr/>
              </p:nvSpPr>
              <p:spPr bwMode="auto">
                <a:xfrm flipH="1">
                  <a:off x="2725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7" name="Line 1478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8" name="Line 14790"/>
                <p:cNvSpPr>
                  <a:spLocks noChangeShapeType="1"/>
                </p:cNvSpPr>
                <p:nvPr/>
              </p:nvSpPr>
              <p:spPr bwMode="auto">
                <a:xfrm flipH="1">
                  <a:off x="3061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59" name="Line 14791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0" name="Line 14792"/>
                <p:cNvSpPr>
                  <a:spLocks noChangeShapeType="1"/>
                </p:cNvSpPr>
                <p:nvPr/>
              </p:nvSpPr>
              <p:spPr bwMode="auto">
                <a:xfrm flipH="1">
                  <a:off x="301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1" name="Line 147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2" name="Line 14794"/>
                <p:cNvSpPr>
                  <a:spLocks noChangeShapeType="1"/>
                </p:cNvSpPr>
                <p:nvPr/>
              </p:nvSpPr>
              <p:spPr bwMode="auto">
                <a:xfrm flipH="1">
                  <a:off x="3108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3" name="Line 1479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4" name="Line 14796"/>
                <p:cNvSpPr>
                  <a:spLocks noChangeShapeType="1"/>
                </p:cNvSpPr>
                <p:nvPr/>
              </p:nvSpPr>
              <p:spPr bwMode="auto">
                <a:xfrm flipH="1">
                  <a:off x="269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5" name="Line 14797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6" name="Line 14798"/>
                <p:cNvSpPr>
                  <a:spLocks noChangeShapeType="1"/>
                </p:cNvSpPr>
                <p:nvPr/>
              </p:nvSpPr>
              <p:spPr bwMode="auto">
                <a:xfrm flipH="1">
                  <a:off x="2671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7" name="Line 14799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8" name="Line 14800"/>
                <p:cNvSpPr>
                  <a:spLocks noChangeShapeType="1"/>
                </p:cNvSpPr>
                <p:nvPr/>
              </p:nvSpPr>
              <p:spPr bwMode="auto">
                <a:xfrm flipH="1">
                  <a:off x="3409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69" name="Line 1480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0" name="Line 14802"/>
                <p:cNvSpPr>
                  <a:spLocks noChangeShapeType="1"/>
                </p:cNvSpPr>
                <p:nvPr/>
              </p:nvSpPr>
              <p:spPr bwMode="auto">
                <a:xfrm flipH="1">
                  <a:off x="3102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1" name="Line 14803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2" name="Line 14804"/>
                <p:cNvSpPr>
                  <a:spLocks noChangeShapeType="1"/>
                </p:cNvSpPr>
                <p:nvPr/>
              </p:nvSpPr>
              <p:spPr bwMode="auto">
                <a:xfrm flipH="1">
                  <a:off x="2623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3" name="Line 14805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4" name="Line 14806"/>
                <p:cNvSpPr>
                  <a:spLocks noChangeShapeType="1"/>
                </p:cNvSpPr>
                <p:nvPr/>
              </p:nvSpPr>
              <p:spPr bwMode="auto">
                <a:xfrm flipH="1">
                  <a:off x="308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5" name="Line 14807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6" name="Line 14808"/>
                <p:cNvSpPr>
                  <a:spLocks noChangeShapeType="1"/>
                </p:cNvSpPr>
                <p:nvPr/>
              </p:nvSpPr>
              <p:spPr bwMode="auto">
                <a:xfrm flipH="1">
                  <a:off x="3286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7" name="Line 14809"/>
                <p:cNvSpPr>
                  <a:spLocks noChangeShapeType="1"/>
                </p:cNvSpPr>
                <p:nvPr/>
              </p:nvSpPr>
              <p:spPr bwMode="auto">
                <a:xfrm flipH="1" flipV="1">
                  <a:off x="232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8" name="Line 14810"/>
                <p:cNvSpPr>
                  <a:spLocks noChangeShapeType="1"/>
                </p:cNvSpPr>
                <p:nvPr/>
              </p:nvSpPr>
              <p:spPr bwMode="auto">
                <a:xfrm flipH="1">
                  <a:off x="232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79" name="Line 14811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0" name="Line 14812"/>
                <p:cNvSpPr>
                  <a:spLocks noChangeShapeType="1"/>
                </p:cNvSpPr>
                <p:nvPr/>
              </p:nvSpPr>
              <p:spPr bwMode="auto">
                <a:xfrm flipH="1">
                  <a:off x="3013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1" name="Line 14813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2" name="Line 14814"/>
                <p:cNvSpPr>
                  <a:spLocks noChangeShapeType="1"/>
                </p:cNvSpPr>
                <p:nvPr/>
              </p:nvSpPr>
              <p:spPr bwMode="auto">
                <a:xfrm flipH="1">
                  <a:off x="3006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3" name="Line 14815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4" name="Line 14816"/>
                <p:cNvSpPr>
                  <a:spLocks noChangeShapeType="1"/>
                </p:cNvSpPr>
                <p:nvPr/>
              </p:nvSpPr>
              <p:spPr bwMode="auto">
                <a:xfrm flipH="1">
                  <a:off x="2753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5" name="Line 14817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6" name="Line 14818"/>
                <p:cNvSpPr>
                  <a:spLocks noChangeShapeType="1"/>
                </p:cNvSpPr>
                <p:nvPr/>
              </p:nvSpPr>
              <p:spPr bwMode="auto">
                <a:xfrm flipH="1">
                  <a:off x="265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7" name="Line 14819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8" name="Line 14820"/>
                <p:cNvSpPr>
                  <a:spLocks noChangeShapeType="1"/>
                </p:cNvSpPr>
                <p:nvPr/>
              </p:nvSpPr>
              <p:spPr bwMode="auto">
                <a:xfrm flipH="1">
                  <a:off x="2684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89" name="Line 148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0" name="Line 14822"/>
                <p:cNvSpPr>
                  <a:spLocks noChangeShapeType="1"/>
                </p:cNvSpPr>
                <p:nvPr/>
              </p:nvSpPr>
              <p:spPr bwMode="auto">
                <a:xfrm flipH="1">
                  <a:off x="296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1" name="Line 1482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2" name="Line 14824"/>
                <p:cNvSpPr>
                  <a:spLocks noChangeShapeType="1"/>
                </p:cNvSpPr>
                <p:nvPr/>
              </p:nvSpPr>
              <p:spPr bwMode="auto">
                <a:xfrm flipH="1">
                  <a:off x="2931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3" name="Line 14825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4" name="Line 14826"/>
                <p:cNvSpPr>
                  <a:spLocks noChangeShapeType="1"/>
                </p:cNvSpPr>
                <p:nvPr/>
              </p:nvSpPr>
              <p:spPr bwMode="auto">
                <a:xfrm flipH="1">
                  <a:off x="2814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5" name="Line 148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53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6" name="Line 14828"/>
                <p:cNvSpPr>
                  <a:spLocks noChangeShapeType="1"/>
                </p:cNvSpPr>
                <p:nvPr/>
              </p:nvSpPr>
              <p:spPr bwMode="auto">
                <a:xfrm flipH="1">
                  <a:off x="2766" y="153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7" name="Line 1482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8" name="Line 14830"/>
                <p:cNvSpPr>
                  <a:spLocks noChangeShapeType="1"/>
                </p:cNvSpPr>
                <p:nvPr/>
              </p:nvSpPr>
              <p:spPr bwMode="auto">
                <a:xfrm flipH="1">
                  <a:off x="289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199" name="Line 14831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0" name="Line 14832"/>
                <p:cNvSpPr>
                  <a:spLocks noChangeShapeType="1"/>
                </p:cNvSpPr>
                <p:nvPr/>
              </p:nvSpPr>
              <p:spPr bwMode="auto">
                <a:xfrm flipH="1">
                  <a:off x="2732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1" name="Line 1483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2" name="Line 14834"/>
                <p:cNvSpPr>
                  <a:spLocks noChangeShapeType="1"/>
                </p:cNvSpPr>
                <p:nvPr/>
              </p:nvSpPr>
              <p:spPr bwMode="auto">
                <a:xfrm flipH="1">
                  <a:off x="284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3" name="Line 14835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4" name="Line 14836"/>
                <p:cNvSpPr>
                  <a:spLocks noChangeShapeType="1"/>
                </p:cNvSpPr>
                <p:nvPr/>
              </p:nvSpPr>
              <p:spPr bwMode="auto">
                <a:xfrm flipH="1">
                  <a:off x="3279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5" name="Line 1483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6" name="Line 14838"/>
                <p:cNvSpPr>
                  <a:spLocks noChangeShapeType="1"/>
                </p:cNvSpPr>
                <p:nvPr/>
              </p:nvSpPr>
              <p:spPr bwMode="auto">
                <a:xfrm flipH="1">
                  <a:off x="2917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7" name="Line 14839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8" name="Line 14840"/>
                <p:cNvSpPr>
                  <a:spLocks noChangeShapeType="1"/>
                </p:cNvSpPr>
                <p:nvPr/>
              </p:nvSpPr>
              <p:spPr bwMode="auto">
                <a:xfrm flipH="1">
                  <a:off x="2801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09" name="Line 14841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0" name="Line 14842"/>
                <p:cNvSpPr>
                  <a:spLocks noChangeShapeType="1"/>
                </p:cNvSpPr>
                <p:nvPr/>
              </p:nvSpPr>
              <p:spPr bwMode="auto">
                <a:xfrm flipH="1">
                  <a:off x="2978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1" name="Line 1484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2" name="Line 14844"/>
                <p:cNvSpPr>
                  <a:spLocks noChangeShapeType="1"/>
                </p:cNvSpPr>
                <p:nvPr/>
              </p:nvSpPr>
              <p:spPr bwMode="auto">
                <a:xfrm flipH="1">
                  <a:off x="2821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3" name="Line 14845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4" name="Line 14846"/>
                <p:cNvSpPr>
                  <a:spLocks noChangeShapeType="1"/>
                </p:cNvSpPr>
                <p:nvPr/>
              </p:nvSpPr>
              <p:spPr bwMode="auto">
                <a:xfrm flipH="1">
                  <a:off x="3163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5" name="Line 14847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6" name="Line 14848"/>
                <p:cNvSpPr>
                  <a:spLocks noChangeShapeType="1"/>
                </p:cNvSpPr>
                <p:nvPr/>
              </p:nvSpPr>
              <p:spPr bwMode="auto">
                <a:xfrm flipH="1">
                  <a:off x="3156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7" name="Line 14849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8" name="Line 14850"/>
                <p:cNvSpPr>
                  <a:spLocks noChangeShapeType="1"/>
                </p:cNvSpPr>
                <p:nvPr/>
              </p:nvSpPr>
              <p:spPr bwMode="auto">
                <a:xfrm flipH="1">
                  <a:off x="2883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19" name="Line 1485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0" name="Line 14852"/>
                <p:cNvSpPr>
                  <a:spLocks noChangeShapeType="1"/>
                </p:cNvSpPr>
                <p:nvPr/>
              </p:nvSpPr>
              <p:spPr bwMode="auto">
                <a:xfrm flipH="1">
                  <a:off x="289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1" name="Line 14853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2" name="Line 14854"/>
                <p:cNvSpPr>
                  <a:spLocks noChangeShapeType="1"/>
                </p:cNvSpPr>
                <p:nvPr/>
              </p:nvSpPr>
              <p:spPr bwMode="auto">
                <a:xfrm flipH="1">
                  <a:off x="3115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3" name="Line 14855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4" name="Line 14856"/>
                <p:cNvSpPr>
                  <a:spLocks noChangeShapeType="1"/>
                </p:cNvSpPr>
                <p:nvPr/>
              </p:nvSpPr>
              <p:spPr bwMode="auto">
                <a:xfrm flipH="1">
                  <a:off x="2554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5" name="Line 14857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6" name="Line 14858"/>
                <p:cNvSpPr>
                  <a:spLocks noChangeShapeType="1"/>
                </p:cNvSpPr>
                <p:nvPr/>
              </p:nvSpPr>
              <p:spPr bwMode="auto">
                <a:xfrm flipH="1">
                  <a:off x="2691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7" name="Line 1485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8" name="Line 14860"/>
                <p:cNvSpPr>
                  <a:spLocks noChangeShapeType="1"/>
                </p:cNvSpPr>
                <p:nvPr/>
              </p:nvSpPr>
              <p:spPr bwMode="auto">
                <a:xfrm flipH="1">
                  <a:off x="289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29" name="Line 14861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0" name="Line 14862"/>
                <p:cNvSpPr>
                  <a:spLocks noChangeShapeType="1"/>
                </p:cNvSpPr>
                <p:nvPr/>
              </p:nvSpPr>
              <p:spPr bwMode="auto">
                <a:xfrm flipH="1">
                  <a:off x="254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1" name="Line 14863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2" name="Line 14864"/>
                <p:cNvSpPr>
                  <a:spLocks noChangeShapeType="1"/>
                </p:cNvSpPr>
                <p:nvPr/>
              </p:nvSpPr>
              <p:spPr bwMode="auto">
                <a:xfrm flipH="1">
                  <a:off x="2944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3" name="Line 14865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4" name="Line 14866"/>
                <p:cNvSpPr>
                  <a:spLocks noChangeShapeType="1"/>
                </p:cNvSpPr>
                <p:nvPr/>
              </p:nvSpPr>
              <p:spPr bwMode="auto">
                <a:xfrm flipH="1">
                  <a:off x="275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5" name="Line 1486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6" name="Line 14868"/>
                <p:cNvSpPr>
                  <a:spLocks noChangeShapeType="1"/>
                </p:cNvSpPr>
                <p:nvPr/>
              </p:nvSpPr>
              <p:spPr bwMode="auto">
                <a:xfrm flipH="1">
                  <a:off x="3108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7" name="Line 1486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8" name="Line 14870"/>
                <p:cNvSpPr>
                  <a:spLocks noChangeShapeType="1"/>
                </p:cNvSpPr>
                <p:nvPr/>
              </p:nvSpPr>
              <p:spPr bwMode="auto">
                <a:xfrm flipH="1">
                  <a:off x="2732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39" name="Line 1487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0" name="Line 14872"/>
                <p:cNvSpPr>
                  <a:spLocks noChangeShapeType="1"/>
                </p:cNvSpPr>
                <p:nvPr/>
              </p:nvSpPr>
              <p:spPr bwMode="auto">
                <a:xfrm flipH="1">
                  <a:off x="3102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1" name="Line 14873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2" name="Line 14874"/>
                <p:cNvSpPr>
                  <a:spLocks noChangeShapeType="1"/>
                </p:cNvSpPr>
                <p:nvPr/>
              </p:nvSpPr>
              <p:spPr bwMode="auto">
                <a:xfrm flipH="1">
                  <a:off x="254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3" name="Line 1487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4" name="Line 14876"/>
                <p:cNvSpPr>
                  <a:spLocks noChangeShapeType="1"/>
                </p:cNvSpPr>
                <p:nvPr/>
              </p:nvSpPr>
              <p:spPr bwMode="auto">
                <a:xfrm flipH="1">
                  <a:off x="276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5" name="Line 14877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6" name="Line 14878"/>
                <p:cNvSpPr>
                  <a:spLocks noChangeShapeType="1"/>
                </p:cNvSpPr>
                <p:nvPr/>
              </p:nvSpPr>
              <p:spPr bwMode="auto">
                <a:xfrm flipH="1">
                  <a:off x="2595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7" name="Line 148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8" name="Line 14880"/>
                <p:cNvSpPr>
                  <a:spLocks noChangeShapeType="1"/>
                </p:cNvSpPr>
                <p:nvPr/>
              </p:nvSpPr>
              <p:spPr bwMode="auto">
                <a:xfrm flipH="1">
                  <a:off x="2732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49" name="Line 148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0" name="Line 14882"/>
                <p:cNvSpPr>
                  <a:spLocks noChangeShapeType="1"/>
                </p:cNvSpPr>
                <p:nvPr/>
              </p:nvSpPr>
              <p:spPr bwMode="auto">
                <a:xfrm flipH="1">
                  <a:off x="291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1" name="Line 14883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2" name="Line 14884"/>
                <p:cNvSpPr>
                  <a:spLocks noChangeShapeType="1"/>
                </p:cNvSpPr>
                <p:nvPr/>
              </p:nvSpPr>
              <p:spPr bwMode="auto">
                <a:xfrm flipH="1">
                  <a:off x="268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3" name="Line 14885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4" name="Line 14886"/>
                <p:cNvSpPr>
                  <a:spLocks noChangeShapeType="1"/>
                </p:cNvSpPr>
                <p:nvPr/>
              </p:nvSpPr>
              <p:spPr bwMode="auto">
                <a:xfrm flipH="1">
                  <a:off x="3095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5" name="Line 14887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212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6" name="Line 14888"/>
                <p:cNvSpPr>
                  <a:spLocks noChangeShapeType="1"/>
                </p:cNvSpPr>
                <p:nvPr/>
              </p:nvSpPr>
              <p:spPr bwMode="auto">
                <a:xfrm flipH="1">
                  <a:off x="2582" y="212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7" name="Line 1488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8" name="Line 14890"/>
                <p:cNvSpPr>
                  <a:spLocks noChangeShapeType="1"/>
                </p:cNvSpPr>
                <p:nvPr/>
              </p:nvSpPr>
              <p:spPr bwMode="auto">
                <a:xfrm flipH="1">
                  <a:off x="296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59" name="Line 148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0" name="Line 14892"/>
                <p:cNvSpPr>
                  <a:spLocks noChangeShapeType="1"/>
                </p:cNvSpPr>
                <p:nvPr/>
              </p:nvSpPr>
              <p:spPr bwMode="auto">
                <a:xfrm flipH="1">
                  <a:off x="3129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1" name="Line 14893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2" name="Line 14894"/>
                <p:cNvSpPr>
                  <a:spLocks noChangeShapeType="1"/>
                </p:cNvSpPr>
                <p:nvPr/>
              </p:nvSpPr>
              <p:spPr bwMode="auto">
                <a:xfrm flipH="1">
                  <a:off x="268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3" name="Line 14895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4" name="Line 14896"/>
                <p:cNvSpPr>
                  <a:spLocks noChangeShapeType="1"/>
                </p:cNvSpPr>
                <p:nvPr/>
              </p:nvSpPr>
              <p:spPr bwMode="auto">
                <a:xfrm flipH="1">
                  <a:off x="336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5" name="Line 1489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6" name="Line 14898"/>
                <p:cNvSpPr>
                  <a:spLocks noChangeShapeType="1"/>
                </p:cNvSpPr>
                <p:nvPr/>
              </p:nvSpPr>
              <p:spPr bwMode="auto">
                <a:xfrm flipH="1">
                  <a:off x="299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7" name="Line 1489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8" name="Line 14900"/>
                <p:cNvSpPr>
                  <a:spLocks noChangeShapeType="1"/>
                </p:cNvSpPr>
                <p:nvPr/>
              </p:nvSpPr>
              <p:spPr bwMode="auto">
                <a:xfrm flipH="1">
                  <a:off x="2862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69" name="Line 14901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0" name="Line 14902"/>
                <p:cNvSpPr>
                  <a:spLocks noChangeShapeType="1"/>
                </p:cNvSpPr>
                <p:nvPr/>
              </p:nvSpPr>
              <p:spPr bwMode="auto">
                <a:xfrm flipH="1">
                  <a:off x="2876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1" name="Line 14903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2" name="Line 14904"/>
                <p:cNvSpPr>
                  <a:spLocks noChangeShapeType="1"/>
                </p:cNvSpPr>
                <p:nvPr/>
              </p:nvSpPr>
              <p:spPr bwMode="auto">
                <a:xfrm flipH="1">
                  <a:off x="2746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3" name="Line 14905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4" name="Line 14906"/>
                <p:cNvSpPr>
                  <a:spLocks noChangeShapeType="1"/>
                </p:cNvSpPr>
                <p:nvPr/>
              </p:nvSpPr>
              <p:spPr bwMode="auto">
                <a:xfrm flipH="1">
                  <a:off x="2814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5" name="Line 14907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6" name="Line 14908"/>
                <p:cNvSpPr>
                  <a:spLocks noChangeShapeType="1"/>
                </p:cNvSpPr>
                <p:nvPr/>
              </p:nvSpPr>
              <p:spPr bwMode="auto">
                <a:xfrm flipH="1">
                  <a:off x="3286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7" name="Line 1490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278" name="Line 14910"/>
                <p:cNvSpPr>
                  <a:spLocks noChangeShapeType="1"/>
                </p:cNvSpPr>
                <p:nvPr/>
              </p:nvSpPr>
              <p:spPr bwMode="auto">
                <a:xfrm flipH="1">
                  <a:off x="282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3" name="Group 15112"/>
              <p:cNvGrpSpPr>
                <a:grpSpLocks/>
              </p:cNvGrpSpPr>
              <p:nvPr/>
            </p:nvGrpSpPr>
            <p:grpSpPr bwMode="auto">
              <a:xfrm>
                <a:off x="2411" y="1385"/>
                <a:ext cx="1087" cy="896"/>
                <a:chOff x="2411" y="1385"/>
                <a:chExt cx="1087" cy="896"/>
              </a:xfrm>
            </p:grpSpPr>
            <p:sp>
              <p:nvSpPr>
                <p:cNvPr id="54879" name="Line 14912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0" name="Line 14913"/>
                <p:cNvSpPr>
                  <a:spLocks noChangeShapeType="1"/>
                </p:cNvSpPr>
                <p:nvPr/>
              </p:nvSpPr>
              <p:spPr bwMode="auto">
                <a:xfrm flipH="1">
                  <a:off x="2992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1" name="Line 149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2" name="Line 14915"/>
                <p:cNvSpPr>
                  <a:spLocks noChangeShapeType="1"/>
                </p:cNvSpPr>
                <p:nvPr/>
              </p:nvSpPr>
              <p:spPr bwMode="auto">
                <a:xfrm flipH="1">
                  <a:off x="263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3" name="Line 1491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4" name="Line 14917"/>
                <p:cNvSpPr>
                  <a:spLocks noChangeShapeType="1"/>
                </p:cNvSpPr>
                <p:nvPr/>
              </p:nvSpPr>
              <p:spPr bwMode="auto">
                <a:xfrm flipH="1">
                  <a:off x="2937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5" name="Line 1491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6" name="Line 14919"/>
                <p:cNvSpPr>
                  <a:spLocks noChangeShapeType="1"/>
                </p:cNvSpPr>
                <p:nvPr/>
              </p:nvSpPr>
              <p:spPr bwMode="auto">
                <a:xfrm flipH="1">
                  <a:off x="3026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7" name="Line 1492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8" name="Line 14921"/>
                <p:cNvSpPr>
                  <a:spLocks noChangeShapeType="1"/>
                </p:cNvSpPr>
                <p:nvPr/>
              </p:nvSpPr>
              <p:spPr bwMode="auto">
                <a:xfrm flipH="1">
                  <a:off x="323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89" name="Line 14922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0" name="Line 14923"/>
                <p:cNvSpPr>
                  <a:spLocks noChangeShapeType="1"/>
                </p:cNvSpPr>
                <p:nvPr/>
              </p:nvSpPr>
              <p:spPr bwMode="auto">
                <a:xfrm flipH="1">
                  <a:off x="2814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1" name="Line 14924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2" name="Line 14925"/>
                <p:cNvSpPr>
                  <a:spLocks noChangeShapeType="1"/>
                </p:cNvSpPr>
                <p:nvPr/>
              </p:nvSpPr>
              <p:spPr bwMode="auto">
                <a:xfrm flipH="1">
                  <a:off x="3054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3" name="Line 1492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4" name="Line 14927"/>
                <p:cNvSpPr>
                  <a:spLocks noChangeShapeType="1"/>
                </p:cNvSpPr>
                <p:nvPr/>
              </p:nvSpPr>
              <p:spPr bwMode="auto">
                <a:xfrm flipH="1">
                  <a:off x="312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5" name="Line 14928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6" name="Line 14929"/>
                <p:cNvSpPr>
                  <a:spLocks noChangeShapeType="1"/>
                </p:cNvSpPr>
                <p:nvPr/>
              </p:nvSpPr>
              <p:spPr bwMode="auto">
                <a:xfrm flipH="1">
                  <a:off x="335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7" name="Line 14930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8" name="Line 14931"/>
                <p:cNvSpPr>
                  <a:spLocks noChangeShapeType="1"/>
                </p:cNvSpPr>
                <p:nvPr/>
              </p:nvSpPr>
              <p:spPr bwMode="auto">
                <a:xfrm flipH="1">
                  <a:off x="282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99" name="Line 14932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0" name="Line 14933"/>
                <p:cNvSpPr>
                  <a:spLocks noChangeShapeType="1"/>
                </p:cNvSpPr>
                <p:nvPr/>
              </p:nvSpPr>
              <p:spPr bwMode="auto">
                <a:xfrm flipH="1">
                  <a:off x="330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1" name="Line 14934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2" name="Line 14935"/>
                <p:cNvSpPr>
                  <a:spLocks noChangeShapeType="1"/>
                </p:cNvSpPr>
                <p:nvPr/>
              </p:nvSpPr>
              <p:spPr bwMode="auto">
                <a:xfrm flipH="1">
                  <a:off x="2972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3" name="Line 1493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4" name="Line 14937"/>
                <p:cNvSpPr>
                  <a:spLocks noChangeShapeType="1"/>
                </p:cNvSpPr>
                <p:nvPr/>
              </p:nvSpPr>
              <p:spPr bwMode="auto">
                <a:xfrm flipH="1">
                  <a:off x="312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5" name="Line 14938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6" name="Line 14939"/>
                <p:cNvSpPr>
                  <a:spLocks noChangeShapeType="1"/>
                </p:cNvSpPr>
                <p:nvPr/>
              </p:nvSpPr>
              <p:spPr bwMode="auto">
                <a:xfrm flipH="1">
                  <a:off x="2719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7" name="Line 14940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8" name="Line 14941"/>
                <p:cNvSpPr>
                  <a:spLocks noChangeShapeType="1"/>
                </p:cNvSpPr>
                <p:nvPr/>
              </p:nvSpPr>
              <p:spPr bwMode="auto">
                <a:xfrm flipH="1">
                  <a:off x="2883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09" name="Line 149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0" name="Line 14943"/>
                <p:cNvSpPr>
                  <a:spLocks noChangeShapeType="1"/>
                </p:cNvSpPr>
                <p:nvPr/>
              </p:nvSpPr>
              <p:spPr bwMode="auto">
                <a:xfrm flipH="1">
                  <a:off x="284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1" name="Line 14944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2" name="Line 14945"/>
                <p:cNvSpPr>
                  <a:spLocks noChangeShapeType="1"/>
                </p:cNvSpPr>
                <p:nvPr/>
              </p:nvSpPr>
              <p:spPr bwMode="auto">
                <a:xfrm flipH="1">
                  <a:off x="2903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3" name="Line 14946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4" name="Line 14947"/>
                <p:cNvSpPr>
                  <a:spLocks noChangeShapeType="1"/>
                </p:cNvSpPr>
                <p:nvPr/>
              </p:nvSpPr>
              <p:spPr bwMode="auto">
                <a:xfrm flipH="1">
                  <a:off x="3067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5" name="Line 14948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6" name="Line 14949"/>
                <p:cNvSpPr>
                  <a:spLocks noChangeShapeType="1"/>
                </p:cNvSpPr>
                <p:nvPr/>
              </p:nvSpPr>
              <p:spPr bwMode="auto">
                <a:xfrm flipH="1">
                  <a:off x="3054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7" name="Line 14950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8" name="Line 14951"/>
                <p:cNvSpPr>
                  <a:spLocks noChangeShapeType="1"/>
                </p:cNvSpPr>
                <p:nvPr/>
              </p:nvSpPr>
              <p:spPr bwMode="auto">
                <a:xfrm flipH="1">
                  <a:off x="2623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19" name="Line 149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0" name="Line 14953"/>
                <p:cNvSpPr>
                  <a:spLocks noChangeShapeType="1"/>
                </p:cNvSpPr>
                <p:nvPr/>
              </p:nvSpPr>
              <p:spPr bwMode="auto">
                <a:xfrm flipH="1">
                  <a:off x="308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1" name="Line 14954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2" name="Line 14955"/>
                <p:cNvSpPr>
                  <a:spLocks noChangeShapeType="1"/>
                </p:cNvSpPr>
                <p:nvPr/>
              </p:nvSpPr>
              <p:spPr bwMode="auto">
                <a:xfrm flipH="1">
                  <a:off x="269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3" name="Line 14956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4" name="Line 14957"/>
                <p:cNvSpPr>
                  <a:spLocks noChangeShapeType="1"/>
                </p:cNvSpPr>
                <p:nvPr/>
              </p:nvSpPr>
              <p:spPr bwMode="auto">
                <a:xfrm flipH="1">
                  <a:off x="280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5" name="Line 14958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6" name="Line 14959"/>
                <p:cNvSpPr>
                  <a:spLocks noChangeShapeType="1"/>
                </p:cNvSpPr>
                <p:nvPr/>
              </p:nvSpPr>
              <p:spPr bwMode="auto">
                <a:xfrm flipH="1">
                  <a:off x="320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7" name="Line 149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8" name="Line 14961"/>
                <p:cNvSpPr>
                  <a:spLocks noChangeShapeType="1"/>
                </p:cNvSpPr>
                <p:nvPr/>
              </p:nvSpPr>
              <p:spPr bwMode="auto">
                <a:xfrm flipH="1">
                  <a:off x="2855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29" name="Line 14962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0" name="Line 14963"/>
                <p:cNvSpPr>
                  <a:spLocks noChangeShapeType="1"/>
                </p:cNvSpPr>
                <p:nvPr/>
              </p:nvSpPr>
              <p:spPr bwMode="auto">
                <a:xfrm flipH="1">
                  <a:off x="2705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1" name="Line 14964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2" name="Line 14965"/>
                <p:cNvSpPr>
                  <a:spLocks noChangeShapeType="1"/>
                </p:cNvSpPr>
                <p:nvPr/>
              </p:nvSpPr>
              <p:spPr bwMode="auto">
                <a:xfrm flipH="1">
                  <a:off x="257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3" name="Line 14966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4" name="Line 14967"/>
                <p:cNvSpPr>
                  <a:spLocks noChangeShapeType="1"/>
                </p:cNvSpPr>
                <p:nvPr/>
              </p:nvSpPr>
              <p:spPr bwMode="auto">
                <a:xfrm flipH="1">
                  <a:off x="2479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5" name="Line 1496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222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6" name="Line 14969"/>
                <p:cNvSpPr>
                  <a:spLocks noChangeShapeType="1"/>
                </p:cNvSpPr>
                <p:nvPr/>
              </p:nvSpPr>
              <p:spPr bwMode="auto">
                <a:xfrm flipH="1">
                  <a:off x="2862" y="222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7" name="Line 14970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8" name="Line 14971"/>
                <p:cNvSpPr>
                  <a:spLocks noChangeShapeType="1"/>
                </p:cNvSpPr>
                <p:nvPr/>
              </p:nvSpPr>
              <p:spPr bwMode="auto">
                <a:xfrm flipH="1">
                  <a:off x="3327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39" name="Line 14972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0" name="Line 14973"/>
                <p:cNvSpPr>
                  <a:spLocks noChangeShapeType="1"/>
                </p:cNvSpPr>
                <p:nvPr/>
              </p:nvSpPr>
              <p:spPr bwMode="auto">
                <a:xfrm flipH="1">
                  <a:off x="3067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1" name="Line 14974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2" name="Line 14975"/>
                <p:cNvSpPr>
                  <a:spLocks noChangeShapeType="1"/>
                </p:cNvSpPr>
                <p:nvPr/>
              </p:nvSpPr>
              <p:spPr bwMode="auto">
                <a:xfrm flipH="1">
                  <a:off x="2664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3" name="Line 14976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4" name="Line 14977"/>
                <p:cNvSpPr>
                  <a:spLocks noChangeShapeType="1"/>
                </p:cNvSpPr>
                <p:nvPr/>
              </p:nvSpPr>
              <p:spPr bwMode="auto">
                <a:xfrm flipH="1">
                  <a:off x="2527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5" name="Line 14978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6" name="Line 14979"/>
                <p:cNvSpPr>
                  <a:spLocks noChangeShapeType="1"/>
                </p:cNvSpPr>
                <p:nvPr/>
              </p:nvSpPr>
              <p:spPr bwMode="auto">
                <a:xfrm flipH="1">
                  <a:off x="3143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7" name="Line 1498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8" name="Line 14981"/>
                <p:cNvSpPr>
                  <a:spLocks noChangeShapeType="1"/>
                </p:cNvSpPr>
                <p:nvPr/>
              </p:nvSpPr>
              <p:spPr bwMode="auto">
                <a:xfrm flipH="1">
                  <a:off x="2780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49" name="Line 1498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0" name="Line 14983"/>
                <p:cNvSpPr>
                  <a:spLocks noChangeShapeType="1"/>
                </p:cNvSpPr>
                <p:nvPr/>
              </p:nvSpPr>
              <p:spPr bwMode="auto">
                <a:xfrm flipH="1">
                  <a:off x="2787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1" name="Line 14984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2" name="Line 14985"/>
                <p:cNvSpPr>
                  <a:spLocks noChangeShapeType="1"/>
                </p:cNvSpPr>
                <p:nvPr/>
              </p:nvSpPr>
              <p:spPr bwMode="auto">
                <a:xfrm flipH="1">
                  <a:off x="2643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3" name="Line 14986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4" name="Line 14987"/>
                <p:cNvSpPr>
                  <a:spLocks noChangeShapeType="1"/>
                </p:cNvSpPr>
                <p:nvPr/>
              </p:nvSpPr>
              <p:spPr bwMode="auto">
                <a:xfrm flipH="1">
                  <a:off x="3054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5" name="Line 14988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6" name="Line 14989"/>
                <p:cNvSpPr>
                  <a:spLocks noChangeShapeType="1"/>
                </p:cNvSpPr>
                <p:nvPr/>
              </p:nvSpPr>
              <p:spPr bwMode="auto">
                <a:xfrm flipH="1">
                  <a:off x="3320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7" name="Line 14990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8" name="Line 14991"/>
                <p:cNvSpPr>
                  <a:spLocks noChangeShapeType="1"/>
                </p:cNvSpPr>
                <p:nvPr/>
              </p:nvSpPr>
              <p:spPr bwMode="auto">
                <a:xfrm flipH="1">
                  <a:off x="2903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59" name="Line 14992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0" name="Line 14993"/>
                <p:cNvSpPr>
                  <a:spLocks noChangeShapeType="1"/>
                </p:cNvSpPr>
                <p:nvPr/>
              </p:nvSpPr>
              <p:spPr bwMode="auto">
                <a:xfrm flipH="1">
                  <a:off x="320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1" name="Line 14994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2" name="Line 14995"/>
                <p:cNvSpPr>
                  <a:spLocks noChangeShapeType="1"/>
                </p:cNvSpPr>
                <p:nvPr/>
              </p:nvSpPr>
              <p:spPr bwMode="auto">
                <a:xfrm flipH="1">
                  <a:off x="302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3" name="Line 14996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4" name="Line 14997"/>
                <p:cNvSpPr>
                  <a:spLocks noChangeShapeType="1"/>
                </p:cNvSpPr>
                <p:nvPr/>
              </p:nvSpPr>
              <p:spPr bwMode="auto">
                <a:xfrm flipH="1">
                  <a:off x="331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5" name="Line 14998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6" name="Line 14999"/>
                <p:cNvSpPr>
                  <a:spLocks noChangeShapeType="1"/>
                </p:cNvSpPr>
                <p:nvPr/>
              </p:nvSpPr>
              <p:spPr bwMode="auto">
                <a:xfrm flipH="1">
                  <a:off x="252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7" name="Line 150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8" name="Line 15001"/>
                <p:cNvSpPr>
                  <a:spLocks noChangeShapeType="1"/>
                </p:cNvSpPr>
                <p:nvPr/>
              </p:nvSpPr>
              <p:spPr bwMode="auto">
                <a:xfrm flipH="1">
                  <a:off x="276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69" name="Line 15002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0" name="Line 15003"/>
                <p:cNvSpPr>
                  <a:spLocks noChangeShapeType="1"/>
                </p:cNvSpPr>
                <p:nvPr/>
              </p:nvSpPr>
              <p:spPr bwMode="auto">
                <a:xfrm flipH="1">
                  <a:off x="2978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1" name="Line 1500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48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2" name="Line 15005"/>
                <p:cNvSpPr>
                  <a:spLocks noChangeShapeType="1"/>
                </p:cNvSpPr>
                <p:nvPr/>
              </p:nvSpPr>
              <p:spPr bwMode="auto">
                <a:xfrm flipH="1">
                  <a:off x="2917" y="148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3" name="Line 15006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4" name="Line 15007"/>
                <p:cNvSpPr>
                  <a:spLocks noChangeShapeType="1"/>
                </p:cNvSpPr>
                <p:nvPr/>
              </p:nvSpPr>
              <p:spPr bwMode="auto">
                <a:xfrm flipH="1">
                  <a:off x="2883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5" name="Line 1500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6" name="Line 15009"/>
                <p:cNvSpPr>
                  <a:spLocks noChangeShapeType="1"/>
                </p:cNvSpPr>
                <p:nvPr/>
              </p:nvSpPr>
              <p:spPr bwMode="auto">
                <a:xfrm flipH="1">
                  <a:off x="3088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7" name="Line 15010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8" name="Line 15011"/>
                <p:cNvSpPr>
                  <a:spLocks noChangeShapeType="1"/>
                </p:cNvSpPr>
                <p:nvPr/>
              </p:nvSpPr>
              <p:spPr bwMode="auto">
                <a:xfrm flipH="1">
                  <a:off x="290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79" name="Line 15012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0" name="Line 15013"/>
                <p:cNvSpPr>
                  <a:spLocks noChangeShapeType="1"/>
                </p:cNvSpPr>
                <p:nvPr/>
              </p:nvSpPr>
              <p:spPr bwMode="auto">
                <a:xfrm flipH="1">
                  <a:off x="288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1" name="Line 15014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2" name="Line 15015"/>
                <p:cNvSpPr>
                  <a:spLocks noChangeShapeType="1"/>
                </p:cNvSpPr>
                <p:nvPr/>
              </p:nvSpPr>
              <p:spPr bwMode="auto">
                <a:xfrm flipH="1">
                  <a:off x="2814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3" name="Line 15016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4" name="Line 15017"/>
                <p:cNvSpPr>
                  <a:spLocks noChangeShapeType="1"/>
                </p:cNvSpPr>
                <p:nvPr/>
              </p:nvSpPr>
              <p:spPr bwMode="auto">
                <a:xfrm flipH="1">
                  <a:off x="307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5" name="Line 150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6" name="Line 15019"/>
                <p:cNvSpPr>
                  <a:spLocks noChangeShapeType="1"/>
                </p:cNvSpPr>
                <p:nvPr/>
              </p:nvSpPr>
              <p:spPr bwMode="auto">
                <a:xfrm flipH="1">
                  <a:off x="291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7" name="Line 15020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8" name="Line 15021"/>
                <p:cNvSpPr>
                  <a:spLocks noChangeShapeType="1"/>
                </p:cNvSpPr>
                <p:nvPr/>
              </p:nvSpPr>
              <p:spPr bwMode="auto">
                <a:xfrm flipH="1">
                  <a:off x="295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89" name="Line 15022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22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0" name="Line 15023"/>
                <p:cNvSpPr>
                  <a:spLocks noChangeShapeType="1"/>
                </p:cNvSpPr>
                <p:nvPr/>
              </p:nvSpPr>
              <p:spPr bwMode="auto">
                <a:xfrm flipH="1">
                  <a:off x="2992" y="22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1" name="Line 15024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2" name="Line 15025"/>
                <p:cNvSpPr>
                  <a:spLocks noChangeShapeType="1"/>
                </p:cNvSpPr>
                <p:nvPr/>
              </p:nvSpPr>
              <p:spPr bwMode="auto">
                <a:xfrm flipH="1">
                  <a:off x="283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3" name="Line 150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4" name="Line 15027"/>
                <p:cNvSpPr>
                  <a:spLocks noChangeShapeType="1"/>
                </p:cNvSpPr>
                <p:nvPr/>
              </p:nvSpPr>
              <p:spPr bwMode="auto">
                <a:xfrm flipH="1">
                  <a:off x="2965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5" name="Line 15028"/>
                <p:cNvSpPr>
                  <a:spLocks noChangeShapeType="1"/>
                </p:cNvSpPr>
                <p:nvPr/>
              </p:nvSpPr>
              <p:spPr bwMode="auto">
                <a:xfrm flipH="1" flipV="1">
                  <a:off x="2411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6" name="Line 15029"/>
                <p:cNvSpPr>
                  <a:spLocks noChangeShapeType="1"/>
                </p:cNvSpPr>
                <p:nvPr/>
              </p:nvSpPr>
              <p:spPr bwMode="auto">
                <a:xfrm flipH="1">
                  <a:off x="2411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7" name="Line 15030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8" name="Line 15031"/>
                <p:cNvSpPr>
                  <a:spLocks noChangeShapeType="1"/>
                </p:cNvSpPr>
                <p:nvPr/>
              </p:nvSpPr>
              <p:spPr bwMode="auto">
                <a:xfrm flipH="1">
                  <a:off x="2814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999" name="Line 1503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0" name="Line 15033"/>
                <p:cNvSpPr>
                  <a:spLocks noChangeShapeType="1"/>
                </p:cNvSpPr>
                <p:nvPr/>
              </p:nvSpPr>
              <p:spPr bwMode="auto">
                <a:xfrm flipH="1">
                  <a:off x="302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1" name="Line 1503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2" name="Line 15035"/>
                <p:cNvSpPr>
                  <a:spLocks noChangeShapeType="1"/>
                </p:cNvSpPr>
                <p:nvPr/>
              </p:nvSpPr>
              <p:spPr bwMode="auto">
                <a:xfrm flipH="1">
                  <a:off x="2787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3" name="Line 1503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4" name="Line 15037"/>
                <p:cNvSpPr>
                  <a:spLocks noChangeShapeType="1"/>
                </p:cNvSpPr>
                <p:nvPr/>
              </p:nvSpPr>
              <p:spPr bwMode="auto">
                <a:xfrm flipH="1">
                  <a:off x="2794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5" name="Line 15038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6" name="Line 15039"/>
                <p:cNvSpPr>
                  <a:spLocks noChangeShapeType="1"/>
                </p:cNvSpPr>
                <p:nvPr/>
              </p:nvSpPr>
              <p:spPr bwMode="auto">
                <a:xfrm flipH="1">
                  <a:off x="2985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7" name="Line 15040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8" name="Line 15041"/>
                <p:cNvSpPr>
                  <a:spLocks noChangeShapeType="1"/>
                </p:cNvSpPr>
                <p:nvPr/>
              </p:nvSpPr>
              <p:spPr bwMode="auto">
                <a:xfrm flipH="1">
                  <a:off x="2643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09" name="Line 15042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0" name="Line 15043"/>
                <p:cNvSpPr>
                  <a:spLocks noChangeShapeType="1"/>
                </p:cNvSpPr>
                <p:nvPr/>
              </p:nvSpPr>
              <p:spPr bwMode="auto">
                <a:xfrm flipH="1">
                  <a:off x="3006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1" name="Line 150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2" name="Line 15045"/>
                <p:cNvSpPr>
                  <a:spLocks noChangeShapeType="1"/>
                </p:cNvSpPr>
                <p:nvPr/>
              </p:nvSpPr>
              <p:spPr bwMode="auto">
                <a:xfrm flipH="1">
                  <a:off x="276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3" name="Line 15046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4" name="Line 15047"/>
                <p:cNvSpPr>
                  <a:spLocks noChangeShapeType="1"/>
                </p:cNvSpPr>
                <p:nvPr/>
              </p:nvSpPr>
              <p:spPr bwMode="auto">
                <a:xfrm flipH="1">
                  <a:off x="3054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5" name="Line 15048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6" name="Line 15049"/>
                <p:cNvSpPr>
                  <a:spLocks noChangeShapeType="1"/>
                </p:cNvSpPr>
                <p:nvPr/>
              </p:nvSpPr>
              <p:spPr bwMode="auto">
                <a:xfrm flipH="1">
                  <a:off x="283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7" name="Line 15050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8" name="Line 15051"/>
                <p:cNvSpPr>
                  <a:spLocks noChangeShapeType="1"/>
                </p:cNvSpPr>
                <p:nvPr/>
              </p:nvSpPr>
              <p:spPr bwMode="auto">
                <a:xfrm flipH="1">
                  <a:off x="256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19" name="Line 15052"/>
                <p:cNvSpPr>
                  <a:spLocks noChangeShapeType="1"/>
                </p:cNvSpPr>
                <p:nvPr/>
              </p:nvSpPr>
              <p:spPr bwMode="auto">
                <a:xfrm flipH="1" flipV="1">
                  <a:off x="347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0" name="Line 15053"/>
                <p:cNvSpPr>
                  <a:spLocks noChangeShapeType="1"/>
                </p:cNvSpPr>
                <p:nvPr/>
              </p:nvSpPr>
              <p:spPr bwMode="auto">
                <a:xfrm flipH="1">
                  <a:off x="347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1" name="Line 15054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2" name="Line 15055"/>
                <p:cNvSpPr>
                  <a:spLocks noChangeShapeType="1"/>
                </p:cNvSpPr>
                <p:nvPr/>
              </p:nvSpPr>
              <p:spPr bwMode="auto">
                <a:xfrm flipH="1">
                  <a:off x="2944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3" name="Line 15056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4" name="Line 15057"/>
                <p:cNvSpPr>
                  <a:spLocks noChangeShapeType="1"/>
                </p:cNvSpPr>
                <p:nvPr/>
              </p:nvSpPr>
              <p:spPr bwMode="auto">
                <a:xfrm flipH="1">
                  <a:off x="3033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5" name="Line 15058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6" name="Line 15059"/>
                <p:cNvSpPr>
                  <a:spLocks noChangeShapeType="1"/>
                </p:cNvSpPr>
                <p:nvPr/>
              </p:nvSpPr>
              <p:spPr bwMode="auto">
                <a:xfrm flipH="1">
                  <a:off x="336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7" name="Line 1506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8" name="Line 15061"/>
                <p:cNvSpPr>
                  <a:spLocks noChangeShapeType="1"/>
                </p:cNvSpPr>
                <p:nvPr/>
              </p:nvSpPr>
              <p:spPr bwMode="auto">
                <a:xfrm flipH="1">
                  <a:off x="278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29" name="Line 150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0" name="Line 15063"/>
                <p:cNvSpPr>
                  <a:spLocks noChangeShapeType="1"/>
                </p:cNvSpPr>
                <p:nvPr/>
              </p:nvSpPr>
              <p:spPr bwMode="auto">
                <a:xfrm flipH="1">
                  <a:off x="295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1" name="Line 15064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2" name="Line 15065"/>
                <p:cNvSpPr>
                  <a:spLocks noChangeShapeType="1"/>
                </p:cNvSpPr>
                <p:nvPr/>
              </p:nvSpPr>
              <p:spPr bwMode="auto">
                <a:xfrm flipH="1">
                  <a:off x="3334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3" name="Line 1506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4" name="Line 15067"/>
                <p:cNvSpPr>
                  <a:spLocks noChangeShapeType="1"/>
                </p:cNvSpPr>
                <p:nvPr/>
              </p:nvSpPr>
              <p:spPr bwMode="auto">
                <a:xfrm flipH="1">
                  <a:off x="295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5" name="Line 150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38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6" name="Line 15069"/>
                <p:cNvSpPr>
                  <a:spLocks noChangeShapeType="1"/>
                </p:cNvSpPr>
                <p:nvPr/>
              </p:nvSpPr>
              <p:spPr bwMode="auto">
                <a:xfrm flipH="1">
                  <a:off x="3026" y="138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7" name="Line 15070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8" name="Line 15071"/>
                <p:cNvSpPr>
                  <a:spLocks noChangeShapeType="1"/>
                </p:cNvSpPr>
                <p:nvPr/>
              </p:nvSpPr>
              <p:spPr bwMode="auto">
                <a:xfrm flipH="1">
                  <a:off x="2924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39" name="Line 15072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0" name="Line 15073"/>
                <p:cNvSpPr>
                  <a:spLocks noChangeShapeType="1"/>
                </p:cNvSpPr>
                <p:nvPr/>
              </p:nvSpPr>
              <p:spPr bwMode="auto">
                <a:xfrm flipH="1">
                  <a:off x="334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1" name="Line 1507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2" name="Line 15075"/>
                <p:cNvSpPr>
                  <a:spLocks noChangeShapeType="1"/>
                </p:cNvSpPr>
                <p:nvPr/>
              </p:nvSpPr>
              <p:spPr bwMode="auto">
                <a:xfrm flipH="1">
                  <a:off x="304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3" name="Line 1507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4" name="Line 15077"/>
                <p:cNvSpPr>
                  <a:spLocks noChangeShapeType="1"/>
                </p:cNvSpPr>
                <p:nvPr/>
              </p:nvSpPr>
              <p:spPr bwMode="auto">
                <a:xfrm flipH="1">
                  <a:off x="308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5" name="Line 15078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6" name="Line 15079"/>
                <p:cNvSpPr>
                  <a:spLocks noChangeShapeType="1"/>
                </p:cNvSpPr>
                <p:nvPr/>
              </p:nvSpPr>
              <p:spPr bwMode="auto">
                <a:xfrm flipH="1">
                  <a:off x="2849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7" name="Line 15080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8" name="Line 15081"/>
                <p:cNvSpPr>
                  <a:spLocks noChangeShapeType="1"/>
                </p:cNvSpPr>
                <p:nvPr/>
              </p:nvSpPr>
              <p:spPr bwMode="auto">
                <a:xfrm flipH="1">
                  <a:off x="3266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49" name="Line 15082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0" name="Line 15083"/>
                <p:cNvSpPr>
                  <a:spLocks noChangeShapeType="1"/>
                </p:cNvSpPr>
                <p:nvPr/>
              </p:nvSpPr>
              <p:spPr bwMode="auto">
                <a:xfrm flipH="1">
                  <a:off x="267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1" name="Line 15084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2" name="Line 15085"/>
                <p:cNvSpPr>
                  <a:spLocks noChangeShapeType="1"/>
                </p:cNvSpPr>
                <p:nvPr/>
              </p:nvSpPr>
              <p:spPr bwMode="auto">
                <a:xfrm flipH="1">
                  <a:off x="3074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3" name="Line 1508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4" name="Line 15087"/>
                <p:cNvSpPr>
                  <a:spLocks noChangeShapeType="1"/>
                </p:cNvSpPr>
                <p:nvPr/>
              </p:nvSpPr>
              <p:spPr bwMode="auto">
                <a:xfrm flipH="1">
                  <a:off x="286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5" name="Line 15088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6" name="Line 15089"/>
                <p:cNvSpPr>
                  <a:spLocks noChangeShapeType="1"/>
                </p:cNvSpPr>
                <p:nvPr/>
              </p:nvSpPr>
              <p:spPr bwMode="auto">
                <a:xfrm flipH="1">
                  <a:off x="2883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7" name="Line 15090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8" name="Line 15091"/>
                <p:cNvSpPr>
                  <a:spLocks noChangeShapeType="1"/>
                </p:cNvSpPr>
                <p:nvPr/>
              </p:nvSpPr>
              <p:spPr bwMode="auto">
                <a:xfrm flipH="1">
                  <a:off x="298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59" name="Line 15092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0" name="Line 15093"/>
                <p:cNvSpPr>
                  <a:spLocks noChangeShapeType="1"/>
                </p:cNvSpPr>
                <p:nvPr/>
              </p:nvSpPr>
              <p:spPr bwMode="auto">
                <a:xfrm flipH="1">
                  <a:off x="3054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1" name="Line 1509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2" name="Line 15095"/>
                <p:cNvSpPr>
                  <a:spLocks noChangeShapeType="1"/>
                </p:cNvSpPr>
                <p:nvPr/>
              </p:nvSpPr>
              <p:spPr bwMode="auto">
                <a:xfrm flipH="1">
                  <a:off x="3238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3" name="Line 1509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4" name="Line 15097"/>
                <p:cNvSpPr>
                  <a:spLocks noChangeShapeType="1"/>
                </p:cNvSpPr>
                <p:nvPr/>
              </p:nvSpPr>
              <p:spPr bwMode="auto">
                <a:xfrm flipH="1">
                  <a:off x="3088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5" name="Line 15098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6" name="Line 15099"/>
                <p:cNvSpPr>
                  <a:spLocks noChangeShapeType="1"/>
                </p:cNvSpPr>
                <p:nvPr/>
              </p:nvSpPr>
              <p:spPr bwMode="auto">
                <a:xfrm flipH="1">
                  <a:off x="258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7" name="Line 151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8" name="Line 15101"/>
                <p:cNvSpPr>
                  <a:spLocks noChangeShapeType="1"/>
                </p:cNvSpPr>
                <p:nvPr/>
              </p:nvSpPr>
              <p:spPr bwMode="auto">
                <a:xfrm flipH="1">
                  <a:off x="2890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69" name="Line 15102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0" name="Line 15103"/>
                <p:cNvSpPr>
                  <a:spLocks noChangeShapeType="1"/>
                </p:cNvSpPr>
                <p:nvPr/>
              </p:nvSpPr>
              <p:spPr bwMode="auto">
                <a:xfrm flipH="1">
                  <a:off x="3225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1" name="Line 15104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2" name="Line 15105"/>
                <p:cNvSpPr>
                  <a:spLocks noChangeShapeType="1"/>
                </p:cNvSpPr>
                <p:nvPr/>
              </p:nvSpPr>
              <p:spPr bwMode="auto">
                <a:xfrm flipH="1">
                  <a:off x="324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3" name="Line 1510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4" name="Line 15107"/>
                <p:cNvSpPr>
                  <a:spLocks noChangeShapeType="1"/>
                </p:cNvSpPr>
                <p:nvPr/>
              </p:nvSpPr>
              <p:spPr bwMode="auto">
                <a:xfrm flipH="1">
                  <a:off x="295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5" name="Line 15108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6" name="Line 15109"/>
                <p:cNvSpPr>
                  <a:spLocks noChangeShapeType="1"/>
                </p:cNvSpPr>
                <p:nvPr/>
              </p:nvSpPr>
              <p:spPr bwMode="auto">
                <a:xfrm flipH="1">
                  <a:off x="2623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7" name="Line 151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224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5078" name="Line 15111"/>
                <p:cNvSpPr>
                  <a:spLocks noChangeShapeType="1"/>
                </p:cNvSpPr>
                <p:nvPr/>
              </p:nvSpPr>
              <p:spPr bwMode="auto">
                <a:xfrm flipH="1">
                  <a:off x="3033" y="224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4" name="Group 15313"/>
              <p:cNvGrpSpPr>
                <a:grpSpLocks/>
              </p:cNvGrpSpPr>
              <p:nvPr/>
            </p:nvGrpSpPr>
            <p:grpSpPr bwMode="auto">
              <a:xfrm>
                <a:off x="2349" y="1426"/>
                <a:ext cx="1190" cy="848"/>
                <a:chOff x="2349" y="1426"/>
                <a:chExt cx="1190" cy="848"/>
              </a:xfrm>
            </p:grpSpPr>
            <p:sp>
              <p:nvSpPr>
                <p:cNvPr id="54679" name="Line 1511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0" name="Line 15114"/>
                <p:cNvSpPr>
                  <a:spLocks noChangeShapeType="1"/>
                </p:cNvSpPr>
                <p:nvPr/>
              </p:nvSpPr>
              <p:spPr bwMode="auto">
                <a:xfrm flipH="1">
                  <a:off x="317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1" name="Line 15115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2" name="Line 15116"/>
                <p:cNvSpPr>
                  <a:spLocks noChangeShapeType="1"/>
                </p:cNvSpPr>
                <p:nvPr/>
              </p:nvSpPr>
              <p:spPr bwMode="auto">
                <a:xfrm flipH="1">
                  <a:off x="252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3" name="Line 151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4" name="Line 15118"/>
                <p:cNvSpPr>
                  <a:spLocks noChangeShapeType="1"/>
                </p:cNvSpPr>
                <p:nvPr/>
              </p:nvSpPr>
              <p:spPr bwMode="auto">
                <a:xfrm flipH="1">
                  <a:off x="289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5" name="Line 15119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6" name="Line 15120"/>
                <p:cNvSpPr>
                  <a:spLocks noChangeShapeType="1"/>
                </p:cNvSpPr>
                <p:nvPr/>
              </p:nvSpPr>
              <p:spPr bwMode="auto">
                <a:xfrm flipH="1">
                  <a:off x="337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7" name="Line 15121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51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8" name="Line 15122"/>
                <p:cNvSpPr>
                  <a:spLocks noChangeShapeType="1"/>
                </p:cNvSpPr>
                <p:nvPr/>
              </p:nvSpPr>
              <p:spPr bwMode="auto">
                <a:xfrm flipH="1">
                  <a:off x="3327" y="151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89" name="Line 1512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0" name="Line 15124"/>
                <p:cNvSpPr>
                  <a:spLocks noChangeShapeType="1"/>
                </p:cNvSpPr>
                <p:nvPr/>
              </p:nvSpPr>
              <p:spPr bwMode="auto">
                <a:xfrm flipH="1">
                  <a:off x="2760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1" name="Line 15125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2" name="Line 15126"/>
                <p:cNvSpPr>
                  <a:spLocks noChangeShapeType="1"/>
                </p:cNvSpPr>
                <p:nvPr/>
              </p:nvSpPr>
              <p:spPr bwMode="auto">
                <a:xfrm flipH="1">
                  <a:off x="2520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3" name="Line 15127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4" name="Line 15128"/>
                <p:cNvSpPr>
                  <a:spLocks noChangeShapeType="1"/>
                </p:cNvSpPr>
                <p:nvPr/>
              </p:nvSpPr>
              <p:spPr bwMode="auto">
                <a:xfrm flipH="1">
                  <a:off x="3197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5" name="Line 15129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6" name="Line 15130"/>
                <p:cNvSpPr>
                  <a:spLocks noChangeShapeType="1"/>
                </p:cNvSpPr>
                <p:nvPr/>
              </p:nvSpPr>
              <p:spPr bwMode="auto">
                <a:xfrm flipH="1">
                  <a:off x="314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7" name="Line 15131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42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8" name="Line 15132"/>
                <p:cNvSpPr>
                  <a:spLocks noChangeShapeType="1"/>
                </p:cNvSpPr>
                <p:nvPr/>
              </p:nvSpPr>
              <p:spPr bwMode="auto">
                <a:xfrm flipH="1">
                  <a:off x="2903" y="142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99" name="Line 151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0" name="Line 15134"/>
                <p:cNvSpPr>
                  <a:spLocks noChangeShapeType="1"/>
                </p:cNvSpPr>
                <p:nvPr/>
              </p:nvSpPr>
              <p:spPr bwMode="auto">
                <a:xfrm flipH="1">
                  <a:off x="307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1" name="Line 151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2" name="Line 15136"/>
                <p:cNvSpPr>
                  <a:spLocks noChangeShapeType="1"/>
                </p:cNvSpPr>
                <p:nvPr/>
              </p:nvSpPr>
              <p:spPr bwMode="auto">
                <a:xfrm flipH="1">
                  <a:off x="2903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3" name="Line 15137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4" name="Line 15138"/>
                <p:cNvSpPr>
                  <a:spLocks noChangeShapeType="1"/>
                </p:cNvSpPr>
                <p:nvPr/>
              </p:nvSpPr>
              <p:spPr bwMode="auto">
                <a:xfrm flipH="1">
                  <a:off x="245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5" name="Line 15139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6" name="Line 15140"/>
                <p:cNvSpPr>
                  <a:spLocks noChangeShapeType="1"/>
                </p:cNvSpPr>
                <p:nvPr/>
              </p:nvSpPr>
              <p:spPr bwMode="auto">
                <a:xfrm flipH="1">
                  <a:off x="3314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7" name="Line 15141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8" name="Line 15142"/>
                <p:cNvSpPr>
                  <a:spLocks noChangeShapeType="1"/>
                </p:cNvSpPr>
                <p:nvPr/>
              </p:nvSpPr>
              <p:spPr bwMode="auto">
                <a:xfrm flipH="1">
                  <a:off x="273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09" name="Line 15143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0" name="Line 15144"/>
                <p:cNvSpPr>
                  <a:spLocks noChangeShapeType="1"/>
                </p:cNvSpPr>
                <p:nvPr/>
              </p:nvSpPr>
              <p:spPr bwMode="auto">
                <a:xfrm flipH="1">
                  <a:off x="2527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1" name="Line 15145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2" name="Line 15146"/>
                <p:cNvSpPr>
                  <a:spLocks noChangeShapeType="1"/>
                </p:cNvSpPr>
                <p:nvPr/>
              </p:nvSpPr>
              <p:spPr bwMode="auto">
                <a:xfrm flipH="1">
                  <a:off x="2944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3" name="Line 1514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4" name="Line 15148"/>
                <p:cNvSpPr>
                  <a:spLocks noChangeShapeType="1"/>
                </p:cNvSpPr>
                <p:nvPr/>
              </p:nvSpPr>
              <p:spPr bwMode="auto">
                <a:xfrm flipH="1">
                  <a:off x="282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5" name="Line 15149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51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6" name="Line 15150"/>
                <p:cNvSpPr>
                  <a:spLocks noChangeShapeType="1"/>
                </p:cNvSpPr>
                <p:nvPr/>
              </p:nvSpPr>
              <p:spPr bwMode="auto">
                <a:xfrm flipH="1">
                  <a:off x="2903" y="151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7" name="Line 1515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8" name="Line 15152"/>
                <p:cNvSpPr>
                  <a:spLocks noChangeShapeType="1"/>
                </p:cNvSpPr>
                <p:nvPr/>
              </p:nvSpPr>
              <p:spPr bwMode="auto">
                <a:xfrm flipH="1">
                  <a:off x="3108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19" name="Line 1515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0" name="Line 15154"/>
                <p:cNvSpPr>
                  <a:spLocks noChangeShapeType="1"/>
                </p:cNvSpPr>
                <p:nvPr/>
              </p:nvSpPr>
              <p:spPr bwMode="auto">
                <a:xfrm flipH="1">
                  <a:off x="284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1" name="Line 1515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2" name="Line 15156"/>
                <p:cNvSpPr>
                  <a:spLocks noChangeShapeType="1"/>
                </p:cNvSpPr>
                <p:nvPr/>
              </p:nvSpPr>
              <p:spPr bwMode="auto">
                <a:xfrm flipH="1">
                  <a:off x="2698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3" name="Line 1515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4" name="Line 15158"/>
                <p:cNvSpPr>
                  <a:spLocks noChangeShapeType="1"/>
                </p:cNvSpPr>
                <p:nvPr/>
              </p:nvSpPr>
              <p:spPr bwMode="auto">
                <a:xfrm flipH="1">
                  <a:off x="2602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5" name="Line 15159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6" name="Line 15160"/>
                <p:cNvSpPr>
                  <a:spLocks noChangeShapeType="1"/>
                </p:cNvSpPr>
                <p:nvPr/>
              </p:nvSpPr>
              <p:spPr bwMode="auto">
                <a:xfrm flipH="1">
                  <a:off x="271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7" name="Line 15161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8" name="Line 15162"/>
                <p:cNvSpPr>
                  <a:spLocks noChangeShapeType="1"/>
                </p:cNvSpPr>
                <p:nvPr/>
              </p:nvSpPr>
              <p:spPr bwMode="auto">
                <a:xfrm flipH="1">
                  <a:off x="2513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29" name="Line 1516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0" name="Line 15164"/>
                <p:cNvSpPr>
                  <a:spLocks noChangeShapeType="1"/>
                </p:cNvSpPr>
                <p:nvPr/>
              </p:nvSpPr>
              <p:spPr bwMode="auto">
                <a:xfrm flipH="1">
                  <a:off x="2910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1" name="Line 1516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22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2" name="Line 15166"/>
                <p:cNvSpPr>
                  <a:spLocks noChangeShapeType="1"/>
                </p:cNvSpPr>
                <p:nvPr/>
              </p:nvSpPr>
              <p:spPr bwMode="auto">
                <a:xfrm flipH="1">
                  <a:off x="2958" y="22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3" name="Line 151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4" name="Line 15168"/>
                <p:cNvSpPr>
                  <a:spLocks noChangeShapeType="1"/>
                </p:cNvSpPr>
                <p:nvPr/>
              </p:nvSpPr>
              <p:spPr bwMode="auto">
                <a:xfrm flipH="1">
                  <a:off x="2869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5" name="Line 15169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6" name="Line 15170"/>
                <p:cNvSpPr>
                  <a:spLocks noChangeShapeType="1"/>
                </p:cNvSpPr>
                <p:nvPr/>
              </p:nvSpPr>
              <p:spPr bwMode="auto">
                <a:xfrm flipH="1">
                  <a:off x="3204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7" name="Line 15171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8" name="Line 15172"/>
                <p:cNvSpPr>
                  <a:spLocks noChangeShapeType="1"/>
                </p:cNvSpPr>
                <p:nvPr/>
              </p:nvSpPr>
              <p:spPr bwMode="auto">
                <a:xfrm flipH="1">
                  <a:off x="266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39" name="Line 1517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0" name="Line 15174"/>
                <p:cNvSpPr>
                  <a:spLocks noChangeShapeType="1"/>
                </p:cNvSpPr>
                <p:nvPr/>
              </p:nvSpPr>
              <p:spPr bwMode="auto">
                <a:xfrm flipH="1">
                  <a:off x="3088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1" name="Line 15175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2" name="Line 15176"/>
                <p:cNvSpPr>
                  <a:spLocks noChangeShapeType="1"/>
                </p:cNvSpPr>
                <p:nvPr/>
              </p:nvSpPr>
              <p:spPr bwMode="auto">
                <a:xfrm flipH="1">
                  <a:off x="326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3" name="Line 15177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4" name="Line 15178"/>
                <p:cNvSpPr>
                  <a:spLocks noChangeShapeType="1"/>
                </p:cNvSpPr>
                <p:nvPr/>
              </p:nvSpPr>
              <p:spPr bwMode="auto">
                <a:xfrm flipH="1">
                  <a:off x="263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5" name="Line 1517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219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6" name="Line 15180"/>
                <p:cNvSpPr>
                  <a:spLocks noChangeShapeType="1"/>
                </p:cNvSpPr>
                <p:nvPr/>
              </p:nvSpPr>
              <p:spPr bwMode="auto">
                <a:xfrm flipH="1">
                  <a:off x="2678" y="219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7" name="Line 15181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8" name="Line 15182"/>
                <p:cNvSpPr>
                  <a:spLocks noChangeShapeType="1"/>
                </p:cNvSpPr>
                <p:nvPr/>
              </p:nvSpPr>
              <p:spPr bwMode="auto">
                <a:xfrm flipH="1">
                  <a:off x="3334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49" name="Line 15183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0" name="Line 15184"/>
                <p:cNvSpPr>
                  <a:spLocks noChangeShapeType="1"/>
                </p:cNvSpPr>
                <p:nvPr/>
              </p:nvSpPr>
              <p:spPr bwMode="auto">
                <a:xfrm flipH="1">
                  <a:off x="301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1" name="Line 15185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2" name="Line 15186"/>
                <p:cNvSpPr>
                  <a:spLocks noChangeShapeType="1"/>
                </p:cNvSpPr>
                <p:nvPr/>
              </p:nvSpPr>
              <p:spPr bwMode="auto">
                <a:xfrm flipH="1">
                  <a:off x="311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3" name="Line 151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4" name="Line 15188"/>
                <p:cNvSpPr>
                  <a:spLocks noChangeShapeType="1"/>
                </p:cNvSpPr>
                <p:nvPr/>
              </p:nvSpPr>
              <p:spPr bwMode="auto">
                <a:xfrm flipH="1">
                  <a:off x="295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5" name="Line 15189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6" name="Line 15190"/>
                <p:cNvSpPr>
                  <a:spLocks noChangeShapeType="1"/>
                </p:cNvSpPr>
                <p:nvPr/>
              </p:nvSpPr>
              <p:spPr bwMode="auto">
                <a:xfrm flipH="1">
                  <a:off x="3136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7" name="Line 151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8" name="Line 15192"/>
                <p:cNvSpPr>
                  <a:spLocks noChangeShapeType="1"/>
                </p:cNvSpPr>
                <p:nvPr/>
              </p:nvSpPr>
              <p:spPr bwMode="auto">
                <a:xfrm flipH="1">
                  <a:off x="310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59" name="Line 1519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0" name="Line 15194"/>
                <p:cNvSpPr>
                  <a:spLocks noChangeShapeType="1"/>
                </p:cNvSpPr>
                <p:nvPr/>
              </p:nvSpPr>
              <p:spPr bwMode="auto">
                <a:xfrm flipH="1">
                  <a:off x="291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1" name="Line 15195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2" name="Line 15196"/>
                <p:cNvSpPr>
                  <a:spLocks noChangeShapeType="1"/>
                </p:cNvSpPr>
                <p:nvPr/>
              </p:nvSpPr>
              <p:spPr bwMode="auto">
                <a:xfrm flipH="1">
                  <a:off x="3006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3" name="Line 15197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4" name="Line 15198"/>
                <p:cNvSpPr>
                  <a:spLocks noChangeShapeType="1"/>
                </p:cNvSpPr>
                <p:nvPr/>
              </p:nvSpPr>
              <p:spPr bwMode="auto">
                <a:xfrm flipH="1">
                  <a:off x="305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5" name="Line 15199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6" name="Line 15200"/>
                <p:cNvSpPr>
                  <a:spLocks noChangeShapeType="1"/>
                </p:cNvSpPr>
                <p:nvPr/>
              </p:nvSpPr>
              <p:spPr bwMode="auto">
                <a:xfrm flipH="1">
                  <a:off x="3074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7" name="Line 15201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8" name="Line 15202"/>
                <p:cNvSpPr>
                  <a:spLocks noChangeShapeType="1"/>
                </p:cNvSpPr>
                <p:nvPr/>
              </p:nvSpPr>
              <p:spPr bwMode="auto">
                <a:xfrm flipH="1">
                  <a:off x="267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69" name="Line 1520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0" name="Line 15204"/>
                <p:cNvSpPr>
                  <a:spLocks noChangeShapeType="1"/>
                </p:cNvSpPr>
                <p:nvPr/>
              </p:nvSpPr>
              <p:spPr bwMode="auto">
                <a:xfrm flipH="1">
                  <a:off x="295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1" name="Line 15205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2" name="Line 15206"/>
                <p:cNvSpPr>
                  <a:spLocks noChangeShapeType="1"/>
                </p:cNvSpPr>
                <p:nvPr/>
              </p:nvSpPr>
              <p:spPr bwMode="auto">
                <a:xfrm flipH="1">
                  <a:off x="2965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3" name="Line 15207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4" name="Line 15208"/>
                <p:cNvSpPr>
                  <a:spLocks noChangeShapeType="1"/>
                </p:cNvSpPr>
                <p:nvPr/>
              </p:nvSpPr>
              <p:spPr bwMode="auto">
                <a:xfrm flipH="1">
                  <a:off x="2637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5" name="Line 152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6" name="Line 15210"/>
                <p:cNvSpPr>
                  <a:spLocks noChangeShapeType="1"/>
                </p:cNvSpPr>
                <p:nvPr/>
              </p:nvSpPr>
              <p:spPr bwMode="auto">
                <a:xfrm flipH="1">
                  <a:off x="2965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7" name="Line 15211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8" name="Line 15212"/>
                <p:cNvSpPr>
                  <a:spLocks noChangeShapeType="1"/>
                </p:cNvSpPr>
                <p:nvPr/>
              </p:nvSpPr>
              <p:spPr bwMode="auto">
                <a:xfrm flipH="1">
                  <a:off x="3259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79" name="Line 152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0" name="Line 15214"/>
                <p:cNvSpPr>
                  <a:spLocks noChangeShapeType="1"/>
                </p:cNvSpPr>
                <p:nvPr/>
              </p:nvSpPr>
              <p:spPr bwMode="auto">
                <a:xfrm flipH="1">
                  <a:off x="2828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1" name="Line 15215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2" name="Line 15216"/>
                <p:cNvSpPr>
                  <a:spLocks noChangeShapeType="1"/>
                </p:cNvSpPr>
                <p:nvPr/>
              </p:nvSpPr>
              <p:spPr bwMode="auto">
                <a:xfrm flipH="1">
                  <a:off x="2595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3" name="Line 15217"/>
                <p:cNvSpPr>
                  <a:spLocks noChangeShapeType="1"/>
                </p:cNvSpPr>
                <p:nvPr/>
              </p:nvSpPr>
              <p:spPr bwMode="auto">
                <a:xfrm flipH="1" flipV="1">
                  <a:off x="236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4" name="Line 15218"/>
                <p:cNvSpPr>
                  <a:spLocks noChangeShapeType="1"/>
                </p:cNvSpPr>
                <p:nvPr/>
              </p:nvSpPr>
              <p:spPr bwMode="auto">
                <a:xfrm flipH="1">
                  <a:off x="236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5" name="Line 15219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6" name="Line 15220"/>
                <p:cNvSpPr>
                  <a:spLocks noChangeShapeType="1"/>
                </p:cNvSpPr>
                <p:nvPr/>
              </p:nvSpPr>
              <p:spPr bwMode="auto">
                <a:xfrm flipH="1">
                  <a:off x="316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7" name="Line 15221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8" name="Line 15222"/>
                <p:cNvSpPr>
                  <a:spLocks noChangeShapeType="1"/>
                </p:cNvSpPr>
                <p:nvPr/>
              </p:nvSpPr>
              <p:spPr bwMode="auto">
                <a:xfrm flipH="1">
                  <a:off x="2650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89" name="Line 15223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0" name="Line 15224"/>
                <p:cNvSpPr>
                  <a:spLocks noChangeShapeType="1"/>
                </p:cNvSpPr>
                <p:nvPr/>
              </p:nvSpPr>
              <p:spPr bwMode="auto">
                <a:xfrm flipH="1">
                  <a:off x="257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1" name="Line 15225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2" name="Line 15226"/>
                <p:cNvSpPr>
                  <a:spLocks noChangeShapeType="1"/>
                </p:cNvSpPr>
                <p:nvPr/>
              </p:nvSpPr>
              <p:spPr bwMode="auto">
                <a:xfrm flipH="1">
                  <a:off x="2664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3" name="Line 152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4" name="Line 15228"/>
                <p:cNvSpPr>
                  <a:spLocks noChangeShapeType="1"/>
                </p:cNvSpPr>
                <p:nvPr/>
              </p:nvSpPr>
              <p:spPr bwMode="auto">
                <a:xfrm flipH="1">
                  <a:off x="2766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5" name="Line 152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6" name="Line 15230"/>
                <p:cNvSpPr>
                  <a:spLocks noChangeShapeType="1"/>
                </p:cNvSpPr>
                <p:nvPr/>
              </p:nvSpPr>
              <p:spPr bwMode="auto">
                <a:xfrm flipH="1">
                  <a:off x="2978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7" name="Line 15231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8" name="Line 15232"/>
                <p:cNvSpPr>
                  <a:spLocks noChangeShapeType="1"/>
                </p:cNvSpPr>
                <p:nvPr/>
              </p:nvSpPr>
              <p:spPr bwMode="auto">
                <a:xfrm flipH="1">
                  <a:off x="2520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799" name="Line 15233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0" name="Line 15234"/>
                <p:cNvSpPr>
                  <a:spLocks noChangeShapeType="1"/>
                </p:cNvSpPr>
                <p:nvPr/>
              </p:nvSpPr>
              <p:spPr bwMode="auto">
                <a:xfrm flipH="1">
                  <a:off x="258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1" name="Line 15235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2" name="Line 15236"/>
                <p:cNvSpPr>
                  <a:spLocks noChangeShapeType="1"/>
                </p:cNvSpPr>
                <p:nvPr/>
              </p:nvSpPr>
              <p:spPr bwMode="auto">
                <a:xfrm flipH="1">
                  <a:off x="3307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3" name="Line 15237"/>
                <p:cNvSpPr>
                  <a:spLocks noChangeShapeType="1"/>
                </p:cNvSpPr>
                <p:nvPr/>
              </p:nvSpPr>
              <p:spPr bwMode="auto">
                <a:xfrm flipH="1" flipV="1">
                  <a:off x="2349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4" name="Line 15238"/>
                <p:cNvSpPr>
                  <a:spLocks noChangeShapeType="1"/>
                </p:cNvSpPr>
                <p:nvPr/>
              </p:nvSpPr>
              <p:spPr bwMode="auto">
                <a:xfrm flipH="1">
                  <a:off x="2349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5" name="Line 15239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6" name="Line 15240"/>
                <p:cNvSpPr>
                  <a:spLocks noChangeShapeType="1"/>
                </p:cNvSpPr>
                <p:nvPr/>
              </p:nvSpPr>
              <p:spPr bwMode="auto">
                <a:xfrm flipH="1">
                  <a:off x="294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7" name="Line 15241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8" name="Line 15242"/>
                <p:cNvSpPr>
                  <a:spLocks noChangeShapeType="1"/>
                </p:cNvSpPr>
                <p:nvPr/>
              </p:nvSpPr>
              <p:spPr bwMode="auto">
                <a:xfrm flipH="1">
                  <a:off x="2855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09" name="Line 1524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0" name="Line 15244"/>
                <p:cNvSpPr>
                  <a:spLocks noChangeShapeType="1"/>
                </p:cNvSpPr>
                <p:nvPr/>
              </p:nvSpPr>
              <p:spPr bwMode="auto">
                <a:xfrm flipH="1">
                  <a:off x="2937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1" name="Line 15245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2" name="Line 15246"/>
                <p:cNvSpPr>
                  <a:spLocks noChangeShapeType="1"/>
                </p:cNvSpPr>
                <p:nvPr/>
              </p:nvSpPr>
              <p:spPr bwMode="auto">
                <a:xfrm flipH="1">
                  <a:off x="2568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3" name="Line 15247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4" name="Line 15248"/>
                <p:cNvSpPr>
                  <a:spLocks noChangeShapeType="1"/>
                </p:cNvSpPr>
                <p:nvPr/>
              </p:nvSpPr>
              <p:spPr bwMode="auto">
                <a:xfrm flipH="1">
                  <a:off x="2924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5" name="Line 1524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6" name="Line 15250"/>
                <p:cNvSpPr>
                  <a:spLocks noChangeShapeType="1"/>
                </p:cNvSpPr>
                <p:nvPr/>
              </p:nvSpPr>
              <p:spPr bwMode="auto">
                <a:xfrm flipH="1">
                  <a:off x="267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7" name="Line 1525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8" name="Line 15252"/>
                <p:cNvSpPr>
                  <a:spLocks noChangeShapeType="1"/>
                </p:cNvSpPr>
                <p:nvPr/>
              </p:nvSpPr>
              <p:spPr bwMode="auto">
                <a:xfrm flipH="1">
                  <a:off x="295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19" name="Line 1525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0" name="Line 15254"/>
                <p:cNvSpPr>
                  <a:spLocks noChangeShapeType="1"/>
                </p:cNvSpPr>
                <p:nvPr/>
              </p:nvSpPr>
              <p:spPr bwMode="auto">
                <a:xfrm flipH="1">
                  <a:off x="293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1" name="Line 152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2" name="Line 15256"/>
                <p:cNvSpPr>
                  <a:spLocks noChangeShapeType="1"/>
                </p:cNvSpPr>
                <p:nvPr/>
              </p:nvSpPr>
              <p:spPr bwMode="auto">
                <a:xfrm flipH="1">
                  <a:off x="304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3" name="Line 152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4" name="Line 15258"/>
                <p:cNvSpPr>
                  <a:spLocks noChangeShapeType="1"/>
                </p:cNvSpPr>
                <p:nvPr/>
              </p:nvSpPr>
              <p:spPr bwMode="auto">
                <a:xfrm flipH="1">
                  <a:off x="308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5" name="Line 152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6" name="Line 15260"/>
                <p:cNvSpPr>
                  <a:spLocks noChangeShapeType="1"/>
                </p:cNvSpPr>
                <p:nvPr/>
              </p:nvSpPr>
              <p:spPr bwMode="auto">
                <a:xfrm flipH="1">
                  <a:off x="306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7" name="Line 1526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8" name="Line 15262"/>
                <p:cNvSpPr>
                  <a:spLocks noChangeShapeType="1"/>
                </p:cNvSpPr>
                <p:nvPr/>
              </p:nvSpPr>
              <p:spPr bwMode="auto">
                <a:xfrm flipH="1">
                  <a:off x="2773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29" name="Line 152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0" name="Line 15264"/>
                <p:cNvSpPr>
                  <a:spLocks noChangeShapeType="1"/>
                </p:cNvSpPr>
                <p:nvPr/>
              </p:nvSpPr>
              <p:spPr bwMode="auto">
                <a:xfrm flipH="1">
                  <a:off x="265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1" name="Line 15265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2" name="Line 15266"/>
                <p:cNvSpPr>
                  <a:spLocks noChangeShapeType="1"/>
                </p:cNvSpPr>
                <p:nvPr/>
              </p:nvSpPr>
              <p:spPr bwMode="auto">
                <a:xfrm flipH="1">
                  <a:off x="307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3" name="Line 152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4" name="Line 15268"/>
                <p:cNvSpPr>
                  <a:spLocks noChangeShapeType="1"/>
                </p:cNvSpPr>
                <p:nvPr/>
              </p:nvSpPr>
              <p:spPr bwMode="auto">
                <a:xfrm flipH="1">
                  <a:off x="2835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5" name="Line 1526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6" name="Line 15270"/>
                <p:cNvSpPr>
                  <a:spLocks noChangeShapeType="1"/>
                </p:cNvSpPr>
                <p:nvPr/>
              </p:nvSpPr>
              <p:spPr bwMode="auto">
                <a:xfrm flipH="1">
                  <a:off x="2937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7" name="Line 15271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8" name="Line 15272"/>
                <p:cNvSpPr>
                  <a:spLocks noChangeShapeType="1"/>
                </p:cNvSpPr>
                <p:nvPr/>
              </p:nvSpPr>
              <p:spPr bwMode="auto">
                <a:xfrm flipH="1">
                  <a:off x="3238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39" name="Line 1527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0" name="Line 15274"/>
                <p:cNvSpPr>
                  <a:spLocks noChangeShapeType="1"/>
                </p:cNvSpPr>
                <p:nvPr/>
              </p:nvSpPr>
              <p:spPr bwMode="auto">
                <a:xfrm flipH="1">
                  <a:off x="293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1" name="Line 15275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2" name="Line 15276"/>
                <p:cNvSpPr>
                  <a:spLocks noChangeShapeType="1"/>
                </p:cNvSpPr>
                <p:nvPr/>
              </p:nvSpPr>
              <p:spPr bwMode="auto">
                <a:xfrm flipH="1">
                  <a:off x="315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3" name="Line 15277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4" name="Line 15278"/>
                <p:cNvSpPr>
                  <a:spLocks noChangeShapeType="1"/>
                </p:cNvSpPr>
                <p:nvPr/>
              </p:nvSpPr>
              <p:spPr bwMode="auto">
                <a:xfrm flipH="1">
                  <a:off x="2924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5" name="Line 15279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6" name="Line 15280"/>
                <p:cNvSpPr>
                  <a:spLocks noChangeShapeType="1"/>
                </p:cNvSpPr>
                <p:nvPr/>
              </p:nvSpPr>
              <p:spPr bwMode="auto">
                <a:xfrm flipH="1">
                  <a:off x="283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7" name="Line 15281"/>
                <p:cNvSpPr>
                  <a:spLocks noChangeShapeType="1"/>
                </p:cNvSpPr>
                <p:nvPr/>
              </p:nvSpPr>
              <p:spPr bwMode="auto">
                <a:xfrm flipH="1" flipV="1">
                  <a:off x="351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8" name="Line 15282"/>
                <p:cNvSpPr>
                  <a:spLocks noChangeShapeType="1"/>
                </p:cNvSpPr>
                <p:nvPr/>
              </p:nvSpPr>
              <p:spPr bwMode="auto">
                <a:xfrm flipH="1">
                  <a:off x="351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49" name="Line 15283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0" name="Line 15284"/>
                <p:cNvSpPr>
                  <a:spLocks noChangeShapeType="1"/>
                </p:cNvSpPr>
                <p:nvPr/>
              </p:nvSpPr>
              <p:spPr bwMode="auto">
                <a:xfrm flipH="1">
                  <a:off x="2664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1" name="Line 15285"/>
                <p:cNvSpPr>
                  <a:spLocks noChangeShapeType="1"/>
                </p:cNvSpPr>
                <p:nvPr/>
              </p:nvSpPr>
              <p:spPr bwMode="auto">
                <a:xfrm flipH="1" flipV="1">
                  <a:off x="350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2" name="Line 15286"/>
                <p:cNvSpPr>
                  <a:spLocks noChangeShapeType="1"/>
                </p:cNvSpPr>
                <p:nvPr/>
              </p:nvSpPr>
              <p:spPr bwMode="auto">
                <a:xfrm flipH="1">
                  <a:off x="350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3" name="Line 15287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4" name="Line 15288"/>
                <p:cNvSpPr>
                  <a:spLocks noChangeShapeType="1"/>
                </p:cNvSpPr>
                <p:nvPr/>
              </p:nvSpPr>
              <p:spPr bwMode="auto">
                <a:xfrm flipH="1">
                  <a:off x="2534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5" name="Line 1528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6" name="Line 15290"/>
                <p:cNvSpPr>
                  <a:spLocks noChangeShapeType="1"/>
                </p:cNvSpPr>
                <p:nvPr/>
              </p:nvSpPr>
              <p:spPr bwMode="auto">
                <a:xfrm flipH="1">
                  <a:off x="267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7" name="Line 1529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8" name="Line 15292"/>
                <p:cNvSpPr>
                  <a:spLocks noChangeShapeType="1"/>
                </p:cNvSpPr>
                <p:nvPr/>
              </p:nvSpPr>
              <p:spPr bwMode="auto">
                <a:xfrm flipH="1">
                  <a:off x="2937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59" name="Line 152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0" name="Line 15294"/>
                <p:cNvSpPr>
                  <a:spLocks noChangeShapeType="1"/>
                </p:cNvSpPr>
                <p:nvPr/>
              </p:nvSpPr>
              <p:spPr bwMode="auto">
                <a:xfrm flipH="1">
                  <a:off x="3122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1" name="Line 1529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2" name="Line 15296"/>
                <p:cNvSpPr>
                  <a:spLocks noChangeShapeType="1"/>
                </p:cNvSpPr>
                <p:nvPr/>
              </p:nvSpPr>
              <p:spPr bwMode="auto">
                <a:xfrm flipH="1">
                  <a:off x="2739" y="218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3" name="Line 15297"/>
                <p:cNvSpPr>
                  <a:spLocks noChangeShapeType="1"/>
                </p:cNvSpPr>
                <p:nvPr/>
              </p:nvSpPr>
              <p:spPr bwMode="auto">
                <a:xfrm flipH="1" flipV="1">
                  <a:off x="3416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4" name="Line 15298"/>
                <p:cNvSpPr>
                  <a:spLocks noChangeShapeType="1"/>
                </p:cNvSpPr>
                <p:nvPr/>
              </p:nvSpPr>
              <p:spPr bwMode="auto">
                <a:xfrm flipH="1">
                  <a:off x="3416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5" name="Line 15299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6" name="Line 15300"/>
                <p:cNvSpPr>
                  <a:spLocks noChangeShapeType="1"/>
                </p:cNvSpPr>
                <p:nvPr/>
              </p:nvSpPr>
              <p:spPr bwMode="auto">
                <a:xfrm flipH="1">
                  <a:off x="2801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7" name="Line 15301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8" name="Line 15302"/>
                <p:cNvSpPr>
                  <a:spLocks noChangeShapeType="1"/>
                </p:cNvSpPr>
                <p:nvPr/>
              </p:nvSpPr>
              <p:spPr bwMode="auto">
                <a:xfrm flipH="1">
                  <a:off x="3355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69" name="Line 15303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0" name="Line 15304"/>
                <p:cNvSpPr>
                  <a:spLocks noChangeShapeType="1"/>
                </p:cNvSpPr>
                <p:nvPr/>
              </p:nvSpPr>
              <p:spPr bwMode="auto">
                <a:xfrm flipH="1">
                  <a:off x="3129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1" name="Line 1530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2" name="Line 15306"/>
                <p:cNvSpPr>
                  <a:spLocks noChangeShapeType="1"/>
                </p:cNvSpPr>
                <p:nvPr/>
              </p:nvSpPr>
              <p:spPr bwMode="auto">
                <a:xfrm flipH="1">
                  <a:off x="295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3" name="Line 15307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4" name="Line 15308"/>
                <p:cNvSpPr>
                  <a:spLocks noChangeShapeType="1"/>
                </p:cNvSpPr>
                <p:nvPr/>
              </p:nvSpPr>
              <p:spPr bwMode="auto">
                <a:xfrm flipH="1">
                  <a:off x="268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5" name="Line 1530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6" name="Line 15310"/>
                <p:cNvSpPr>
                  <a:spLocks noChangeShapeType="1"/>
                </p:cNvSpPr>
                <p:nvPr/>
              </p:nvSpPr>
              <p:spPr bwMode="auto">
                <a:xfrm flipH="1">
                  <a:off x="278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7" name="Line 153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878" name="Line 15312"/>
                <p:cNvSpPr>
                  <a:spLocks noChangeShapeType="1"/>
                </p:cNvSpPr>
                <p:nvPr/>
              </p:nvSpPr>
              <p:spPr bwMode="auto">
                <a:xfrm flipH="1">
                  <a:off x="2808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5" name="Group 15514"/>
              <p:cNvGrpSpPr>
                <a:grpSpLocks/>
              </p:cNvGrpSpPr>
              <p:nvPr/>
            </p:nvGrpSpPr>
            <p:grpSpPr bwMode="auto">
              <a:xfrm>
                <a:off x="2356" y="1406"/>
                <a:ext cx="1115" cy="807"/>
                <a:chOff x="2356" y="1406"/>
                <a:chExt cx="1115" cy="807"/>
              </a:xfrm>
            </p:grpSpPr>
            <p:sp>
              <p:nvSpPr>
                <p:cNvPr id="54479" name="Line 15314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0" name="Line 15315"/>
                <p:cNvSpPr>
                  <a:spLocks noChangeShapeType="1"/>
                </p:cNvSpPr>
                <p:nvPr/>
              </p:nvSpPr>
              <p:spPr bwMode="auto">
                <a:xfrm flipH="1">
                  <a:off x="319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1" name="Line 15316"/>
                <p:cNvSpPr>
                  <a:spLocks noChangeShapeType="1"/>
                </p:cNvSpPr>
                <p:nvPr/>
              </p:nvSpPr>
              <p:spPr bwMode="auto">
                <a:xfrm flipH="1" flipV="1">
                  <a:off x="242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2" name="Line 15317"/>
                <p:cNvSpPr>
                  <a:spLocks noChangeShapeType="1"/>
                </p:cNvSpPr>
                <p:nvPr/>
              </p:nvSpPr>
              <p:spPr bwMode="auto">
                <a:xfrm flipH="1">
                  <a:off x="242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3" name="Line 1531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4" name="Line 15319"/>
                <p:cNvSpPr>
                  <a:spLocks noChangeShapeType="1"/>
                </p:cNvSpPr>
                <p:nvPr/>
              </p:nvSpPr>
              <p:spPr bwMode="auto">
                <a:xfrm flipH="1">
                  <a:off x="2678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5" name="Line 15320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6" name="Line 15321"/>
                <p:cNvSpPr>
                  <a:spLocks noChangeShapeType="1"/>
                </p:cNvSpPr>
                <p:nvPr/>
              </p:nvSpPr>
              <p:spPr bwMode="auto">
                <a:xfrm flipH="1">
                  <a:off x="258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7" name="Line 15322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8" name="Line 15323"/>
                <p:cNvSpPr>
                  <a:spLocks noChangeShapeType="1"/>
                </p:cNvSpPr>
                <p:nvPr/>
              </p:nvSpPr>
              <p:spPr bwMode="auto">
                <a:xfrm flipH="1">
                  <a:off x="279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89" name="Line 15324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0" name="Line 15325"/>
                <p:cNvSpPr>
                  <a:spLocks noChangeShapeType="1"/>
                </p:cNvSpPr>
                <p:nvPr/>
              </p:nvSpPr>
              <p:spPr bwMode="auto">
                <a:xfrm flipH="1">
                  <a:off x="263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1" name="Line 153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2" name="Line 15327"/>
                <p:cNvSpPr>
                  <a:spLocks noChangeShapeType="1"/>
                </p:cNvSpPr>
                <p:nvPr/>
              </p:nvSpPr>
              <p:spPr bwMode="auto">
                <a:xfrm flipH="1">
                  <a:off x="262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3" name="Line 1532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4" name="Line 15329"/>
                <p:cNvSpPr>
                  <a:spLocks noChangeShapeType="1"/>
                </p:cNvSpPr>
                <p:nvPr/>
              </p:nvSpPr>
              <p:spPr bwMode="auto">
                <a:xfrm flipH="1">
                  <a:off x="2896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5" name="Line 15330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6" name="Line 15331"/>
                <p:cNvSpPr>
                  <a:spLocks noChangeShapeType="1"/>
                </p:cNvSpPr>
                <p:nvPr/>
              </p:nvSpPr>
              <p:spPr bwMode="auto">
                <a:xfrm flipH="1">
                  <a:off x="3054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7" name="Line 1533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8" name="Line 15333"/>
                <p:cNvSpPr>
                  <a:spLocks noChangeShapeType="1"/>
                </p:cNvSpPr>
                <p:nvPr/>
              </p:nvSpPr>
              <p:spPr bwMode="auto">
                <a:xfrm flipH="1">
                  <a:off x="304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99" name="Line 15334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0" name="Line 15335"/>
                <p:cNvSpPr>
                  <a:spLocks noChangeShapeType="1"/>
                </p:cNvSpPr>
                <p:nvPr/>
              </p:nvSpPr>
              <p:spPr bwMode="auto">
                <a:xfrm flipH="1">
                  <a:off x="257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1" name="Line 15336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2" name="Line 15337"/>
                <p:cNvSpPr>
                  <a:spLocks noChangeShapeType="1"/>
                </p:cNvSpPr>
                <p:nvPr/>
              </p:nvSpPr>
              <p:spPr bwMode="auto">
                <a:xfrm flipH="1">
                  <a:off x="3211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3" name="Line 15338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4" name="Line 15339"/>
                <p:cNvSpPr>
                  <a:spLocks noChangeShapeType="1"/>
                </p:cNvSpPr>
                <p:nvPr/>
              </p:nvSpPr>
              <p:spPr bwMode="auto">
                <a:xfrm flipH="1">
                  <a:off x="2595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5" name="Line 1534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6" name="Line 15341"/>
                <p:cNvSpPr>
                  <a:spLocks noChangeShapeType="1"/>
                </p:cNvSpPr>
                <p:nvPr/>
              </p:nvSpPr>
              <p:spPr bwMode="auto">
                <a:xfrm flipH="1">
                  <a:off x="3040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7" name="Line 15342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8" name="Line 15343"/>
                <p:cNvSpPr>
                  <a:spLocks noChangeShapeType="1"/>
                </p:cNvSpPr>
                <p:nvPr/>
              </p:nvSpPr>
              <p:spPr bwMode="auto">
                <a:xfrm flipH="1">
                  <a:off x="3061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09" name="Line 1534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0" name="Line 15345"/>
                <p:cNvSpPr>
                  <a:spLocks noChangeShapeType="1"/>
                </p:cNvSpPr>
                <p:nvPr/>
              </p:nvSpPr>
              <p:spPr bwMode="auto">
                <a:xfrm flipH="1">
                  <a:off x="312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1" name="Line 15346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2" name="Line 15347"/>
                <p:cNvSpPr>
                  <a:spLocks noChangeShapeType="1"/>
                </p:cNvSpPr>
                <p:nvPr/>
              </p:nvSpPr>
              <p:spPr bwMode="auto">
                <a:xfrm flipH="1">
                  <a:off x="306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3" name="Line 15348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4" name="Line 15349"/>
                <p:cNvSpPr>
                  <a:spLocks noChangeShapeType="1"/>
                </p:cNvSpPr>
                <p:nvPr/>
              </p:nvSpPr>
              <p:spPr bwMode="auto">
                <a:xfrm flipH="1">
                  <a:off x="300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5" name="Line 15350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6" name="Line 15351"/>
                <p:cNvSpPr>
                  <a:spLocks noChangeShapeType="1"/>
                </p:cNvSpPr>
                <p:nvPr/>
              </p:nvSpPr>
              <p:spPr bwMode="auto">
                <a:xfrm flipH="1">
                  <a:off x="2876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7" name="Line 153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8" name="Line 15353"/>
                <p:cNvSpPr>
                  <a:spLocks noChangeShapeType="1"/>
                </p:cNvSpPr>
                <p:nvPr/>
              </p:nvSpPr>
              <p:spPr bwMode="auto">
                <a:xfrm flipH="1">
                  <a:off x="3033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19" name="Line 15354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0" name="Line 15355"/>
                <p:cNvSpPr>
                  <a:spLocks noChangeShapeType="1"/>
                </p:cNvSpPr>
                <p:nvPr/>
              </p:nvSpPr>
              <p:spPr bwMode="auto">
                <a:xfrm flipH="1">
                  <a:off x="317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1" name="Line 15356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2" name="Line 15357"/>
                <p:cNvSpPr>
                  <a:spLocks noChangeShapeType="1"/>
                </p:cNvSpPr>
                <p:nvPr/>
              </p:nvSpPr>
              <p:spPr bwMode="auto">
                <a:xfrm flipH="1">
                  <a:off x="298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3" name="Line 15358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4" name="Line 15359"/>
                <p:cNvSpPr>
                  <a:spLocks noChangeShapeType="1"/>
                </p:cNvSpPr>
                <p:nvPr/>
              </p:nvSpPr>
              <p:spPr bwMode="auto">
                <a:xfrm flipH="1">
                  <a:off x="2780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5" name="Line 15360"/>
                <p:cNvSpPr>
                  <a:spLocks noChangeShapeType="1"/>
                </p:cNvSpPr>
                <p:nvPr/>
              </p:nvSpPr>
              <p:spPr bwMode="auto">
                <a:xfrm flipH="1" flipV="1">
                  <a:off x="3444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6" name="Line 15361"/>
                <p:cNvSpPr>
                  <a:spLocks noChangeShapeType="1"/>
                </p:cNvSpPr>
                <p:nvPr/>
              </p:nvSpPr>
              <p:spPr bwMode="auto">
                <a:xfrm flipH="1">
                  <a:off x="3444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7" name="Line 15362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8" name="Line 15363"/>
                <p:cNvSpPr>
                  <a:spLocks noChangeShapeType="1"/>
                </p:cNvSpPr>
                <p:nvPr/>
              </p:nvSpPr>
              <p:spPr bwMode="auto">
                <a:xfrm flipH="1">
                  <a:off x="271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29" name="Line 153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0" name="Line 15365"/>
                <p:cNvSpPr>
                  <a:spLocks noChangeShapeType="1"/>
                </p:cNvSpPr>
                <p:nvPr/>
              </p:nvSpPr>
              <p:spPr bwMode="auto">
                <a:xfrm flipH="1">
                  <a:off x="298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1" name="Line 15366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2" name="Line 15367"/>
                <p:cNvSpPr>
                  <a:spLocks noChangeShapeType="1"/>
                </p:cNvSpPr>
                <p:nvPr/>
              </p:nvSpPr>
              <p:spPr bwMode="auto">
                <a:xfrm flipH="1">
                  <a:off x="2903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3" name="Line 1536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4" name="Line 15369"/>
                <p:cNvSpPr>
                  <a:spLocks noChangeShapeType="1"/>
                </p:cNvSpPr>
                <p:nvPr/>
              </p:nvSpPr>
              <p:spPr bwMode="auto">
                <a:xfrm flipH="1">
                  <a:off x="2937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5" name="Line 1537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6" name="Line 15371"/>
                <p:cNvSpPr>
                  <a:spLocks noChangeShapeType="1"/>
                </p:cNvSpPr>
                <p:nvPr/>
              </p:nvSpPr>
              <p:spPr bwMode="auto">
                <a:xfrm flipH="1">
                  <a:off x="284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7" name="Line 15372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8" name="Line 15373"/>
                <p:cNvSpPr>
                  <a:spLocks noChangeShapeType="1"/>
                </p:cNvSpPr>
                <p:nvPr/>
              </p:nvSpPr>
              <p:spPr bwMode="auto">
                <a:xfrm flipH="1">
                  <a:off x="3423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39" name="Line 15374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0" name="Line 15375"/>
                <p:cNvSpPr>
                  <a:spLocks noChangeShapeType="1"/>
                </p:cNvSpPr>
                <p:nvPr/>
              </p:nvSpPr>
              <p:spPr bwMode="auto">
                <a:xfrm flipH="1">
                  <a:off x="3108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1" name="Line 153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2" name="Line 15377"/>
                <p:cNvSpPr>
                  <a:spLocks noChangeShapeType="1"/>
                </p:cNvSpPr>
                <p:nvPr/>
              </p:nvSpPr>
              <p:spPr bwMode="auto">
                <a:xfrm flipH="1">
                  <a:off x="2821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3" name="Line 1537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4" name="Line 15379"/>
                <p:cNvSpPr>
                  <a:spLocks noChangeShapeType="1"/>
                </p:cNvSpPr>
                <p:nvPr/>
              </p:nvSpPr>
              <p:spPr bwMode="auto">
                <a:xfrm flipH="1">
                  <a:off x="2862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5" name="Line 15380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6" name="Line 15381"/>
                <p:cNvSpPr>
                  <a:spLocks noChangeShapeType="1"/>
                </p:cNvSpPr>
                <p:nvPr/>
              </p:nvSpPr>
              <p:spPr bwMode="auto">
                <a:xfrm flipH="1">
                  <a:off x="258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7" name="Line 15382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8" name="Line 15383"/>
                <p:cNvSpPr>
                  <a:spLocks noChangeShapeType="1"/>
                </p:cNvSpPr>
                <p:nvPr/>
              </p:nvSpPr>
              <p:spPr bwMode="auto">
                <a:xfrm flipH="1">
                  <a:off x="2541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49" name="Line 15384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0" name="Line 15385"/>
                <p:cNvSpPr>
                  <a:spLocks noChangeShapeType="1"/>
                </p:cNvSpPr>
                <p:nvPr/>
              </p:nvSpPr>
              <p:spPr bwMode="auto">
                <a:xfrm flipH="1">
                  <a:off x="307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1" name="Line 1538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2" name="Line 15387"/>
                <p:cNvSpPr>
                  <a:spLocks noChangeShapeType="1"/>
                </p:cNvSpPr>
                <p:nvPr/>
              </p:nvSpPr>
              <p:spPr bwMode="auto">
                <a:xfrm flipH="1">
                  <a:off x="2821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3" name="Line 15388"/>
                <p:cNvSpPr>
                  <a:spLocks noChangeShapeType="1"/>
                </p:cNvSpPr>
                <p:nvPr/>
              </p:nvSpPr>
              <p:spPr bwMode="auto">
                <a:xfrm flipH="1" flipV="1">
                  <a:off x="240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4" name="Line 15389"/>
                <p:cNvSpPr>
                  <a:spLocks noChangeShapeType="1"/>
                </p:cNvSpPr>
                <p:nvPr/>
              </p:nvSpPr>
              <p:spPr bwMode="auto">
                <a:xfrm flipH="1">
                  <a:off x="240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5" name="Line 1539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6" name="Line 15391"/>
                <p:cNvSpPr>
                  <a:spLocks noChangeShapeType="1"/>
                </p:cNvSpPr>
                <p:nvPr/>
              </p:nvSpPr>
              <p:spPr bwMode="auto">
                <a:xfrm flipH="1">
                  <a:off x="299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7" name="Line 15392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8" name="Line 15393"/>
                <p:cNvSpPr>
                  <a:spLocks noChangeShapeType="1"/>
                </p:cNvSpPr>
                <p:nvPr/>
              </p:nvSpPr>
              <p:spPr bwMode="auto">
                <a:xfrm flipH="1">
                  <a:off x="2671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59" name="Line 1539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0" name="Line 15395"/>
                <p:cNvSpPr>
                  <a:spLocks noChangeShapeType="1"/>
                </p:cNvSpPr>
                <p:nvPr/>
              </p:nvSpPr>
              <p:spPr bwMode="auto">
                <a:xfrm flipH="1">
                  <a:off x="312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1" name="Line 1539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2" name="Line 15397"/>
                <p:cNvSpPr>
                  <a:spLocks noChangeShapeType="1"/>
                </p:cNvSpPr>
                <p:nvPr/>
              </p:nvSpPr>
              <p:spPr bwMode="auto">
                <a:xfrm flipH="1">
                  <a:off x="263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3" name="Line 15398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4" name="Line 15399"/>
                <p:cNvSpPr>
                  <a:spLocks noChangeShapeType="1"/>
                </p:cNvSpPr>
                <p:nvPr/>
              </p:nvSpPr>
              <p:spPr bwMode="auto">
                <a:xfrm flipH="1">
                  <a:off x="2541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5" name="Line 154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6" name="Line 15401"/>
                <p:cNvSpPr>
                  <a:spLocks noChangeShapeType="1"/>
                </p:cNvSpPr>
                <p:nvPr/>
              </p:nvSpPr>
              <p:spPr bwMode="auto">
                <a:xfrm flipH="1">
                  <a:off x="274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7" name="Line 154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8" name="Line 15403"/>
                <p:cNvSpPr>
                  <a:spLocks noChangeShapeType="1"/>
                </p:cNvSpPr>
                <p:nvPr/>
              </p:nvSpPr>
              <p:spPr bwMode="auto">
                <a:xfrm flipH="1">
                  <a:off x="309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69" name="Line 1540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0" name="Line 15405"/>
                <p:cNvSpPr>
                  <a:spLocks noChangeShapeType="1"/>
                </p:cNvSpPr>
                <p:nvPr/>
              </p:nvSpPr>
              <p:spPr bwMode="auto">
                <a:xfrm flipH="1">
                  <a:off x="323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1" name="Line 1540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2" name="Line 15407"/>
                <p:cNvSpPr>
                  <a:spLocks noChangeShapeType="1"/>
                </p:cNvSpPr>
                <p:nvPr/>
              </p:nvSpPr>
              <p:spPr bwMode="auto">
                <a:xfrm flipH="1">
                  <a:off x="286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3" name="Line 1540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48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4" name="Line 15409"/>
                <p:cNvSpPr>
                  <a:spLocks noChangeShapeType="1"/>
                </p:cNvSpPr>
                <p:nvPr/>
              </p:nvSpPr>
              <p:spPr bwMode="auto">
                <a:xfrm flipH="1">
                  <a:off x="3067" y="148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5" name="Line 154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6" name="Line 15411"/>
                <p:cNvSpPr>
                  <a:spLocks noChangeShapeType="1"/>
                </p:cNvSpPr>
                <p:nvPr/>
              </p:nvSpPr>
              <p:spPr bwMode="auto">
                <a:xfrm flipH="1">
                  <a:off x="288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7" name="Line 15412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8" name="Line 15413"/>
                <p:cNvSpPr>
                  <a:spLocks noChangeShapeType="1"/>
                </p:cNvSpPr>
                <p:nvPr/>
              </p:nvSpPr>
              <p:spPr bwMode="auto">
                <a:xfrm flipH="1">
                  <a:off x="2520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79" name="Line 154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0" name="Line 15415"/>
                <p:cNvSpPr>
                  <a:spLocks noChangeShapeType="1"/>
                </p:cNvSpPr>
                <p:nvPr/>
              </p:nvSpPr>
              <p:spPr bwMode="auto">
                <a:xfrm flipH="1">
                  <a:off x="2630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1" name="Line 15416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2" name="Line 15417"/>
                <p:cNvSpPr>
                  <a:spLocks noChangeShapeType="1"/>
                </p:cNvSpPr>
                <p:nvPr/>
              </p:nvSpPr>
              <p:spPr bwMode="auto">
                <a:xfrm flipH="1">
                  <a:off x="3136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3" name="Line 15418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4" name="Line 15419"/>
                <p:cNvSpPr>
                  <a:spLocks noChangeShapeType="1"/>
                </p:cNvSpPr>
                <p:nvPr/>
              </p:nvSpPr>
              <p:spPr bwMode="auto">
                <a:xfrm flipH="1">
                  <a:off x="2561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5" name="Line 154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6" name="Line 15421"/>
                <p:cNvSpPr>
                  <a:spLocks noChangeShapeType="1"/>
                </p:cNvSpPr>
                <p:nvPr/>
              </p:nvSpPr>
              <p:spPr bwMode="auto">
                <a:xfrm flipH="1">
                  <a:off x="269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7" name="Line 1542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8" name="Line 15423"/>
                <p:cNvSpPr>
                  <a:spLocks noChangeShapeType="1"/>
                </p:cNvSpPr>
                <p:nvPr/>
              </p:nvSpPr>
              <p:spPr bwMode="auto">
                <a:xfrm flipH="1">
                  <a:off x="2561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89" name="Line 15424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0" name="Line 15425"/>
                <p:cNvSpPr>
                  <a:spLocks noChangeShapeType="1"/>
                </p:cNvSpPr>
                <p:nvPr/>
              </p:nvSpPr>
              <p:spPr bwMode="auto">
                <a:xfrm flipH="1">
                  <a:off x="285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1" name="Line 15426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2" name="Line 15427"/>
                <p:cNvSpPr>
                  <a:spLocks noChangeShapeType="1"/>
                </p:cNvSpPr>
                <p:nvPr/>
              </p:nvSpPr>
              <p:spPr bwMode="auto">
                <a:xfrm flipH="1">
                  <a:off x="284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3" name="Line 15428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4" name="Line 15429"/>
                <p:cNvSpPr>
                  <a:spLocks noChangeShapeType="1"/>
                </p:cNvSpPr>
                <p:nvPr/>
              </p:nvSpPr>
              <p:spPr bwMode="auto">
                <a:xfrm flipH="1">
                  <a:off x="2821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5" name="Line 15430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6" name="Line 15431"/>
                <p:cNvSpPr>
                  <a:spLocks noChangeShapeType="1"/>
                </p:cNvSpPr>
                <p:nvPr/>
              </p:nvSpPr>
              <p:spPr bwMode="auto">
                <a:xfrm flipH="1">
                  <a:off x="321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7" name="Line 15432"/>
                <p:cNvSpPr>
                  <a:spLocks noChangeShapeType="1"/>
                </p:cNvSpPr>
                <p:nvPr/>
              </p:nvSpPr>
              <p:spPr bwMode="auto">
                <a:xfrm flipH="1" flipV="1">
                  <a:off x="2356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8" name="Line 15433"/>
                <p:cNvSpPr>
                  <a:spLocks noChangeShapeType="1"/>
                </p:cNvSpPr>
                <p:nvPr/>
              </p:nvSpPr>
              <p:spPr bwMode="auto">
                <a:xfrm flipH="1">
                  <a:off x="2356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599" name="Line 15434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0" name="Line 15435"/>
                <p:cNvSpPr>
                  <a:spLocks noChangeShapeType="1"/>
                </p:cNvSpPr>
                <p:nvPr/>
              </p:nvSpPr>
              <p:spPr bwMode="auto">
                <a:xfrm flipH="1">
                  <a:off x="3163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1" name="Line 15436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2" name="Line 15437"/>
                <p:cNvSpPr>
                  <a:spLocks noChangeShapeType="1"/>
                </p:cNvSpPr>
                <p:nvPr/>
              </p:nvSpPr>
              <p:spPr bwMode="auto">
                <a:xfrm flipH="1">
                  <a:off x="3368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3" name="Line 1543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4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4" name="Line 15439"/>
                <p:cNvSpPr>
                  <a:spLocks noChangeShapeType="1"/>
                </p:cNvSpPr>
                <p:nvPr/>
              </p:nvSpPr>
              <p:spPr bwMode="auto">
                <a:xfrm flipH="1">
                  <a:off x="3061" y="14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5" name="Line 15440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6" name="Line 15441"/>
                <p:cNvSpPr>
                  <a:spLocks noChangeShapeType="1"/>
                </p:cNvSpPr>
                <p:nvPr/>
              </p:nvSpPr>
              <p:spPr bwMode="auto">
                <a:xfrm flipH="1">
                  <a:off x="314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7" name="Line 1544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8" name="Line 15443"/>
                <p:cNvSpPr>
                  <a:spLocks noChangeShapeType="1"/>
                </p:cNvSpPr>
                <p:nvPr/>
              </p:nvSpPr>
              <p:spPr bwMode="auto">
                <a:xfrm flipH="1">
                  <a:off x="2780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09" name="Line 15444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0" name="Line 15445"/>
                <p:cNvSpPr>
                  <a:spLocks noChangeShapeType="1"/>
                </p:cNvSpPr>
                <p:nvPr/>
              </p:nvSpPr>
              <p:spPr bwMode="auto">
                <a:xfrm flipH="1">
                  <a:off x="3061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1" name="Line 15446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2" name="Line 15447"/>
                <p:cNvSpPr>
                  <a:spLocks noChangeShapeType="1"/>
                </p:cNvSpPr>
                <p:nvPr/>
              </p:nvSpPr>
              <p:spPr bwMode="auto">
                <a:xfrm flipH="1">
                  <a:off x="2684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3" name="Line 15448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4" name="Line 15449"/>
                <p:cNvSpPr>
                  <a:spLocks noChangeShapeType="1"/>
                </p:cNvSpPr>
                <p:nvPr/>
              </p:nvSpPr>
              <p:spPr bwMode="auto">
                <a:xfrm flipH="1">
                  <a:off x="2466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5" name="Line 15450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6" name="Line 15451"/>
                <p:cNvSpPr>
                  <a:spLocks noChangeShapeType="1"/>
                </p:cNvSpPr>
                <p:nvPr/>
              </p:nvSpPr>
              <p:spPr bwMode="auto">
                <a:xfrm flipH="1">
                  <a:off x="3026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7" name="Line 15452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8" name="Line 15453"/>
                <p:cNvSpPr>
                  <a:spLocks noChangeShapeType="1"/>
                </p:cNvSpPr>
                <p:nvPr/>
              </p:nvSpPr>
              <p:spPr bwMode="auto">
                <a:xfrm flipH="1">
                  <a:off x="2746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19" name="Line 1545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0" name="Line 15455"/>
                <p:cNvSpPr>
                  <a:spLocks noChangeShapeType="1"/>
                </p:cNvSpPr>
                <p:nvPr/>
              </p:nvSpPr>
              <p:spPr bwMode="auto">
                <a:xfrm flipH="1">
                  <a:off x="304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1" name="Line 1545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2" name="Line 15457"/>
                <p:cNvSpPr>
                  <a:spLocks noChangeShapeType="1"/>
                </p:cNvSpPr>
                <p:nvPr/>
              </p:nvSpPr>
              <p:spPr bwMode="auto">
                <a:xfrm flipH="1">
                  <a:off x="3088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3" name="Line 15458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4" name="Line 15459"/>
                <p:cNvSpPr>
                  <a:spLocks noChangeShapeType="1"/>
                </p:cNvSpPr>
                <p:nvPr/>
              </p:nvSpPr>
              <p:spPr bwMode="auto">
                <a:xfrm flipH="1">
                  <a:off x="2808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5" name="Line 15460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6" name="Line 15461"/>
                <p:cNvSpPr>
                  <a:spLocks noChangeShapeType="1"/>
                </p:cNvSpPr>
                <p:nvPr/>
              </p:nvSpPr>
              <p:spPr bwMode="auto">
                <a:xfrm flipH="1">
                  <a:off x="2739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7" name="Line 15462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8" name="Line 15463"/>
                <p:cNvSpPr>
                  <a:spLocks noChangeShapeType="1"/>
                </p:cNvSpPr>
                <p:nvPr/>
              </p:nvSpPr>
              <p:spPr bwMode="auto">
                <a:xfrm flipH="1">
                  <a:off x="3177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29" name="Line 154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0" name="Line 15465"/>
                <p:cNvSpPr>
                  <a:spLocks noChangeShapeType="1"/>
                </p:cNvSpPr>
                <p:nvPr/>
              </p:nvSpPr>
              <p:spPr bwMode="auto">
                <a:xfrm flipH="1">
                  <a:off x="2992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1" name="Line 15466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2" name="Line 15467"/>
                <p:cNvSpPr>
                  <a:spLocks noChangeShapeType="1"/>
                </p:cNvSpPr>
                <p:nvPr/>
              </p:nvSpPr>
              <p:spPr bwMode="auto">
                <a:xfrm flipH="1">
                  <a:off x="280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3" name="Line 15468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4" name="Line 15469"/>
                <p:cNvSpPr>
                  <a:spLocks noChangeShapeType="1"/>
                </p:cNvSpPr>
                <p:nvPr/>
              </p:nvSpPr>
              <p:spPr bwMode="auto">
                <a:xfrm flipH="1">
                  <a:off x="3375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5" name="Line 15470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6" name="Line 15471"/>
                <p:cNvSpPr>
                  <a:spLocks noChangeShapeType="1"/>
                </p:cNvSpPr>
                <p:nvPr/>
              </p:nvSpPr>
              <p:spPr bwMode="auto">
                <a:xfrm flipH="1">
                  <a:off x="270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7" name="Line 15472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8" name="Line 15473"/>
                <p:cNvSpPr>
                  <a:spLocks noChangeShapeType="1"/>
                </p:cNvSpPr>
                <p:nvPr/>
              </p:nvSpPr>
              <p:spPr bwMode="auto">
                <a:xfrm flipH="1">
                  <a:off x="325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39" name="Line 15474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0" name="Line 15475"/>
                <p:cNvSpPr>
                  <a:spLocks noChangeShapeType="1"/>
                </p:cNvSpPr>
                <p:nvPr/>
              </p:nvSpPr>
              <p:spPr bwMode="auto">
                <a:xfrm flipH="1">
                  <a:off x="296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1" name="Line 154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2" name="Line 15477"/>
                <p:cNvSpPr>
                  <a:spLocks noChangeShapeType="1"/>
                </p:cNvSpPr>
                <p:nvPr/>
              </p:nvSpPr>
              <p:spPr bwMode="auto">
                <a:xfrm flipH="1">
                  <a:off x="286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3" name="Line 15478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45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4" name="Line 15479"/>
                <p:cNvSpPr>
                  <a:spLocks noChangeShapeType="1"/>
                </p:cNvSpPr>
                <p:nvPr/>
              </p:nvSpPr>
              <p:spPr bwMode="auto">
                <a:xfrm flipH="1">
                  <a:off x="2883" y="145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5" name="Line 15480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6" name="Line 15481"/>
                <p:cNvSpPr>
                  <a:spLocks noChangeShapeType="1"/>
                </p:cNvSpPr>
                <p:nvPr/>
              </p:nvSpPr>
              <p:spPr bwMode="auto">
                <a:xfrm flipH="1">
                  <a:off x="274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7" name="Line 15482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8" name="Line 15483"/>
                <p:cNvSpPr>
                  <a:spLocks noChangeShapeType="1"/>
                </p:cNvSpPr>
                <p:nvPr/>
              </p:nvSpPr>
              <p:spPr bwMode="auto">
                <a:xfrm flipH="1">
                  <a:off x="2623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49" name="Line 1548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0" name="Line 15485"/>
                <p:cNvSpPr>
                  <a:spLocks noChangeShapeType="1"/>
                </p:cNvSpPr>
                <p:nvPr/>
              </p:nvSpPr>
              <p:spPr bwMode="auto">
                <a:xfrm flipH="1">
                  <a:off x="289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1" name="Line 15486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2" name="Line 15487"/>
                <p:cNvSpPr>
                  <a:spLocks noChangeShapeType="1"/>
                </p:cNvSpPr>
                <p:nvPr/>
              </p:nvSpPr>
              <p:spPr bwMode="auto">
                <a:xfrm flipH="1">
                  <a:off x="2855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3" name="Line 15488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4" name="Line 15489"/>
                <p:cNvSpPr>
                  <a:spLocks noChangeShapeType="1"/>
                </p:cNvSpPr>
                <p:nvPr/>
              </p:nvSpPr>
              <p:spPr bwMode="auto">
                <a:xfrm flipH="1">
                  <a:off x="3238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5" name="Line 15490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6" name="Line 15491"/>
                <p:cNvSpPr>
                  <a:spLocks noChangeShapeType="1"/>
                </p:cNvSpPr>
                <p:nvPr/>
              </p:nvSpPr>
              <p:spPr bwMode="auto">
                <a:xfrm flipH="1">
                  <a:off x="3307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7" name="Line 15492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8" name="Line 15493"/>
                <p:cNvSpPr>
                  <a:spLocks noChangeShapeType="1"/>
                </p:cNvSpPr>
                <p:nvPr/>
              </p:nvSpPr>
              <p:spPr bwMode="auto">
                <a:xfrm flipH="1">
                  <a:off x="243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59" name="Line 15494"/>
                <p:cNvSpPr>
                  <a:spLocks noChangeShapeType="1"/>
                </p:cNvSpPr>
                <p:nvPr/>
              </p:nvSpPr>
              <p:spPr bwMode="auto">
                <a:xfrm flipH="1" flipV="1">
                  <a:off x="2397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0" name="Line 15495"/>
                <p:cNvSpPr>
                  <a:spLocks noChangeShapeType="1"/>
                </p:cNvSpPr>
                <p:nvPr/>
              </p:nvSpPr>
              <p:spPr bwMode="auto">
                <a:xfrm flipH="1">
                  <a:off x="2397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1" name="Line 15496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2" name="Line 15497"/>
                <p:cNvSpPr>
                  <a:spLocks noChangeShapeType="1"/>
                </p:cNvSpPr>
                <p:nvPr/>
              </p:nvSpPr>
              <p:spPr bwMode="auto">
                <a:xfrm flipH="1">
                  <a:off x="3149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3" name="Line 15498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41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4" name="Line 15499"/>
                <p:cNvSpPr>
                  <a:spLocks noChangeShapeType="1"/>
                </p:cNvSpPr>
                <p:nvPr/>
              </p:nvSpPr>
              <p:spPr bwMode="auto">
                <a:xfrm flipH="1">
                  <a:off x="2944" y="141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5" name="Line 15500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6" name="Line 15501"/>
                <p:cNvSpPr>
                  <a:spLocks noChangeShapeType="1"/>
                </p:cNvSpPr>
                <p:nvPr/>
              </p:nvSpPr>
              <p:spPr bwMode="auto">
                <a:xfrm flipH="1">
                  <a:off x="302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7" name="Line 15502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8" name="Line 15503"/>
                <p:cNvSpPr>
                  <a:spLocks noChangeShapeType="1"/>
                </p:cNvSpPr>
                <p:nvPr/>
              </p:nvSpPr>
              <p:spPr bwMode="auto">
                <a:xfrm flipH="1">
                  <a:off x="2582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69" name="Line 15504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0" name="Line 15505"/>
                <p:cNvSpPr>
                  <a:spLocks noChangeShapeType="1"/>
                </p:cNvSpPr>
                <p:nvPr/>
              </p:nvSpPr>
              <p:spPr bwMode="auto">
                <a:xfrm flipH="1">
                  <a:off x="3102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1" name="Line 155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2" name="Line 15507"/>
                <p:cNvSpPr>
                  <a:spLocks noChangeShapeType="1"/>
                </p:cNvSpPr>
                <p:nvPr/>
              </p:nvSpPr>
              <p:spPr bwMode="auto">
                <a:xfrm flipH="1">
                  <a:off x="2746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3" name="Line 15508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218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4" name="Line 15509"/>
                <p:cNvSpPr>
                  <a:spLocks noChangeShapeType="1"/>
                </p:cNvSpPr>
                <p:nvPr/>
              </p:nvSpPr>
              <p:spPr bwMode="auto">
                <a:xfrm flipH="1">
                  <a:off x="2780" y="218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5" name="Line 155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6" name="Line 15511"/>
                <p:cNvSpPr>
                  <a:spLocks noChangeShapeType="1"/>
                </p:cNvSpPr>
                <p:nvPr/>
              </p:nvSpPr>
              <p:spPr bwMode="auto">
                <a:xfrm flipH="1">
                  <a:off x="286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7" name="Line 15512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678" name="Line 15513"/>
                <p:cNvSpPr>
                  <a:spLocks noChangeShapeType="1"/>
                </p:cNvSpPr>
                <p:nvPr/>
              </p:nvSpPr>
              <p:spPr bwMode="auto">
                <a:xfrm flipH="1">
                  <a:off x="3286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6" name="Group 15715"/>
              <p:cNvGrpSpPr>
                <a:grpSpLocks/>
              </p:cNvGrpSpPr>
              <p:nvPr/>
            </p:nvGrpSpPr>
            <p:grpSpPr bwMode="auto">
              <a:xfrm>
                <a:off x="2445" y="1372"/>
                <a:ext cx="1026" cy="868"/>
                <a:chOff x="2445" y="1372"/>
                <a:chExt cx="1026" cy="868"/>
              </a:xfrm>
            </p:grpSpPr>
            <p:sp>
              <p:nvSpPr>
                <p:cNvPr id="54279" name="Line 15515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0" name="Line 15516"/>
                <p:cNvSpPr>
                  <a:spLocks noChangeShapeType="1"/>
                </p:cNvSpPr>
                <p:nvPr/>
              </p:nvSpPr>
              <p:spPr bwMode="auto">
                <a:xfrm flipH="1">
                  <a:off x="2876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1" name="Line 155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2" name="Line 15518"/>
                <p:cNvSpPr>
                  <a:spLocks noChangeShapeType="1"/>
                </p:cNvSpPr>
                <p:nvPr/>
              </p:nvSpPr>
              <p:spPr bwMode="auto">
                <a:xfrm flipH="1">
                  <a:off x="280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3" name="Line 155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4" name="Line 15520"/>
                <p:cNvSpPr>
                  <a:spLocks noChangeShapeType="1"/>
                </p:cNvSpPr>
                <p:nvPr/>
              </p:nvSpPr>
              <p:spPr bwMode="auto">
                <a:xfrm flipH="1">
                  <a:off x="2992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5" name="Line 15521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6" name="Line 15522"/>
                <p:cNvSpPr>
                  <a:spLocks noChangeShapeType="1"/>
                </p:cNvSpPr>
                <p:nvPr/>
              </p:nvSpPr>
              <p:spPr bwMode="auto">
                <a:xfrm flipH="1">
                  <a:off x="3013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7" name="Line 155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8" name="Line 15524"/>
                <p:cNvSpPr>
                  <a:spLocks noChangeShapeType="1"/>
                </p:cNvSpPr>
                <p:nvPr/>
              </p:nvSpPr>
              <p:spPr bwMode="auto">
                <a:xfrm flipH="1">
                  <a:off x="2821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89" name="Line 15525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0" name="Line 15526"/>
                <p:cNvSpPr>
                  <a:spLocks noChangeShapeType="1"/>
                </p:cNvSpPr>
                <p:nvPr/>
              </p:nvSpPr>
              <p:spPr bwMode="auto">
                <a:xfrm flipH="1">
                  <a:off x="2876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1" name="Line 1552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2" name="Line 15528"/>
                <p:cNvSpPr>
                  <a:spLocks noChangeShapeType="1"/>
                </p:cNvSpPr>
                <p:nvPr/>
              </p:nvSpPr>
              <p:spPr bwMode="auto">
                <a:xfrm flipH="1">
                  <a:off x="2978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3" name="Line 1552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4" name="Line 15530"/>
                <p:cNvSpPr>
                  <a:spLocks noChangeShapeType="1"/>
                </p:cNvSpPr>
                <p:nvPr/>
              </p:nvSpPr>
              <p:spPr bwMode="auto">
                <a:xfrm flipH="1">
                  <a:off x="2862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5" name="Line 15531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6" name="Line 15532"/>
                <p:cNvSpPr>
                  <a:spLocks noChangeShapeType="1"/>
                </p:cNvSpPr>
                <p:nvPr/>
              </p:nvSpPr>
              <p:spPr bwMode="auto">
                <a:xfrm flipH="1">
                  <a:off x="2691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7" name="Line 155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8" name="Line 15534"/>
                <p:cNvSpPr>
                  <a:spLocks noChangeShapeType="1"/>
                </p:cNvSpPr>
                <p:nvPr/>
              </p:nvSpPr>
              <p:spPr bwMode="auto">
                <a:xfrm flipH="1">
                  <a:off x="302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99" name="Line 15535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0" name="Line 15536"/>
                <p:cNvSpPr>
                  <a:spLocks noChangeShapeType="1"/>
                </p:cNvSpPr>
                <p:nvPr/>
              </p:nvSpPr>
              <p:spPr bwMode="auto">
                <a:xfrm flipH="1">
                  <a:off x="2849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1" name="Line 15537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2" name="Line 15538"/>
                <p:cNvSpPr>
                  <a:spLocks noChangeShapeType="1"/>
                </p:cNvSpPr>
                <p:nvPr/>
              </p:nvSpPr>
              <p:spPr bwMode="auto">
                <a:xfrm flipH="1">
                  <a:off x="313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3" name="Line 15539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4" name="Line 15540"/>
                <p:cNvSpPr>
                  <a:spLocks noChangeShapeType="1"/>
                </p:cNvSpPr>
                <p:nvPr/>
              </p:nvSpPr>
              <p:spPr bwMode="auto">
                <a:xfrm flipH="1">
                  <a:off x="3074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5" name="Line 15541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6" name="Line 15542"/>
                <p:cNvSpPr>
                  <a:spLocks noChangeShapeType="1"/>
                </p:cNvSpPr>
                <p:nvPr/>
              </p:nvSpPr>
              <p:spPr bwMode="auto">
                <a:xfrm flipH="1">
                  <a:off x="257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7" name="Line 1554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8" name="Line 15544"/>
                <p:cNvSpPr>
                  <a:spLocks noChangeShapeType="1"/>
                </p:cNvSpPr>
                <p:nvPr/>
              </p:nvSpPr>
              <p:spPr bwMode="auto">
                <a:xfrm flipH="1">
                  <a:off x="271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9" name="Line 15545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0" name="Line 15546"/>
                <p:cNvSpPr>
                  <a:spLocks noChangeShapeType="1"/>
                </p:cNvSpPr>
                <p:nvPr/>
              </p:nvSpPr>
              <p:spPr bwMode="auto">
                <a:xfrm flipH="1">
                  <a:off x="289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1" name="Line 15547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2" name="Line 15548"/>
                <p:cNvSpPr>
                  <a:spLocks noChangeShapeType="1"/>
                </p:cNvSpPr>
                <p:nvPr/>
              </p:nvSpPr>
              <p:spPr bwMode="auto">
                <a:xfrm flipH="1">
                  <a:off x="2445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3" name="Line 15549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4" name="Line 15550"/>
                <p:cNvSpPr>
                  <a:spLocks noChangeShapeType="1"/>
                </p:cNvSpPr>
                <p:nvPr/>
              </p:nvSpPr>
              <p:spPr bwMode="auto">
                <a:xfrm flipH="1">
                  <a:off x="3081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5" name="Line 15551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6" name="Line 15552"/>
                <p:cNvSpPr>
                  <a:spLocks noChangeShapeType="1"/>
                </p:cNvSpPr>
                <p:nvPr/>
              </p:nvSpPr>
              <p:spPr bwMode="auto">
                <a:xfrm flipH="1">
                  <a:off x="342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7" name="Line 15553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8" name="Line 15554"/>
                <p:cNvSpPr>
                  <a:spLocks noChangeShapeType="1"/>
                </p:cNvSpPr>
                <p:nvPr/>
              </p:nvSpPr>
              <p:spPr bwMode="auto">
                <a:xfrm flipH="1">
                  <a:off x="294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9" name="Line 155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0" name="Line 15556"/>
                <p:cNvSpPr>
                  <a:spLocks noChangeShapeType="1"/>
                </p:cNvSpPr>
                <p:nvPr/>
              </p:nvSpPr>
              <p:spPr bwMode="auto">
                <a:xfrm flipH="1">
                  <a:off x="300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1" name="Line 15557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2" name="Line 15558"/>
                <p:cNvSpPr>
                  <a:spLocks noChangeShapeType="1"/>
                </p:cNvSpPr>
                <p:nvPr/>
              </p:nvSpPr>
              <p:spPr bwMode="auto">
                <a:xfrm flipH="1">
                  <a:off x="2493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3" name="Line 155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4" name="Line 15560"/>
                <p:cNvSpPr>
                  <a:spLocks noChangeShapeType="1"/>
                </p:cNvSpPr>
                <p:nvPr/>
              </p:nvSpPr>
              <p:spPr bwMode="auto">
                <a:xfrm flipH="1">
                  <a:off x="302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5" name="Line 15561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6" name="Line 15562"/>
                <p:cNvSpPr>
                  <a:spLocks noChangeShapeType="1"/>
                </p:cNvSpPr>
                <p:nvPr/>
              </p:nvSpPr>
              <p:spPr bwMode="auto">
                <a:xfrm flipH="1">
                  <a:off x="3273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7" name="Line 1556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8" name="Line 15564"/>
                <p:cNvSpPr>
                  <a:spLocks noChangeShapeType="1"/>
                </p:cNvSpPr>
                <p:nvPr/>
              </p:nvSpPr>
              <p:spPr bwMode="auto">
                <a:xfrm flipH="1">
                  <a:off x="291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9" name="Line 1556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0" name="Line 15566"/>
                <p:cNvSpPr>
                  <a:spLocks noChangeShapeType="1"/>
                </p:cNvSpPr>
                <p:nvPr/>
              </p:nvSpPr>
              <p:spPr bwMode="auto">
                <a:xfrm flipH="1">
                  <a:off x="2972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1" name="Line 15567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2" name="Line 15568"/>
                <p:cNvSpPr>
                  <a:spLocks noChangeShapeType="1"/>
                </p:cNvSpPr>
                <p:nvPr/>
              </p:nvSpPr>
              <p:spPr bwMode="auto">
                <a:xfrm flipH="1">
                  <a:off x="3238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3" name="Line 15569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4" name="Line 15570"/>
                <p:cNvSpPr>
                  <a:spLocks noChangeShapeType="1"/>
                </p:cNvSpPr>
                <p:nvPr/>
              </p:nvSpPr>
              <p:spPr bwMode="auto">
                <a:xfrm flipH="1">
                  <a:off x="280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5" name="Line 155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6" name="Line 15572"/>
                <p:cNvSpPr>
                  <a:spLocks noChangeShapeType="1"/>
                </p:cNvSpPr>
                <p:nvPr/>
              </p:nvSpPr>
              <p:spPr bwMode="auto">
                <a:xfrm flipH="1">
                  <a:off x="298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7" name="Line 1557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8" name="Line 15574"/>
                <p:cNvSpPr>
                  <a:spLocks noChangeShapeType="1"/>
                </p:cNvSpPr>
                <p:nvPr/>
              </p:nvSpPr>
              <p:spPr bwMode="auto">
                <a:xfrm flipH="1">
                  <a:off x="260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39" name="Line 1557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0" name="Line 15576"/>
                <p:cNvSpPr>
                  <a:spLocks noChangeShapeType="1"/>
                </p:cNvSpPr>
                <p:nvPr/>
              </p:nvSpPr>
              <p:spPr bwMode="auto">
                <a:xfrm flipH="1">
                  <a:off x="2691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1" name="Line 15577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2" name="Line 15578"/>
                <p:cNvSpPr>
                  <a:spLocks noChangeShapeType="1"/>
                </p:cNvSpPr>
                <p:nvPr/>
              </p:nvSpPr>
              <p:spPr bwMode="auto">
                <a:xfrm flipH="1">
                  <a:off x="3423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3" name="Line 15579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4" name="Line 15580"/>
                <p:cNvSpPr>
                  <a:spLocks noChangeShapeType="1"/>
                </p:cNvSpPr>
                <p:nvPr/>
              </p:nvSpPr>
              <p:spPr bwMode="auto">
                <a:xfrm flipH="1">
                  <a:off x="2623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5" name="Line 15581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6" name="Line 15582"/>
                <p:cNvSpPr>
                  <a:spLocks noChangeShapeType="1"/>
                </p:cNvSpPr>
                <p:nvPr/>
              </p:nvSpPr>
              <p:spPr bwMode="auto">
                <a:xfrm flipH="1">
                  <a:off x="325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7" name="Line 15583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8" name="Line 15584"/>
                <p:cNvSpPr>
                  <a:spLocks noChangeShapeType="1"/>
                </p:cNvSpPr>
                <p:nvPr/>
              </p:nvSpPr>
              <p:spPr bwMode="auto">
                <a:xfrm flipH="1">
                  <a:off x="2582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49" name="Line 15585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0" name="Line 15586"/>
                <p:cNvSpPr>
                  <a:spLocks noChangeShapeType="1"/>
                </p:cNvSpPr>
                <p:nvPr/>
              </p:nvSpPr>
              <p:spPr bwMode="auto">
                <a:xfrm flipH="1">
                  <a:off x="2554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1" name="Line 1558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2" name="Line 15588"/>
                <p:cNvSpPr>
                  <a:spLocks noChangeShapeType="1"/>
                </p:cNvSpPr>
                <p:nvPr/>
              </p:nvSpPr>
              <p:spPr bwMode="auto">
                <a:xfrm flipH="1">
                  <a:off x="2746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3" name="Line 15589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4" name="Line 15590"/>
                <p:cNvSpPr>
                  <a:spLocks noChangeShapeType="1"/>
                </p:cNvSpPr>
                <p:nvPr/>
              </p:nvSpPr>
              <p:spPr bwMode="auto">
                <a:xfrm flipH="1">
                  <a:off x="326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5" name="Line 15591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6" name="Line 15592"/>
                <p:cNvSpPr>
                  <a:spLocks noChangeShapeType="1"/>
                </p:cNvSpPr>
                <p:nvPr/>
              </p:nvSpPr>
              <p:spPr bwMode="auto">
                <a:xfrm flipH="1">
                  <a:off x="3054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7" name="Line 155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8" name="Line 15594"/>
                <p:cNvSpPr>
                  <a:spLocks noChangeShapeType="1"/>
                </p:cNvSpPr>
                <p:nvPr/>
              </p:nvSpPr>
              <p:spPr bwMode="auto">
                <a:xfrm flipH="1">
                  <a:off x="3149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9" name="Line 15595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219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0" name="Line 15596"/>
                <p:cNvSpPr>
                  <a:spLocks noChangeShapeType="1"/>
                </p:cNvSpPr>
                <p:nvPr/>
              </p:nvSpPr>
              <p:spPr bwMode="auto">
                <a:xfrm flipH="1">
                  <a:off x="3259" y="219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1" name="Line 15597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2" name="Line 15598"/>
                <p:cNvSpPr>
                  <a:spLocks noChangeShapeType="1"/>
                </p:cNvSpPr>
                <p:nvPr/>
              </p:nvSpPr>
              <p:spPr bwMode="auto">
                <a:xfrm flipH="1">
                  <a:off x="2725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3" name="Line 1559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4" name="Line 15600"/>
                <p:cNvSpPr>
                  <a:spLocks noChangeShapeType="1"/>
                </p:cNvSpPr>
                <p:nvPr/>
              </p:nvSpPr>
              <p:spPr bwMode="auto">
                <a:xfrm flipH="1">
                  <a:off x="278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5" name="Line 15601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6" name="Line 15602"/>
                <p:cNvSpPr>
                  <a:spLocks noChangeShapeType="1"/>
                </p:cNvSpPr>
                <p:nvPr/>
              </p:nvSpPr>
              <p:spPr bwMode="auto">
                <a:xfrm flipH="1">
                  <a:off x="2691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7" name="Line 1560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8" name="Line 15604"/>
                <p:cNvSpPr>
                  <a:spLocks noChangeShapeType="1"/>
                </p:cNvSpPr>
                <p:nvPr/>
              </p:nvSpPr>
              <p:spPr bwMode="auto">
                <a:xfrm flipH="1">
                  <a:off x="2910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69" name="Line 15605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0" name="Line 15606"/>
                <p:cNvSpPr>
                  <a:spLocks noChangeShapeType="1"/>
                </p:cNvSpPr>
                <p:nvPr/>
              </p:nvSpPr>
              <p:spPr bwMode="auto">
                <a:xfrm flipH="1">
                  <a:off x="2890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1" name="Line 15607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2" name="Line 15608"/>
                <p:cNvSpPr>
                  <a:spLocks noChangeShapeType="1"/>
                </p:cNvSpPr>
                <p:nvPr/>
              </p:nvSpPr>
              <p:spPr bwMode="auto">
                <a:xfrm flipH="1">
                  <a:off x="3156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3" name="Line 15609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4" name="Line 15610"/>
                <p:cNvSpPr>
                  <a:spLocks noChangeShapeType="1"/>
                </p:cNvSpPr>
                <p:nvPr/>
              </p:nvSpPr>
              <p:spPr bwMode="auto">
                <a:xfrm flipH="1">
                  <a:off x="263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5" name="Line 1561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6" name="Line 15612"/>
                <p:cNvSpPr>
                  <a:spLocks noChangeShapeType="1"/>
                </p:cNvSpPr>
                <p:nvPr/>
              </p:nvSpPr>
              <p:spPr bwMode="auto">
                <a:xfrm flipH="1">
                  <a:off x="3149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7" name="Line 15613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8" name="Line 15614"/>
                <p:cNvSpPr>
                  <a:spLocks noChangeShapeType="1"/>
                </p:cNvSpPr>
                <p:nvPr/>
              </p:nvSpPr>
              <p:spPr bwMode="auto">
                <a:xfrm flipH="1">
                  <a:off x="2472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79" name="Line 1561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0" name="Line 15616"/>
                <p:cNvSpPr>
                  <a:spLocks noChangeShapeType="1"/>
                </p:cNvSpPr>
                <p:nvPr/>
              </p:nvSpPr>
              <p:spPr bwMode="auto">
                <a:xfrm flipH="1">
                  <a:off x="2732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1" name="Line 156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2" name="Line 15618"/>
                <p:cNvSpPr>
                  <a:spLocks noChangeShapeType="1"/>
                </p:cNvSpPr>
                <p:nvPr/>
              </p:nvSpPr>
              <p:spPr bwMode="auto">
                <a:xfrm flipH="1">
                  <a:off x="2842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3" name="Line 15619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4" name="Line 15620"/>
                <p:cNvSpPr>
                  <a:spLocks noChangeShapeType="1"/>
                </p:cNvSpPr>
                <p:nvPr/>
              </p:nvSpPr>
              <p:spPr bwMode="auto">
                <a:xfrm flipH="1">
                  <a:off x="2842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5" name="Line 1562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6" name="Line 15622"/>
                <p:cNvSpPr>
                  <a:spLocks noChangeShapeType="1"/>
                </p:cNvSpPr>
                <p:nvPr/>
              </p:nvSpPr>
              <p:spPr bwMode="auto">
                <a:xfrm flipH="1">
                  <a:off x="2828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7" name="Line 15623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8" name="Line 15624"/>
                <p:cNvSpPr>
                  <a:spLocks noChangeShapeType="1"/>
                </p:cNvSpPr>
                <p:nvPr/>
              </p:nvSpPr>
              <p:spPr bwMode="auto">
                <a:xfrm flipH="1">
                  <a:off x="2534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89" name="Line 15625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0" name="Line 15626"/>
                <p:cNvSpPr>
                  <a:spLocks noChangeShapeType="1"/>
                </p:cNvSpPr>
                <p:nvPr/>
              </p:nvSpPr>
              <p:spPr bwMode="auto">
                <a:xfrm flipH="1">
                  <a:off x="3177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1" name="Line 15627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2" name="Line 15628"/>
                <p:cNvSpPr>
                  <a:spLocks noChangeShapeType="1"/>
                </p:cNvSpPr>
                <p:nvPr/>
              </p:nvSpPr>
              <p:spPr bwMode="auto">
                <a:xfrm flipH="1">
                  <a:off x="295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3" name="Line 15629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4" name="Line 15630"/>
                <p:cNvSpPr>
                  <a:spLocks noChangeShapeType="1"/>
                </p:cNvSpPr>
                <p:nvPr/>
              </p:nvSpPr>
              <p:spPr bwMode="auto">
                <a:xfrm flipH="1">
                  <a:off x="3362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5" name="Line 1563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6" name="Line 15632"/>
                <p:cNvSpPr>
                  <a:spLocks noChangeShapeType="1"/>
                </p:cNvSpPr>
                <p:nvPr/>
              </p:nvSpPr>
              <p:spPr bwMode="auto">
                <a:xfrm flipH="1">
                  <a:off x="291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7" name="Line 1563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8" name="Line 15634"/>
                <p:cNvSpPr>
                  <a:spLocks noChangeShapeType="1"/>
                </p:cNvSpPr>
                <p:nvPr/>
              </p:nvSpPr>
              <p:spPr bwMode="auto">
                <a:xfrm flipH="1">
                  <a:off x="282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99" name="Line 15635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0" name="Line 15636"/>
                <p:cNvSpPr>
                  <a:spLocks noChangeShapeType="1"/>
                </p:cNvSpPr>
                <p:nvPr/>
              </p:nvSpPr>
              <p:spPr bwMode="auto">
                <a:xfrm flipH="1">
                  <a:off x="308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1" name="Line 1563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2" name="Line 15638"/>
                <p:cNvSpPr>
                  <a:spLocks noChangeShapeType="1"/>
                </p:cNvSpPr>
                <p:nvPr/>
              </p:nvSpPr>
              <p:spPr bwMode="auto">
                <a:xfrm flipH="1">
                  <a:off x="2746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3" name="Line 15639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4" name="Line 15640"/>
                <p:cNvSpPr>
                  <a:spLocks noChangeShapeType="1"/>
                </p:cNvSpPr>
                <p:nvPr/>
              </p:nvSpPr>
              <p:spPr bwMode="auto">
                <a:xfrm flipH="1">
                  <a:off x="2753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5" name="Line 15641"/>
                <p:cNvSpPr>
                  <a:spLocks noChangeShapeType="1"/>
                </p:cNvSpPr>
                <p:nvPr/>
              </p:nvSpPr>
              <p:spPr bwMode="auto">
                <a:xfrm flipH="1" flipV="1">
                  <a:off x="344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6" name="Line 15642"/>
                <p:cNvSpPr>
                  <a:spLocks noChangeShapeType="1"/>
                </p:cNvSpPr>
                <p:nvPr/>
              </p:nvSpPr>
              <p:spPr bwMode="auto">
                <a:xfrm flipH="1">
                  <a:off x="344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7" name="Line 1564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8" name="Line 15644"/>
                <p:cNvSpPr>
                  <a:spLocks noChangeShapeType="1"/>
                </p:cNvSpPr>
                <p:nvPr/>
              </p:nvSpPr>
              <p:spPr bwMode="auto">
                <a:xfrm flipH="1">
                  <a:off x="2602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09" name="Line 15645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0" name="Line 15646"/>
                <p:cNvSpPr>
                  <a:spLocks noChangeShapeType="1"/>
                </p:cNvSpPr>
                <p:nvPr/>
              </p:nvSpPr>
              <p:spPr bwMode="auto">
                <a:xfrm flipH="1">
                  <a:off x="304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1" name="Line 1564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2" name="Line 15648"/>
                <p:cNvSpPr>
                  <a:spLocks noChangeShapeType="1"/>
                </p:cNvSpPr>
                <p:nvPr/>
              </p:nvSpPr>
              <p:spPr bwMode="auto">
                <a:xfrm flipH="1">
                  <a:off x="297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3" name="Line 15649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4" name="Line 15650"/>
                <p:cNvSpPr>
                  <a:spLocks noChangeShapeType="1"/>
                </p:cNvSpPr>
                <p:nvPr/>
              </p:nvSpPr>
              <p:spPr bwMode="auto">
                <a:xfrm flipH="1">
                  <a:off x="269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5" name="Line 15651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6" name="Line 15652"/>
                <p:cNvSpPr>
                  <a:spLocks noChangeShapeType="1"/>
                </p:cNvSpPr>
                <p:nvPr/>
              </p:nvSpPr>
              <p:spPr bwMode="auto">
                <a:xfrm flipH="1">
                  <a:off x="2479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7" name="Line 15653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8" name="Line 15654"/>
                <p:cNvSpPr>
                  <a:spLocks noChangeShapeType="1"/>
                </p:cNvSpPr>
                <p:nvPr/>
              </p:nvSpPr>
              <p:spPr bwMode="auto">
                <a:xfrm flipH="1">
                  <a:off x="3163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19" name="Line 156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0" name="Line 15656"/>
                <p:cNvSpPr>
                  <a:spLocks noChangeShapeType="1"/>
                </p:cNvSpPr>
                <p:nvPr/>
              </p:nvSpPr>
              <p:spPr bwMode="auto">
                <a:xfrm flipH="1">
                  <a:off x="3006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1" name="Line 156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221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2" name="Line 15658"/>
                <p:cNvSpPr>
                  <a:spLocks noChangeShapeType="1"/>
                </p:cNvSpPr>
                <p:nvPr/>
              </p:nvSpPr>
              <p:spPr bwMode="auto">
                <a:xfrm flipH="1">
                  <a:off x="2855" y="221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3" name="Line 15659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4" name="Line 15660"/>
                <p:cNvSpPr>
                  <a:spLocks noChangeShapeType="1"/>
                </p:cNvSpPr>
                <p:nvPr/>
              </p:nvSpPr>
              <p:spPr bwMode="auto">
                <a:xfrm flipH="1">
                  <a:off x="2595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5" name="Line 15661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6" name="Line 15662"/>
                <p:cNvSpPr>
                  <a:spLocks noChangeShapeType="1"/>
                </p:cNvSpPr>
                <p:nvPr/>
              </p:nvSpPr>
              <p:spPr bwMode="auto">
                <a:xfrm flipH="1">
                  <a:off x="330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7" name="Line 15663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8" name="Line 15664"/>
                <p:cNvSpPr>
                  <a:spLocks noChangeShapeType="1"/>
                </p:cNvSpPr>
                <p:nvPr/>
              </p:nvSpPr>
              <p:spPr bwMode="auto">
                <a:xfrm flipH="1">
                  <a:off x="2794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29" name="Line 15665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0" name="Line 15666"/>
                <p:cNvSpPr>
                  <a:spLocks noChangeShapeType="1"/>
                </p:cNvSpPr>
                <p:nvPr/>
              </p:nvSpPr>
              <p:spPr bwMode="auto">
                <a:xfrm flipH="1">
                  <a:off x="305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1" name="Line 15667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2" name="Line 15668"/>
                <p:cNvSpPr>
                  <a:spLocks noChangeShapeType="1"/>
                </p:cNvSpPr>
                <p:nvPr/>
              </p:nvSpPr>
              <p:spPr bwMode="auto">
                <a:xfrm flipH="1">
                  <a:off x="2657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3" name="Line 1566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4" name="Line 15670"/>
                <p:cNvSpPr>
                  <a:spLocks noChangeShapeType="1"/>
                </p:cNvSpPr>
                <p:nvPr/>
              </p:nvSpPr>
              <p:spPr bwMode="auto">
                <a:xfrm flipH="1">
                  <a:off x="310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5" name="Line 15671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6" name="Line 15672"/>
                <p:cNvSpPr>
                  <a:spLocks noChangeShapeType="1"/>
                </p:cNvSpPr>
                <p:nvPr/>
              </p:nvSpPr>
              <p:spPr bwMode="auto">
                <a:xfrm flipH="1">
                  <a:off x="3026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7" name="Line 1567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8" name="Line 15674"/>
                <p:cNvSpPr>
                  <a:spLocks noChangeShapeType="1"/>
                </p:cNvSpPr>
                <p:nvPr/>
              </p:nvSpPr>
              <p:spPr bwMode="auto">
                <a:xfrm flipH="1">
                  <a:off x="302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39" name="Line 15675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3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0" name="Line 15676"/>
                <p:cNvSpPr>
                  <a:spLocks noChangeShapeType="1"/>
                </p:cNvSpPr>
                <p:nvPr/>
              </p:nvSpPr>
              <p:spPr bwMode="auto">
                <a:xfrm flipH="1">
                  <a:off x="2937" y="13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1" name="Line 15677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2" name="Line 15678"/>
                <p:cNvSpPr>
                  <a:spLocks noChangeShapeType="1"/>
                </p:cNvSpPr>
                <p:nvPr/>
              </p:nvSpPr>
              <p:spPr bwMode="auto">
                <a:xfrm flipH="1">
                  <a:off x="2705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3" name="Line 1567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4" name="Line 15680"/>
                <p:cNvSpPr>
                  <a:spLocks noChangeShapeType="1"/>
                </p:cNvSpPr>
                <p:nvPr/>
              </p:nvSpPr>
              <p:spPr bwMode="auto">
                <a:xfrm flipH="1">
                  <a:off x="2890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5" name="Line 156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6" name="Line 15682"/>
                <p:cNvSpPr>
                  <a:spLocks noChangeShapeType="1"/>
                </p:cNvSpPr>
                <p:nvPr/>
              </p:nvSpPr>
              <p:spPr bwMode="auto">
                <a:xfrm flipH="1">
                  <a:off x="2910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7" name="Line 1568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8" name="Line 15684"/>
                <p:cNvSpPr>
                  <a:spLocks noChangeShapeType="1"/>
                </p:cNvSpPr>
                <p:nvPr/>
              </p:nvSpPr>
              <p:spPr bwMode="auto">
                <a:xfrm flipH="1">
                  <a:off x="271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49" name="Line 156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0" name="Line 15686"/>
                <p:cNvSpPr>
                  <a:spLocks noChangeShapeType="1"/>
                </p:cNvSpPr>
                <p:nvPr/>
              </p:nvSpPr>
              <p:spPr bwMode="auto">
                <a:xfrm flipH="1">
                  <a:off x="2978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1" name="Line 1568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2" name="Line 15688"/>
                <p:cNvSpPr>
                  <a:spLocks noChangeShapeType="1"/>
                </p:cNvSpPr>
                <p:nvPr/>
              </p:nvSpPr>
              <p:spPr bwMode="auto">
                <a:xfrm flipH="1">
                  <a:off x="278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3" name="Line 15689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4" name="Line 15690"/>
                <p:cNvSpPr>
                  <a:spLocks noChangeShapeType="1"/>
                </p:cNvSpPr>
                <p:nvPr/>
              </p:nvSpPr>
              <p:spPr bwMode="auto">
                <a:xfrm flipH="1">
                  <a:off x="3238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5" name="Line 1569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6" name="Line 15692"/>
                <p:cNvSpPr>
                  <a:spLocks noChangeShapeType="1"/>
                </p:cNvSpPr>
                <p:nvPr/>
              </p:nvSpPr>
              <p:spPr bwMode="auto">
                <a:xfrm flipH="1">
                  <a:off x="289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7" name="Line 1569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8" name="Line 15694"/>
                <p:cNvSpPr>
                  <a:spLocks noChangeShapeType="1"/>
                </p:cNvSpPr>
                <p:nvPr/>
              </p:nvSpPr>
              <p:spPr bwMode="auto">
                <a:xfrm flipH="1">
                  <a:off x="276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59" name="Line 15695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0" name="Line 15696"/>
                <p:cNvSpPr>
                  <a:spLocks noChangeShapeType="1"/>
                </p:cNvSpPr>
                <p:nvPr/>
              </p:nvSpPr>
              <p:spPr bwMode="auto">
                <a:xfrm flipH="1">
                  <a:off x="3143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1" name="Line 15697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2" name="Line 15698"/>
                <p:cNvSpPr>
                  <a:spLocks noChangeShapeType="1"/>
                </p:cNvSpPr>
                <p:nvPr/>
              </p:nvSpPr>
              <p:spPr bwMode="auto">
                <a:xfrm flipH="1">
                  <a:off x="272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3" name="Line 1569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4" name="Line 15700"/>
                <p:cNvSpPr>
                  <a:spLocks noChangeShapeType="1"/>
                </p:cNvSpPr>
                <p:nvPr/>
              </p:nvSpPr>
              <p:spPr bwMode="auto">
                <a:xfrm flipH="1">
                  <a:off x="3108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5" name="Line 1570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6" name="Line 15702"/>
                <p:cNvSpPr>
                  <a:spLocks noChangeShapeType="1"/>
                </p:cNvSpPr>
                <p:nvPr/>
              </p:nvSpPr>
              <p:spPr bwMode="auto">
                <a:xfrm flipH="1">
                  <a:off x="2896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7" name="Line 1570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8" name="Line 15704"/>
                <p:cNvSpPr>
                  <a:spLocks noChangeShapeType="1"/>
                </p:cNvSpPr>
                <p:nvPr/>
              </p:nvSpPr>
              <p:spPr bwMode="auto">
                <a:xfrm flipH="1">
                  <a:off x="3088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69" name="Line 15705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0" name="Line 15706"/>
                <p:cNvSpPr>
                  <a:spLocks noChangeShapeType="1"/>
                </p:cNvSpPr>
                <p:nvPr/>
              </p:nvSpPr>
              <p:spPr bwMode="auto">
                <a:xfrm flipH="1">
                  <a:off x="3327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1" name="Line 15707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2" name="Line 15708"/>
                <p:cNvSpPr>
                  <a:spLocks noChangeShapeType="1"/>
                </p:cNvSpPr>
                <p:nvPr/>
              </p:nvSpPr>
              <p:spPr bwMode="auto">
                <a:xfrm flipH="1">
                  <a:off x="3074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3" name="Line 15709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4" name="Line 15710"/>
                <p:cNvSpPr>
                  <a:spLocks noChangeShapeType="1"/>
                </p:cNvSpPr>
                <p:nvPr/>
              </p:nvSpPr>
              <p:spPr bwMode="auto">
                <a:xfrm flipH="1">
                  <a:off x="2855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5" name="Line 15711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6" name="Line 15712"/>
                <p:cNvSpPr>
                  <a:spLocks noChangeShapeType="1"/>
                </p:cNvSpPr>
                <p:nvPr/>
              </p:nvSpPr>
              <p:spPr bwMode="auto">
                <a:xfrm flipH="1">
                  <a:off x="325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7" name="Line 1571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478" name="Line 15714"/>
                <p:cNvSpPr>
                  <a:spLocks noChangeShapeType="1"/>
                </p:cNvSpPr>
                <p:nvPr/>
              </p:nvSpPr>
              <p:spPr bwMode="auto">
                <a:xfrm flipH="1">
                  <a:off x="2650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7" name="Group 15916"/>
              <p:cNvGrpSpPr>
                <a:grpSpLocks/>
              </p:cNvGrpSpPr>
              <p:nvPr/>
            </p:nvGrpSpPr>
            <p:grpSpPr bwMode="auto">
              <a:xfrm>
                <a:off x="2370" y="1399"/>
                <a:ext cx="1094" cy="834"/>
                <a:chOff x="2370" y="1399"/>
                <a:chExt cx="1094" cy="834"/>
              </a:xfrm>
            </p:grpSpPr>
            <p:sp>
              <p:nvSpPr>
                <p:cNvPr id="54079" name="Line 1571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0" name="Line 15717"/>
                <p:cNvSpPr>
                  <a:spLocks noChangeShapeType="1"/>
                </p:cNvSpPr>
                <p:nvPr/>
              </p:nvSpPr>
              <p:spPr bwMode="auto">
                <a:xfrm flipH="1">
                  <a:off x="2657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1" name="Line 1571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2" name="Line 15719"/>
                <p:cNvSpPr>
                  <a:spLocks noChangeShapeType="1"/>
                </p:cNvSpPr>
                <p:nvPr/>
              </p:nvSpPr>
              <p:spPr bwMode="auto">
                <a:xfrm flipH="1">
                  <a:off x="2869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3" name="Line 1572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4" name="Line 15721"/>
                <p:cNvSpPr>
                  <a:spLocks noChangeShapeType="1"/>
                </p:cNvSpPr>
                <p:nvPr/>
              </p:nvSpPr>
              <p:spPr bwMode="auto">
                <a:xfrm flipH="1">
                  <a:off x="289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5" name="Line 15722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6" name="Line 15723"/>
                <p:cNvSpPr>
                  <a:spLocks noChangeShapeType="1"/>
                </p:cNvSpPr>
                <p:nvPr/>
              </p:nvSpPr>
              <p:spPr bwMode="auto">
                <a:xfrm flipH="1">
                  <a:off x="2985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7" name="Line 1572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8" name="Line 15725"/>
                <p:cNvSpPr>
                  <a:spLocks noChangeShapeType="1"/>
                </p:cNvSpPr>
                <p:nvPr/>
              </p:nvSpPr>
              <p:spPr bwMode="auto">
                <a:xfrm flipH="1">
                  <a:off x="295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89" name="Line 1572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0" name="Line 15727"/>
                <p:cNvSpPr>
                  <a:spLocks noChangeShapeType="1"/>
                </p:cNvSpPr>
                <p:nvPr/>
              </p:nvSpPr>
              <p:spPr bwMode="auto">
                <a:xfrm flipH="1">
                  <a:off x="2780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1" name="Line 15728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2" name="Line 15729"/>
                <p:cNvSpPr>
                  <a:spLocks noChangeShapeType="1"/>
                </p:cNvSpPr>
                <p:nvPr/>
              </p:nvSpPr>
              <p:spPr bwMode="auto">
                <a:xfrm flipH="1">
                  <a:off x="2924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3" name="Line 15730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4" name="Line 15731"/>
                <p:cNvSpPr>
                  <a:spLocks noChangeShapeType="1"/>
                </p:cNvSpPr>
                <p:nvPr/>
              </p:nvSpPr>
              <p:spPr bwMode="auto">
                <a:xfrm flipH="1">
                  <a:off x="322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5" name="Line 15732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6" name="Line 15733"/>
                <p:cNvSpPr>
                  <a:spLocks noChangeShapeType="1"/>
                </p:cNvSpPr>
                <p:nvPr/>
              </p:nvSpPr>
              <p:spPr bwMode="auto">
                <a:xfrm flipH="1">
                  <a:off x="3184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7" name="Line 15734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8" name="Line 15735"/>
                <p:cNvSpPr>
                  <a:spLocks noChangeShapeType="1"/>
                </p:cNvSpPr>
                <p:nvPr/>
              </p:nvSpPr>
              <p:spPr bwMode="auto">
                <a:xfrm flipH="1">
                  <a:off x="258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99" name="Line 15736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0" name="Line 15737"/>
                <p:cNvSpPr>
                  <a:spLocks noChangeShapeType="1"/>
                </p:cNvSpPr>
                <p:nvPr/>
              </p:nvSpPr>
              <p:spPr bwMode="auto">
                <a:xfrm flipH="1">
                  <a:off x="306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1" name="Line 15738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2" name="Line 15739"/>
                <p:cNvSpPr>
                  <a:spLocks noChangeShapeType="1"/>
                </p:cNvSpPr>
                <p:nvPr/>
              </p:nvSpPr>
              <p:spPr bwMode="auto">
                <a:xfrm flipH="1">
                  <a:off x="3334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3" name="Line 1574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4" name="Line 15741"/>
                <p:cNvSpPr>
                  <a:spLocks noChangeShapeType="1"/>
                </p:cNvSpPr>
                <p:nvPr/>
              </p:nvSpPr>
              <p:spPr bwMode="auto">
                <a:xfrm flipH="1">
                  <a:off x="2849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5" name="Line 15742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6" name="Line 15743"/>
                <p:cNvSpPr>
                  <a:spLocks noChangeShapeType="1"/>
                </p:cNvSpPr>
                <p:nvPr/>
              </p:nvSpPr>
              <p:spPr bwMode="auto">
                <a:xfrm flipH="1">
                  <a:off x="2978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7" name="Line 15744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8" name="Line 15745"/>
                <p:cNvSpPr>
                  <a:spLocks noChangeShapeType="1"/>
                </p:cNvSpPr>
                <p:nvPr/>
              </p:nvSpPr>
              <p:spPr bwMode="auto">
                <a:xfrm flipH="1">
                  <a:off x="283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09" name="Line 157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0" name="Line 15747"/>
                <p:cNvSpPr>
                  <a:spLocks noChangeShapeType="1"/>
                </p:cNvSpPr>
                <p:nvPr/>
              </p:nvSpPr>
              <p:spPr bwMode="auto">
                <a:xfrm flipH="1">
                  <a:off x="295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1" name="Line 15748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2" name="Line 15749"/>
                <p:cNvSpPr>
                  <a:spLocks noChangeShapeType="1"/>
                </p:cNvSpPr>
                <p:nvPr/>
              </p:nvSpPr>
              <p:spPr bwMode="auto">
                <a:xfrm flipH="1">
                  <a:off x="3143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3" name="Line 15750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4" name="Line 15751"/>
                <p:cNvSpPr>
                  <a:spLocks noChangeShapeType="1"/>
                </p:cNvSpPr>
                <p:nvPr/>
              </p:nvSpPr>
              <p:spPr bwMode="auto">
                <a:xfrm flipH="1">
                  <a:off x="318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5" name="Line 15752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6" name="Line 15753"/>
                <p:cNvSpPr>
                  <a:spLocks noChangeShapeType="1"/>
                </p:cNvSpPr>
                <p:nvPr/>
              </p:nvSpPr>
              <p:spPr bwMode="auto">
                <a:xfrm flipH="1">
                  <a:off x="2445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7" name="Line 15754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8" name="Line 15755"/>
                <p:cNvSpPr>
                  <a:spLocks noChangeShapeType="1"/>
                </p:cNvSpPr>
                <p:nvPr/>
              </p:nvSpPr>
              <p:spPr bwMode="auto">
                <a:xfrm flipH="1">
                  <a:off x="2814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19" name="Line 15756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0" name="Line 15757"/>
                <p:cNvSpPr>
                  <a:spLocks noChangeShapeType="1"/>
                </p:cNvSpPr>
                <p:nvPr/>
              </p:nvSpPr>
              <p:spPr bwMode="auto">
                <a:xfrm flipH="1">
                  <a:off x="301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1" name="Line 15758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2" name="Line 15759"/>
                <p:cNvSpPr>
                  <a:spLocks noChangeShapeType="1"/>
                </p:cNvSpPr>
                <p:nvPr/>
              </p:nvSpPr>
              <p:spPr bwMode="auto">
                <a:xfrm flipH="1">
                  <a:off x="3279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3" name="Line 157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4" name="Line 15761"/>
                <p:cNvSpPr>
                  <a:spLocks noChangeShapeType="1"/>
                </p:cNvSpPr>
                <p:nvPr/>
              </p:nvSpPr>
              <p:spPr bwMode="auto">
                <a:xfrm flipH="1">
                  <a:off x="2896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5" name="Line 15762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6" name="Line 15763"/>
                <p:cNvSpPr>
                  <a:spLocks noChangeShapeType="1"/>
                </p:cNvSpPr>
                <p:nvPr/>
              </p:nvSpPr>
              <p:spPr bwMode="auto">
                <a:xfrm flipH="1">
                  <a:off x="248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7" name="Line 157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8" name="Line 15765"/>
                <p:cNvSpPr>
                  <a:spLocks noChangeShapeType="1"/>
                </p:cNvSpPr>
                <p:nvPr/>
              </p:nvSpPr>
              <p:spPr bwMode="auto">
                <a:xfrm flipH="1">
                  <a:off x="2972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29" name="Line 15766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22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0" name="Line 15767"/>
                <p:cNvSpPr>
                  <a:spLocks noChangeShapeType="1"/>
                </p:cNvSpPr>
                <p:nvPr/>
              </p:nvSpPr>
              <p:spPr bwMode="auto">
                <a:xfrm flipH="1">
                  <a:off x="3047" y="22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1" name="Line 15768"/>
                <p:cNvSpPr>
                  <a:spLocks noChangeShapeType="1"/>
                </p:cNvSpPr>
                <p:nvPr/>
              </p:nvSpPr>
              <p:spPr bwMode="auto">
                <a:xfrm flipH="1" flipV="1">
                  <a:off x="2424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2" name="Line 15769"/>
                <p:cNvSpPr>
                  <a:spLocks noChangeShapeType="1"/>
                </p:cNvSpPr>
                <p:nvPr/>
              </p:nvSpPr>
              <p:spPr bwMode="auto">
                <a:xfrm flipH="1">
                  <a:off x="2424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3" name="Line 1577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4" name="Line 15771"/>
                <p:cNvSpPr>
                  <a:spLocks noChangeShapeType="1"/>
                </p:cNvSpPr>
                <p:nvPr/>
              </p:nvSpPr>
              <p:spPr bwMode="auto">
                <a:xfrm flipH="1">
                  <a:off x="2999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5" name="Line 15772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6" name="Line 15773"/>
                <p:cNvSpPr>
                  <a:spLocks noChangeShapeType="1"/>
                </p:cNvSpPr>
                <p:nvPr/>
              </p:nvSpPr>
              <p:spPr bwMode="auto">
                <a:xfrm flipH="1">
                  <a:off x="266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7" name="Line 15774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8" name="Line 15775"/>
                <p:cNvSpPr>
                  <a:spLocks noChangeShapeType="1"/>
                </p:cNvSpPr>
                <p:nvPr/>
              </p:nvSpPr>
              <p:spPr bwMode="auto">
                <a:xfrm flipH="1">
                  <a:off x="3115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39" name="Line 15776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0" name="Line 15777"/>
                <p:cNvSpPr>
                  <a:spLocks noChangeShapeType="1"/>
                </p:cNvSpPr>
                <p:nvPr/>
              </p:nvSpPr>
              <p:spPr bwMode="auto">
                <a:xfrm flipH="1">
                  <a:off x="258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1" name="Line 15778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2" name="Line 15779"/>
                <p:cNvSpPr>
                  <a:spLocks noChangeShapeType="1"/>
                </p:cNvSpPr>
                <p:nvPr/>
              </p:nvSpPr>
              <p:spPr bwMode="auto">
                <a:xfrm flipH="1">
                  <a:off x="3177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3" name="Line 15780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4" name="Line 15781"/>
                <p:cNvSpPr>
                  <a:spLocks noChangeShapeType="1"/>
                </p:cNvSpPr>
                <p:nvPr/>
              </p:nvSpPr>
              <p:spPr bwMode="auto">
                <a:xfrm flipH="1">
                  <a:off x="265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5" name="Line 1578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6" name="Line 15783"/>
                <p:cNvSpPr>
                  <a:spLocks noChangeShapeType="1"/>
                </p:cNvSpPr>
                <p:nvPr/>
              </p:nvSpPr>
              <p:spPr bwMode="auto">
                <a:xfrm flipH="1">
                  <a:off x="2780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7" name="Line 15784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8" name="Line 15785"/>
                <p:cNvSpPr>
                  <a:spLocks noChangeShapeType="1"/>
                </p:cNvSpPr>
                <p:nvPr/>
              </p:nvSpPr>
              <p:spPr bwMode="auto">
                <a:xfrm flipH="1">
                  <a:off x="3375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49" name="Line 15786"/>
                <p:cNvSpPr>
                  <a:spLocks noChangeShapeType="1"/>
                </p:cNvSpPr>
                <p:nvPr/>
              </p:nvSpPr>
              <p:spPr bwMode="auto">
                <a:xfrm flipH="1" flipV="1">
                  <a:off x="343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0" name="Line 15787"/>
                <p:cNvSpPr>
                  <a:spLocks noChangeShapeType="1"/>
                </p:cNvSpPr>
                <p:nvPr/>
              </p:nvSpPr>
              <p:spPr bwMode="auto">
                <a:xfrm flipH="1">
                  <a:off x="343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1" name="Line 1578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2" name="Line 15789"/>
                <p:cNvSpPr>
                  <a:spLocks noChangeShapeType="1"/>
                </p:cNvSpPr>
                <p:nvPr/>
              </p:nvSpPr>
              <p:spPr bwMode="auto">
                <a:xfrm flipH="1">
                  <a:off x="304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3" name="Line 15790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4" name="Line 15791"/>
                <p:cNvSpPr>
                  <a:spLocks noChangeShapeType="1"/>
                </p:cNvSpPr>
                <p:nvPr/>
              </p:nvSpPr>
              <p:spPr bwMode="auto">
                <a:xfrm flipH="1">
                  <a:off x="325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5" name="Line 1579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43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6" name="Line 15793"/>
                <p:cNvSpPr>
                  <a:spLocks noChangeShapeType="1"/>
                </p:cNvSpPr>
                <p:nvPr/>
              </p:nvSpPr>
              <p:spPr bwMode="auto">
                <a:xfrm flipH="1">
                  <a:off x="2951" y="143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7" name="Line 15794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8" name="Line 15795"/>
                <p:cNvSpPr>
                  <a:spLocks noChangeShapeType="1"/>
                </p:cNvSpPr>
                <p:nvPr/>
              </p:nvSpPr>
              <p:spPr bwMode="auto">
                <a:xfrm flipH="1">
                  <a:off x="250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59" name="Line 1579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0" name="Line 15797"/>
                <p:cNvSpPr>
                  <a:spLocks noChangeShapeType="1"/>
                </p:cNvSpPr>
                <p:nvPr/>
              </p:nvSpPr>
              <p:spPr bwMode="auto">
                <a:xfrm flipH="1">
                  <a:off x="297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1" name="Line 15798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2" name="Line 15799"/>
                <p:cNvSpPr>
                  <a:spLocks noChangeShapeType="1"/>
                </p:cNvSpPr>
                <p:nvPr/>
              </p:nvSpPr>
              <p:spPr bwMode="auto">
                <a:xfrm flipH="1">
                  <a:off x="2650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3" name="Line 15800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4" name="Line 15801"/>
                <p:cNvSpPr>
                  <a:spLocks noChangeShapeType="1"/>
                </p:cNvSpPr>
                <p:nvPr/>
              </p:nvSpPr>
              <p:spPr bwMode="auto">
                <a:xfrm flipH="1">
                  <a:off x="295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5" name="Line 15802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6" name="Line 15803"/>
                <p:cNvSpPr>
                  <a:spLocks noChangeShapeType="1"/>
                </p:cNvSpPr>
                <p:nvPr/>
              </p:nvSpPr>
              <p:spPr bwMode="auto">
                <a:xfrm flipH="1">
                  <a:off x="2664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7" name="Line 15804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8" name="Line 15805"/>
                <p:cNvSpPr>
                  <a:spLocks noChangeShapeType="1"/>
                </p:cNvSpPr>
                <p:nvPr/>
              </p:nvSpPr>
              <p:spPr bwMode="auto">
                <a:xfrm flipH="1">
                  <a:off x="2725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69" name="Line 15806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0" name="Line 15807"/>
                <p:cNvSpPr>
                  <a:spLocks noChangeShapeType="1"/>
                </p:cNvSpPr>
                <p:nvPr/>
              </p:nvSpPr>
              <p:spPr bwMode="auto">
                <a:xfrm flipH="1">
                  <a:off x="2896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1" name="Line 15808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2" name="Line 15809"/>
                <p:cNvSpPr>
                  <a:spLocks noChangeShapeType="1"/>
                </p:cNvSpPr>
                <p:nvPr/>
              </p:nvSpPr>
              <p:spPr bwMode="auto">
                <a:xfrm flipH="1">
                  <a:off x="2650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3" name="Line 15810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4" name="Line 15811"/>
                <p:cNvSpPr>
                  <a:spLocks noChangeShapeType="1"/>
                </p:cNvSpPr>
                <p:nvPr/>
              </p:nvSpPr>
              <p:spPr bwMode="auto">
                <a:xfrm flipH="1">
                  <a:off x="3115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5" name="Line 1581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6" name="Line 15813"/>
                <p:cNvSpPr>
                  <a:spLocks noChangeShapeType="1"/>
                </p:cNvSpPr>
                <p:nvPr/>
              </p:nvSpPr>
              <p:spPr bwMode="auto">
                <a:xfrm flipH="1">
                  <a:off x="2958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7" name="Line 1581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8" name="Line 15815"/>
                <p:cNvSpPr>
                  <a:spLocks noChangeShapeType="1"/>
                </p:cNvSpPr>
                <p:nvPr/>
              </p:nvSpPr>
              <p:spPr bwMode="auto">
                <a:xfrm flipH="1">
                  <a:off x="278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79" name="Line 15816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0" name="Line 15817"/>
                <p:cNvSpPr>
                  <a:spLocks noChangeShapeType="1"/>
                </p:cNvSpPr>
                <p:nvPr/>
              </p:nvSpPr>
              <p:spPr bwMode="auto">
                <a:xfrm flipH="1">
                  <a:off x="280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1" name="Line 15818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2" name="Line 15819"/>
                <p:cNvSpPr>
                  <a:spLocks noChangeShapeType="1"/>
                </p:cNvSpPr>
                <p:nvPr/>
              </p:nvSpPr>
              <p:spPr bwMode="auto">
                <a:xfrm flipH="1">
                  <a:off x="2801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3" name="Line 158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4" name="Line 15821"/>
                <p:cNvSpPr>
                  <a:spLocks noChangeShapeType="1"/>
                </p:cNvSpPr>
                <p:nvPr/>
              </p:nvSpPr>
              <p:spPr bwMode="auto">
                <a:xfrm flipH="1">
                  <a:off x="265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5" name="Line 1582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6" name="Line 15823"/>
                <p:cNvSpPr>
                  <a:spLocks noChangeShapeType="1"/>
                </p:cNvSpPr>
                <p:nvPr/>
              </p:nvSpPr>
              <p:spPr bwMode="auto">
                <a:xfrm flipH="1">
                  <a:off x="302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7" name="Line 15824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8" name="Line 15825"/>
                <p:cNvSpPr>
                  <a:spLocks noChangeShapeType="1"/>
                </p:cNvSpPr>
                <p:nvPr/>
              </p:nvSpPr>
              <p:spPr bwMode="auto">
                <a:xfrm flipH="1">
                  <a:off x="308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89" name="Line 15826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0" name="Line 15827"/>
                <p:cNvSpPr>
                  <a:spLocks noChangeShapeType="1"/>
                </p:cNvSpPr>
                <p:nvPr/>
              </p:nvSpPr>
              <p:spPr bwMode="auto">
                <a:xfrm flipH="1">
                  <a:off x="289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1" name="Line 15828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2" name="Line 15829"/>
                <p:cNvSpPr>
                  <a:spLocks noChangeShapeType="1"/>
                </p:cNvSpPr>
                <p:nvPr/>
              </p:nvSpPr>
              <p:spPr bwMode="auto">
                <a:xfrm flipH="1">
                  <a:off x="312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3" name="Line 15830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4" name="Line 15831"/>
                <p:cNvSpPr>
                  <a:spLocks noChangeShapeType="1"/>
                </p:cNvSpPr>
                <p:nvPr/>
              </p:nvSpPr>
              <p:spPr bwMode="auto">
                <a:xfrm flipH="1">
                  <a:off x="2773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5" name="Line 15832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6" name="Line 15833"/>
                <p:cNvSpPr>
                  <a:spLocks noChangeShapeType="1"/>
                </p:cNvSpPr>
                <p:nvPr/>
              </p:nvSpPr>
              <p:spPr bwMode="auto">
                <a:xfrm flipH="1">
                  <a:off x="336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7" name="Line 1583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8" name="Line 15835"/>
                <p:cNvSpPr>
                  <a:spLocks noChangeShapeType="1"/>
                </p:cNvSpPr>
                <p:nvPr/>
              </p:nvSpPr>
              <p:spPr bwMode="auto">
                <a:xfrm flipH="1">
                  <a:off x="289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199" name="Line 15836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0" name="Line 15837"/>
                <p:cNvSpPr>
                  <a:spLocks noChangeShapeType="1"/>
                </p:cNvSpPr>
                <p:nvPr/>
              </p:nvSpPr>
              <p:spPr bwMode="auto">
                <a:xfrm flipH="1">
                  <a:off x="3279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1" name="Line 1583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2" name="Line 15839"/>
                <p:cNvSpPr>
                  <a:spLocks noChangeShapeType="1"/>
                </p:cNvSpPr>
                <p:nvPr/>
              </p:nvSpPr>
              <p:spPr bwMode="auto">
                <a:xfrm flipH="1">
                  <a:off x="2931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3" name="Line 1584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4" name="Line 15841"/>
                <p:cNvSpPr>
                  <a:spLocks noChangeShapeType="1"/>
                </p:cNvSpPr>
                <p:nvPr/>
              </p:nvSpPr>
              <p:spPr bwMode="auto">
                <a:xfrm flipH="1">
                  <a:off x="3293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5" name="Line 15842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6" name="Line 15843"/>
                <p:cNvSpPr>
                  <a:spLocks noChangeShapeType="1"/>
                </p:cNvSpPr>
                <p:nvPr/>
              </p:nvSpPr>
              <p:spPr bwMode="auto">
                <a:xfrm flipH="1">
                  <a:off x="3129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7" name="Line 158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8" name="Line 15845"/>
                <p:cNvSpPr>
                  <a:spLocks noChangeShapeType="1"/>
                </p:cNvSpPr>
                <p:nvPr/>
              </p:nvSpPr>
              <p:spPr bwMode="auto">
                <a:xfrm flipH="1">
                  <a:off x="2732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09" name="Line 15846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0" name="Line 15847"/>
                <p:cNvSpPr>
                  <a:spLocks noChangeShapeType="1"/>
                </p:cNvSpPr>
                <p:nvPr/>
              </p:nvSpPr>
              <p:spPr bwMode="auto">
                <a:xfrm flipH="1">
                  <a:off x="285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1" name="Line 15848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2" name="Line 15849"/>
                <p:cNvSpPr>
                  <a:spLocks noChangeShapeType="1"/>
                </p:cNvSpPr>
                <p:nvPr/>
              </p:nvSpPr>
              <p:spPr bwMode="auto">
                <a:xfrm flipH="1">
                  <a:off x="276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3" name="Line 1585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4" name="Line 15851"/>
                <p:cNvSpPr>
                  <a:spLocks noChangeShapeType="1"/>
                </p:cNvSpPr>
                <p:nvPr/>
              </p:nvSpPr>
              <p:spPr bwMode="auto">
                <a:xfrm flipH="1">
                  <a:off x="269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5" name="Line 158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6" name="Line 15853"/>
                <p:cNvSpPr>
                  <a:spLocks noChangeShapeType="1"/>
                </p:cNvSpPr>
                <p:nvPr/>
              </p:nvSpPr>
              <p:spPr bwMode="auto">
                <a:xfrm flipH="1">
                  <a:off x="3095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7" name="Line 1585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8" name="Line 15855"/>
                <p:cNvSpPr>
                  <a:spLocks noChangeShapeType="1"/>
                </p:cNvSpPr>
                <p:nvPr/>
              </p:nvSpPr>
              <p:spPr bwMode="auto">
                <a:xfrm flipH="1">
                  <a:off x="2869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19" name="Line 15856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0" name="Line 15857"/>
                <p:cNvSpPr>
                  <a:spLocks noChangeShapeType="1"/>
                </p:cNvSpPr>
                <p:nvPr/>
              </p:nvSpPr>
              <p:spPr bwMode="auto">
                <a:xfrm flipH="1">
                  <a:off x="3108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1" name="Line 15858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2" name="Line 15859"/>
                <p:cNvSpPr>
                  <a:spLocks noChangeShapeType="1"/>
                </p:cNvSpPr>
                <p:nvPr/>
              </p:nvSpPr>
              <p:spPr bwMode="auto">
                <a:xfrm flipH="1">
                  <a:off x="2842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3" name="Line 15860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4" name="Line 15861"/>
                <p:cNvSpPr>
                  <a:spLocks noChangeShapeType="1"/>
                </p:cNvSpPr>
                <p:nvPr/>
              </p:nvSpPr>
              <p:spPr bwMode="auto">
                <a:xfrm flipH="1">
                  <a:off x="262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5" name="Line 158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6" name="Line 15863"/>
                <p:cNvSpPr>
                  <a:spLocks noChangeShapeType="1"/>
                </p:cNvSpPr>
                <p:nvPr/>
              </p:nvSpPr>
              <p:spPr bwMode="auto">
                <a:xfrm flipH="1">
                  <a:off x="2951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7" name="Line 15864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8" name="Line 15865"/>
                <p:cNvSpPr>
                  <a:spLocks noChangeShapeType="1"/>
                </p:cNvSpPr>
                <p:nvPr/>
              </p:nvSpPr>
              <p:spPr bwMode="auto">
                <a:xfrm flipH="1">
                  <a:off x="326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29" name="Line 15866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0" name="Line 15867"/>
                <p:cNvSpPr>
                  <a:spLocks noChangeShapeType="1"/>
                </p:cNvSpPr>
                <p:nvPr/>
              </p:nvSpPr>
              <p:spPr bwMode="auto">
                <a:xfrm flipH="1">
                  <a:off x="267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1" name="Line 15868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2" name="Line 15869"/>
                <p:cNvSpPr>
                  <a:spLocks noChangeShapeType="1"/>
                </p:cNvSpPr>
                <p:nvPr/>
              </p:nvSpPr>
              <p:spPr bwMode="auto">
                <a:xfrm flipH="1">
                  <a:off x="342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3" name="Line 15870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4" name="Line 15871"/>
                <p:cNvSpPr>
                  <a:spLocks noChangeShapeType="1"/>
                </p:cNvSpPr>
                <p:nvPr/>
              </p:nvSpPr>
              <p:spPr bwMode="auto">
                <a:xfrm flipH="1">
                  <a:off x="329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5" name="Line 1587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39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6" name="Line 15873"/>
                <p:cNvSpPr>
                  <a:spLocks noChangeShapeType="1"/>
                </p:cNvSpPr>
                <p:nvPr/>
              </p:nvSpPr>
              <p:spPr bwMode="auto">
                <a:xfrm flipH="1">
                  <a:off x="2787" y="139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7" name="Line 158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8" name="Line 15875"/>
                <p:cNvSpPr>
                  <a:spLocks noChangeShapeType="1"/>
                </p:cNvSpPr>
                <p:nvPr/>
              </p:nvSpPr>
              <p:spPr bwMode="auto">
                <a:xfrm flipH="1">
                  <a:off x="289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39" name="Line 15876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0" name="Line 15877"/>
                <p:cNvSpPr>
                  <a:spLocks noChangeShapeType="1"/>
                </p:cNvSpPr>
                <p:nvPr/>
              </p:nvSpPr>
              <p:spPr bwMode="auto">
                <a:xfrm flipH="1">
                  <a:off x="2760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1" name="Line 158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2" name="Line 15879"/>
                <p:cNvSpPr>
                  <a:spLocks noChangeShapeType="1"/>
                </p:cNvSpPr>
                <p:nvPr/>
              </p:nvSpPr>
              <p:spPr bwMode="auto">
                <a:xfrm flipH="1">
                  <a:off x="3074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3" name="Line 1588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4" name="Line 15881"/>
                <p:cNvSpPr>
                  <a:spLocks noChangeShapeType="1"/>
                </p:cNvSpPr>
                <p:nvPr/>
              </p:nvSpPr>
              <p:spPr bwMode="auto">
                <a:xfrm flipH="1">
                  <a:off x="291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5" name="Line 15882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6" name="Line 15883"/>
                <p:cNvSpPr>
                  <a:spLocks noChangeShapeType="1"/>
                </p:cNvSpPr>
                <p:nvPr/>
              </p:nvSpPr>
              <p:spPr bwMode="auto">
                <a:xfrm flipH="1">
                  <a:off x="273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7" name="Line 15884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8" name="Line 15885"/>
                <p:cNvSpPr>
                  <a:spLocks noChangeShapeType="1"/>
                </p:cNvSpPr>
                <p:nvPr/>
              </p:nvSpPr>
              <p:spPr bwMode="auto">
                <a:xfrm flipH="1">
                  <a:off x="285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49" name="Line 15886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0" name="Line 15887"/>
                <p:cNvSpPr>
                  <a:spLocks noChangeShapeType="1"/>
                </p:cNvSpPr>
                <p:nvPr/>
              </p:nvSpPr>
              <p:spPr bwMode="auto">
                <a:xfrm flipH="1">
                  <a:off x="3006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1" name="Line 15888"/>
                <p:cNvSpPr>
                  <a:spLocks noChangeShapeType="1"/>
                </p:cNvSpPr>
                <p:nvPr/>
              </p:nvSpPr>
              <p:spPr bwMode="auto">
                <a:xfrm flipH="1" flipV="1">
                  <a:off x="237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2" name="Line 15889"/>
                <p:cNvSpPr>
                  <a:spLocks noChangeShapeType="1"/>
                </p:cNvSpPr>
                <p:nvPr/>
              </p:nvSpPr>
              <p:spPr bwMode="auto">
                <a:xfrm flipH="1">
                  <a:off x="2370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3" name="Line 15890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4" name="Line 15891"/>
                <p:cNvSpPr>
                  <a:spLocks noChangeShapeType="1"/>
                </p:cNvSpPr>
                <p:nvPr/>
              </p:nvSpPr>
              <p:spPr bwMode="auto">
                <a:xfrm flipH="1">
                  <a:off x="3149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5" name="Line 15892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6" name="Line 15893"/>
                <p:cNvSpPr>
                  <a:spLocks noChangeShapeType="1"/>
                </p:cNvSpPr>
                <p:nvPr/>
              </p:nvSpPr>
              <p:spPr bwMode="auto">
                <a:xfrm flipH="1">
                  <a:off x="300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7" name="Line 1589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8" name="Line 15895"/>
                <p:cNvSpPr>
                  <a:spLocks noChangeShapeType="1"/>
                </p:cNvSpPr>
                <p:nvPr/>
              </p:nvSpPr>
              <p:spPr bwMode="auto">
                <a:xfrm flipH="1">
                  <a:off x="304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59" name="Line 15896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0" name="Line 15897"/>
                <p:cNvSpPr>
                  <a:spLocks noChangeShapeType="1"/>
                </p:cNvSpPr>
                <p:nvPr/>
              </p:nvSpPr>
              <p:spPr bwMode="auto">
                <a:xfrm flipH="1">
                  <a:off x="2766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1" name="Line 15898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2" name="Line 15899"/>
                <p:cNvSpPr>
                  <a:spLocks noChangeShapeType="1"/>
                </p:cNvSpPr>
                <p:nvPr/>
              </p:nvSpPr>
              <p:spPr bwMode="auto">
                <a:xfrm flipH="1">
                  <a:off x="284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3" name="Line 15900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4" name="Line 15901"/>
                <p:cNvSpPr>
                  <a:spLocks noChangeShapeType="1"/>
                </p:cNvSpPr>
                <p:nvPr/>
              </p:nvSpPr>
              <p:spPr bwMode="auto">
                <a:xfrm flipH="1">
                  <a:off x="3115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5" name="Line 159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6" name="Line 15903"/>
                <p:cNvSpPr>
                  <a:spLocks noChangeShapeType="1"/>
                </p:cNvSpPr>
                <p:nvPr/>
              </p:nvSpPr>
              <p:spPr bwMode="auto">
                <a:xfrm flipH="1">
                  <a:off x="301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7" name="Line 15904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8" name="Line 15905"/>
                <p:cNvSpPr>
                  <a:spLocks noChangeShapeType="1"/>
                </p:cNvSpPr>
                <p:nvPr/>
              </p:nvSpPr>
              <p:spPr bwMode="auto">
                <a:xfrm flipH="1">
                  <a:off x="325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69" name="Line 159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0" name="Line 15907"/>
                <p:cNvSpPr>
                  <a:spLocks noChangeShapeType="1"/>
                </p:cNvSpPr>
                <p:nvPr/>
              </p:nvSpPr>
              <p:spPr bwMode="auto">
                <a:xfrm flipH="1">
                  <a:off x="2753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1" name="Line 15908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46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2" name="Line 15909"/>
                <p:cNvSpPr>
                  <a:spLocks noChangeShapeType="1"/>
                </p:cNvSpPr>
                <p:nvPr/>
              </p:nvSpPr>
              <p:spPr bwMode="auto">
                <a:xfrm flipH="1">
                  <a:off x="3163" y="146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3" name="Line 159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4" name="Line 15911"/>
                <p:cNvSpPr>
                  <a:spLocks noChangeShapeType="1"/>
                </p:cNvSpPr>
                <p:nvPr/>
              </p:nvSpPr>
              <p:spPr bwMode="auto">
                <a:xfrm flipH="1">
                  <a:off x="2650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5" name="Line 15912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6" name="Line 15913"/>
                <p:cNvSpPr>
                  <a:spLocks noChangeShapeType="1"/>
                </p:cNvSpPr>
                <p:nvPr/>
              </p:nvSpPr>
              <p:spPr bwMode="auto">
                <a:xfrm flipH="1">
                  <a:off x="313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7" name="Line 15914"/>
                <p:cNvSpPr>
                  <a:spLocks noChangeShapeType="1"/>
                </p:cNvSpPr>
                <p:nvPr/>
              </p:nvSpPr>
              <p:spPr bwMode="auto">
                <a:xfrm flipH="1" flipV="1">
                  <a:off x="2390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278" name="Line 15915"/>
                <p:cNvSpPr>
                  <a:spLocks noChangeShapeType="1"/>
                </p:cNvSpPr>
                <p:nvPr/>
              </p:nvSpPr>
              <p:spPr bwMode="auto">
                <a:xfrm flipH="1">
                  <a:off x="2390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8" name="Group 16117"/>
              <p:cNvGrpSpPr>
                <a:grpSpLocks/>
              </p:cNvGrpSpPr>
              <p:nvPr/>
            </p:nvGrpSpPr>
            <p:grpSpPr bwMode="auto">
              <a:xfrm>
                <a:off x="2342" y="1392"/>
                <a:ext cx="1218" cy="835"/>
                <a:chOff x="2342" y="1392"/>
                <a:chExt cx="1218" cy="835"/>
              </a:xfrm>
            </p:grpSpPr>
            <p:sp>
              <p:nvSpPr>
                <p:cNvPr id="53879" name="Line 15917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0" name="Line 15918"/>
                <p:cNvSpPr>
                  <a:spLocks noChangeShapeType="1"/>
                </p:cNvSpPr>
                <p:nvPr/>
              </p:nvSpPr>
              <p:spPr bwMode="auto">
                <a:xfrm flipH="1">
                  <a:off x="304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1" name="Line 15919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2" name="Line 15920"/>
                <p:cNvSpPr>
                  <a:spLocks noChangeShapeType="1"/>
                </p:cNvSpPr>
                <p:nvPr/>
              </p:nvSpPr>
              <p:spPr bwMode="auto">
                <a:xfrm flipH="1">
                  <a:off x="3286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3" name="Line 15921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4" name="Line 15922"/>
                <p:cNvSpPr>
                  <a:spLocks noChangeShapeType="1"/>
                </p:cNvSpPr>
                <p:nvPr/>
              </p:nvSpPr>
              <p:spPr bwMode="auto">
                <a:xfrm flipH="1">
                  <a:off x="2725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5" name="Line 1592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6" name="Line 15924"/>
                <p:cNvSpPr>
                  <a:spLocks noChangeShapeType="1"/>
                </p:cNvSpPr>
                <p:nvPr/>
              </p:nvSpPr>
              <p:spPr bwMode="auto">
                <a:xfrm flipH="1">
                  <a:off x="2951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7" name="Line 15925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8" name="Line 15926"/>
                <p:cNvSpPr>
                  <a:spLocks noChangeShapeType="1"/>
                </p:cNvSpPr>
                <p:nvPr/>
              </p:nvSpPr>
              <p:spPr bwMode="auto">
                <a:xfrm flipH="1">
                  <a:off x="2944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89" name="Line 159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0" name="Line 15928"/>
                <p:cNvSpPr>
                  <a:spLocks noChangeShapeType="1"/>
                </p:cNvSpPr>
                <p:nvPr/>
              </p:nvSpPr>
              <p:spPr bwMode="auto">
                <a:xfrm flipH="1">
                  <a:off x="2787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1" name="Line 15929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51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2" name="Line 15930"/>
                <p:cNvSpPr>
                  <a:spLocks noChangeShapeType="1"/>
                </p:cNvSpPr>
                <p:nvPr/>
              </p:nvSpPr>
              <p:spPr bwMode="auto">
                <a:xfrm flipH="1">
                  <a:off x="2684" y="151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3" name="Line 1593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4" name="Line 15932"/>
                <p:cNvSpPr>
                  <a:spLocks noChangeShapeType="1"/>
                </p:cNvSpPr>
                <p:nvPr/>
              </p:nvSpPr>
              <p:spPr bwMode="auto">
                <a:xfrm flipH="1">
                  <a:off x="2958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5" name="Line 15933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6" name="Line 15934"/>
                <p:cNvSpPr>
                  <a:spLocks noChangeShapeType="1"/>
                </p:cNvSpPr>
                <p:nvPr/>
              </p:nvSpPr>
              <p:spPr bwMode="auto">
                <a:xfrm flipH="1">
                  <a:off x="2992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7" name="Line 15935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8" name="Line 15936"/>
                <p:cNvSpPr>
                  <a:spLocks noChangeShapeType="1"/>
                </p:cNvSpPr>
                <p:nvPr/>
              </p:nvSpPr>
              <p:spPr bwMode="auto">
                <a:xfrm flipH="1">
                  <a:off x="3204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99" name="Line 1593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0" name="Line 15938"/>
                <p:cNvSpPr>
                  <a:spLocks noChangeShapeType="1"/>
                </p:cNvSpPr>
                <p:nvPr/>
              </p:nvSpPr>
              <p:spPr bwMode="auto">
                <a:xfrm flipH="1">
                  <a:off x="299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1" name="Line 15939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2" name="Line 15940"/>
                <p:cNvSpPr>
                  <a:spLocks noChangeShapeType="1"/>
                </p:cNvSpPr>
                <p:nvPr/>
              </p:nvSpPr>
              <p:spPr bwMode="auto">
                <a:xfrm flipH="1">
                  <a:off x="3156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3" name="Line 15941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4" name="Line 15942"/>
                <p:cNvSpPr>
                  <a:spLocks noChangeShapeType="1"/>
                </p:cNvSpPr>
                <p:nvPr/>
              </p:nvSpPr>
              <p:spPr bwMode="auto">
                <a:xfrm flipH="1">
                  <a:off x="3197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5" name="Line 1594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6" name="Line 15944"/>
                <p:cNvSpPr>
                  <a:spLocks noChangeShapeType="1"/>
                </p:cNvSpPr>
                <p:nvPr/>
              </p:nvSpPr>
              <p:spPr bwMode="auto">
                <a:xfrm flipH="1">
                  <a:off x="317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7" name="Line 15945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8" name="Line 15946"/>
                <p:cNvSpPr>
                  <a:spLocks noChangeShapeType="1"/>
                </p:cNvSpPr>
                <p:nvPr/>
              </p:nvSpPr>
              <p:spPr bwMode="auto">
                <a:xfrm flipH="1">
                  <a:off x="318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09" name="Line 15947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0" name="Line 15948"/>
                <p:cNvSpPr>
                  <a:spLocks noChangeShapeType="1"/>
                </p:cNvSpPr>
                <p:nvPr/>
              </p:nvSpPr>
              <p:spPr bwMode="auto">
                <a:xfrm flipH="1">
                  <a:off x="279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1" name="Line 15949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2" name="Line 15950"/>
                <p:cNvSpPr>
                  <a:spLocks noChangeShapeType="1"/>
                </p:cNvSpPr>
                <p:nvPr/>
              </p:nvSpPr>
              <p:spPr bwMode="auto">
                <a:xfrm flipH="1">
                  <a:off x="255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3" name="Line 15951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4" name="Line 15952"/>
                <p:cNvSpPr>
                  <a:spLocks noChangeShapeType="1"/>
                </p:cNvSpPr>
                <p:nvPr/>
              </p:nvSpPr>
              <p:spPr bwMode="auto">
                <a:xfrm flipH="1">
                  <a:off x="3327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5" name="Line 15953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6" name="Line 15954"/>
                <p:cNvSpPr>
                  <a:spLocks noChangeShapeType="1"/>
                </p:cNvSpPr>
                <p:nvPr/>
              </p:nvSpPr>
              <p:spPr bwMode="auto">
                <a:xfrm flipH="1">
                  <a:off x="262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7" name="Line 15955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8" name="Line 15956"/>
                <p:cNvSpPr>
                  <a:spLocks noChangeShapeType="1"/>
                </p:cNvSpPr>
                <p:nvPr/>
              </p:nvSpPr>
              <p:spPr bwMode="auto">
                <a:xfrm flipH="1">
                  <a:off x="2561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19" name="Line 1595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0" name="Line 15958"/>
                <p:cNvSpPr>
                  <a:spLocks noChangeShapeType="1"/>
                </p:cNvSpPr>
                <p:nvPr/>
              </p:nvSpPr>
              <p:spPr bwMode="auto">
                <a:xfrm flipH="1">
                  <a:off x="2780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1" name="Line 15959"/>
                <p:cNvSpPr>
                  <a:spLocks noChangeShapeType="1"/>
                </p:cNvSpPr>
                <p:nvPr/>
              </p:nvSpPr>
              <p:spPr bwMode="auto">
                <a:xfrm flipH="1" flipV="1">
                  <a:off x="2342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2" name="Line 15960"/>
                <p:cNvSpPr>
                  <a:spLocks noChangeShapeType="1"/>
                </p:cNvSpPr>
                <p:nvPr/>
              </p:nvSpPr>
              <p:spPr bwMode="auto">
                <a:xfrm flipH="1">
                  <a:off x="2342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3" name="Line 15961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4" name="Line 15962"/>
                <p:cNvSpPr>
                  <a:spLocks noChangeShapeType="1"/>
                </p:cNvSpPr>
                <p:nvPr/>
              </p:nvSpPr>
              <p:spPr bwMode="auto">
                <a:xfrm flipH="1">
                  <a:off x="2814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5" name="Line 15963"/>
                <p:cNvSpPr>
                  <a:spLocks noChangeShapeType="1"/>
                </p:cNvSpPr>
                <p:nvPr/>
              </p:nvSpPr>
              <p:spPr bwMode="auto">
                <a:xfrm flipH="1" flipV="1">
                  <a:off x="3532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6" name="Line 15964"/>
                <p:cNvSpPr>
                  <a:spLocks noChangeShapeType="1"/>
                </p:cNvSpPr>
                <p:nvPr/>
              </p:nvSpPr>
              <p:spPr bwMode="auto">
                <a:xfrm flipH="1">
                  <a:off x="3532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7" name="Line 15965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8" name="Line 15966"/>
                <p:cNvSpPr>
                  <a:spLocks noChangeShapeType="1"/>
                </p:cNvSpPr>
                <p:nvPr/>
              </p:nvSpPr>
              <p:spPr bwMode="auto">
                <a:xfrm flipH="1">
                  <a:off x="320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29" name="Line 15967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0" name="Line 15968"/>
                <p:cNvSpPr>
                  <a:spLocks noChangeShapeType="1"/>
                </p:cNvSpPr>
                <p:nvPr/>
              </p:nvSpPr>
              <p:spPr bwMode="auto">
                <a:xfrm flipH="1">
                  <a:off x="321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1" name="Line 1596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2" name="Line 15970"/>
                <p:cNvSpPr>
                  <a:spLocks noChangeShapeType="1"/>
                </p:cNvSpPr>
                <p:nvPr/>
              </p:nvSpPr>
              <p:spPr bwMode="auto">
                <a:xfrm flipH="1">
                  <a:off x="3067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3" name="Line 15971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4" name="Line 15972"/>
                <p:cNvSpPr>
                  <a:spLocks noChangeShapeType="1"/>
                </p:cNvSpPr>
                <p:nvPr/>
              </p:nvSpPr>
              <p:spPr bwMode="auto">
                <a:xfrm flipH="1">
                  <a:off x="302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5" name="Line 15973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6" name="Line 15974"/>
                <p:cNvSpPr>
                  <a:spLocks noChangeShapeType="1"/>
                </p:cNvSpPr>
                <p:nvPr/>
              </p:nvSpPr>
              <p:spPr bwMode="auto">
                <a:xfrm flipH="1">
                  <a:off x="3204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7" name="Line 15975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8" name="Line 15976"/>
                <p:cNvSpPr>
                  <a:spLocks noChangeShapeType="1"/>
                </p:cNvSpPr>
                <p:nvPr/>
              </p:nvSpPr>
              <p:spPr bwMode="auto">
                <a:xfrm flipH="1">
                  <a:off x="3293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39" name="Line 1597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0" name="Line 15978"/>
                <p:cNvSpPr>
                  <a:spLocks noChangeShapeType="1"/>
                </p:cNvSpPr>
                <p:nvPr/>
              </p:nvSpPr>
              <p:spPr bwMode="auto">
                <a:xfrm flipH="1">
                  <a:off x="2978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1" name="Line 1597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2" name="Line 15980"/>
                <p:cNvSpPr>
                  <a:spLocks noChangeShapeType="1"/>
                </p:cNvSpPr>
                <p:nvPr/>
              </p:nvSpPr>
              <p:spPr bwMode="auto">
                <a:xfrm flipH="1">
                  <a:off x="2609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3" name="Line 15981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4" name="Line 15982"/>
                <p:cNvSpPr>
                  <a:spLocks noChangeShapeType="1"/>
                </p:cNvSpPr>
                <p:nvPr/>
              </p:nvSpPr>
              <p:spPr bwMode="auto">
                <a:xfrm flipH="1">
                  <a:off x="286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5" name="Line 159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6" name="Line 15984"/>
                <p:cNvSpPr>
                  <a:spLocks noChangeShapeType="1"/>
                </p:cNvSpPr>
                <p:nvPr/>
              </p:nvSpPr>
              <p:spPr bwMode="auto">
                <a:xfrm flipH="1">
                  <a:off x="284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7" name="Line 15985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8" name="Line 15986"/>
                <p:cNvSpPr>
                  <a:spLocks noChangeShapeType="1"/>
                </p:cNvSpPr>
                <p:nvPr/>
              </p:nvSpPr>
              <p:spPr bwMode="auto">
                <a:xfrm flipH="1">
                  <a:off x="3266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49" name="Line 15987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0" name="Line 15988"/>
                <p:cNvSpPr>
                  <a:spLocks noChangeShapeType="1"/>
                </p:cNvSpPr>
                <p:nvPr/>
              </p:nvSpPr>
              <p:spPr bwMode="auto">
                <a:xfrm flipH="1">
                  <a:off x="2445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1" name="Line 15989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2" name="Line 15990"/>
                <p:cNvSpPr>
                  <a:spLocks noChangeShapeType="1"/>
                </p:cNvSpPr>
                <p:nvPr/>
              </p:nvSpPr>
              <p:spPr bwMode="auto">
                <a:xfrm flipH="1">
                  <a:off x="329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3" name="Line 1599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4" name="Line 15992"/>
                <p:cNvSpPr>
                  <a:spLocks noChangeShapeType="1"/>
                </p:cNvSpPr>
                <p:nvPr/>
              </p:nvSpPr>
              <p:spPr bwMode="auto">
                <a:xfrm flipH="1">
                  <a:off x="2896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5" name="Line 159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19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6" name="Line 15994"/>
                <p:cNvSpPr>
                  <a:spLocks noChangeShapeType="1"/>
                </p:cNvSpPr>
                <p:nvPr/>
              </p:nvSpPr>
              <p:spPr bwMode="auto">
                <a:xfrm flipH="1">
                  <a:off x="2896" y="219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7" name="Line 15995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8" name="Line 15996"/>
                <p:cNvSpPr>
                  <a:spLocks noChangeShapeType="1"/>
                </p:cNvSpPr>
                <p:nvPr/>
              </p:nvSpPr>
              <p:spPr bwMode="auto">
                <a:xfrm flipH="1">
                  <a:off x="2459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59" name="Line 1599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0" name="Line 15998"/>
                <p:cNvSpPr>
                  <a:spLocks noChangeShapeType="1"/>
                </p:cNvSpPr>
                <p:nvPr/>
              </p:nvSpPr>
              <p:spPr bwMode="auto">
                <a:xfrm flipH="1">
                  <a:off x="299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1" name="Line 1599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39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2" name="Line 16000"/>
                <p:cNvSpPr>
                  <a:spLocks noChangeShapeType="1"/>
                </p:cNvSpPr>
                <p:nvPr/>
              </p:nvSpPr>
              <p:spPr bwMode="auto">
                <a:xfrm flipH="1">
                  <a:off x="2978" y="139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3" name="Line 1600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4" name="Line 16002"/>
                <p:cNvSpPr>
                  <a:spLocks noChangeShapeType="1"/>
                </p:cNvSpPr>
                <p:nvPr/>
              </p:nvSpPr>
              <p:spPr bwMode="auto">
                <a:xfrm flipH="1">
                  <a:off x="3088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5" name="Line 16003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6" name="Line 16004"/>
                <p:cNvSpPr>
                  <a:spLocks noChangeShapeType="1"/>
                </p:cNvSpPr>
                <p:nvPr/>
              </p:nvSpPr>
              <p:spPr bwMode="auto">
                <a:xfrm flipH="1">
                  <a:off x="3156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7" name="Line 16005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8" name="Line 16006"/>
                <p:cNvSpPr>
                  <a:spLocks noChangeShapeType="1"/>
                </p:cNvSpPr>
                <p:nvPr/>
              </p:nvSpPr>
              <p:spPr bwMode="auto">
                <a:xfrm flipH="1">
                  <a:off x="2883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69" name="Line 16007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0" name="Line 16008"/>
                <p:cNvSpPr>
                  <a:spLocks noChangeShapeType="1"/>
                </p:cNvSpPr>
                <p:nvPr/>
              </p:nvSpPr>
              <p:spPr bwMode="auto">
                <a:xfrm flipH="1">
                  <a:off x="329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1" name="Line 1600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2" name="Line 16010"/>
                <p:cNvSpPr>
                  <a:spLocks noChangeShapeType="1"/>
                </p:cNvSpPr>
                <p:nvPr/>
              </p:nvSpPr>
              <p:spPr bwMode="auto">
                <a:xfrm flipH="1">
                  <a:off x="302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3" name="Line 16011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4" name="Line 16012"/>
                <p:cNvSpPr>
                  <a:spLocks noChangeShapeType="1"/>
                </p:cNvSpPr>
                <p:nvPr/>
              </p:nvSpPr>
              <p:spPr bwMode="auto">
                <a:xfrm flipH="1">
                  <a:off x="276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5" name="Line 16013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6" name="Line 16014"/>
                <p:cNvSpPr>
                  <a:spLocks noChangeShapeType="1"/>
                </p:cNvSpPr>
                <p:nvPr/>
              </p:nvSpPr>
              <p:spPr bwMode="auto">
                <a:xfrm flipH="1">
                  <a:off x="3006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7" name="Line 16015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8" name="Line 16016"/>
                <p:cNvSpPr>
                  <a:spLocks noChangeShapeType="1"/>
                </p:cNvSpPr>
                <p:nvPr/>
              </p:nvSpPr>
              <p:spPr bwMode="auto">
                <a:xfrm flipH="1">
                  <a:off x="3218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79" name="Line 16017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0" name="Line 16018"/>
                <p:cNvSpPr>
                  <a:spLocks noChangeShapeType="1"/>
                </p:cNvSpPr>
                <p:nvPr/>
              </p:nvSpPr>
              <p:spPr bwMode="auto">
                <a:xfrm flipH="1">
                  <a:off x="276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1" name="Line 16019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2" name="Line 16020"/>
                <p:cNvSpPr>
                  <a:spLocks noChangeShapeType="1"/>
                </p:cNvSpPr>
                <p:nvPr/>
              </p:nvSpPr>
              <p:spPr bwMode="auto">
                <a:xfrm flipH="1">
                  <a:off x="250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3" name="Line 16021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4" name="Line 16022"/>
                <p:cNvSpPr>
                  <a:spLocks noChangeShapeType="1"/>
                </p:cNvSpPr>
                <p:nvPr/>
              </p:nvSpPr>
              <p:spPr bwMode="auto">
                <a:xfrm flipH="1">
                  <a:off x="3279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5" name="Line 16023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6" name="Line 16024"/>
                <p:cNvSpPr>
                  <a:spLocks noChangeShapeType="1"/>
                </p:cNvSpPr>
                <p:nvPr/>
              </p:nvSpPr>
              <p:spPr bwMode="auto">
                <a:xfrm flipH="1">
                  <a:off x="2739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7" name="Line 1602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8" name="Line 16026"/>
                <p:cNvSpPr>
                  <a:spLocks noChangeShapeType="1"/>
                </p:cNvSpPr>
                <p:nvPr/>
              </p:nvSpPr>
              <p:spPr bwMode="auto">
                <a:xfrm flipH="1">
                  <a:off x="3067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89" name="Line 16027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0" name="Line 16028"/>
                <p:cNvSpPr>
                  <a:spLocks noChangeShapeType="1"/>
                </p:cNvSpPr>
                <p:nvPr/>
              </p:nvSpPr>
              <p:spPr bwMode="auto">
                <a:xfrm flipH="1">
                  <a:off x="318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1" name="Line 16029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2" name="Line 16030"/>
                <p:cNvSpPr>
                  <a:spLocks noChangeShapeType="1"/>
                </p:cNvSpPr>
                <p:nvPr/>
              </p:nvSpPr>
              <p:spPr bwMode="auto">
                <a:xfrm flipH="1">
                  <a:off x="2548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3" name="Line 160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4" name="Line 16032"/>
                <p:cNvSpPr>
                  <a:spLocks noChangeShapeType="1"/>
                </p:cNvSpPr>
                <p:nvPr/>
              </p:nvSpPr>
              <p:spPr bwMode="auto">
                <a:xfrm flipH="1">
                  <a:off x="312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5" name="Line 16033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6" name="Line 16034"/>
                <p:cNvSpPr>
                  <a:spLocks noChangeShapeType="1"/>
                </p:cNvSpPr>
                <p:nvPr/>
              </p:nvSpPr>
              <p:spPr bwMode="auto">
                <a:xfrm flipH="1">
                  <a:off x="2985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7" name="Line 16035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8" name="Line 16036"/>
                <p:cNvSpPr>
                  <a:spLocks noChangeShapeType="1"/>
                </p:cNvSpPr>
                <p:nvPr/>
              </p:nvSpPr>
              <p:spPr bwMode="auto">
                <a:xfrm flipH="1">
                  <a:off x="3279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999" name="Line 1603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0" name="Line 16038"/>
                <p:cNvSpPr>
                  <a:spLocks noChangeShapeType="1"/>
                </p:cNvSpPr>
                <p:nvPr/>
              </p:nvSpPr>
              <p:spPr bwMode="auto">
                <a:xfrm flipH="1">
                  <a:off x="3088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1" name="Line 16039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2" name="Line 16040"/>
                <p:cNvSpPr>
                  <a:spLocks noChangeShapeType="1"/>
                </p:cNvSpPr>
                <p:nvPr/>
              </p:nvSpPr>
              <p:spPr bwMode="auto">
                <a:xfrm flipH="1">
                  <a:off x="3211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3" name="Line 16041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4" name="Line 16042"/>
                <p:cNvSpPr>
                  <a:spLocks noChangeShapeType="1"/>
                </p:cNvSpPr>
                <p:nvPr/>
              </p:nvSpPr>
              <p:spPr bwMode="auto">
                <a:xfrm flipH="1">
                  <a:off x="3020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5" name="Line 16043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6" name="Line 16044"/>
                <p:cNvSpPr>
                  <a:spLocks noChangeShapeType="1"/>
                </p:cNvSpPr>
                <p:nvPr/>
              </p:nvSpPr>
              <p:spPr bwMode="auto">
                <a:xfrm flipH="1">
                  <a:off x="2705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7" name="Line 16045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8" name="Line 16046"/>
                <p:cNvSpPr>
                  <a:spLocks noChangeShapeType="1"/>
                </p:cNvSpPr>
                <p:nvPr/>
              </p:nvSpPr>
              <p:spPr bwMode="auto">
                <a:xfrm flipH="1">
                  <a:off x="2965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09" name="Line 16047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0" name="Line 16048"/>
                <p:cNvSpPr>
                  <a:spLocks noChangeShapeType="1"/>
                </p:cNvSpPr>
                <p:nvPr/>
              </p:nvSpPr>
              <p:spPr bwMode="auto">
                <a:xfrm flipH="1">
                  <a:off x="334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1" name="Line 1604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2" name="Line 16050"/>
                <p:cNvSpPr>
                  <a:spLocks noChangeShapeType="1"/>
                </p:cNvSpPr>
                <p:nvPr/>
              </p:nvSpPr>
              <p:spPr bwMode="auto">
                <a:xfrm flipH="1">
                  <a:off x="3122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3" name="Line 16051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4" name="Line 16052"/>
                <p:cNvSpPr>
                  <a:spLocks noChangeShapeType="1"/>
                </p:cNvSpPr>
                <p:nvPr/>
              </p:nvSpPr>
              <p:spPr bwMode="auto">
                <a:xfrm flipH="1">
                  <a:off x="2719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5" name="Line 16053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6" name="Line 16054"/>
                <p:cNvSpPr>
                  <a:spLocks noChangeShapeType="1"/>
                </p:cNvSpPr>
                <p:nvPr/>
              </p:nvSpPr>
              <p:spPr bwMode="auto">
                <a:xfrm flipH="1">
                  <a:off x="2664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7" name="Line 16055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8" name="Line 16056"/>
                <p:cNvSpPr>
                  <a:spLocks noChangeShapeType="1"/>
                </p:cNvSpPr>
                <p:nvPr/>
              </p:nvSpPr>
              <p:spPr bwMode="auto">
                <a:xfrm flipH="1">
                  <a:off x="310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19" name="Line 16057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0" name="Line 16058"/>
                <p:cNvSpPr>
                  <a:spLocks noChangeShapeType="1"/>
                </p:cNvSpPr>
                <p:nvPr/>
              </p:nvSpPr>
              <p:spPr bwMode="auto">
                <a:xfrm flipH="1">
                  <a:off x="3136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1" name="Line 160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2" name="Line 16060"/>
                <p:cNvSpPr>
                  <a:spLocks noChangeShapeType="1"/>
                </p:cNvSpPr>
                <p:nvPr/>
              </p:nvSpPr>
              <p:spPr bwMode="auto">
                <a:xfrm flipH="1">
                  <a:off x="3026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3" name="Line 16061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4" name="Line 16062"/>
                <p:cNvSpPr>
                  <a:spLocks noChangeShapeType="1"/>
                </p:cNvSpPr>
                <p:nvPr/>
              </p:nvSpPr>
              <p:spPr bwMode="auto">
                <a:xfrm flipH="1">
                  <a:off x="259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5" name="Line 1606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6" name="Line 16064"/>
                <p:cNvSpPr>
                  <a:spLocks noChangeShapeType="1"/>
                </p:cNvSpPr>
                <p:nvPr/>
              </p:nvSpPr>
              <p:spPr bwMode="auto">
                <a:xfrm flipH="1">
                  <a:off x="317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7" name="Line 16065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8" name="Line 16066"/>
                <p:cNvSpPr>
                  <a:spLocks noChangeShapeType="1"/>
                </p:cNvSpPr>
                <p:nvPr/>
              </p:nvSpPr>
              <p:spPr bwMode="auto">
                <a:xfrm flipH="1">
                  <a:off x="271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29" name="Line 160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0" name="Line 16068"/>
                <p:cNvSpPr>
                  <a:spLocks noChangeShapeType="1"/>
                </p:cNvSpPr>
                <p:nvPr/>
              </p:nvSpPr>
              <p:spPr bwMode="auto">
                <a:xfrm flipH="1">
                  <a:off x="2883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1" name="Line 1606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2" name="Line 16070"/>
                <p:cNvSpPr>
                  <a:spLocks noChangeShapeType="1"/>
                </p:cNvSpPr>
                <p:nvPr/>
              </p:nvSpPr>
              <p:spPr bwMode="auto">
                <a:xfrm flipH="1">
                  <a:off x="289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3" name="Line 16071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4" name="Line 16072"/>
                <p:cNvSpPr>
                  <a:spLocks noChangeShapeType="1"/>
                </p:cNvSpPr>
                <p:nvPr/>
              </p:nvSpPr>
              <p:spPr bwMode="auto">
                <a:xfrm flipH="1">
                  <a:off x="3320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5" name="Line 16073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6" name="Line 16074"/>
                <p:cNvSpPr>
                  <a:spLocks noChangeShapeType="1"/>
                </p:cNvSpPr>
                <p:nvPr/>
              </p:nvSpPr>
              <p:spPr bwMode="auto">
                <a:xfrm flipH="1">
                  <a:off x="312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7" name="Line 1607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8" name="Line 16076"/>
                <p:cNvSpPr>
                  <a:spLocks noChangeShapeType="1"/>
                </p:cNvSpPr>
                <p:nvPr/>
              </p:nvSpPr>
              <p:spPr bwMode="auto">
                <a:xfrm flipH="1">
                  <a:off x="2978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39" name="Line 16077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0" name="Line 16078"/>
                <p:cNvSpPr>
                  <a:spLocks noChangeShapeType="1"/>
                </p:cNvSpPr>
                <p:nvPr/>
              </p:nvSpPr>
              <p:spPr bwMode="auto">
                <a:xfrm flipH="1">
                  <a:off x="2924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1" name="Line 16079"/>
                <p:cNvSpPr>
                  <a:spLocks noChangeShapeType="1"/>
                </p:cNvSpPr>
                <p:nvPr/>
              </p:nvSpPr>
              <p:spPr bwMode="auto">
                <a:xfrm flipH="1" flipV="1">
                  <a:off x="2404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2" name="Line 16080"/>
                <p:cNvSpPr>
                  <a:spLocks noChangeShapeType="1"/>
                </p:cNvSpPr>
                <p:nvPr/>
              </p:nvSpPr>
              <p:spPr bwMode="auto">
                <a:xfrm flipH="1">
                  <a:off x="2404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3" name="Line 160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4" name="Line 16082"/>
                <p:cNvSpPr>
                  <a:spLocks noChangeShapeType="1"/>
                </p:cNvSpPr>
                <p:nvPr/>
              </p:nvSpPr>
              <p:spPr bwMode="auto">
                <a:xfrm flipH="1">
                  <a:off x="306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5" name="Line 1608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6" name="Line 16084"/>
                <p:cNvSpPr>
                  <a:spLocks noChangeShapeType="1"/>
                </p:cNvSpPr>
                <p:nvPr/>
              </p:nvSpPr>
              <p:spPr bwMode="auto">
                <a:xfrm flipH="1">
                  <a:off x="2917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7" name="Line 160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8" name="Line 16086"/>
                <p:cNvSpPr>
                  <a:spLocks noChangeShapeType="1"/>
                </p:cNvSpPr>
                <p:nvPr/>
              </p:nvSpPr>
              <p:spPr bwMode="auto">
                <a:xfrm flipH="1">
                  <a:off x="2944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49" name="Line 16087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0" name="Line 16088"/>
                <p:cNvSpPr>
                  <a:spLocks noChangeShapeType="1"/>
                </p:cNvSpPr>
                <p:nvPr/>
              </p:nvSpPr>
              <p:spPr bwMode="auto">
                <a:xfrm flipH="1">
                  <a:off x="304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1" name="Line 16089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2" name="Line 16090"/>
                <p:cNvSpPr>
                  <a:spLocks noChangeShapeType="1"/>
                </p:cNvSpPr>
                <p:nvPr/>
              </p:nvSpPr>
              <p:spPr bwMode="auto">
                <a:xfrm flipH="1">
                  <a:off x="2903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3" name="Line 16091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4" name="Line 16092"/>
                <p:cNvSpPr>
                  <a:spLocks noChangeShapeType="1"/>
                </p:cNvSpPr>
                <p:nvPr/>
              </p:nvSpPr>
              <p:spPr bwMode="auto">
                <a:xfrm flipH="1">
                  <a:off x="2965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5" name="Line 16093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6" name="Line 16094"/>
                <p:cNvSpPr>
                  <a:spLocks noChangeShapeType="1"/>
                </p:cNvSpPr>
                <p:nvPr/>
              </p:nvSpPr>
              <p:spPr bwMode="auto">
                <a:xfrm flipH="1">
                  <a:off x="2520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7" name="Line 16095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8" name="Line 16096"/>
                <p:cNvSpPr>
                  <a:spLocks noChangeShapeType="1"/>
                </p:cNvSpPr>
                <p:nvPr/>
              </p:nvSpPr>
              <p:spPr bwMode="auto">
                <a:xfrm flipH="1">
                  <a:off x="2575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59" name="Line 1609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0" name="Line 16098"/>
                <p:cNvSpPr>
                  <a:spLocks noChangeShapeType="1"/>
                </p:cNvSpPr>
                <p:nvPr/>
              </p:nvSpPr>
              <p:spPr bwMode="auto">
                <a:xfrm flipH="1">
                  <a:off x="274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1" name="Line 16099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2" name="Line 16100"/>
                <p:cNvSpPr>
                  <a:spLocks noChangeShapeType="1"/>
                </p:cNvSpPr>
                <p:nvPr/>
              </p:nvSpPr>
              <p:spPr bwMode="auto">
                <a:xfrm flipH="1">
                  <a:off x="2595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3" name="Line 1610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4" name="Line 16102"/>
                <p:cNvSpPr>
                  <a:spLocks noChangeShapeType="1"/>
                </p:cNvSpPr>
                <p:nvPr/>
              </p:nvSpPr>
              <p:spPr bwMode="auto">
                <a:xfrm flipH="1">
                  <a:off x="2842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5" name="Line 1610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6" name="Line 16104"/>
                <p:cNvSpPr>
                  <a:spLocks noChangeShapeType="1"/>
                </p:cNvSpPr>
                <p:nvPr/>
              </p:nvSpPr>
              <p:spPr bwMode="auto">
                <a:xfrm flipH="1">
                  <a:off x="2849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7" name="Line 16105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8" name="Line 16106"/>
                <p:cNvSpPr>
                  <a:spLocks noChangeShapeType="1"/>
                </p:cNvSpPr>
                <p:nvPr/>
              </p:nvSpPr>
              <p:spPr bwMode="auto">
                <a:xfrm flipH="1">
                  <a:off x="3095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69" name="Line 1610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0" name="Line 16108"/>
                <p:cNvSpPr>
                  <a:spLocks noChangeShapeType="1"/>
                </p:cNvSpPr>
                <p:nvPr/>
              </p:nvSpPr>
              <p:spPr bwMode="auto">
                <a:xfrm flipH="1">
                  <a:off x="2746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1" name="Line 16109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2" name="Line 16110"/>
                <p:cNvSpPr>
                  <a:spLocks noChangeShapeType="1"/>
                </p:cNvSpPr>
                <p:nvPr/>
              </p:nvSpPr>
              <p:spPr bwMode="auto">
                <a:xfrm flipH="1">
                  <a:off x="335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3" name="Line 16111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4" name="Line 16112"/>
                <p:cNvSpPr>
                  <a:spLocks noChangeShapeType="1"/>
                </p:cNvSpPr>
                <p:nvPr/>
              </p:nvSpPr>
              <p:spPr bwMode="auto">
                <a:xfrm flipH="1">
                  <a:off x="2965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5" name="Line 161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39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6" name="Line 16114"/>
                <p:cNvSpPr>
                  <a:spLocks noChangeShapeType="1"/>
                </p:cNvSpPr>
                <p:nvPr/>
              </p:nvSpPr>
              <p:spPr bwMode="auto">
                <a:xfrm flipH="1">
                  <a:off x="2842" y="139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7" name="Line 1611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078" name="Line 16116"/>
                <p:cNvSpPr>
                  <a:spLocks noChangeShapeType="1"/>
                </p:cNvSpPr>
                <p:nvPr/>
              </p:nvSpPr>
              <p:spPr bwMode="auto">
                <a:xfrm flipH="1">
                  <a:off x="276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59" name="Group 16318"/>
              <p:cNvGrpSpPr>
                <a:grpSpLocks/>
              </p:cNvGrpSpPr>
              <p:nvPr/>
            </p:nvGrpSpPr>
            <p:grpSpPr bwMode="auto">
              <a:xfrm>
                <a:off x="2370" y="1543"/>
                <a:ext cx="1169" cy="677"/>
                <a:chOff x="2370" y="1543"/>
                <a:chExt cx="1169" cy="677"/>
              </a:xfrm>
            </p:grpSpPr>
            <p:sp>
              <p:nvSpPr>
                <p:cNvPr id="53679" name="Line 16118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0" name="Line 16119"/>
                <p:cNvSpPr>
                  <a:spLocks noChangeShapeType="1"/>
                </p:cNvSpPr>
                <p:nvPr/>
              </p:nvSpPr>
              <p:spPr bwMode="auto">
                <a:xfrm flipH="1">
                  <a:off x="3143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1" name="Line 16120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2" name="Line 16121"/>
                <p:cNvSpPr>
                  <a:spLocks noChangeShapeType="1"/>
                </p:cNvSpPr>
                <p:nvPr/>
              </p:nvSpPr>
              <p:spPr bwMode="auto">
                <a:xfrm flipH="1">
                  <a:off x="2931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3" name="Line 16122"/>
                <p:cNvSpPr>
                  <a:spLocks noChangeShapeType="1"/>
                </p:cNvSpPr>
                <p:nvPr/>
              </p:nvSpPr>
              <p:spPr bwMode="auto">
                <a:xfrm flipH="1" flipV="1">
                  <a:off x="338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4" name="Line 16123"/>
                <p:cNvSpPr>
                  <a:spLocks noChangeShapeType="1"/>
                </p:cNvSpPr>
                <p:nvPr/>
              </p:nvSpPr>
              <p:spPr bwMode="auto">
                <a:xfrm flipH="1">
                  <a:off x="338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5" name="Line 1612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6" name="Line 16125"/>
                <p:cNvSpPr>
                  <a:spLocks noChangeShapeType="1"/>
                </p:cNvSpPr>
                <p:nvPr/>
              </p:nvSpPr>
              <p:spPr bwMode="auto">
                <a:xfrm flipH="1">
                  <a:off x="2842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7" name="Line 161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8" name="Line 16127"/>
                <p:cNvSpPr>
                  <a:spLocks noChangeShapeType="1"/>
                </p:cNvSpPr>
                <p:nvPr/>
              </p:nvSpPr>
              <p:spPr bwMode="auto">
                <a:xfrm flipH="1">
                  <a:off x="292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89" name="Line 16128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0" name="Line 16129"/>
                <p:cNvSpPr>
                  <a:spLocks noChangeShapeType="1"/>
                </p:cNvSpPr>
                <p:nvPr/>
              </p:nvSpPr>
              <p:spPr bwMode="auto">
                <a:xfrm flipH="1">
                  <a:off x="3149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1" name="Line 161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2" name="Line 16131"/>
                <p:cNvSpPr>
                  <a:spLocks noChangeShapeType="1"/>
                </p:cNvSpPr>
                <p:nvPr/>
              </p:nvSpPr>
              <p:spPr bwMode="auto">
                <a:xfrm flipH="1">
                  <a:off x="269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3" name="Line 16132"/>
                <p:cNvSpPr>
                  <a:spLocks noChangeShapeType="1"/>
                </p:cNvSpPr>
                <p:nvPr/>
              </p:nvSpPr>
              <p:spPr bwMode="auto">
                <a:xfrm flipH="1" flipV="1">
                  <a:off x="240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4" name="Line 16133"/>
                <p:cNvSpPr>
                  <a:spLocks noChangeShapeType="1"/>
                </p:cNvSpPr>
                <p:nvPr/>
              </p:nvSpPr>
              <p:spPr bwMode="auto">
                <a:xfrm flipH="1">
                  <a:off x="240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5" name="Line 1613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6" name="Line 16135"/>
                <p:cNvSpPr>
                  <a:spLocks noChangeShapeType="1"/>
                </p:cNvSpPr>
                <p:nvPr/>
              </p:nvSpPr>
              <p:spPr bwMode="auto">
                <a:xfrm flipH="1">
                  <a:off x="2719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7" name="Line 16136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8" name="Line 16137"/>
                <p:cNvSpPr>
                  <a:spLocks noChangeShapeType="1"/>
                </p:cNvSpPr>
                <p:nvPr/>
              </p:nvSpPr>
              <p:spPr bwMode="auto">
                <a:xfrm flipH="1">
                  <a:off x="288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99" name="Line 161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0" name="Line 16139"/>
                <p:cNvSpPr>
                  <a:spLocks noChangeShapeType="1"/>
                </p:cNvSpPr>
                <p:nvPr/>
              </p:nvSpPr>
              <p:spPr bwMode="auto">
                <a:xfrm flipH="1">
                  <a:off x="2855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1" name="Line 16140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2" name="Line 16141"/>
                <p:cNvSpPr>
                  <a:spLocks noChangeShapeType="1"/>
                </p:cNvSpPr>
                <p:nvPr/>
              </p:nvSpPr>
              <p:spPr bwMode="auto">
                <a:xfrm flipH="1">
                  <a:off x="2951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3" name="Line 1614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4" name="Line 16143"/>
                <p:cNvSpPr>
                  <a:spLocks noChangeShapeType="1"/>
                </p:cNvSpPr>
                <p:nvPr/>
              </p:nvSpPr>
              <p:spPr bwMode="auto">
                <a:xfrm flipH="1">
                  <a:off x="3020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5" name="Line 161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6" name="Line 16145"/>
                <p:cNvSpPr>
                  <a:spLocks noChangeShapeType="1"/>
                </p:cNvSpPr>
                <p:nvPr/>
              </p:nvSpPr>
              <p:spPr bwMode="auto">
                <a:xfrm flipH="1">
                  <a:off x="2766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7" name="Line 1614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8" name="Line 16147"/>
                <p:cNvSpPr>
                  <a:spLocks noChangeShapeType="1"/>
                </p:cNvSpPr>
                <p:nvPr/>
              </p:nvSpPr>
              <p:spPr bwMode="auto">
                <a:xfrm flipH="1">
                  <a:off x="2862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09" name="Line 16148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0" name="Line 16149"/>
                <p:cNvSpPr>
                  <a:spLocks noChangeShapeType="1"/>
                </p:cNvSpPr>
                <p:nvPr/>
              </p:nvSpPr>
              <p:spPr bwMode="auto">
                <a:xfrm flipH="1">
                  <a:off x="276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1" name="Line 16150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2" name="Line 16151"/>
                <p:cNvSpPr>
                  <a:spLocks noChangeShapeType="1"/>
                </p:cNvSpPr>
                <p:nvPr/>
              </p:nvSpPr>
              <p:spPr bwMode="auto">
                <a:xfrm flipH="1">
                  <a:off x="2965" y="215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3" name="Line 16152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4" name="Line 16153"/>
                <p:cNvSpPr>
                  <a:spLocks noChangeShapeType="1"/>
                </p:cNvSpPr>
                <p:nvPr/>
              </p:nvSpPr>
              <p:spPr bwMode="auto">
                <a:xfrm flipH="1">
                  <a:off x="2691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5" name="Line 16154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6" name="Line 16155"/>
                <p:cNvSpPr>
                  <a:spLocks noChangeShapeType="1"/>
                </p:cNvSpPr>
                <p:nvPr/>
              </p:nvSpPr>
              <p:spPr bwMode="auto">
                <a:xfrm flipH="1">
                  <a:off x="2978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7" name="Line 16156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8" name="Line 16157"/>
                <p:cNvSpPr>
                  <a:spLocks noChangeShapeType="1"/>
                </p:cNvSpPr>
                <p:nvPr/>
              </p:nvSpPr>
              <p:spPr bwMode="auto">
                <a:xfrm flipH="1">
                  <a:off x="316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19" name="Line 1615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0" name="Line 16159"/>
                <p:cNvSpPr>
                  <a:spLocks noChangeShapeType="1"/>
                </p:cNvSpPr>
                <p:nvPr/>
              </p:nvSpPr>
              <p:spPr bwMode="auto">
                <a:xfrm flipH="1">
                  <a:off x="2937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1" name="Line 16160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2" name="Line 16161"/>
                <p:cNvSpPr>
                  <a:spLocks noChangeShapeType="1"/>
                </p:cNvSpPr>
                <p:nvPr/>
              </p:nvSpPr>
              <p:spPr bwMode="auto">
                <a:xfrm flipH="1">
                  <a:off x="258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3" name="Line 16162"/>
                <p:cNvSpPr>
                  <a:spLocks noChangeShapeType="1"/>
                </p:cNvSpPr>
                <p:nvPr/>
              </p:nvSpPr>
              <p:spPr bwMode="auto">
                <a:xfrm flipH="1" flipV="1">
                  <a:off x="3498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4" name="Line 16163"/>
                <p:cNvSpPr>
                  <a:spLocks noChangeShapeType="1"/>
                </p:cNvSpPr>
                <p:nvPr/>
              </p:nvSpPr>
              <p:spPr bwMode="auto">
                <a:xfrm flipH="1">
                  <a:off x="3498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5" name="Line 161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6" name="Line 16165"/>
                <p:cNvSpPr>
                  <a:spLocks noChangeShapeType="1"/>
                </p:cNvSpPr>
                <p:nvPr/>
              </p:nvSpPr>
              <p:spPr bwMode="auto">
                <a:xfrm flipH="1">
                  <a:off x="295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7" name="Line 16166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8" name="Line 16167"/>
                <p:cNvSpPr>
                  <a:spLocks noChangeShapeType="1"/>
                </p:cNvSpPr>
                <p:nvPr/>
              </p:nvSpPr>
              <p:spPr bwMode="auto">
                <a:xfrm flipH="1">
                  <a:off x="3156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29" name="Line 16168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0" name="Line 16169"/>
                <p:cNvSpPr>
                  <a:spLocks noChangeShapeType="1"/>
                </p:cNvSpPr>
                <p:nvPr/>
              </p:nvSpPr>
              <p:spPr bwMode="auto">
                <a:xfrm flipH="1">
                  <a:off x="3108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1" name="Line 16170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2" name="Line 16171"/>
                <p:cNvSpPr>
                  <a:spLocks noChangeShapeType="1"/>
                </p:cNvSpPr>
                <p:nvPr/>
              </p:nvSpPr>
              <p:spPr bwMode="auto">
                <a:xfrm flipH="1">
                  <a:off x="259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3" name="Line 16172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4" name="Line 16173"/>
                <p:cNvSpPr>
                  <a:spLocks noChangeShapeType="1"/>
                </p:cNvSpPr>
                <p:nvPr/>
              </p:nvSpPr>
              <p:spPr bwMode="auto">
                <a:xfrm flipH="1">
                  <a:off x="2924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5" name="Line 16174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6" name="Line 16175"/>
                <p:cNvSpPr>
                  <a:spLocks noChangeShapeType="1"/>
                </p:cNvSpPr>
                <p:nvPr/>
              </p:nvSpPr>
              <p:spPr bwMode="auto">
                <a:xfrm flipH="1">
                  <a:off x="263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7" name="Line 16176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8" name="Line 16177"/>
                <p:cNvSpPr>
                  <a:spLocks noChangeShapeType="1"/>
                </p:cNvSpPr>
                <p:nvPr/>
              </p:nvSpPr>
              <p:spPr bwMode="auto">
                <a:xfrm flipH="1">
                  <a:off x="299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39" name="Line 1617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0" name="Line 16179"/>
                <p:cNvSpPr>
                  <a:spLocks noChangeShapeType="1"/>
                </p:cNvSpPr>
                <p:nvPr/>
              </p:nvSpPr>
              <p:spPr bwMode="auto">
                <a:xfrm flipH="1">
                  <a:off x="2958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1" name="Line 16180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2" name="Line 16181"/>
                <p:cNvSpPr>
                  <a:spLocks noChangeShapeType="1"/>
                </p:cNvSpPr>
                <p:nvPr/>
              </p:nvSpPr>
              <p:spPr bwMode="auto">
                <a:xfrm flipH="1">
                  <a:off x="311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3" name="Line 1618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4" name="Line 16183"/>
                <p:cNvSpPr>
                  <a:spLocks noChangeShapeType="1"/>
                </p:cNvSpPr>
                <p:nvPr/>
              </p:nvSpPr>
              <p:spPr bwMode="auto">
                <a:xfrm flipH="1">
                  <a:off x="2896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5" name="Line 16184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6" name="Line 16185"/>
                <p:cNvSpPr>
                  <a:spLocks noChangeShapeType="1"/>
                </p:cNvSpPr>
                <p:nvPr/>
              </p:nvSpPr>
              <p:spPr bwMode="auto">
                <a:xfrm flipH="1">
                  <a:off x="3327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7" name="Line 16186"/>
                <p:cNvSpPr>
                  <a:spLocks noChangeShapeType="1"/>
                </p:cNvSpPr>
                <p:nvPr/>
              </p:nvSpPr>
              <p:spPr bwMode="auto">
                <a:xfrm flipH="1" flipV="1">
                  <a:off x="2411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8" name="Line 16187"/>
                <p:cNvSpPr>
                  <a:spLocks noChangeShapeType="1"/>
                </p:cNvSpPr>
                <p:nvPr/>
              </p:nvSpPr>
              <p:spPr bwMode="auto">
                <a:xfrm flipH="1">
                  <a:off x="2411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49" name="Line 16188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0" name="Line 16189"/>
                <p:cNvSpPr>
                  <a:spLocks noChangeShapeType="1"/>
                </p:cNvSpPr>
                <p:nvPr/>
              </p:nvSpPr>
              <p:spPr bwMode="auto">
                <a:xfrm flipH="1">
                  <a:off x="3184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1" name="Line 161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2" name="Line 16191"/>
                <p:cNvSpPr>
                  <a:spLocks noChangeShapeType="1"/>
                </p:cNvSpPr>
                <p:nvPr/>
              </p:nvSpPr>
              <p:spPr bwMode="auto">
                <a:xfrm flipH="1">
                  <a:off x="2835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3" name="Line 16192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4" name="Line 16193"/>
                <p:cNvSpPr>
                  <a:spLocks noChangeShapeType="1"/>
                </p:cNvSpPr>
                <p:nvPr/>
              </p:nvSpPr>
              <p:spPr bwMode="auto">
                <a:xfrm flipH="1">
                  <a:off x="2883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5" name="Line 16194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6" name="Line 16195"/>
                <p:cNvSpPr>
                  <a:spLocks noChangeShapeType="1"/>
                </p:cNvSpPr>
                <p:nvPr/>
              </p:nvSpPr>
              <p:spPr bwMode="auto">
                <a:xfrm flipH="1">
                  <a:off x="2452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7" name="Line 1619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8" name="Line 16197"/>
                <p:cNvSpPr>
                  <a:spLocks noChangeShapeType="1"/>
                </p:cNvSpPr>
                <p:nvPr/>
              </p:nvSpPr>
              <p:spPr bwMode="auto">
                <a:xfrm flipH="1">
                  <a:off x="2972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59" name="Line 16198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0" name="Line 16199"/>
                <p:cNvSpPr>
                  <a:spLocks noChangeShapeType="1"/>
                </p:cNvSpPr>
                <p:nvPr/>
              </p:nvSpPr>
              <p:spPr bwMode="auto">
                <a:xfrm flipH="1">
                  <a:off x="281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1" name="Line 162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2" name="Line 16201"/>
                <p:cNvSpPr>
                  <a:spLocks noChangeShapeType="1"/>
                </p:cNvSpPr>
                <p:nvPr/>
              </p:nvSpPr>
              <p:spPr bwMode="auto">
                <a:xfrm flipH="1">
                  <a:off x="276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3" name="Line 16202"/>
                <p:cNvSpPr>
                  <a:spLocks noChangeShapeType="1"/>
                </p:cNvSpPr>
                <p:nvPr/>
              </p:nvSpPr>
              <p:spPr bwMode="auto">
                <a:xfrm flipH="1" flipV="1">
                  <a:off x="351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4" name="Line 16203"/>
                <p:cNvSpPr>
                  <a:spLocks noChangeShapeType="1"/>
                </p:cNvSpPr>
                <p:nvPr/>
              </p:nvSpPr>
              <p:spPr bwMode="auto">
                <a:xfrm flipH="1">
                  <a:off x="351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5" name="Line 1620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6" name="Line 16205"/>
                <p:cNvSpPr>
                  <a:spLocks noChangeShapeType="1"/>
                </p:cNvSpPr>
                <p:nvPr/>
              </p:nvSpPr>
              <p:spPr bwMode="auto">
                <a:xfrm flipH="1">
                  <a:off x="286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7" name="Line 162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8" name="Line 16207"/>
                <p:cNvSpPr>
                  <a:spLocks noChangeShapeType="1"/>
                </p:cNvSpPr>
                <p:nvPr/>
              </p:nvSpPr>
              <p:spPr bwMode="auto">
                <a:xfrm flipH="1">
                  <a:off x="271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69" name="Line 16208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0" name="Line 16209"/>
                <p:cNvSpPr>
                  <a:spLocks noChangeShapeType="1"/>
                </p:cNvSpPr>
                <p:nvPr/>
              </p:nvSpPr>
              <p:spPr bwMode="auto">
                <a:xfrm flipH="1">
                  <a:off x="292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1" name="Line 16210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2" name="Line 16211"/>
                <p:cNvSpPr>
                  <a:spLocks noChangeShapeType="1"/>
                </p:cNvSpPr>
                <p:nvPr/>
              </p:nvSpPr>
              <p:spPr bwMode="auto">
                <a:xfrm flipH="1">
                  <a:off x="2541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3" name="Line 16212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4" name="Line 16213"/>
                <p:cNvSpPr>
                  <a:spLocks noChangeShapeType="1"/>
                </p:cNvSpPr>
                <p:nvPr/>
              </p:nvSpPr>
              <p:spPr bwMode="auto">
                <a:xfrm flipH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5" name="Line 162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6" name="Line 16215"/>
                <p:cNvSpPr>
                  <a:spLocks noChangeShapeType="1"/>
                </p:cNvSpPr>
                <p:nvPr/>
              </p:nvSpPr>
              <p:spPr bwMode="auto">
                <a:xfrm flipH="1">
                  <a:off x="265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7" name="Line 16216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8" name="Line 16217"/>
                <p:cNvSpPr>
                  <a:spLocks noChangeShapeType="1"/>
                </p:cNvSpPr>
                <p:nvPr/>
              </p:nvSpPr>
              <p:spPr bwMode="auto">
                <a:xfrm flipH="1">
                  <a:off x="3191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79" name="Line 1621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0" name="Line 16219"/>
                <p:cNvSpPr>
                  <a:spLocks noChangeShapeType="1"/>
                </p:cNvSpPr>
                <p:nvPr/>
              </p:nvSpPr>
              <p:spPr bwMode="auto">
                <a:xfrm flipH="1">
                  <a:off x="2637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1" name="Line 16220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2" name="Line 16221"/>
                <p:cNvSpPr>
                  <a:spLocks noChangeShapeType="1"/>
                </p:cNvSpPr>
                <p:nvPr/>
              </p:nvSpPr>
              <p:spPr bwMode="auto">
                <a:xfrm flipH="1">
                  <a:off x="3095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3" name="Line 16222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4" name="Line 16223"/>
                <p:cNvSpPr>
                  <a:spLocks noChangeShapeType="1"/>
                </p:cNvSpPr>
                <p:nvPr/>
              </p:nvSpPr>
              <p:spPr bwMode="auto">
                <a:xfrm flipH="1">
                  <a:off x="2801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5" name="Line 16224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6" name="Line 16225"/>
                <p:cNvSpPr>
                  <a:spLocks noChangeShapeType="1"/>
                </p:cNvSpPr>
                <p:nvPr/>
              </p:nvSpPr>
              <p:spPr bwMode="auto">
                <a:xfrm flipH="1">
                  <a:off x="314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7" name="Line 16226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8" name="Line 16227"/>
                <p:cNvSpPr>
                  <a:spLocks noChangeShapeType="1"/>
                </p:cNvSpPr>
                <p:nvPr/>
              </p:nvSpPr>
              <p:spPr bwMode="auto">
                <a:xfrm flipH="1">
                  <a:off x="3368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89" name="Line 1622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0" name="Line 16229"/>
                <p:cNvSpPr>
                  <a:spLocks noChangeShapeType="1"/>
                </p:cNvSpPr>
                <p:nvPr/>
              </p:nvSpPr>
              <p:spPr bwMode="auto">
                <a:xfrm flipH="1">
                  <a:off x="295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1" name="Line 1623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2" name="Line 16231"/>
                <p:cNvSpPr>
                  <a:spLocks noChangeShapeType="1"/>
                </p:cNvSpPr>
                <p:nvPr/>
              </p:nvSpPr>
              <p:spPr bwMode="auto">
                <a:xfrm flipH="1">
                  <a:off x="289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3" name="Line 16232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4" name="Line 16233"/>
                <p:cNvSpPr>
                  <a:spLocks noChangeShapeType="1"/>
                </p:cNvSpPr>
                <p:nvPr/>
              </p:nvSpPr>
              <p:spPr bwMode="auto">
                <a:xfrm flipH="1">
                  <a:off x="3013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5" name="Line 1623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6" name="Line 16235"/>
                <p:cNvSpPr>
                  <a:spLocks noChangeShapeType="1"/>
                </p:cNvSpPr>
                <p:nvPr/>
              </p:nvSpPr>
              <p:spPr bwMode="auto">
                <a:xfrm flipH="1">
                  <a:off x="2712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7" name="Line 1623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8" name="Line 16237"/>
                <p:cNvSpPr>
                  <a:spLocks noChangeShapeType="1"/>
                </p:cNvSpPr>
                <p:nvPr/>
              </p:nvSpPr>
              <p:spPr bwMode="auto">
                <a:xfrm flipH="1">
                  <a:off x="2924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799" name="Line 162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0" name="Line 16239"/>
                <p:cNvSpPr>
                  <a:spLocks noChangeShapeType="1"/>
                </p:cNvSpPr>
                <p:nvPr/>
              </p:nvSpPr>
              <p:spPr bwMode="auto">
                <a:xfrm flipH="1">
                  <a:off x="289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1" name="Line 16240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2" name="Line 16241"/>
                <p:cNvSpPr>
                  <a:spLocks noChangeShapeType="1"/>
                </p:cNvSpPr>
                <p:nvPr/>
              </p:nvSpPr>
              <p:spPr bwMode="auto">
                <a:xfrm flipH="1">
                  <a:off x="2924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3" name="Line 16242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4" name="Line 16243"/>
                <p:cNvSpPr>
                  <a:spLocks noChangeShapeType="1"/>
                </p:cNvSpPr>
                <p:nvPr/>
              </p:nvSpPr>
              <p:spPr bwMode="auto">
                <a:xfrm flipH="1">
                  <a:off x="3286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5" name="Line 162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6" name="Line 16245"/>
                <p:cNvSpPr>
                  <a:spLocks noChangeShapeType="1"/>
                </p:cNvSpPr>
                <p:nvPr/>
              </p:nvSpPr>
              <p:spPr bwMode="auto">
                <a:xfrm flipH="1">
                  <a:off x="275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7" name="Line 16246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8" name="Line 16247"/>
                <p:cNvSpPr>
                  <a:spLocks noChangeShapeType="1"/>
                </p:cNvSpPr>
                <p:nvPr/>
              </p:nvSpPr>
              <p:spPr bwMode="auto">
                <a:xfrm flipH="1">
                  <a:off x="284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09" name="Line 16248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0" name="Line 16249"/>
                <p:cNvSpPr>
                  <a:spLocks noChangeShapeType="1"/>
                </p:cNvSpPr>
                <p:nvPr/>
              </p:nvSpPr>
              <p:spPr bwMode="auto">
                <a:xfrm flipH="1">
                  <a:off x="2808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1" name="Line 16250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2" name="Line 16251"/>
                <p:cNvSpPr>
                  <a:spLocks noChangeShapeType="1"/>
                </p:cNvSpPr>
                <p:nvPr/>
              </p:nvSpPr>
              <p:spPr bwMode="auto">
                <a:xfrm flipH="1">
                  <a:off x="2637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3" name="Line 162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4" name="Line 16253"/>
                <p:cNvSpPr>
                  <a:spLocks noChangeShapeType="1"/>
                </p:cNvSpPr>
                <p:nvPr/>
              </p:nvSpPr>
              <p:spPr bwMode="auto">
                <a:xfrm flipH="1">
                  <a:off x="303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5" name="Line 1625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6" name="Line 16255"/>
                <p:cNvSpPr>
                  <a:spLocks noChangeShapeType="1"/>
                </p:cNvSpPr>
                <p:nvPr/>
              </p:nvSpPr>
              <p:spPr bwMode="auto">
                <a:xfrm flipH="1">
                  <a:off x="304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7" name="Line 16256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8" name="Line 16257"/>
                <p:cNvSpPr>
                  <a:spLocks noChangeShapeType="1"/>
                </p:cNvSpPr>
                <p:nvPr/>
              </p:nvSpPr>
              <p:spPr bwMode="auto">
                <a:xfrm flipH="1">
                  <a:off x="2459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19" name="Line 1625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0" name="Line 16259"/>
                <p:cNvSpPr>
                  <a:spLocks noChangeShapeType="1"/>
                </p:cNvSpPr>
                <p:nvPr/>
              </p:nvSpPr>
              <p:spPr bwMode="auto">
                <a:xfrm flipH="1">
                  <a:off x="291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1" name="Line 162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2" name="Line 16261"/>
                <p:cNvSpPr>
                  <a:spLocks noChangeShapeType="1"/>
                </p:cNvSpPr>
                <p:nvPr/>
              </p:nvSpPr>
              <p:spPr bwMode="auto">
                <a:xfrm flipH="1">
                  <a:off x="286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3" name="Line 16262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4" name="Line 16263"/>
                <p:cNvSpPr>
                  <a:spLocks noChangeShapeType="1"/>
                </p:cNvSpPr>
                <p:nvPr/>
              </p:nvSpPr>
              <p:spPr bwMode="auto">
                <a:xfrm flipH="1">
                  <a:off x="3054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5" name="Line 16264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6" name="Line 16265"/>
                <p:cNvSpPr>
                  <a:spLocks noChangeShapeType="1"/>
                </p:cNvSpPr>
                <p:nvPr/>
              </p:nvSpPr>
              <p:spPr bwMode="auto">
                <a:xfrm flipH="1">
                  <a:off x="3163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7" name="Line 1626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8" name="Line 16267"/>
                <p:cNvSpPr>
                  <a:spLocks noChangeShapeType="1"/>
                </p:cNvSpPr>
                <p:nvPr/>
              </p:nvSpPr>
              <p:spPr bwMode="auto">
                <a:xfrm flipH="1">
                  <a:off x="3081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29" name="Line 1626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0" name="Line 16269"/>
                <p:cNvSpPr>
                  <a:spLocks noChangeShapeType="1"/>
                </p:cNvSpPr>
                <p:nvPr/>
              </p:nvSpPr>
              <p:spPr bwMode="auto">
                <a:xfrm flipH="1">
                  <a:off x="291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1" name="Line 16270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2" name="Line 16271"/>
                <p:cNvSpPr>
                  <a:spLocks noChangeShapeType="1"/>
                </p:cNvSpPr>
                <p:nvPr/>
              </p:nvSpPr>
              <p:spPr bwMode="auto">
                <a:xfrm flipH="1">
                  <a:off x="2903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3" name="Line 16272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4" name="Line 16273"/>
                <p:cNvSpPr>
                  <a:spLocks noChangeShapeType="1"/>
                </p:cNvSpPr>
                <p:nvPr/>
              </p:nvSpPr>
              <p:spPr bwMode="auto">
                <a:xfrm flipH="1">
                  <a:off x="2671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5" name="Line 16274"/>
                <p:cNvSpPr>
                  <a:spLocks noChangeShapeType="1"/>
                </p:cNvSpPr>
                <p:nvPr/>
              </p:nvSpPr>
              <p:spPr bwMode="auto">
                <a:xfrm flipH="1" flipV="1">
                  <a:off x="242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6" name="Line 16275"/>
                <p:cNvSpPr>
                  <a:spLocks noChangeShapeType="1"/>
                </p:cNvSpPr>
                <p:nvPr/>
              </p:nvSpPr>
              <p:spPr bwMode="auto">
                <a:xfrm flipH="1">
                  <a:off x="242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7" name="Line 16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8" name="Line 16277"/>
                <p:cNvSpPr>
                  <a:spLocks noChangeShapeType="1"/>
                </p:cNvSpPr>
                <p:nvPr/>
              </p:nvSpPr>
              <p:spPr bwMode="auto">
                <a:xfrm flipH="1">
                  <a:off x="327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39" name="Line 162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0" name="Line 16279"/>
                <p:cNvSpPr>
                  <a:spLocks noChangeShapeType="1"/>
                </p:cNvSpPr>
                <p:nvPr/>
              </p:nvSpPr>
              <p:spPr bwMode="auto">
                <a:xfrm flipH="1">
                  <a:off x="308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1" name="Line 16280"/>
                <p:cNvSpPr>
                  <a:spLocks noChangeShapeType="1"/>
                </p:cNvSpPr>
                <p:nvPr/>
              </p:nvSpPr>
              <p:spPr bwMode="auto">
                <a:xfrm flipH="1" flipV="1">
                  <a:off x="241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2" name="Line 16281"/>
                <p:cNvSpPr>
                  <a:spLocks noChangeShapeType="1"/>
                </p:cNvSpPr>
                <p:nvPr/>
              </p:nvSpPr>
              <p:spPr bwMode="auto">
                <a:xfrm flipH="1">
                  <a:off x="241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3" name="Line 16282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4" name="Line 16283"/>
                <p:cNvSpPr>
                  <a:spLocks noChangeShapeType="1"/>
                </p:cNvSpPr>
                <p:nvPr/>
              </p:nvSpPr>
              <p:spPr bwMode="auto">
                <a:xfrm flipH="1">
                  <a:off x="3252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5" name="Line 1628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6" name="Line 16285"/>
                <p:cNvSpPr>
                  <a:spLocks noChangeShapeType="1"/>
                </p:cNvSpPr>
                <p:nvPr/>
              </p:nvSpPr>
              <p:spPr bwMode="auto">
                <a:xfrm flipH="1">
                  <a:off x="291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7" name="Line 1628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8" name="Line 16287"/>
                <p:cNvSpPr>
                  <a:spLocks noChangeShapeType="1"/>
                </p:cNvSpPr>
                <p:nvPr/>
              </p:nvSpPr>
              <p:spPr bwMode="auto">
                <a:xfrm flipH="1">
                  <a:off x="2821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49" name="Line 16288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0" name="Line 16289"/>
                <p:cNvSpPr>
                  <a:spLocks noChangeShapeType="1"/>
                </p:cNvSpPr>
                <p:nvPr/>
              </p:nvSpPr>
              <p:spPr bwMode="auto">
                <a:xfrm flipH="1">
                  <a:off x="274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1" name="Line 16290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2" name="Line 16291"/>
                <p:cNvSpPr>
                  <a:spLocks noChangeShapeType="1"/>
                </p:cNvSpPr>
                <p:nvPr/>
              </p:nvSpPr>
              <p:spPr bwMode="auto">
                <a:xfrm flipH="1">
                  <a:off x="339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3" name="Line 16292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4" name="Line 16293"/>
                <p:cNvSpPr>
                  <a:spLocks noChangeShapeType="1"/>
                </p:cNvSpPr>
                <p:nvPr/>
              </p:nvSpPr>
              <p:spPr bwMode="auto">
                <a:xfrm flipH="1">
                  <a:off x="3197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5" name="Line 1629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6" name="Line 16295"/>
                <p:cNvSpPr>
                  <a:spLocks noChangeShapeType="1"/>
                </p:cNvSpPr>
                <p:nvPr/>
              </p:nvSpPr>
              <p:spPr bwMode="auto">
                <a:xfrm flipH="1">
                  <a:off x="2732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7" name="Line 16296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8" name="Line 16297"/>
                <p:cNvSpPr>
                  <a:spLocks noChangeShapeType="1"/>
                </p:cNvSpPr>
                <p:nvPr/>
              </p:nvSpPr>
              <p:spPr bwMode="auto">
                <a:xfrm flipH="1">
                  <a:off x="334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59" name="Line 1629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0" name="Line 16299"/>
                <p:cNvSpPr>
                  <a:spLocks noChangeShapeType="1"/>
                </p:cNvSpPr>
                <p:nvPr/>
              </p:nvSpPr>
              <p:spPr bwMode="auto">
                <a:xfrm flipH="1">
                  <a:off x="2910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1" name="Line 16300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2" name="Line 16301"/>
                <p:cNvSpPr>
                  <a:spLocks noChangeShapeType="1"/>
                </p:cNvSpPr>
                <p:nvPr/>
              </p:nvSpPr>
              <p:spPr bwMode="auto">
                <a:xfrm flipH="1">
                  <a:off x="311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3" name="Line 16302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4" name="Line 16303"/>
                <p:cNvSpPr>
                  <a:spLocks noChangeShapeType="1"/>
                </p:cNvSpPr>
                <p:nvPr/>
              </p:nvSpPr>
              <p:spPr bwMode="auto">
                <a:xfrm flipH="1">
                  <a:off x="3197" y="209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5" name="Line 1630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6" name="Line 16305"/>
                <p:cNvSpPr>
                  <a:spLocks noChangeShapeType="1"/>
                </p:cNvSpPr>
                <p:nvPr/>
              </p:nvSpPr>
              <p:spPr bwMode="auto">
                <a:xfrm flipH="1">
                  <a:off x="323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7" name="Line 16306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8" name="Line 16307"/>
                <p:cNvSpPr>
                  <a:spLocks noChangeShapeType="1"/>
                </p:cNvSpPr>
                <p:nvPr/>
              </p:nvSpPr>
              <p:spPr bwMode="auto">
                <a:xfrm flipH="1">
                  <a:off x="302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69" name="Line 16308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0" name="Line 16309"/>
                <p:cNvSpPr>
                  <a:spLocks noChangeShapeType="1"/>
                </p:cNvSpPr>
                <p:nvPr/>
              </p:nvSpPr>
              <p:spPr bwMode="auto">
                <a:xfrm flipH="1">
                  <a:off x="271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1" name="Line 16310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2" name="Line 16311"/>
                <p:cNvSpPr>
                  <a:spLocks noChangeShapeType="1"/>
                </p:cNvSpPr>
                <p:nvPr/>
              </p:nvSpPr>
              <p:spPr bwMode="auto">
                <a:xfrm flipH="1">
                  <a:off x="322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3" name="Line 16312"/>
                <p:cNvSpPr>
                  <a:spLocks noChangeShapeType="1"/>
                </p:cNvSpPr>
                <p:nvPr/>
              </p:nvSpPr>
              <p:spPr bwMode="auto">
                <a:xfrm flipH="1" flipV="1">
                  <a:off x="344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4" name="Line 16313"/>
                <p:cNvSpPr>
                  <a:spLocks noChangeShapeType="1"/>
                </p:cNvSpPr>
                <p:nvPr/>
              </p:nvSpPr>
              <p:spPr bwMode="auto">
                <a:xfrm flipH="1">
                  <a:off x="344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5" name="Line 16314"/>
                <p:cNvSpPr>
                  <a:spLocks noChangeShapeType="1"/>
                </p:cNvSpPr>
                <p:nvPr/>
              </p:nvSpPr>
              <p:spPr bwMode="auto">
                <a:xfrm flipH="1" flipV="1">
                  <a:off x="237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6" name="Line 16315"/>
                <p:cNvSpPr>
                  <a:spLocks noChangeShapeType="1"/>
                </p:cNvSpPr>
                <p:nvPr/>
              </p:nvSpPr>
              <p:spPr bwMode="auto">
                <a:xfrm flipH="1">
                  <a:off x="237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7" name="Line 16316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878" name="Line 16317"/>
                <p:cNvSpPr>
                  <a:spLocks noChangeShapeType="1"/>
                </p:cNvSpPr>
                <p:nvPr/>
              </p:nvSpPr>
              <p:spPr bwMode="auto">
                <a:xfrm flipH="1">
                  <a:off x="2753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0" name="Group 16519"/>
              <p:cNvGrpSpPr>
                <a:grpSpLocks/>
              </p:cNvGrpSpPr>
              <p:nvPr/>
            </p:nvGrpSpPr>
            <p:grpSpPr bwMode="auto">
              <a:xfrm>
                <a:off x="2295" y="1454"/>
                <a:ext cx="1237" cy="773"/>
                <a:chOff x="2295" y="1454"/>
                <a:chExt cx="1237" cy="773"/>
              </a:xfrm>
            </p:grpSpPr>
            <p:sp>
              <p:nvSpPr>
                <p:cNvPr id="53479" name="Line 16319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0" name="Line 16320"/>
                <p:cNvSpPr>
                  <a:spLocks noChangeShapeType="1"/>
                </p:cNvSpPr>
                <p:nvPr/>
              </p:nvSpPr>
              <p:spPr bwMode="auto">
                <a:xfrm flipH="1">
                  <a:off x="2493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1" name="Line 16321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2" name="Line 16322"/>
                <p:cNvSpPr>
                  <a:spLocks noChangeShapeType="1"/>
                </p:cNvSpPr>
                <p:nvPr/>
              </p:nvSpPr>
              <p:spPr bwMode="auto">
                <a:xfrm flipH="1">
                  <a:off x="2712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3" name="Line 16323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4" name="Line 16324"/>
                <p:cNvSpPr>
                  <a:spLocks noChangeShapeType="1"/>
                </p:cNvSpPr>
                <p:nvPr/>
              </p:nvSpPr>
              <p:spPr bwMode="auto">
                <a:xfrm flipH="1">
                  <a:off x="3238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5" name="Line 16325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6" name="Line 16326"/>
                <p:cNvSpPr>
                  <a:spLocks noChangeShapeType="1"/>
                </p:cNvSpPr>
                <p:nvPr/>
              </p:nvSpPr>
              <p:spPr bwMode="auto">
                <a:xfrm flipH="1">
                  <a:off x="2705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7" name="Line 16327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8" name="Line 16328"/>
                <p:cNvSpPr>
                  <a:spLocks noChangeShapeType="1"/>
                </p:cNvSpPr>
                <p:nvPr/>
              </p:nvSpPr>
              <p:spPr bwMode="auto">
                <a:xfrm flipH="1">
                  <a:off x="2678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89" name="Line 16329"/>
                <p:cNvSpPr>
                  <a:spLocks noChangeShapeType="1"/>
                </p:cNvSpPr>
                <p:nvPr/>
              </p:nvSpPr>
              <p:spPr bwMode="auto">
                <a:xfrm flipH="1" flipV="1">
                  <a:off x="229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0" name="Line 16330"/>
                <p:cNvSpPr>
                  <a:spLocks noChangeShapeType="1"/>
                </p:cNvSpPr>
                <p:nvPr/>
              </p:nvSpPr>
              <p:spPr bwMode="auto">
                <a:xfrm flipH="1">
                  <a:off x="2295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1" name="Line 16331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2" name="Line 16332"/>
                <p:cNvSpPr>
                  <a:spLocks noChangeShapeType="1"/>
                </p:cNvSpPr>
                <p:nvPr/>
              </p:nvSpPr>
              <p:spPr bwMode="auto">
                <a:xfrm flipH="1">
                  <a:off x="276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3" name="Line 16333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4" name="Line 16334"/>
                <p:cNvSpPr>
                  <a:spLocks noChangeShapeType="1"/>
                </p:cNvSpPr>
                <p:nvPr/>
              </p:nvSpPr>
              <p:spPr bwMode="auto">
                <a:xfrm flipH="1">
                  <a:off x="2944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5" name="Line 1633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6" name="Line 16336"/>
                <p:cNvSpPr>
                  <a:spLocks noChangeShapeType="1"/>
                </p:cNvSpPr>
                <p:nvPr/>
              </p:nvSpPr>
              <p:spPr bwMode="auto">
                <a:xfrm flipH="1">
                  <a:off x="306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7" name="Line 16337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8" name="Line 16338"/>
                <p:cNvSpPr>
                  <a:spLocks noChangeShapeType="1"/>
                </p:cNvSpPr>
                <p:nvPr/>
              </p:nvSpPr>
              <p:spPr bwMode="auto">
                <a:xfrm flipH="1">
                  <a:off x="2944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99" name="Line 16339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0" name="Line 16340"/>
                <p:cNvSpPr>
                  <a:spLocks noChangeShapeType="1"/>
                </p:cNvSpPr>
                <p:nvPr/>
              </p:nvSpPr>
              <p:spPr bwMode="auto">
                <a:xfrm flipH="1">
                  <a:off x="3300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1" name="Line 1634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2" name="Line 16342"/>
                <p:cNvSpPr>
                  <a:spLocks noChangeShapeType="1"/>
                </p:cNvSpPr>
                <p:nvPr/>
              </p:nvSpPr>
              <p:spPr bwMode="auto">
                <a:xfrm flipH="1">
                  <a:off x="298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3" name="Line 16343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4" name="Line 16344"/>
                <p:cNvSpPr>
                  <a:spLocks noChangeShapeType="1"/>
                </p:cNvSpPr>
                <p:nvPr/>
              </p:nvSpPr>
              <p:spPr bwMode="auto">
                <a:xfrm flipH="1">
                  <a:off x="2513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5" name="Line 16345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6" name="Line 16346"/>
                <p:cNvSpPr>
                  <a:spLocks noChangeShapeType="1"/>
                </p:cNvSpPr>
                <p:nvPr/>
              </p:nvSpPr>
              <p:spPr bwMode="auto">
                <a:xfrm flipH="1">
                  <a:off x="263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7" name="Line 16347"/>
                <p:cNvSpPr>
                  <a:spLocks noChangeShapeType="1"/>
                </p:cNvSpPr>
                <p:nvPr/>
              </p:nvSpPr>
              <p:spPr bwMode="auto">
                <a:xfrm flipH="1" flipV="1">
                  <a:off x="233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8" name="Line 16348"/>
                <p:cNvSpPr>
                  <a:spLocks noChangeShapeType="1"/>
                </p:cNvSpPr>
                <p:nvPr/>
              </p:nvSpPr>
              <p:spPr bwMode="auto">
                <a:xfrm flipH="1">
                  <a:off x="233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09" name="Line 16349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0" name="Line 16350"/>
                <p:cNvSpPr>
                  <a:spLocks noChangeShapeType="1"/>
                </p:cNvSpPr>
                <p:nvPr/>
              </p:nvSpPr>
              <p:spPr bwMode="auto">
                <a:xfrm flipH="1">
                  <a:off x="3054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1" name="Line 16351"/>
                <p:cNvSpPr>
                  <a:spLocks noChangeShapeType="1"/>
                </p:cNvSpPr>
                <p:nvPr/>
              </p:nvSpPr>
              <p:spPr bwMode="auto">
                <a:xfrm flipH="1" flipV="1">
                  <a:off x="348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2" name="Line 16352"/>
                <p:cNvSpPr>
                  <a:spLocks noChangeShapeType="1"/>
                </p:cNvSpPr>
                <p:nvPr/>
              </p:nvSpPr>
              <p:spPr bwMode="auto">
                <a:xfrm flipH="1">
                  <a:off x="348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3" name="Line 16353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4" name="Line 16354"/>
                <p:cNvSpPr>
                  <a:spLocks noChangeShapeType="1"/>
                </p:cNvSpPr>
                <p:nvPr/>
              </p:nvSpPr>
              <p:spPr bwMode="auto">
                <a:xfrm flipH="1">
                  <a:off x="2958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5" name="Line 16355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6" name="Line 16356"/>
                <p:cNvSpPr>
                  <a:spLocks noChangeShapeType="1"/>
                </p:cNvSpPr>
                <p:nvPr/>
              </p:nvSpPr>
              <p:spPr bwMode="auto">
                <a:xfrm flipH="1">
                  <a:off x="2520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7" name="Line 163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8" name="Line 16358"/>
                <p:cNvSpPr>
                  <a:spLocks noChangeShapeType="1"/>
                </p:cNvSpPr>
                <p:nvPr/>
              </p:nvSpPr>
              <p:spPr bwMode="auto">
                <a:xfrm flipH="1">
                  <a:off x="2855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19" name="Line 1635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0" name="Line 16360"/>
                <p:cNvSpPr>
                  <a:spLocks noChangeShapeType="1"/>
                </p:cNvSpPr>
                <p:nvPr/>
              </p:nvSpPr>
              <p:spPr bwMode="auto">
                <a:xfrm flipH="1">
                  <a:off x="276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1" name="Line 163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2" name="Line 16362"/>
                <p:cNvSpPr>
                  <a:spLocks noChangeShapeType="1"/>
                </p:cNvSpPr>
                <p:nvPr/>
              </p:nvSpPr>
              <p:spPr bwMode="auto">
                <a:xfrm flipH="1">
                  <a:off x="3088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3" name="Line 1636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19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4" name="Line 16364"/>
                <p:cNvSpPr>
                  <a:spLocks noChangeShapeType="1"/>
                </p:cNvSpPr>
                <p:nvPr/>
              </p:nvSpPr>
              <p:spPr bwMode="auto">
                <a:xfrm flipH="1">
                  <a:off x="2896" y="219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5" name="Line 16365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6" name="Line 16366"/>
                <p:cNvSpPr>
                  <a:spLocks noChangeShapeType="1"/>
                </p:cNvSpPr>
                <p:nvPr/>
              </p:nvSpPr>
              <p:spPr bwMode="auto">
                <a:xfrm flipH="1">
                  <a:off x="271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7" name="Line 16367"/>
                <p:cNvSpPr>
                  <a:spLocks noChangeShapeType="1"/>
                </p:cNvSpPr>
                <p:nvPr/>
              </p:nvSpPr>
              <p:spPr bwMode="auto">
                <a:xfrm flipH="1" flipV="1">
                  <a:off x="2349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8" name="Line 16368"/>
                <p:cNvSpPr>
                  <a:spLocks noChangeShapeType="1"/>
                </p:cNvSpPr>
                <p:nvPr/>
              </p:nvSpPr>
              <p:spPr bwMode="auto">
                <a:xfrm flipH="1">
                  <a:off x="2349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29" name="Line 16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0" name="Line 16370"/>
                <p:cNvSpPr>
                  <a:spLocks noChangeShapeType="1"/>
                </p:cNvSpPr>
                <p:nvPr/>
              </p:nvSpPr>
              <p:spPr bwMode="auto">
                <a:xfrm flipH="1">
                  <a:off x="3409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1" name="Line 16371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2" name="Line 16372"/>
                <p:cNvSpPr>
                  <a:spLocks noChangeShapeType="1"/>
                </p:cNvSpPr>
                <p:nvPr/>
              </p:nvSpPr>
              <p:spPr bwMode="auto">
                <a:xfrm flipH="1">
                  <a:off x="269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3" name="Line 16373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4" name="Line 16374"/>
                <p:cNvSpPr>
                  <a:spLocks noChangeShapeType="1"/>
                </p:cNvSpPr>
                <p:nvPr/>
              </p:nvSpPr>
              <p:spPr bwMode="auto">
                <a:xfrm flipH="1">
                  <a:off x="2780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5" name="Line 1637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6" name="Line 16376"/>
                <p:cNvSpPr>
                  <a:spLocks noChangeShapeType="1"/>
                </p:cNvSpPr>
                <p:nvPr/>
              </p:nvSpPr>
              <p:spPr bwMode="auto">
                <a:xfrm flipH="1">
                  <a:off x="2978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7" name="Line 16377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8" name="Line 16378"/>
                <p:cNvSpPr>
                  <a:spLocks noChangeShapeType="1"/>
                </p:cNvSpPr>
                <p:nvPr/>
              </p:nvSpPr>
              <p:spPr bwMode="auto">
                <a:xfrm flipH="1">
                  <a:off x="323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39" name="Line 1637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19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0" name="Line 16380"/>
                <p:cNvSpPr>
                  <a:spLocks noChangeShapeType="1"/>
                </p:cNvSpPr>
                <p:nvPr/>
              </p:nvSpPr>
              <p:spPr bwMode="auto">
                <a:xfrm flipH="1">
                  <a:off x="2937" y="219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1" name="Line 16381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2" name="Line 16382"/>
                <p:cNvSpPr>
                  <a:spLocks noChangeShapeType="1"/>
                </p:cNvSpPr>
                <p:nvPr/>
              </p:nvSpPr>
              <p:spPr bwMode="auto">
                <a:xfrm flipH="1">
                  <a:off x="321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3" name="Line 16383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4" name="Line 16384"/>
                <p:cNvSpPr>
                  <a:spLocks noChangeShapeType="1"/>
                </p:cNvSpPr>
                <p:nvPr/>
              </p:nvSpPr>
              <p:spPr bwMode="auto">
                <a:xfrm flipH="1">
                  <a:off x="2684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5" name="Line 16385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6" name="Line 16386"/>
                <p:cNvSpPr>
                  <a:spLocks noChangeShapeType="1"/>
                </p:cNvSpPr>
                <p:nvPr/>
              </p:nvSpPr>
              <p:spPr bwMode="auto">
                <a:xfrm flipH="1">
                  <a:off x="2650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7" name="Line 16387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8" name="Line 16388"/>
                <p:cNvSpPr>
                  <a:spLocks noChangeShapeType="1"/>
                </p:cNvSpPr>
                <p:nvPr/>
              </p:nvSpPr>
              <p:spPr bwMode="auto">
                <a:xfrm flipH="1">
                  <a:off x="304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49" name="Line 16389"/>
                <p:cNvSpPr>
                  <a:spLocks noChangeShapeType="1"/>
                </p:cNvSpPr>
                <p:nvPr/>
              </p:nvSpPr>
              <p:spPr bwMode="auto">
                <a:xfrm flipH="1" flipV="1">
                  <a:off x="350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0" name="Line 16390"/>
                <p:cNvSpPr>
                  <a:spLocks noChangeShapeType="1"/>
                </p:cNvSpPr>
                <p:nvPr/>
              </p:nvSpPr>
              <p:spPr bwMode="auto">
                <a:xfrm flipH="1">
                  <a:off x="350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1" name="Line 16391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2" name="Line 16392"/>
                <p:cNvSpPr>
                  <a:spLocks noChangeShapeType="1"/>
                </p:cNvSpPr>
                <p:nvPr/>
              </p:nvSpPr>
              <p:spPr bwMode="auto">
                <a:xfrm flipH="1">
                  <a:off x="2534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3" name="Line 163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4" name="Line 16394"/>
                <p:cNvSpPr>
                  <a:spLocks noChangeShapeType="1"/>
                </p:cNvSpPr>
                <p:nvPr/>
              </p:nvSpPr>
              <p:spPr bwMode="auto">
                <a:xfrm flipH="1">
                  <a:off x="2876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5" name="Line 16395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6" name="Line 16396"/>
                <p:cNvSpPr>
                  <a:spLocks noChangeShapeType="1"/>
                </p:cNvSpPr>
                <p:nvPr/>
              </p:nvSpPr>
              <p:spPr bwMode="auto">
                <a:xfrm flipH="1">
                  <a:off x="2787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7" name="Line 16397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216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8" name="Line 16398"/>
                <p:cNvSpPr>
                  <a:spLocks noChangeShapeType="1"/>
                </p:cNvSpPr>
                <p:nvPr/>
              </p:nvSpPr>
              <p:spPr bwMode="auto">
                <a:xfrm flipH="1">
                  <a:off x="2595" y="216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59" name="Line 16399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0" name="Line 16400"/>
                <p:cNvSpPr>
                  <a:spLocks noChangeShapeType="1"/>
                </p:cNvSpPr>
                <p:nvPr/>
              </p:nvSpPr>
              <p:spPr bwMode="auto">
                <a:xfrm flipH="1">
                  <a:off x="275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1" name="Line 16401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2" name="Line 16402"/>
                <p:cNvSpPr>
                  <a:spLocks noChangeShapeType="1"/>
                </p:cNvSpPr>
                <p:nvPr/>
              </p:nvSpPr>
              <p:spPr bwMode="auto">
                <a:xfrm flipH="1">
                  <a:off x="3375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3" name="Line 16403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4" name="Line 16404"/>
                <p:cNvSpPr>
                  <a:spLocks noChangeShapeType="1"/>
                </p:cNvSpPr>
                <p:nvPr/>
              </p:nvSpPr>
              <p:spPr bwMode="auto">
                <a:xfrm flipH="1">
                  <a:off x="2978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5" name="Line 16405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6" name="Line 16406"/>
                <p:cNvSpPr>
                  <a:spLocks noChangeShapeType="1"/>
                </p:cNvSpPr>
                <p:nvPr/>
              </p:nvSpPr>
              <p:spPr bwMode="auto">
                <a:xfrm flipH="1">
                  <a:off x="2466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7" name="Line 16407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8" name="Line 16408"/>
                <p:cNvSpPr>
                  <a:spLocks noChangeShapeType="1"/>
                </p:cNvSpPr>
                <p:nvPr/>
              </p:nvSpPr>
              <p:spPr bwMode="auto">
                <a:xfrm flipH="1">
                  <a:off x="272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69" name="Line 1640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0" name="Line 16410"/>
                <p:cNvSpPr>
                  <a:spLocks noChangeShapeType="1"/>
                </p:cNvSpPr>
                <p:nvPr/>
              </p:nvSpPr>
              <p:spPr bwMode="auto">
                <a:xfrm flipH="1">
                  <a:off x="312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1" name="Line 16411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2" name="Line 16412"/>
                <p:cNvSpPr>
                  <a:spLocks noChangeShapeType="1"/>
                </p:cNvSpPr>
                <p:nvPr/>
              </p:nvSpPr>
              <p:spPr bwMode="auto">
                <a:xfrm flipH="1">
                  <a:off x="3423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3" name="Line 16413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4" name="Line 16414"/>
                <p:cNvSpPr>
                  <a:spLocks noChangeShapeType="1"/>
                </p:cNvSpPr>
                <p:nvPr/>
              </p:nvSpPr>
              <p:spPr bwMode="auto">
                <a:xfrm flipH="1">
                  <a:off x="273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5" name="Line 1641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6" name="Line 16416"/>
                <p:cNvSpPr>
                  <a:spLocks noChangeShapeType="1"/>
                </p:cNvSpPr>
                <p:nvPr/>
              </p:nvSpPr>
              <p:spPr bwMode="auto">
                <a:xfrm flipH="1">
                  <a:off x="2691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7" name="Line 16417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8" name="Line 16418"/>
                <p:cNvSpPr>
                  <a:spLocks noChangeShapeType="1"/>
                </p:cNvSpPr>
                <p:nvPr/>
              </p:nvSpPr>
              <p:spPr bwMode="auto">
                <a:xfrm flipH="1">
                  <a:off x="3136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79" name="Line 164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0" name="Line 16420"/>
                <p:cNvSpPr>
                  <a:spLocks noChangeShapeType="1"/>
                </p:cNvSpPr>
                <p:nvPr/>
              </p:nvSpPr>
              <p:spPr bwMode="auto">
                <a:xfrm flipH="1">
                  <a:off x="291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1" name="Line 16421"/>
                <p:cNvSpPr>
                  <a:spLocks noChangeShapeType="1"/>
                </p:cNvSpPr>
                <p:nvPr/>
              </p:nvSpPr>
              <p:spPr bwMode="auto">
                <a:xfrm flipH="1" flipV="1">
                  <a:off x="2424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2" name="Line 16422"/>
                <p:cNvSpPr>
                  <a:spLocks noChangeShapeType="1"/>
                </p:cNvSpPr>
                <p:nvPr/>
              </p:nvSpPr>
              <p:spPr bwMode="auto">
                <a:xfrm flipH="1">
                  <a:off x="2424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3" name="Line 16423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4" name="Line 16424"/>
                <p:cNvSpPr>
                  <a:spLocks noChangeShapeType="1"/>
                </p:cNvSpPr>
                <p:nvPr/>
              </p:nvSpPr>
              <p:spPr bwMode="auto">
                <a:xfrm flipH="1">
                  <a:off x="3013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5" name="Line 1642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6" name="Line 16426"/>
                <p:cNvSpPr>
                  <a:spLocks noChangeShapeType="1"/>
                </p:cNvSpPr>
                <p:nvPr/>
              </p:nvSpPr>
              <p:spPr bwMode="auto">
                <a:xfrm flipH="1">
                  <a:off x="2951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7" name="Line 164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8" name="Line 16428"/>
                <p:cNvSpPr>
                  <a:spLocks noChangeShapeType="1"/>
                </p:cNvSpPr>
                <p:nvPr/>
              </p:nvSpPr>
              <p:spPr bwMode="auto">
                <a:xfrm flipH="1">
                  <a:off x="2746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89" name="Line 1642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0" name="Line 16430"/>
                <p:cNvSpPr>
                  <a:spLocks noChangeShapeType="1"/>
                </p:cNvSpPr>
                <p:nvPr/>
              </p:nvSpPr>
              <p:spPr bwMode="auto">
                <a:xfrm flipH="1">
                  <a:off x="267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1" name="Line 1643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45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2" name="Line 16432"/>
                <p:cNvSpPr>
                  <a:spLocks noChangeShapeType="1"/>
                </p:cNvSpPr>
                <p:nvPr/>
              </p:nvSpPr>
              <p:spPr bwMode="auto">
                <a:xfrm flipH="1">
                  <a:off x="2842" y="145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3" name="Line 1643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4" name="Line 16434"/>
                <p:cNvSpPr>
                  <a:spLocks noChangeShapeType="1"/>
                </p:cNvSpPr>
                <p:nvPr/>
              </p:nvSpPr>
              <p:spPr bwMode="auto">
                <a:xfrm flipH="1">
                  <a:off x="2890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5" name="Line 16435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6" name="Line 16436"/>
                <p:cNvSpPr>
                  <a:spLocks noChangeShapeType="1"/>
                </p:cNvSpPr>
                <p:nvPr/>
              </p:nvSpPr>
              <p:spPr bwMode="auto">
                <a:xfrm flipH="1">
                  <a:off x="334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7" name="Line 1643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8" name="Line 16438"/>
                <p:cNvSpPr>
                  <a:spLocks noChangeShapeType="1"/>
                </p:cNvSpPr>
                <p:nvPr/>
              </p:nvSpPr>
              <p:spPr bwMode="auto">
                <a:xfrm flipH="1">
                  <a:off x="3081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599" name="Line 16439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0" name="Line 16440"/>
                <p:cNvSpPr>
                  <a:spLocks noChangeShapeType="1"/>
                </p:cNvSpPr>
                <p:nvPr/>
              </p:nvSpPr>
              <p:spPr bwMode="auto">
                <a:xfrm flipH="1">
                  <a:off x="2684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1" name="Line 1644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2" name="Line 16442"/>
                <p:cNvSpPr>
                  <a:spLocks noChangeShapeType="1"/>
                </p:cNvSpPr>
                <p:nvPr/>
              </p:nvSpPr>
              <p:spPr bwMode="auto">
                <a:xfrm flipH="1">
                  <a:off x="317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3" name="Line 16443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4" name="Line 16444"/>
                <p:cNvSpPr>
                  <a:spLocks noChangeShapeType="1"/>
                </p:cNvSpPr>
                <p:nvPr/>
              </p:nvSpPr>
              <p:spPr bwMode="auto">
                <a:xfrm flipH="1">
                  <a:off x="321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5" name="Line 16445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6" name="Line 16446"/>
                <p:cNvSpPr>
                  <a:spLocks noChangeShapeType="1"/>
                </p:cNvSpPr>
                <p:nvPr/>
              </p:nvSpPr>
              <p:spPr bwMode="auto">
                <a:xfrm flipH="1">
                  <a:off x="3047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7" name="Line 16447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8" name="Line 16448"/>
                <p:cNvSpPr>
                  <a:spLocks noChangeShapeType="1"/>
                </p:cNvSpPr>
                <p:nvPr/>
              </p:nvSpPr>
              <p:spPr bwMode="auto">
                <a:xfrm flipH="1">
                  <a:off x="325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09" name="Line 1644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0" name="Line 16450"/>
                <p:cNvSpPr>
                  <a:spLocks noChangeShapeType="1"/>
                </p:cNvSpPr>
                <p:nvPr/>
              </p:nvSpPr>
              <p:spPr bwMode="auto">
                <a:xfrm flipH="1">
                  <a:off x="286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1" name="Line 1645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2" name="Line 16452"/>
                <p:cNvSpPr>
                  <a:spLocks noChangeShapeType="1"/>
                </p:cNvSpPr>
                <p:nvPr/>
              </p:nvSpPr>
              <p:spPr bwMode="auto">
                <a:xfrm flipH="1">
                  <a:off x="2896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3" name="Line 16453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4" name="Line 16454"/>
                <p:cNvSpPr>
                  <a:spLocks noChangeShapeType="1"/>
                </p:cNvSpPr>
                <p:nvPr/>
              </p:nvSpPr>
              <p:spPr bwMode="auto">
                <a:xfrm flipH="1">
                  <a:off x="3273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5" name="Line 164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6" name="Line 16456"/>
                <p:cNvSpPr>
                  <a:spLocks noChangeShapeType="1"/>
                </p:cNvSpPr>
                <p:nvPr/>
              </p:nvSpPr>
              <p:spPr bwMode="auto">
                <a:xfrm flipH="1">
                  <a:off x="3040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7" name="Line 164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8" name="Line 16458"/>
                <p:cNvSpPr>
                  <a:spLocks noChangeShapeType="1"/>
                </p:cNvSpPr>
                <p:nvPr/>
              </p:nvSpPr>
              <p:spPr bwMode="auto">
                <a:xfrm flipH="1">
                  <a:off x="309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19" name="Line 16459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0" name="Line 16460"/>
                <p:cNvSpPr>
                  <a:spLocks noChangeShapeType="1"/>
                </p:cNvSpPr>
                <p:nvPr/>
              </p:nvSpPr>
              <p:spPr bwMode="auto">
                <a:xfrm flipH="1">
                  <a:off x="2855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1" name="Line 1646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2" name="Line 16462"/>
                <p:cNvSpPr>
                  <a:spLocks noChangeShapeType="1"/>
                </p:cNvSpPr>
                <p:nvPr/>
              </p:nvSpPr>
              <p:spPr bwMode="auto">
                <a:xfrm flipH="1">
                  <a:off x="291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3" name="Line 16463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4" name="Line 16464"/>
                <p:cNvSpPr>
                  <a:spLocks noChangeShapeType="1"/>
                </p:cNvSpPr>
                <p:nvPr/>
              </p:nvSpPr>
              <p:spPr bwMode="auto">
                <a:xfrm flipH="1">
                  <a:off x="304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5" name="Line 16465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6" name="Line 16466"/>
                <p:cNvSpPr>
                  <a:spLocks noChangeShapeType="1"/>
                </p:cNvSpPr>
                <p:nvPr/>
              </p:nvSpPr>
              <p:spPr bwMode="auto">
                <a:xfrm flipH="1">
                  <a:off x="245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7" name="Line 164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8" name="Line 16468"/>
                <p:cNvSpPr>
                  <a:spLocks noChangeShapeType="1"/>
                </p:cNvSpPr>
                <p:nvPr/>
              </p:nvSpPr>
              <p:spPr bwMode="auto">
                <a:xfrm flipH="1">
                  <a:off x="2821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29" name="Line 1646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0" name="Line 16470"/>
                <p:cNvSpPr>
                  <a:spLocks noChangeShapeType="1"/>
                </p:cNvSpPr>
                <p:nvPr/>
              </p:nvSpPr>
              <p:spPr bwMode="auto">
                <a:xfrm flipH="1">
                  <a:off x="2732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1" name="Line 1647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2" name="Line 16472"/>
                <p:cNvSpPr>
                  <a:spLocks noChangeShapeType="1"/>
                </p:cNvSpPr>
                <p:nvPr/>
              </p:nvSpPr>
              <p:spPr bwMode="auto">
                <a:xfrm flipH="1">
                  <a:off x="317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3" name="Line 16473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46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4" name="Line 16474"/>
                <p:cNvSpPr>
                  <a:spLocks noChangeShapeType="1"/>
                </p:cNvSpPr>
                <p:nvPr/>
              </p:nvSpPr>
              <p:spPr bwMode="auto">
                <a:xfrm flipH="1">
                  <a:off x="2814" y="146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5" name="Line 16475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6" name="Line 16476"/>
                <p:cNvSpPr>
                  <a:spLocks noChangeShapeType="1"/>
                </p:cNvSpPr>
                <p:nvPr/>
              </p:nvSpPr>
              <p:spPr bwMode="auto">
                <a:xfrm flipH="1">
                  <a:off x="3218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7" name="Line 16477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8" name="Line 16478"/>
                <p:cNvSpPr>
                  <a:spLocks noChangeShapeType="1"/>
                </p:cNvSpPr>
                <p:nvPr/>
              </p:nvSpPr>
              <p:spPr bwMode="auto">
                <a:xfrm flipH="1">
                  <a:off x="3225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39" name="Line 1647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0" name="Line 16480"/>
                <p:cNvSpPr>
                  <a:spLocks noChangeShapeType="1"/>
                </p:cNvSpPr>
                <p:nvPr/>
              </p:nvSpPr>
              <p:spPr bwMode="auto">
                <a:xfrm flipH="1">
                  <a:off x="286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1" name="Line 1648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2" name="Line 16482"/>
                <p:cNvSpPr>
                  <a:spLocks noChangeShapeType="1"/>
                </p:cNvSpPr>
                <p:nvPr/>
              </p:nvSpPr>
              <p:spPr bwMode="auto">
                <a:xfrm flipH="1">
                  <a:off x="312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3" name="Line 1648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4" name="Line 16484"/>
                <p:cNvSpPr>
                  <a:spLocks noChangeShapeType="1"/>
                </p:cNvSpPr>
                <p:nvPr/>
              </p:nvSpPr>
              <p:spPr bwMode="auto">
                <a:xfrm flipH="1">
                  <a:off x="3026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5" name="Line 16485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6" name="Line 16486"/>
                <p:cNvSpPr>
                  <a:spLocks noChangeShapeType="1"/>
                </p:cNvSpPr>
                <p:nvPr/>
              </p:nvSpPr>
              <p:spPr bwMode="auto">
                <a:xfrm flipH="1">
                  <a:off x="3184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7" name="Line 164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8" name="Line 16488"/>
                <p:cNvSpPr>
                  <a:spLocks noChangeShapeType="1"/>
                </p:cNvSpPr>
                <p:nvPr/>
              </p:nvSpPr>
              <p:spPr bwMode="auto">
                <a:xfrm flipH="1">
                  <a:off x="2992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49" name="Line 16489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0" name="Line 16490"/>
                <p:cNvSpPr>
                  <a:spLocks noChangeShapeType="1"/>
                </p:cNvSpPr>
                <p:nvPr/>
              </p:nvSpPr>
              <p:spPr bwMode="auto">
                <a:xfrm flipH="1">
                  <a:off x="2835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1" name="Line 1649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2" name="Line 16492"/>
                <p:cNvSpPr>
                  <a:spLocks noChangeShapeType="1"/>
                </p:cNvSpPr>
                <p:nvPr/>
              </p:nvSpPr>
              <p:spPr bwMode="auto">
                <a:xfrm flipH="1">
                  <a:off x="308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3" name="Line 164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4" name="Line 16494"/>
                <p:cNvSpPr>
                  <a:spLocks noChangeShapeType="1"/>
                </p:cNvSpPr>
                <p:nvPr/>
              </p:nvSpPr>
              <p:spPr bwMode="auto">
                <a:xfrm flipH="1">
                  <a:off x="3177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5" name="Line 1649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6" name="Line 16496"/>
                <p:cNvSpPr>
                  <a:spLocks noChangeShapeType="1"/>
                </p:cNvSpPr>
                <p:nvPr/>
              </p:nvSpPr>
              <p:spPr bwMode="auto">
                <a:xfrm flipH="1">
                  <a:off x="269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7" name="Line 16497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8" name="Line 16498"/>
                <p:cNvSpPr>
                  <a:spLocks noChangeShapeType="1"/>
                </p:cNvSpPr>
                <p:nvPr/>
              </p:nvSpPr>
              <p:spPr bwMode="auto">
                <a:xfrm flipH="1">
                  <a:off x="3225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59" name="Line 16499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0" name="Line 16500"/>
                <p:cNvSpPr>
                  <a:spLocks noChangeShapeType="1"/>
                </p:cNvSpPr>
                <p:nvPr/>
              </p:nvSpPr>
              <p:spPr bwMode="auto">
                <a:xfrm flipH="1">
                  <a:off x="263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1" name="Line 16501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2" name="Line 16502"/>
                <p:cNvSpPr>
                  <a:spLocks noChangeShapeType="1"/>
                </p:cNvSpPr>
                <p:nvPr/>
              </p:nvSpPr>
              <p:spPr bwMode="auto">
                <a:xfrm flipH="1">
                  <a:off x="330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3" name="Line 16503"/>
                <p:cNvSpPr>
                  <a:spLocks noChangeShapeType="1"/>
                </p:cNvSpPr>
                <p:nvPr/>
              </p:nvSpPr>
              <p:spPr bwMode="auto">
                <a:xfrm flipH="1" flipV="1">
                  <a:off x="340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4" name="Line 16504"/>
                <p:cNvSpPr>
                  <a:spLocks noChangeShapeType="1"/>
                </p:cNvSpPr>
                <p:nvPr/>
              </p:nvSpPr>
              <p:spPr bwMode="auto">
                <a:xfrm flipH="1">
                  <a:off x="340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5" name="Line 16505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6" name="Line 16506"/>
                <p:cNvSpPr>
                  <a:spLocks noChangeShapeType="1"/>
                </p:cNvSpPr>
                <p:nvPr/>
              </p:nvSpPr>
              <p:spPr bwMode="auto">
                <a:xfrm flipH="1">
                  <a:off x="2753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7" name="Line 1650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8" name="Line 16508"/>
                <p:cNvSpPr>
                  <a:spLocks noChangeShapeType="1"/>
                </p:cNvSpPr>
                <p:nvPr/>
              </p:nvSpPr>
              <p:spPr bwMode="auto">
                <a:xfrm flipH="1">
                  <a:off x="291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69" name="Line 16509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0" name="Line 16510"/>
                <p:cNvSpPr>
                  <a:spLocks noChangeShapeType="1"/>
                </p:cNvSpPr>
                <p:nvPr/>
              </p:nvSpPr>
              <p:spPr bwMode="auto">
                <a:xfrm flipH="1">
                  <a:off x="3136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1" name="Line 165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2" name="Line 16512"/>
                <p:cNvSpPr>
                  <a:spLocks noChangeShapeType="1"/>
                </p:cNvSpPr>
                <p:nvPr/>
              </p:nvSpPr>
              <p:spPr bwMode="auto">
                <a:xfrm flipH="1">
                  <a:off x="284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3" name="Line 16513"/>
                <p:cNvSpPr>
                  <a:spLocks noChangeShapeType="1"/>
                </p:cNvSpPr>
                <p:nvPr/>
              </p:nvSpPr>
              <p:spPr bwMode="auto">
                <a:xfrm flipH="1" flipV="1">
                  <a:off x="240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4" name="Line 16514"/>
                <p:cNvSpPr>
                  <a:spLocks noChangeShapeType="1"/>
                </p:cNvSpPr>
                <p:nvPr/>
              </p:nvSpPr>
              <p:spPr bwMode="auto">
                <a:xfrm flipH="1">
                  <a:off x="240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5" name="Line 16515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6" name="Line 16516"/>
                <p:cNvSpPr>
                  <a:spLocks noChangeShapeType="1"/>
                </p:cNvSpPr>
                <p:nvPr/>
              </p:nvSpPr>
              <p:spPr bwMode="auto">
                <a:xfrm flipH="1">
                  <a:off x="2575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7" name="Line 16517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678" name="Line 16518"/>
                <p:cNvSpPr>
                  <a:spLocks noChangeShapeType="1"/>
                </p:cNvSpPr>
                <p:nvPr/>
              </p:nvSpPr>
              <p:spPr bwMode="auto">
                <a:xfrm flipH="1">
                  <a:off x="3095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1" name="Group 16720"/>
              <p:cNvGrpSpPr>
                <a:grpSpLocks/>
              </p:cNvGrpSpPr>
              <p:nvPr/>
            </p:nvGrpSpPr>
            <p:grpSpPr bwMode="auto">
              <a:xfrm>
                <a:off x="2397" y="1406"/>
                <a:ext cx="1122" cy="786"/>
                <a:chOff x="2397" y="1406"/>
                <a:chExt cx="1122" cy="786"/>
              </a:xfrm>
            </p:grpSpPr>
            <p:sp>
              <p:nvSpPr>
                <p:cNvPr id="53279" name="Line 16520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0" name="Line 16521"/>
                <p:cNvSpPr>
                  <a:spLocks noChangeShapeType="1"/>
                </p:cNvSpPr>
                <p:nvPr/>
              </p:nvSpPr>
              <p:spPr bwMode="auto">
                <a:xfrm flipH="1">
                  <a:off x="288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1" name="Line 16522"/>
                <p:cNvSpPr>
                  <a:spLocks noChangeShapeType="1"/>
                </p:cNvSpPr>
                <p:nvPr/>
              </p:nvSpPr>
              <p:spPr bwMode="auto">
                <a:xfrm flipH="1" flipV="1">
                  <a:off x="2397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2" name="Line 16523"/>
                <p:cNvSpPr>
                  <a:spLocks noChangeShapeType="1"/>
                </p:cNvSpPr>
                <p:nvPr/>
              </p:nvSpPr>
              <p:spPr bwMode="auto">
                <a:xfrm flipH="1">
                  <a:off x="2397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3" name="Line 16524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4" name="Line 16525"/>
                <p:cNvSpPr>
                  <a:spLocks noChangeShapeType="1"/>
                </p:cNvSpPr>
                <p:nvPr/>
              </p:nvSpPr>
              <p:spPr bwMode="auto">
                <a:xfrm flipH="1">
                  <a:off x="3218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5" name="Line 165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6" name="Line 16527"/>
                <p:cNvSpPr>
                  <a:spLocks noChangeShapeType="1"/>
                </p:cNvSpPr>
                <p:nvPr/>
              </p:nvSpPr>
              <p:spPr bwMode="auto">
                <a:xfrm flipH="1">
                  <a:off x="2999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7" name="Line 1652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8" name="Line 16529"/>
                <p:cNvSpPr>
                  <a:spLocks noChangeShapeType="1"/>
                </p:cNvSpPr>
                <p:nvPr/>
              </p:nvSpPr>
              <p:spPr bwMode="auto">
                <a:xfrm flipH="1">
                  <a:off x="2794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89" name="Line 165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0" name="Line 16531"/>
                <p:cNvSpPr>
                  <a:spLocks noChangeShapeType="1"/>
                </p:cNvSpPr>
                <p:nvPr/>
              </p:nvSpPr>
              <p:spPr bwMode="auto">
                <a:xfrm flipH="1">
                  <a:off x="268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1" name="Line 16532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2" name="Line 16533"/>
                <p:cNvSpPr>
                  <a:spLocks noChangeShapeType="1"/>
                </p:cNvSpPr>
                <p:nvPr/>
              </p:nvSpPr>
              <p:spPr bwMode="auto">
                <a:xfrm flipH="1">
                  <a:off x="3409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3" name="Line 16534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4" name="Line 16535"/>
                <p:cNvSpPr>
                  <a:spLocks noChangeShapeType="1"/>
                </p:cNvSpPr>
                <p:nvPr/>
              </p:nvSpPr>
              <p:spPr bwMode="auto">
                <a:xfrm flipH="1">
                  <a:off x="299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5" name="Line 16536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6" name="Line 16537"/>
                <p:cNvSpPr>
                  <a:spLocks noChangeShapeType="1"/>
                </p:cNvSpPr>
                <p:nvPr/>
              </p:nvSpPr>
              <p:spPr bwMode="auto">
                <a:xfrm flipH="1">
                  <a:off x="304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7" name="Line 16538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8" name="Line 16539"/>
                <p:cNvSpPr>
                  <a:spLocks noChangeShapeType="1"/>
                </p:cNvSpPr>
                <p:nvPr/>
              </p:nvSpPr>
              <p:spPr bwMode="auto">
                <a:xfrm flipH="1">
                  <a:off x="2466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99" name="Line 1654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16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0" name="Line 16541"/>
                <p:cNvSpPr>
                  <a:spLocks noChangeShapeType="1"/>
                </p:cNvSpPr>
                <p:nvPr/>
              </p:nvSpPr>
              <p:spPr bwMode="auto">
                <a:xfrm flipH="1">
                  <a:off x="2917" y="216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1" name="Line 1654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2" name="Line 16543"/>
                <p:cNvSpPr>
                  <a:spLocks noChangeShapeType="1"/>
                </p:cNvSpPr>
                <p:nvPr/>
              </p:nvSpPr>
              <p:spPr bwMode="auto">
                <a:xfrm flipH="1">
                  <a:off x="2780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3" name="Line 1654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4" name="Line 16545"/>
                <p:cNvSpPr>
                  <a:spLocks noChangeShapeType="1"/>
                </p:cNvSpPr>
                <p:nvPr/>
              </p:nvSpPr>
              <p:spPr bwMode="auto">
                <a:xfrm flipH="1">
                  <a:off x="2869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5" name="Line 165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6" name="Line 16547"/>
                <p:cNvSpPr>
                  <a:spLocks noChangeShapeType="1"/>
                </p:cNvSpPr>
                <p:nvPr/>
              </p:nvSpPr>
              <p:spPr bwMode="auto">
                <a:xfrm flipH="1">
                  <a:off x="2999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7" name="Line 1654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8" name="Line 16549"/>
                <p:cNvSpPr>
                  <a:spLocks noChangeShapeType="1"/>
                </p:cNvSpPr>
                <p:nvPr/>
              </p:nvSpPr>
              <p:spPr bwMode="auto">
                <a:xfrm flipH="1">
                  <a:off x="2691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09" name="Line 1655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0" name="Line 16551"/>
                <p:cNvSpPr>
                  <a:spLocks noChangeShapeType="1"/>
                </p:cNvSpPr>
                <p:nvPr/>
              </p:nvSpPr>
              <p:spPr bwMode="auto">
                <a:xfrm flipH="1">
                  <a:off x="291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1" name="Line 16552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2" name="Line 16553"/>
                <p:cNvSpPr>
                  <a:spLocks noChangeShapeType="1"/>
                </p:cNvSpPr>
                <p:nvPr/>
              </p:nvSpPr>
              <p:spPr bwMode="auto">
                <a:xfrm flipH="1">
                  <a:off x="322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3" name="Line 16554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4" name="Line 16555"/>
                <p:cNvSpPr>
                  <a:spLocks noChangeShapeType="1"/>
                </p:cNvSpPr>
                <p:nvPr/>
              </p:nvSpPr>
              <p:spPr bwMode="auto">
                <a:xfrm flipH="1">
                  <a:off x="2978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5" name="Line 16556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6" name="Line 16557"/>
                <p:cNvSpPr>
                  <a:spLocks noChangeShapeType="1"/>
                </p:cNvSpPr>
                <p:nvPr/>
              </p:nvSpPr>
              <p:spPr bwMode="auto">
                <a:xfrm flipH="1">
                  <a:off x="3266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7" name="Line 16558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8" name="Line 16559"/>
                <p:cNvSpPr>
                  <a:spLocks noChangeShapeType="1"/>
                </p:cNvSpPr>
                <p:nvPr/>
              </p:nvSpPr>
              <p:spPr bwMode="auto">
                <a:xfrm flipH="1">
                  <a:off x="2746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19" name="Line 165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0" name="Line 16561"/>
                <p:cNvSpPr>
                  <a:spLocks noChangeShapeType="1"/>
                </p:cNvSpPr>
                <p:nvPr/>
              </p:nvSpPr>
              <p:spPr bwMode="auto">
                <a:xfrm flipH="1">
                  <a:off x="2821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1" name="Line 16562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2" name="Line 16563"/>
                <p:cNvSpPr>
                  <a:spLocks noChangeShapeType="1"/>
                </p:cNvSpPr>
                <p:nvPr/>
              </p:nvSpPr>
              <p:spPr bwMode="auto">
                <a:xfrm flipH="1">
                  <a:off x="3143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3" name="Line 16564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4" name="Line 16565"/>
                <p:cNvSpPr>
                  <a:spLocks noChangeShapeType="1"/>
                </p:cNvSpPr>
                <p:nvPr/>
              </p:nvSpPr>
              <p:spPr bwMode="auto">
                <a:xfrm flipH="1">
                  <a:off x="2855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5" name="Line 16566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6" name="Line 16567"/>
                <p:cNvSpPr>
                  <a:spLocks noChangeShapeType="1"/>
                </p:cNvSpPr>
                <p:nvPr/>
              </p:nvSpPr>
              <p:spPr bwMode="auto">
                <a:xfrm flipH="1">
                  <a:off x="3047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7" name="Line 1656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8" name="Line 16569"/>
                <p:cNvSpPr>
                  <a:spLocks noChangeShapeType="1"/>
                </p:cNvSpPr>
                <p:nvPr/>
              </p:nvSpPr>
              <p:spPr bwMode="auto">
                <a:xfrm flipH="1">
                  <a:off x="263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29" name="Line 1657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0" name="Line 16571"/>
                <p:cNvSpPr>
                  <a:spLocks noChangeShapeType="1"/>
                </p:cNvSpPr>
                <p:nvPr/>
              </p:nvSpPr>
              <p:spPr bwMode="auto">
                <a:xfrm flipH="1">
                  <a:off x="308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1" name="Line 16572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2" name="Line 16573"/>
                <p:cNvSpPr>
                  <a:spLocks noChangeShapeType="1"/>
                </p:cNvSpPr>
                <p:nvPr/>
              </p:nvSpPr>
              <p:spPr bwMode="auto">
                <a:xfrm flipH="1">
                  <a:off x="3286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3" name="Line 165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4" name="Line 16575"/>
                <p:cNvSpPr>
                  <a:spLocks noChangeShapeType="1"/>
                </p:cNvSpPr>
                <p:nvPr/>
              </p:nvSpPr>
              <p:spPr bwMode="auto">
                <a:xfrm flipH="1">
                  <a:off x="280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5" name="Line 165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6" name="Line 16577"/>
                <p:cNvSpPr>
                  <a:spLocks noChangeShapeType="1"/>
                </p:cNvSpPr>
                <p:nvPr/>
              </p:nvSpPr>
              <p:spPr bwMode="auto">
                <a:xfrm flipH="1">
                  <a:off x="2801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7" name="Line 1657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8" name="Line 16579"/>
                <p:cNvSpPr>
                  <a:spLocks noChangeShapeType="1"/>
                </p:cNvSpPr>
                <p:nvPr/>
              </p:nvSpPr>
              <p:spPr bwMode="auto">
                <a:xfrm flipH="1">
                  <a:off x="289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39" name="Line 16580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0" name="Line 16581"/>
                <p:cNvSpPr>
                  <a:spLocks noChangeShapeType="1"/>
                </p:cNvSpPr>
                <p:nvPr/>
              </p:nvSpPr>
              <p:spPr bwMode="auto">
                <a:xfrm flipH="1">
                  <a:off x="283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1" name="Line 16582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2" name="Line 16583"/>
                <p:cNvSpPr>
                  <a:spLocks noChangeShapeType="1"/>
                </p:cNvSpPr>
                <p:nvPr/>
              </p:nvSpPr>
              <p:spPr bwMode="auto">
                <a:xfrm flipH="1">
                  <a:off x="277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3" name="Line 1658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4" name="Line 16585"/>
                <p:cNvSpPr>
                  <a:spLocks noChangeShapeType="1"/>
                </p:cNvSpPr>
                <p:nvPr/>
              </p:nvSpPr>
              <p:spPr bwMode="auto">
                <a:xfrm flipH="1">
                  <a:off x="271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5" name="Line 16586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6" name="Line 16587"/>
                <p:cNvSpPr>
                  <a:spLocks noChangeShapeType="1"/>
                </p:cNvSpPr>
                <p:nvPr/>
              </p:nvSpPr>
              <p:spPr bwMode="auto">
                <a:xfrm flipH="1">
                  <a:off x="3108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7" name="Line 16588"/>
                <p:cNvSpPr>
                  <a:spLocks noChangeShapeType="1"/>
                </p:cNvSpPr>
                <p:nvPr/>
              </p:nvSpPr>
              <p:spPr bwMode="auto">
                <a:xfrm flipH="1" flipV="1">
                  <a:off x="338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8" name="Line 16589"/>
                <p:cNvSpPr>
                  <a:spLocks noChangeShapeType="1"/>
                </p:cNvSpPr>
                <p:nvPr/>
              </p:nvSpPr>
              <p:spPr bwMode="auto">
                <a:xfrm flipH="1">
                  <a:off x="338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49" name="Line 165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0" name="Line 16591"/>
                <p:cNvSpPr>
                  <a:spLocks noChangeShapeType="1"/>
                </p:cNvSpPr>
                <p:nvPr/>
              </p:nvSpPr>
              <p:spPr bwMode="auto">
                <a:xfrm flipH="1">
                  <a:off x="2849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1" name="Line 16592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2" name="Line 16593"/>
                <p:cNvSpPr>
                  <a:spLocks noChangeShapeType="1"/>
                </p:cNvSpPr>
                <p:nvPr/>
              </p:nvSpPr>
              <p:spPr bwMode="auto">
                <a:xfrm flipH="1">
                  <a:off x="3170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3" name="Line 16594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4" name="Line 16595"/>
                <p:cNvSpPr>
                  <a:spLocks noChangeShapeType="1"/>
                </p:cNvSpPr>
                <p:nvPr/>
              </p:nvSpPr>
              <p:spPr bwMode="auto">
                <a:xfrm flipH="1">
                  <a:off x="280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5" name="Line 1659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6" name="Line 16597"/>
                <p:cNvSpPr>
                  <a:spLocks noChangeShapeType="1"/>
                </p:cNvSpPr>
                <p:nvPr/>
              </p:nvSpPr>
              <p:spPr bwMode="auto">
                <a:xfrm flipH="1">
                  <a:off x="2787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7" name="Line 16598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8" name="Line 16599"/>
                <p:cNvSpPr>
                  <a:spLocks noChangeShapeType="1"/>
                </p:cNvSpPr>
                <p:nvPr/>
              </p:nvSpPr>
              <p:spPr bwMode="auto">
                <a:xfrm flipH="1">
                  <a:off x="2732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59" name="Line 1660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0" name="Line 16601"/>
                <p:cNvSpPr>
                  <a:spLocks noChangeShapeType="1"/>
                </p:cNvSpPr>
                <p:nvPr/>
              </p:nvSpPr>
              <p:spPr bwMode="auto">
                <a:xfrm flipH="1">
                  <a:off x="291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1" name="Line 166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2" name="Line 16603"/>
                <p:cNvSpPr>
                  <a:spLocks noChangeShapeType="1"/>
                </p:cNvSpPr>
                <p:nvPr/>
              </p:nvSpPr>
              <p:spPr bwMode="auto">
                <a:xfrm flipH="1">
                  <a:off x="308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3" name="Line 16604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4" name="Line 16605"/>
                <p:cNvSpPr>
                  <a:spLocks noChangeShapeType="1"/>
                </p:cNvSpPr>
                <p:nvPr/>
              </p:nvSpPr>
              <p:spPr bwMode="auto">
                <a:xfrm flipH="1">
                  <a:off x="2630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5" name="Line 16606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6" name="Line 16607"/>
                <p:cNvSpPr>
                  <a:spLocks noChangeShapeType="1"/>
                </p:cNvSpPr>
                <p:nvPr/>
              </p:nvSpPr>
              <p:spPr bwMode="auto">
                <a:xfrm flipH="1">
                  <a:off x="2842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7" name="Line 1660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8" name="Line 16609"/>
                <p:cNvSpPr>
                  <a:spLocks noChangeShapeType="1"/>
                </p:cNvSpPr>
                <p:nvPr/>
              </p:nvSpPr>
              <p:spPr bwMode="auto">
                <a:xfrm flipH="1">
                  <a:off x="2896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69" name="Line 16610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0" name="Line 16611"/>
                <p:cNvSpPr>
                  <a:spLocks noChangeShapeType="1"/>
                </p:cNvSpPr>
                <p:nvPr/>
              </p:nvSpPr>
              <p:spPr bwMode="auto">
                <a:xfrm flipH="1">
                  <a:off x="295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1" name="Line 166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2" name="Line 16613"/>
                <p:cNvSpPr>
                  <a:spLocks noChangeShapeType="1"/>
                </p:cNvSpPr>
                <p:nvPr/>
              </p:nvSpPr>
              <p:spPr bwMode="auto">
                <a:xfrm flipH="1">
                  <a:off x="2684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3" name="Line 16614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4" name="Line 16615"/>
                <p:cNvSpPr>
                  <a:spLocks noChangeShapeType="1"/>
                </p:cNvSpPr>
                <p:nvPr/>
              </p:nvSpPr>
              <p:spPr bwMode="auto">
                <a:xfrm flipH="1">
                  <a:off x="3204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5" name="Line 1661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6" name="Line 16617"/>
                <p:cNvSpPr>
                  <a:spLocks noChangeShapeType="1"/>
                </p:cNvSpPr>
                <p:nvPr/>
              </p:nvSpPr>
              <p:spPr bwMode="auto">
                <a:xfrm flipH="1">
                  <a:off x="2821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7" name="Line 16618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8" name="Line 16619"/>
                <p:cNvSpPr>
                  <a:spLocks noChangeShapeType="1"/>
                </p:cNvSpPr>
                <p:nvPr/>
              </p:nvSpPr>
              <p:spPr bwMode="auto">
                <a:xfrm flipH="1">
                  <a:off x="261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79" name="Line 16620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0" name="Line 16621"/>
                <p:cNvSpPr>
                  <a:spLocks noChangeShapeType="1"/>
                </p:cNvSpPr>
                <p:nvPr/>
              </p:nvSpPr>
              <p:spPr bwMode="auto">
                <a:xfrm flipH="1">
                  <a:off x="3259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1" name="Line 16622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2" name="Line 16623"/>
                <p:cNvSpPr>
                  <a:spLocks noChangeShapeType="1"/>
                </p:cNvSpPr>
                <p:nvPr/>
              </p:nvSpPr>
              <p:spPr bwMode="auto">
                <a:xfrm flipH="1">
                  <a:off x="250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3" name="Line 1662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4" name="Line 16625"/>
                <p:cNvSpPr>
                  <a:spLocks noChangeShapeType="1"/>
                </p:cNvSpPr>
                <p:nvPr/>
              </p:nvSpPr>
              <p:spPr bwMode="auto">
                <a:xfrm flipH="1">
                  <a:off x="2862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5" name="Line 16626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6" name="Line 16627"/>
                <p:cNvSpPr>
                  <a:spLocks noChangeShapeType="1"/>
                </p:cNvSpPr>
                <p:nvPr/>
              </p:nvSpPr>
              <p:spPr bwMode="auto">
                <a:xfrm flipH="1">
                  <a:off x="254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7" name="Line 16628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8" name="Line 16629"/>
                <p:cNvSpPr>
                  <a:spLocks noChangeShapeType="1"/>
                </p:cNvSpPr>
                <p:nvPr/>
              </p:nvSpPr>
              <p:spPr bwMode="auto">
                <a:xfrm flipH="1">
                  <a:off x="3163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89" name="Line 16630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0" name="Line 16631"/>
                <p:cNvSpPr>
                  <a:spLocks noChangeShapeType="1"/>
                </p:cNvSpPr>
                <p:nvPr/>
              </p:nvSpPr>
              <p:spPr bwMode="auto">
                <a:xfrm flipH="1">
                  <a:off x="2520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1" name="Line 16632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2" name="Line 16633"/>
                <p:cNvSpPr>
                  <a:spLocks noChangeShapeType="1"/>
                </p:cNvSpPr>
                <p:nvPr/>
              </p:nvSpPr>
              <p:spPr bwMode="auto">
                <a:xfrm flipH="1">
                  <a:off x="330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3" name="Line 1663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4" name="Line 16635"/>
                <p:cNvSpPr>
                  <a:spLocks noChangeShapeType="1"/>
                </p:cNvSpPr>
                <p:nvPr/>
              </p:nvSpPr>
              <p:spPr bwMode="auto">
                <a:xfrm flipH="1">
                  <a:off x="2780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5" name="Line 1663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6" name="Line 16637"/>
                <p:cNvSpPr>
                  <a:spLocks noChangeShapeType="1"/>
                </p:cNvSpPr>
                <p:nvPr/>
              </p:nvSpPr>
              <p:spPr bwMode="auto">
                <a:xfrm flipH="1">
                  <a:off x="295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7" name="Line 16638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8" name="Line 16639"/>
                <p:cNvSpPr>
                  <a:spLocks noChangeShapeType="1"/>
                </p:cNvSpPr>
                <p:nvPr/>
              </p:nvSpPr>
              <p:spPr bwMode="auto">
                <a:xfrm flipH="1">
                  <a:off x="2534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399" name="Line 16640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0" name="Line 16641"/>
                <p:cNvSpPr>
                  <a:spLocks noChangeShapeType="1"/>
                </p:cNvSpPr>
                <p:nvPr/>
              </p:nvSpPr>
              <p:spPr bwMode="auto">
                <a:xfrm flipH="1">
                  <a:off x="2985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1" name="Line 1664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2" name="Line 16643"/>
                <p:cNvSpPr>
                  <a:spLocks noChangeShapeType="1"/>
                </p:cNvSpPr>
                <p:nvPr/>
              </p:nvSpPr>
              <p:spPr bwMode="auto">
                <a:xfrm flipH="1">
                  <a:off x="2561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3" name="Line 166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4" name="Line 16645"/>
                <p:cNvSpPr>
                  <a:spLocks noChangeShapeType="1"/>
                </p:cNvSpPr>
                <p:nvPr/>
              </p:nvSpPr>
              <p:spPr bwMode="auto">
                <a:xfrm flipH="1">
                  <a:off x="276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5" name="Line 16646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6" name="Line 16647"/>
                <p:cNvSpPr>
                  <a:spLocks noChangeShapeType="1"/>
                </p:cNvSpPr>
                <p:nvPr/>
              </p:nvSpPr>
              <p:spPr bwMode="auto">
                <a:xfrm flipH="1">
                  <a:off x="284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7" name="Line 16648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8" name="Line 16649"/>
                <p:cNvSpPr>
                  <a:spLocks noChangeShapeType="1"/>
                </p:cNvSpPr>
                <p:nvPr/>
              </p:nvSpPr>
              <p:spPr bwMode="auto">
                <a:xfrm flipH="1">
                  <a:off x="250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09" name="Line 1665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0" name="Line 16651"/>
                <p:cNvSpPr>
                  <a:spLocks noChangeShapeType="1"/>
                </p:cNvSpPr>
                <p:nvPr/>
              </p:nvSpPr>
              <p:spPr bwMode="auto">
                <a:xfrm flipH="1">
                  <a:off x="2842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1" name="Line 16652"/>
                <p:cNvSpPr>
                  <a:spLocks noChangeShapeType="1"/>
                </p:cNvSpPr>
                <p:nvPr/>
              </p:nvSpPr>
              <p:spPr bwMode="auto">
                <a:xfrm flipH="1" flipV="1">
                  <a:off x="3491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2" name="Line 16653"/>
                <p:cNvSpPr>
                  <a:spLocks noChangeShapeType="1"/>
                </p:cNvSpPr>
                <p:nvPr/>
              </p:nvSpPr>
              <p:spPr bwMode="auto">
                <a:xfrm flipH="1">
                  <a:off x="3491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3" name="Line 1665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4" name="Line 16655"/>
                <p:cNvSpPr>
                  <a:spLocks noChangeShapeType="1"/>
                </p:cNvSpPr>
                <p:nvPr/>
              </p:nvSpPr>
              <p:spPr bwMode="auto">
                <a:xfrm flipH="1">
                  <a:off x="271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5" name="Line 16656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6" name="Line 16657"/>
                <p:cNvSpPr>
                  <a:spLocks noChangeShapeType="1"/>
                </p:cNvSpPr>
                <p:nvPr/>
              </p:nvSpPr>
              <p:spPr bwMode="auto">
                <a:xfrm flipH="1">
                  <a:off x="2992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7" name="Line 16658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8" name="Line 16659"/>
                <p:cNvSpPr>
                  <a:spLocks noChangeShapeType="1"/>
                </p:cNvSpPr>
                <p:nvPr/>
              </p:nvSpPr>
              <p:spPr bwMode="auto">
                <a:xfrm flipH="1">
                  <a:off x="3197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19" name="Line 16660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0" name="Line 16661"/>
                <p:cNvSpPr>
                  <a:spLocks noChangeShapeType="1"/>
                </p:cNvSpPr>
                <p:nvPr/>
              </p:nvSpPr>
              <p:spPr bwMode="auto">
                <a:xfrm flipH="1">
                  <a:off x="261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1" name="Line 16662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2" name="Line 16663"/>
                <p:cNvSpPr>
                  <a:spLocks noChangeShapeType="1"/>
                </p:cNvSpPr>
                <p:nvPr/>
              </p:nvSpPr>
              <p:spPr bwMode="auto">
                <a:xfrm flipH="1">
                  <a:off x="267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3" name="Line 16664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4" name="Line 16665"/>
                <p:cNvSpPr>
                  <a:spLocks noChangeShapeType="1"/>
                </p:cNvSpPr>
                <p:nvPr/>
              </p:nvSpPr>
              <p:spPr bwMode="auto">
                <a:xfrm flipH="1">
                  <a:off x="305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5" name="Line 16666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6" name="Line 16667"/>
                <p:cNvSpPr>
                  <a:spLocks noChangeShapeType="1"/>
                </p:cNvSpPr>
                <p:nvPr/>
              </p:nvSpPr>
              <p:spPr bwMode="auto">
                <a:xfrm flipH="1">
                  <a:off x="2849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7" name="Line 166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8" name="Line 16669"/>
                <p:cNvSpPr>
                  <a:spLocks noChangeShapeType="1"/>
                </p:cNvSpPr>
                <p:nvPr/>
              </p:nvSpPr>
              <p:spPr bwMode="auto">
                <a:xfrm flipH="1">
                  <a:off x="304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29" name="Line 16670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0" name="Line 16671"/>
                <p:cNvSpPr>
                  <a:spLocks noChangeShapeType="1"/>
                </p:cNvSpPr>
                <p:nvPr/>
              </p:nvSpPr>
              <p:spPr bwMode="auto">
                <a:xfrm flipH="1">
                  <a:off x="2705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1" name="Line 16672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2" name="Line 16673"/>
                <p:cNvSpPr>
                  <a:spLocks noChangeShapeType="1"/>
                </p:cNvSpPr>
                <p:nvPr/>
              </p:nvSpPr>
              <p:spPr bwMode="auto">
                <a:xfrm flipH="1">
                  <a:off x="2965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3" name="Line 16674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4" name="Line 16675"/>
                <p:cNvSpPr>
                  <a:spLocks noChangeShapeType="1"/>
                </p:cNvSpPr>
                <p:nvPr/>
              </p:nvSpPr>
              <p:spPr bwMode="auto">
                <a:xfrm flipH="1">
                  <a:off x="3327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5" name="Line 16676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6" name="Line 16677"/>
                <p:cNvSpPr>
                  <a:spLocks noChangeShapeType="1"/>
                </p:cNvSpPr>
                <p:nvPr/>
              </p:nvSpPr>
              <p:spPr bwMode="auto">
                <a:xfrm flipH="1">
                  <a:off x="307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7" name="Line 16678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8" name="Line 16679"/>
                <p:cNvSpPr>
                  <a:spLocks noChangeShapeType="1"/>
                </p:cNvSpPr>
                <p:nvPr/>
              </p:nvSpPr>
              <p:spPr bwMode="auto">
                <a:xfrm flipH="1">
                  <a:off x="2903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39" name="Line 16680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0" name="Line 16681"/>
                <p:cNvSpPr>
                  <a:spLocks noChangeShapeType="1"/>
                </p:cNvSpPr>
                <p:nvPr/>
              </p:nvSpPr>
              <p:spPr bwMode="auto">
                <a:xfrm flipH="1">
                  <a:off x="3204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1" name="Line 16682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2" name="Line 16683"/>
                <p:cNvSpPr>
                  <a:spLocks noChangeShapeType="1"/>
                </p:cNvSpPr>
                <p:nvPr/>
              </p:nvSpPr>
              <p:spPr bwMode="auto">
                <a:xfrm flipH="1">
                  <a:off x="264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3" name="Line 1668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4" name="Line 16685"/>
                <p:cNvSpPr>
                  <a:spLocks noChangeShapeType="1"/>
                </p:cNvSpPr>
                <p:nvPr/>
              </p:nvSpPr>
              <p:spPr bwMode="auto">
                <a:xfrm flipH="1">
                  <a:off x="3129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5" name="Line 1668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6" name="Line 16687"/>
                <p:cNvSpPr>
                  <a:spLocks noChangeShapeType="1"/>
                </p:cNvSpPr>
                <p:nvPr/>
              </p:nvSpPr>
              <p:spPr bwMode="auto">
                <a:xfrm flipH="1">
                  <a:off x="2794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7" name="Line 16688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8" name="Line 16689"/>
                <p:cNvSpPr>
                  <a:spLocks noChangeShapeType="1"/>
                </p:cNvSpPr>
                <p:nvPr/>
              </p:nvSpPr>
              <p:spPr bwMode="auto">
                <a:xfrm flipH="1">
                  <a:off x="312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49" name="Line 1669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0" name="Line 16691"/>
                <p:cNvSpPr>
                  <a:spLocks noChangeShapeType="1"/>
                </p:cNvSpPr>
                <p:nvPr/>
              </p:nvSpPr>
              <p:spPr bwMode="auto">
                <a:xfrm flipH="1">
                  <a:off x="2780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1" name="Line 1669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2" name="Line 16693"/>
                <p:cNvSpPr>
                  <a:spLocks noChangeShapeType="1"/>
                </p:cNvSpPr>
                <p:nvPr/>
              </p:nvSpPr>
              <p:spPr bwMode="auto">
                <a:xfrm flipH="1">
                  <a:off x="2910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3" name="Line 1669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4" name="Line 16695"/>
                <p:cNvSpPr>
                  <a:spLocks noChangeShapeType="1"/>
                </p:cNvSpPr>
                <p:nvPr/>
              </p:nvSpPr>
              <p:spPr bwMode="auto">
                <a:xfrm flipH="1">
                  <a:off x="312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5" name="Line 1669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6" name="Line 16697"/>
                <p:cNvSpPr>
                  <a:spLocks noChangeShapeType="1"/>
                </p:cNvSpPr>
                <p:nvPr/>
              </p:nvSpPr>
              <p:spPr bwMode="auto">
                <a:xfrm flipH="1">
                  <a:off x="263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7" name="Line 16698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8" name="Line 16699"/>
                <p:cNvSpPr>
                  <a:spLocks noChangeShapeType="1"/>
                </p:cNvSpPr>
                <p:nvPr/>
              </p:nvSpPr>
              <p:spPr bwMode="auto">
                <a:xfrm flipH="1">
                  <a:off x="264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59" name="Line 167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0" name="Line 16701"/>
                <p:cNvSpPr>
                  <a:spLocks noChangeShapeType="1"/>
                </p:cNvSpPr>
                <p:nvPr/>
              </p:nvSpPr>
              <p:spPr bwMode="auto">
                <a:xfrm flipH="1">
                  <a:off x="2883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1" name="Line 16702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2" name="Line 16703"/>
                <p:cNvSpPr>
                  <a:spLocks noChangeShapeType="1"/>
                </p:cNvSpPr>
                <p:nvPr/>
              </p:nvSpPr>
              <p:spPr bwMode="auto">
                <a:xfrm flipH="1">
                  <a:off x="3389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3" name="Line 16704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4" name="Line 16705"/>
                <p:cNvSpPr>
                  <a:spLocks noChangeShapeType="1"/>
                </p:cNvSpPr>
                <p:nvPr/>
              </p:nvSpPr>
              <p:spPr bwMode="auto">
                <a:xfrm flipH="1">
                  <a:off x="3067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5" name="Line 167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6" name="Line 16707"/>
                <p:cNvSpPr>
                  <a:spLocks noChangeShapeType="1"/>
                </p:cNvSpPr>
                <p:nvPr/>
              </p:nvSpPr>
              <p:spPr bwMode="auto">
                <a:xfrm flipH="1">
                  <a:off x="2794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7" name="Line 16708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8" name="Line 16709"/>
                <p:cNvSpPr>
                  <a:spLocks noChangeShapeType="1"/>
                </p:cNvSpPr>
                <p:nvPr/>
              </p:nvSpPr>
              <p:spPr bwMode="auto">
                <a:xfrm flipH="1">
                  <a:off x="342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69" name="Line 167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0" name="Line 16711"/>
                <p:cNvSpPr>
                  <a:spLocks noChangeShapeType="1"/>
                </p:cNvSpPr>
                <p:nvPr/>
              </p:nvSpPr>
              <p:spPr bwMode="auto">
                <a:xfrm flipH="1">
                  <a:off x="3040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1" name="Line 16712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2" name="Line 16713"/>
                <p:cNvSpPr>
                  <a:spLocks noChangeShapeType="1"/>
                </p:cNvSpPr>
                <p:nvPr/>
              </p:nvSpPr>
              <p:spPr bwMode="auto">
                <a:xfrm flipH="1">
                  <a:off x="3163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3" name="Line 167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4" name="Line 16715"/>
                <p:cNvSpPr>
                  <a:spLocks noChangeShapeType="1"/>
                </p:cNvSpPr>
                <p:nvPr/>
              </p:nvSpPr>
              <p:spPr bwMode="auto">
                <a:xfrm flipH="1">
                  <a:off x="292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5" name="Line 16716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4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6" name="Line 16717"/>
                <p:cNvSpPr>
                  <a:spLocks noChangeShapeType="1"/>
                </p:cNvSpPr>
                <p:nvPr/>
              </p:nvSpPr>
              <p:spPr bwMode="auto">
                <a:xfrm flipH="1">
                  <a:off x="3013" y="14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7" name="Line 16718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478" name="Line 16719"/>
                <p:cNvSpPr>
                  <a:spLocks noChangeShapeType="1"/>
                </p:cNvSpPr>
                <p:nvPr/>
              </p:nvSpPr>
              <p:spPr bwMode="auto">
                <a:xfrm flipH="1">
                  <a:off x="3307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2" name="Group 16921"/>
              <p:cNvGrpSpPr>
                <a:grpSpLocks/>
              </p:cNvGrpSpPr>
              <p:nvPr/>
            </p:nvGrpSpPr>
            <p:grpSpPr bwMode="auto">
              <a:xfrm>
                <a:off x="2288" y="1426"/>
                <a:ext cx="1238" cy="807"/>
                <a:chOff x="2288" y="1426"/>
                <a:chExt cx="1238" cy="807"/>
              </a:xfrm>
            </p:grpSpPr>
            <p:sp>
              <p:nvSpPr>
                <p:cNvPr id="53079" name="Line 16721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0" name="Line 16722"/>
                <p:cNvSpPr>
                  <a:spLocks noChangeShapeType="1"/>
                </p:cNvSpPr>
                <p:nvPr/>
              </p:nvSpPr>
              <p:spPr bwMode="auto">
                <a:xfrm flipH="1">
                  <a:off x="2725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1" name="Line 1672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2" name="Line 16724"/>
                <p:cNvSpPr>
                  <a:spLocks noChangeShapeType="1"/>
                </p:cNvSpPr>
                <p:nvPr/>
              </p:nvSpPr>
              <p:spPr bwMode="auto">
                <a:xfrm flipH="1">
                  <a:off x="2766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3" name="Line 16725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4" name="Line 16726"/>
                <p:cNvSpPr>
                  <a:spLocks noChangeShapeType="1"/>
                </p:cNvSpPr>
                <p:nvPr/>
              </p:nvSpPr>
              <p:spPr bwMode="auto">
                <a:xfrm flipH="1">
                  <a:off x="2924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5" name="Line 16727"/>
                <p:cNvSpPr>
                  <a:spLocks noChangeShapeType="1"/>
                </p:cNvSpPr>
                <p:nvPr/>
              </p:nvSpPr>
              <p:spPr bwMode="auto">
                <a:xfrm flipH="1" flipV="1">
                  <a:off x="2301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6" name="Line 16728"/>
                <p:cNvSpPr>
                  <a:spLocks noChangeShapeType="1"/>
                </p:cNvSpPr>
                <p:nvPr/>
              </p:nvSpPr>
              <p:spPr bwMode="auto">
                <a:xfrm flipH="1">
                  <a:off x="2301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7" name="Line 16729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8" name="Line 16730"/>
                <p:cNvSpPr>
                  <a:spLocks noChangeShapeType="1"/>
                </p:cNvSpPr>
                <p:nvPr/>
              </p:nvSpPr>
              <p:spPr bwMode="auto">
                <a:xfrm flipH="1">
                  <a:off x="337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89" name="Line 1673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0" name="Line 16732"/>
                <p:cNvSpPr>
                  <a:spLocks noChangeShapeType="1"/>
                </p:cNvSpPr>
                <p:nvPr/>
              </p:nvSpPr>
              <p:spPr bwMode="auto">
                <a:xfrm flipH="1">
                  <a:off x="2992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1" name="Line 16733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2" name="Line 16734"/>
                <p:cNvSpPr>
                  <a:spLocks noChangeShapeType="1"/>
                </p:cNvSpPr>
                <p:nvPr/>
              </p:nvSpPr>
              <p:spPr bwMode="auto">
                <a:xfrm flipH="1">
                  <a:off x="254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3" name="Line 167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4" name="Line 16736"/>
                <p:cNvSpPr>
                  <a:spLocks noChangeShapeType="1"/>
                </p:cNvSpPr>
                <p:nvPr/>
              </p:nvSpPr>
              <p:spPr bwMode="auto">
                <a:xfrm flipH="1">
                  <a:off x="291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5" name="Line 16737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6" name="Line 16738"/>
                <p:cNvSpPr>
                  <a:spLocks noChangeShapeType="1"/>
                </p:cNvSpPr>
                <p:nvPr/>
              </p:nvSpPr>
              <p:spPr bwMode="auto">
                <a:xfrm flipH="1">
                  <a:off x="305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7" name="Line 16739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8" name="Line 16740"/>
                <p:cNvSpPr>
                  <a:spLocks noChangeShapeType="1"/>
                </p:cNvSpPr>
                <p:nvPr/>
              </p:nvSpPr>
              <p:spPr bwMode="auto">
                <a:xfrm flipH="1">
                  <a:off x="304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99" name="Line 1674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0" name="Line 16742"/>
                <p:cNvSpPr>
                  <a:spLocks noChangeShapeType="1"/>
                </p:cNvSpPr>
                <p:nvPr/>
              </p:nvSpPr>
              <p:spPr bwMode="auto">
                <a:xfrm flipH="1">
                  <a:off x="289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1" name="Line 1674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2" name="Line 16744"/>
                <p:cNvSpPr>
                  <a:spLocks noChangeShapeType="1"/>
                </p:cNvSpPr>
                <p:nvPr/>
              </p:nvSpPr>
              <p:spPr bwMode="auto">
                <a:xfrm flipH="1">
                  <a:off x="306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3" name="Line 1674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4" name="Line 16746"/>
                <p:cNvSpPr>
                  <a:spLocks noChangeShapeType="1"/>
                </p:cNvSpPr>
                <p:nvPr/>
              </p:nvSpPr>
              <p:spPr bwMode="auto">
                <a:xfrm flipH="1">
                  <a:off x="2951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5" name="Line 1674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6" name="Line 16748"/>
                <p:cNvSpPr>
                  <a:spLocks noChangeShapeType="1"/>
                </p:cNvSpPr>
                <p:nvPr/>
              </p:nvSpPr>
              <p:spPr bwMode="auto">
                <a:xfrm flipH="1">
                  <a:off x="2992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7" name="Line 16749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8" name="Line 16750"/>
                <p:cNvSpPr>
                  <a:spLocks noChangeShapeType="1"/>
                </p:cNvSpPr>
                <p:nvPr/>
              </p:nvSpPr>
              <p:spPr bwMode="auto">
                <a:xfrm flipH="1">
                  <a:off x="2883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09" name="Line 16751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42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0" name="Line 16752"/>
                <p:cNvSpPr>
                  <a:spLocks noChangeShapeType="1"/>
                </p:cNvSpPr>
                <p:nvPr/>
              </p:nvSpPr>
              <p:spPr bwMode="auto">
                <a:xfrm flipH="1">
                  <a:off x="2978" y="142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1" name="Line 1675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2" name="Line 16754"/>
                <p:cNvSpPr>
                  <a:spLocks noChangeShapeType="1"/>
                </p:cNvSpPr>
                <p:nvPr/>
              </p:nvSpPr>
              <p:spPr bwMode="auto">
                <a:xfrm flipH="1">
                  <a:off x="2896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3" name="Line 16755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4" name="Line 16756"/>
                <p:cNvSpPr>
                  <a:spLocks noChangeShapeType="1"/>
                </p:cNvSpPr>
                <p:nvPr/>
              </p:nvSpPr>
              <p:spPr bwMode="auto">
                <a:xfrm flipH="1">
                  <a:off x="3334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5" name="Line 16757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6" name="Line 16758"/>
                <p:cNvSpPr>
                  <a:spLocks noChangeShapeType="1"/>
                </p:cNvSpPr>
                <p:nvPr/>
              </p:nvSpPr>
              <p:spPr bwMode="auto">
                <a:xfrm flipH="1">
                  <a:off x="2725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7" name="Line 16759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8" name="Line 16760"/>
                <p:cNvSpPr>
                  <a:spLocks noChangeShapeType="1"/>
                </p:cNvSpPr>
                <p:nvPr/>
              </p:nvSpPr>
              <p:spPr bwMode="auto">
                <a:xfrm flipH="1">
                  <a:off x="2719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19" name="Line 16761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0" name="Line 16762"/>
                <p:cNvSpPr>
                  <a:spLocks noChangeShapeType="1"/>
                </p:cNvSpPr>
                <p:nvPr/>
              </p:nvSpPr>
              <p:spPr bwMode="auto">
                <a:xfrm flipH="1">
                  <a:off x="322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1" name="Line 16763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2" name="Line 16764"/>
                <p:cNvSpPr>
                  <a:spLocks noChangeShapeType="1"/>
                </p:cNvSpPr>
                <p:nvPr/>
              </p:nvSpPr>
              <p:spPr bwMode="auto">
                <a:xfrm flipH="1">
                  <a:off x="2999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3" name="Line 16765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4" name="Line 16766"/>
                <p:cNvSpPr>
                  <a:spLocks noChangeShapeType="1"/>
                </p:cNvSpPr>
                <p:nvPr/>
              </p:nvSpPr>
              <p:spPr bwMode="auto">
                <a:xfrm flipH="1">
                  <a:off x="281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5" name="Line 16767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6" name="Line 16768"/>
                <p:cNvSpPr>
                  <a:spLocks noChangeShapeType="1"/>
                </p:cNvSpPr>
                <p:nvPr/>
              </p:nvSpPr>
              <p:spPr bwMode="auto">
                <a:xfrm flipH="1">
                  <a:off x="309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7" name="Line 16769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8" name="Line 16770"/>
                <p:cNvSpPr>
                  <a:spLocks noChangeShapeType="1"/>
                </p:cNvSpPr>
                <p:nvPr/>
              </p:nvSpPr>
              <p:spPr bwMode="auto">
                <a:xfrm flipH="1">
                  <a:off x="2746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29" name="Line 1677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0" name="Line 16772"/>
                <p:cNvSpPr>
                  <a:spLocks noChangeShapeType="1"/>
                </p:cNvSpPr>
                <p:nvPr/>
              </p:nvSpPr>
              <p:spPr bwMode="auto">
                <a:xfrm flipH="1">
                  <a:off x="3129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1" name="Line 1677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2" name="Line 16774"/>
                <p:cNvSpPr>
                  <a:spLocks noChangeShapeType="1"/>
                </p:cNvSpPr>
                <p:nvPr/>
              </p:nvSpPr>
              <p:spPr bwMode="auto">
                <a:xfrm flipH="1">
                  <a:off x="2917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3" name="Line 16775"/>
                <p:cNvSpPr>
                  <a:spLocks noChangeShapeType="1"/>
                </p:cNvSpPr>
                <p:nvPr/>
              </p:nvSpPr>
              <p:spPr bwMode="auto">
                <a:xfrm flipH="1" flipV="1">
                  <a:off x="3498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4" name="Line 16776"/>
                <p:cNvSpPr>
                  <a:spLocks noChangeShapeType="1"/>
                </p:cNvSpPr>
                <p:nvPr/>
              </p:nvSpPr>
              <p:spPr bwMode="auto">
                <a:xfrm flipH="1">
                  <a:off x="3498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5" name="Line 1677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6" name="Line 16778"/>
                <p:cNvSpPr>
                  <a:spLocks noChangeShapeType="1"/>
                </p:cNvSpPr>
                <p:nvPr/>
              </p:nvSpPr>
              <p:spPr bwMode="auto">
                <a:xfrm flipH="1">
                  <a:off x="299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7" name="Line 16779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8" name="Line 16780"/>
                <p:cNvSpPr>
                  <a:spLocks noChangeShapeType="1"/>
                </p:cNvSpPr>
                <p:nvPr/>
              </p:nvSpPr>
              <p:spPr bwMode="auto">
                <a:xfrm flipH="1">
                  <a:off x="301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39" name="Line 16781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0" name="Line 16782"/>
                <p:cNvSpPr>
                  <a:spLocks noChangeShapeType="1"/>
                </p:cNvSpPr>
                <p:nvPr/>
              </p:nvSpPr>
              <p:spPr bwMode="auto">
                <a:xfrm flipH="1">
                  <a:off x="279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1" name="Line 16783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2" name="Line 16784"/>
                <p:cNvSpPr>
                  <a:spLocks noChangeShapeType="1"/>
                </p:cNvSpPr>
                <p:nvPr/>
              </p:nvSpPr>
              <p:spPr bwMode="auto">
                <a:xfrm flipH="1">
                  <a:off x="255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3" name="Line 16785"/>
                <p:cNvSpPr>
                  <a:spLocks noChangeShapeType="1"/>
                </p:cNvSpPr>
                <p:nvPr/>
              </p:nvSpPr>
              <p:spPr bwMode="auto">
                <a:xfrm flipH="1" flipV="1">
                  <a:off x="233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4" name="Line 16786"/>
                <p:cNvSpPr>
                  <a:spLocks noChangeShapeType="1"/>
                </p:cNvSpPr>
                <p:nvPr/>
              </p:nvSpPr>
              <p:spPr bwMode="auto">
                <a:xfrm flipH="1">
                  <a:off x="233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5" name="Line 16787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6" name="Line 16788"/>
                <p:cNvSpPr>
                  <a:spLocks noChangeShapeType="1"/>
                </p:cNvSpPr>
                <p:nvPr/>
              </p:nvSpPr>
              <p:spPr bwMode="auto">
                <a:xfrm flipH="1">
                  <a:off x="3368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7" name="Line 16789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8" name="Line 16790"/>
                <p:cNvSpPr>
                  <a:spLocks noChangeShapeType="1"/>
                </p:cNvSpPr>
                <p:nvPr/>
              </p:nvSpPr>
              <p:spPr bwMode="auto">
                <a:xfrm flipH="1">
                  <a:off x="3409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49" name="Line 1679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0" name="Line 16792"/>
                <p:cNvSpPr>
                  <a:spLocks noChangeShapeType="1"/>
                </p:cNvSpPr>
                <p:nvPr/>
              </p:nvSpPr>
              <p:spPr bwMode="auto">
                <a:xfrm flipH="1">
                  <a:off x="295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1" name="Line 16793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2" name="Line 16794"/>
                <p:cNvSpPr>
                  <a:spLocks noChangeShapeType="1"/>
                </p:cNvSpPr>
                <p:nvPr/>
              </p:nvSpPr>
              <p:spPr bwMode="auto">
                <a:xfrm flipH="1">
                  <a:off x="3006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3" name="Line 16795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4" name="Line 16796"/>
                <p:cNvSpPr>
                  <a:spLocks noChangeShapeType="1"/>
                </p:cNvSpPr>
                <p:nvPr/>
              </p:nvSpPr>
              <p:spPr bwMode="auto">
                <a:xfrm flipH="1">
                  <a:off x="266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5" name="Line 16797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6" name="Line 16798"/>
                <p:cNvSpPr>
                  <a:spLocks noChangeShapeType="1"/>
                </p:cNvSpPr>
                <p:nvPr/>
              </p:nvSpPr>
              <p:spPr bwMode="auto">
                <a:xfrm flipH="1">
                  <a:off x="2876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7" name="Line 16799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8" name="Line 16800"/>
                <p:cNvSpPr>
                  <a:spLocks noChangeShapeType="1"/>
                </p:cNvSpPr>
                <p:nvPr/>
              </p:nvSpPr>
              <p:spPr bwMode="auto">
                <a:xfrm flipH="1">
                  <a:off x="2876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59" name="Line 16801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0" name="Line 16802"/>
                <p:cNvSpPr>
                  <a:spLocks noChangeShapeType="1"/>
                </p:cNvSpPr>
                <p:nvPr/>
              </p:nvSpPr>
              <p:spPr bwMode="auto">
                <a:xfrm flipH="1">
                  <a:off x="313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1" name="Line 16803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2" name="Line 16804"/>
                <p:cNvSpPr>
                  <a:spLocks noChangeShapeType="1"/>
                </p:cNvSpPr>
                <p:nvPr/>
              </p:nvSpPr>
              <p:spPr bwMode="auto">
                <a:xfrm flipH="1">
                  <a:off x="258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3" name="Line 16805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4" name="Line 16806"/>
                <p:cNvSpPr>
                  <a:spLocks noChangeShapeType="1"/>
                </p:cNvSpPr>
                <p:nvPr/>
              </p:nvSpPr>
              <p:spPr bwMode="auto">
                <a:xfrm flipH="1">
                  <a:off x="2513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5" name="Line 16807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6" name="Line 16808"/>
                <p:cNvSpPr>
                  <a:spLocks noChangeShapeType="1"/>
                </p:cNvSpPr>
                <p:nvPr/>
              </p:nvSpPr>
              <p:spPr bwMode="auto">
                <a:xfrm flipH="1">
                  <a:off x="283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7" name="Line 16809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8" name="Line 16810"/>
                <p:cNvSpPr>
                  <a:spLocks noChangeShapeType="1"/>
                </p:cNvSpPr>
                <p:nvPr/>
              </p:nvSpPr>
              <p:spPr bwMode="auto">
                <a:xfrm flipH="1">
                  <a:off x="284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69" name="Line 16811"/>
                <p:cNvSpPr>
                  <a:spLocks noChangeShapeType="1"/>
                </p:cNvSpPr>
                <p:nvPr/>
              </p:nvSpPr>
              <p:spPr bwMode="auto">
                <a:xfrm flipH="1" flipV="1">
                  <a:off x="2418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0" name="Line 16812"/>
                <p:cNvSpPr>
                  <a:spLocks noChangeShapeType="1"/>
                </p:cNvSpPr>
                <p:nvPr/>
              </p:nvSpPr>
              <p:spPr bwMode="auto">
                <a:xfrm flipH="1">
                  <a:off x="2418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1" name="Line 16813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2" name="Line 16814"/>
                <p:cNvSpPr>
                  <a:spLocks noChangeShapeType="1"/>
                </p:cNvSpPr>
                <p:nvPr/>
              </p:nvSpPr>
              <p:spPr bwMode="auto">
                <a:xfrm flipH="1">
                  <a:off x="3108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3" name="Line 16815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4" name="Line 16816"/>
                <p:cNvSpPr>
                  <a:spLocks noChangeShapeType="1"/>
                </p:cNvSpPr>
                <p:nvPr/>
              </p:nvSpPr>
              <p:spPr bwMode="auto">
                <a:xfrm flipH="1">
                  <a:off x="3054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5" name="Line 16817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6" name="Line 16818"/>
                <p:cNvSpPr>
                  <a:spLocks noChangeShapeType="1"/>
                </p:cNvSpPr>
                <p:nvPr/>
              </p:nvSpPr>
              <p:spPr bwMode="auto">
                <a:xfrm flipH="1">
                  <a:off x="246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7" name="Line 16819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8" name="Line 16820"/>
                <p:cNvSpPr>
                  <a:spLocks noChangeShapeType="1"/>
                </p:cNvSpPr>
                <p:nvPr/>
              </p:nvSpPr>
              <p:spPr bwMode="auto">
                <a:xfrm flipH="1">
                  <a:off x="3218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79" name="Line 1682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0" name="Line 16822"/>
                <p:cNvSpPr>
                  <a:spLocks noChangeShapeType="1"/>
                </p:cNvSpPr>
                <p:nvPr/>
              </p:nvSpPr>
              <p:spPr bwMode="auto">
                <a:xfrm flipH="1">
                  <a:off x="2896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1" name="Line 16823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2" name="Line 16824"/>
                <p:cNvSpPr>
                  <a:spLocks noChangeShapeType="1"/>
                </p:cNvSpPr>
                <p:nvPr/>
              </p:nvSpPr>
              <p:spPr bwMode="auto">
                <a:xfrm flipH="1">
                  <a:off x="298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3" name="Line 1682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4" name="Line 16826"/>
                <p:cNvSpPr>
                  <a:spLocks noChangeShapeType="1"/>
                </p:cNvSpPr>
                <p:nvPr/>
              </p:nvSpPr>
              <p:spPr bwMode="auto">
                <a:xfrm flipH="1">
                  <a:off x="2910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5" name="Line 16827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6" name="Line 16828"/>
                <p:cNvSpPr>
                  <a:spLocks noChangeShapeType="1"/>
                </p:cNvSpPr>
                <p:nvPr/>
              </p:nvSpPr>
              <p:spPr bwMode="auto">
                <a:xfrm flipH="1">
                  <a:off x="2814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7" name="Line 1682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8" name="Line 16830"/>
                <p:cNvSpPr>
                  <a:spLocks noChangeShapeType="1"/>
                </p:cNvSpPr>
                <p:nvPr/>
              </p:nvSpPr>
              <p:spPr bwMode="auto">
                <a:xfrm flipH="1">
                  <a:off x="2678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89" name="Line 168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0" name="Line 16832"/>
                <p:cNvSpPr>
                  <a:spLocks noChangeShapeType="1"/>
                </p:cNvSpPr>
                <p:nvPr/>
              </p:nvSpPr>
              <p:spPr bwMode="auto">
                <a:xfrm flipH="1">
                  <a:off x="3177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1" name="Line 1683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2" name="Line 16834"/>
                <p:cNvSpPr>
                  <a:spLocks noChangeShapeType="1"/>
                </p:cNvSpPr>
                <p:nvPr/>
              </p:nvSpPr>
              <p:spPr bwMode="auto">
                <a:xfrm flipH="1">
                  <a:off x="284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3" name="Line 16835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4" name="Line 16836"/>
                <p:cNvSpPr>
                  <a:spLocks noChangeShapeType="1"/>
                </p:cNvSpPr>
                <p:nvPr/>
              </p:nvSpPr>
              <p:spPr bwMode="auto">
                <a:xfrm flipH="1">
                  <a:off x="2828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5" name="Line 16837"/>
                <p:cNvSpPr>
                  <a:spLocks noChangeShapeType="1"/>
                </p:cNvSpPr>
                <p:nvPr/>
              </p:nvSpPr>
              <p:spPr bwMode="auto">
                <a:xfrm flipH="1" flipV="1">
                  <a:off x="3485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6" name="Line 16838"/>
                <p:cNvSpPr>
                  <a:spLocks noChangeShapeType="1"/>
                </p:cNvSpPr>
                <p:nvPr/>
              </p:nvSpPr>
              <p:spPr bwMode="auto">
                <a:xfrm flipH="1">
                  <a:off x="3485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7" name="Line 16839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8" name="Line 16840"/>
                <p:cNvSpPr>
                  <a:spLocks noChangeShapeType="1"/>
                </p:cNvSpPr>
                <p:nvPr/>
              </p:nvSpPr>
              <p:spPr bwMode="auto">
                <a:xfrm flipH="1">
                  <a:off x="259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199" name="Line 16841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0" name="Line 16842"/>
                <p:cNvSpPr>
                  <a:spLocks noChangeShapeType="1"/>
                </p:cNvSpPr>
                <p:nvPr/>
              </p:nvSpPr>
              <p:spPr bwMode="auto">
                <a:xfrm flipH="1">
                  <a:off x="2753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1" name="Line 16843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217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2" name="Line 16844"/>
                <p:cNvSpPr>
                  <a:spLocks noChangeShapeType="1"/>
                </p:cNvSpPr>
                <p:nvPr/>
              </p:nvSpPr>
              <p:spPr bwMode="auto">
                <a:xfrm flipH="1">
                  <a:off x="3006" y="217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3" name="Line 16845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4" name="Line 16846"/>
                <p:cNvSpPr>
                  <a:spLocks noChangeShapeType="1"/>
                </p:cNvSpPr>
                <p:nvPr/>
              </p:nvSpPr>
              <p:spPr bwMode="auto">
                <a:xfrm flipH="1">
                  <a:off x="317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5" name="Line 16847"/>
                <p:cNvSpPr>
                  <a:spLocks noChangeShapeType="1"/>
                </p:cNvSpPr>
                <p:nvPr/>
              </p:nvSpPr>
              <p:spPr bwMode="auto">
                <a:xfrm flipH="1" flipV="1">
                  <a:off x="242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6" name="Line 16848"/>
                <p:cNvSpPr>
                  <a:spLocks noChangeShapeType="1"/>
                </p:cNvSpPr>
                <p:nvPr/>
              </p:nvSpPr>
              <p:spPr bwMode="auto">
                <a:xfrm flipH="1">
                  <a:off x="242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7" name="Line 16849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8" name="Line 16850"/>
                <p:cNvSpPr>
                  <a:spLocks noChangeShapeType="1"/>
                </p:cNvSpPr>
                <p:nvPr/>
              </p:nvSpPr>
              <p:spPr bwMode="auto">
                <a:xfrm flipH="1">
                  <a:off x="2705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09" name="Line 16851"/>
                <p:cNvSpPr>
                  <a:spLocks noChangeShapeType="1"/>
                </p:cNvSpPr>
                <p:nvPr/>
              </p:nvSpPr>
              <p:spPr bwMode="auto">
                <a:xfrm flipH="1" flipV="1">
                  <a:off x="3444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0" name="Line 16852"/>
                <p:cNvSpPr>
                  <a:spLocks noChangeShapeType="1"/>
                </p:cNvSpPr>
                <p:nvPr/>
              </p:nvSpPr>
              <p:spPr bwMode="auto">
                <a:xfrm flipH="1">
                  <a:off x="3444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1" name="Line 1685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2" name="Line 16854"/>
                <p:cNvSpPr>
                  <a:spLocks noChangeShapeType="1"/>
                </p:cNvSpPr>
                <p:nvPr/>
              </p:nvSpPr>
              <p:spPr bwMode="auto">
                <a:xfrm flipH="1">
                  <a:off x="289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3" name="Line 16855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4" name="Line 16856"/>
                <p:cNvSpPr>
                  <a:spLocks noChangeShapeType="1"/>
                </p:cNvSpPr>
                <p:nvPr/>
              </p:nvSpPr>
              <p:spPr bwMode="auto">
                <a:xfrm flipH="1">
                  <a:off x="2705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5" name="Line 16857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6" name="Line 16858"/>
                <p:cNvSpPr>
                  <a:spLocks noChangeShapeType="1"/>
                </p:cNvSpPr>
                <p:nvPr/>
              </p:nvSpPr>
              <p:spPr bwMode="auto">
                <a:xfrm flipH="1">
                  <a:off x="3143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7" name="Line 16859"/>
                <p:cNvSpPr>
                  <a:spLocks noChangeShapeType="1"/>
                </p:cNvSpPr>
                <p:nvPr/>
              </p:nvSpPr>
              <p:spPr bwMode="auto">
                <a:xfrm flipH="1" flipV="1">
                  <a:off x="228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8" name="Line 16860"/>
                <p:cNvSpPr>
                  <a:spLocks noChangeShapeType="1"/>
                </p:cNvSpPr>
                <p:nvPr/>
              </p:nvSpPr>
              <p:spPr bwMode="auto">
                <a:xfrm flipH="1">
                  <a:off x="228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19" name="Line 16861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0" name="Line 16862"/>
                <p:cNvSpPr>
                  <a:spLocks noChangeShapeType="1"/>
                </p:cNvSpPr>
                <p:nvPr/>
              </p:nvSpPr>
              <p:spPr bwMode="auto">
                <a:xfrm flipH="1">
                  <a:off x="2794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1" name="Line 16863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2" name="Line 16864"/>
                <p:cNvSpPr>
                  <a:spLocks noChangeShapeType="1"/>
                </p:cNvSpPr>
                <p:nvPr/>
              </p:nvSpPr>
              <p:spPr bwMode="auto">
                <a:xfrm flipH="1">
                  <a:off x="2595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3" name="Line 1686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4" name="Line 16866"/>
                <p:cNvSpPr>
                  <a:spLocks noChangeShapeType="1"/>
                </p:cNvSpPr>
                <p:nvPr/>
              </p:nvSpPr>
              <p:spPr bwMode="auto">
                <a:xfrm flipH="1">
                  <a:off x="2917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5" name="Line 168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6" name="Line 16868"/>
                <p:cNvSpPr>
                  <a:spLocks noChangeShapeType="1"/>
                </p:cNvSpPr>
                <p:nvPr/>
              </p:nvSpPr>
              <p:spPr bwMode="auto">
                <a:xfrm flipH="1">
                  <a:off x="2814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7" name="Line 16869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8" name="Line 16870"/>
                <p:cNvSpPr>
                  <a:spLocks noChangeShapeType="1"/>
                </p:cNvSpPr>
                <p:nvPr/>
              </p:nvSpPr>
              <p:spPr bwMode="auto">
                <a:xfrm flipH="1">
                  <a:off x="299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29" name="Line 1687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0" name="Line 16872"/>
                <p:cNvSpPr>
                  <a:spLocks noChangeShapeType="1"/>
                </p:cNvSpPr>
                <p:nvPr/>
              </p:nvSpPr>
              <p:spPr bwMode="auto">
                <a:xfrm flipH="1">
                  <a:off x="284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1" name="Line 16873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2" name="Line 16874"/>
                <p:cNvSpPr>
                  <a:spLocks noChangeShapeType="1"/>
                </p:cNvSpPr>
                <p:nvPr/>
              </p:nvSpPr>
              <p:spPr bwMode="auto">
                <a:xfrm flipH="1">
                  <a:off x="2855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3" name="Line 16875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4" name="Line 16876"/>
                <p:cNvSpPr>
                  <a:spLocks noChangeShapeType="1"/>
                </p:cNvSpPr>
                <p:nvPr/>
              </p:nvSpPr>
              <p:spPr bwMode="auto">
                <a:xfrm flipH="1">
                  <a:off x="2794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5" name="Line 16877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6" name="Line 16878"/>
                <p:cNvSpPr>
                  <a:spLocks noChangeShapeType="1"/>
                </p:cNvSpPr>
                <p:nvPr/>
              </p:nvSpPr>
              <p:spPr bwMode="auto">
                <a:xfrm flipH="1">
                  <a:off x="3067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7" name="Line 168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8" name="Line 16880"/>
                <p:cNvSpPr>
                  <a:spLocks noChangeShapeType="1"/>
                </p:cNvSpPr>
                <p:nvPr/>
              </p:nvSpPr>
              <p:spPr bwMode="auto">
                <a:xfrm flipH="1">
                  <a:off x="2732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39" name="Line 16881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0" name="Line 16882"/>
                <p:cNvSpPr>
                  <a:spLocks noChangeShapeType="1"/>
                </p:cNvSpPr>
                <p:nvPr/>
              </p:nvSpPr>
              <p:spPr bwMode="auto">
                <a:xfrm flipH="1">
                  <a:off x="267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1" name="Line 16883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2" name="Line 16884"/>
                <p:cNvSpPr>
                  <a:spLocks noChangeShapeType="1"/>
                </p:cNvSpPr>
                <p:nvPr/>
              </p:nvSpPr>
              <p:spPr bwMode="auto">
                <a:xfrm flipH="1">
                  <a:off x="3033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3" name="Line 168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4" name="Line 16886"/>
                <p:cNvSpPr>
                  <a:spLocks noChangeShapeType="1"/>
                </p:cNvSpPr>
                <p:nvPr/>
              </p:nvSpPr>
              <p:spPr bwMode="auto">
                <a:xfrm flipH="1">
                  <a:off x="291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5" name="Line 168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6" name="Line 16888"/>
                <p:cNvSpPr>
                  <a:spLocks noChangeShapeType="1"/>
                </p:cNvSpPr>
                <p:nvPr/>
              </p:nvSpPr>
              <p:spPr bwMode="auto">
                <a:xfrm flipH="1">
                  <a:off x="293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7" name="Line 16889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8" name="Line 16890"/>
                <p:cNvSpPr>
                  <a:spLocks noChangeShapeType="1"/>
                </p:cNvSpPr>
                <p:nvPr/>
              </p:nvSpPr>
              <p:spPr bwMode="auto">
                <a:xfrm flipH="1">
                  <a:off x="2493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49" name="Line 168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0" name="Line 16892"/>
                <p:cNvSpPr>
                  <a:spLocks noChangeShapeType="1"/>
                </p:cNvSpPr>
                <p:nvPr/>
              </p:nvSpPr>
              <p:spPr bwMode="auto">
                <a:xfrm flipH="1">
                  <a:off x="317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1" name="Line 168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2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2" name="Line 16894"/>
                <p:cNvSpPr>
                  <a:spLocks noChangeShapeType="1"/>
                </p:cNvSpPr>
                <p:nvPr/>
              </p:nvSpPr>
              <p:spPr bwMode="auto">
                <a:xfrm flipH="1">
                  <a:off x="2890" y="22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3" name="Line 16895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4" name="Line 16896"/>
                <p:cNvSpPr>
                  <a:spLocks noChangeShapeType="1"/>
                </p:cNvSpPr>
                <p:nvPr/>
              </p:nvSpPr>
              <p:spPr bwMode="auto">
                <a:xfrm flipH="1">
                  <a:off x="2869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5" name="Line 16897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6" name="Line 16898"/>
                <p:cNvSpPr>
                  <a:spLocks noChangeShapeType="1"/>
                </p:cNvSpPr>
                <p:nvPr/>
              </p:nvSpPr>
              <p:spPr bwMode="auto">
                <a:xfrm flipH="1">
                  <a:off x="2664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7" name="Line 16899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8" name="Line 16900"/>
                <p:cNvSpPr>
                  <a:spLocks noChangeShapeType="1"/>
                </p:cNvSpPr>
                <p:nvPr/>
              </p:nvSpPr>
              <p:spPr bwMode="auto">
                <a:xfrm flipH="1">
                  <a:off x="2431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59" name="Line 16901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0" name="Line 16902"/>
                <p:cNvSpPr>
                  <a:spLocks noChangeShapeType="1"/>
                </p:cNvSpPr>
                <p:nvPr/>
              </p:nvSpPr>
              <p:spPr bwMode="auto">
                <a:xfrm flipH="1">
                  <a:off x="2664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1" name="Line 16903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2" name="Line 16904"/>
                <p:cNvSpPr>
                  <a:spLocks noChangeShapeType="1"/>
                </p:cNvSpPr>
                <p:nvPr/>
              </p:nvSpPr>
              <p:spPr bwMode="auto">
                <a:xfrm flipH="1">
                  <a:off x="312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3" name="Line 16905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4" name="Line 16906"/>
                <p:cNvSpPr>
                  <a:spLocks noChangeShapeType="1"/>
                </p:cNvSpPr>
                <p:nvPr/>
              </p:nvSpPr>
              <p:spPr bwMode="auto">
                <a:xfrm flipH="1">
                  <a:off x="321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5" name="Line 16907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6" name="Line 16908"/>
                <p:cNvSpPr>
                  <a:spLocks noChangeShapeType="1"/>
                </p:cNvSpPr>
                <p:nvPr/>
              </p:nvSpPr>
              <p:spPr bwMode="auto">
                <a:xfrm flipH="1">
                  <a:off x="2643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7" name="Line 16909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8" name="Line 16910"/>
                <p:cNvSpPr>
                  <a:spLocks noChangeShapeType="1"/>
                </p:cNvSpPr>
                <p:nvPr/>
              </p:nvSpPr>
              <p:spPr bwMode="auto">
                <a:xfrm flipH="1">
                  <a:off x="259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69" name="Line 16911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0" name="Line 16912"/>
                <p:cNvSpPr>
                  <a:spLocks noChangeShapeType="1"/>
                </p:cNvSpPr>
                <p:nvPr/>
              </p:nvSpPr>
              <p:spPr bwMode="auto">
                <a:xfrm flipH="1">
                  <a:off x="335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1" name="Line 1691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2" name="Line 16914"/>
                <p:cNvSpPr>
                  <a:spLocks noChangeShapeType="1"/>
                </p:cNvSpPr>
                <p:nvPr/>
              </p:nvSpPr>
              <p:spPr bwMode="auto">
                <a:xfrm flipH="1">
                  <a:off x="3081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3" name="Line 16915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4" name="Line 16916"/>
                <p:cNvSpPr>
                  <a:spLocks noChangeShapeType="1"/>
                </p:cNvSpPr>
                <p:nvPr/>
              </p:nvSpPr>
              <p:spPr bwMode="auto">
                <a:xfrm flipH="1">
                  <a:off x="2725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5" name="Line 169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6" name="Line 16918"/>
                <p:cNvSpPr>
                  <a:spLocks noChangeShapeType="1"/>
                </p:cNvSpPr>
                <p:nvPr/>
              </p:nvSpPr>
              <p:spPr bwMode="auto">
                <a:xfrm flipH="1">
                  <a:off x="288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7" name="Line 16919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278" name="Line 16920"/>
                <p:cNvSpPr>
                  <a:spLocks noChangeShapeType="1"/>
                </p:cNvSpPr>
                <p:nvPr/>
              </p:nvSpPr>
              <p:spPr bwMode="auto">
                <a:xfrm flipH="1">
                  <a:off x="3266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3" name="Group 17122"/>
              <p:cNvGrpSpPr>
                <a:grpSpLocks/>
              </p:cNvGrpSpPr>
              <p:nvPr/>
            </p:nvGrpSpPr>
            <p:grpSpPr bwMode="auto">
              <a:xfrm>
                <a:off x="2377" y="1481"/>
                <a:ext cx="1149" cy="800"/>
                <a:chOff x="2377" y="1481"/>
                <a:chExt cx="1149" cy="800"/>
              </a:xfrm>
            </p:grpSpPr>
            <p:sp>
              <p:nvSpPr>
                <p:cNvPr id="52879" name="Line 16922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0" name="Line 16923"/>
                <p:cNvSpPr>
                  <a:spLocks noChangeShapeType="1"/>
                </p:cNvSpPr>
                <p:nvPr/>
              </p:nvSpPr>
              <p:spPr bwMode="auto">
                <a:xfrm flipH="1">
                  <a:off x="2479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1" name="Line 16924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2" name="Line 16925"/>
                <p:cNvSpPr>
                  <a:spLocks noChangeShapeType="1"/>
                </p:cNvSpPr>
                <p:nvPr/>
              </p:nvSpPr>
              <p:spPr bwMode="auto">
                <a:xfrm flipH="1">
                  <a:off x="2548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3" name="Line 169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4" name="Line 16927"/>
                <p:cNvSpPr>
                  <a:spLocks noChangeShapeType="1"/>
                </p:cNvSpPr>
                <p:nvPr/>
              </p:nvSpPr>
              <p:spPr bwMode="auto">
                <a:xfrm flipH="1">
                  <a:off x="2657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5" name="Line 1692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6" name="Line 16929"/>
                <p:cNvSpPr>
                  <a:spLocks noChangeShapeType="1"/>
                </p:cNvSpPr>
                <p:nvPr/>
              </p:nvSpPr>
              <p:spPr bwMode="auto">
                <a:xfrm flipH="1">
                  <a:off x="2931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7" name="Line 16930"/>
                <p:cNvSpPr>
                  <a:spLocks noChangeShapeType="1"/>
                </p:cNvSpPr>
                <p:nvPr/>
              </p:nvSpPr>
              <p:spPr bwMode="auto">
                <a:xfrm flipH="1" flipV="1">
                  <a:off x="242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8" name="Line 16931"/>
                <p:cNvSpPr>
                  <a:spLocks noChangeShapeType="1"/>
                </p:cNvSpPr>
                <p:nvPr/>
              </p:nvSpPr>
              <p:spPr bwMode="auto">
                <a:xfrm flipH="1">
                  <a:off x="242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89" name="Line 16932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0" name="Line 16933"/>
                <p:cNvSpPr>
                  <a:spLocks noChangeShapeType="1"/>
                </p:cNvSpPr>
                <p:nvPr/>
              </p:nvSpPr>
              <p:spPr bwMode="auto">
                <a:xfrm flipH="1">
                  <a:off x="269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1" name="Line 16934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2" name="Line 16935"/>
                <p:cNvSpPr>
                  <a:spLocks noChangeShapeType="1"/>
                </p:cNvSpPr>
                <p:nvPr/>
              </p:nvSpPr>
              <p:spPr bwMode="auto">
                <a:xfrm flipH="1">
                  <a:off x="307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3" name="Line 16936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4" name="Line 16937"/>
                <p:cNvSpPr>
                  <a:spLocks noChangeShapeType="1"/>
                </p:cNvSpPr>
                <p:nvPr/>
              </p:nvSpPr>
              <p:spPr bwMode="auto">
                <a:xfrm flipH="1">
                  <a:off x="304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5" name="Line 16938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6" name="Line 16939"/>
                <p:cNvSpPr>
                  <a:spLocks noChangeShapeType="1"/>
                </p:cNvSpPr>
                <p:nvPr/>
              </p:nvSpPr>
              <p:spPr bwMode="auto">
                <a:xfrm flipH="1">
                  <a:off x="2903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7" name="Line 16940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8" name="Line 16941"/>
                <p:cNvSpPr>
                  <a:spLocks noChangeShapeType="1"/>
                </p:cNvSpPr>
                <p:nvPr/>
              </p:nvSpPr>
              <p:spPr bwMode="auto">
                <a:xfrm flipH="1">
                  <a:off x="2876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99" name="Line 16942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0" name="Line 16943"/>
                <p:cNvSpPr>
                  <a:spLocks noChangeShapeType="1"/>
                </p:cNvSpPr>
                <p:nvPr/>
              </p:nvSpPr>
              <p:spPr bwMode="auto">
                <a:xfrm flipH="1">
                  <a:off x="3143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1" name="Line 16944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2" name="Line 16945"/>
                <p:cNvSpPr>
                  <a:spLocks noChangeShapeType="1"/>
                </p:cNvSpPr>
                <p:nvPr/>
              </p:nvSpPr>
              <p:spPr bwMode="auto">
                <a:xfrm flipH="1">
                  <a:off x="329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3" name="Line 16946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4" name="Line 16947"/>
                <p:cNvSpPr>
                  <a:spLocks noChangeShapeType="1"/>
                </p:cNvSpPr>
                <p:nvPr/>
              </p:nvSpPr>
              <p:spPr bwMode="auto">
                <a:xfrm flipH="1">
                  <a:off x="2643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5" name="Line 1694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6" name="Line 16949"/>
                <p:cNvSpPr>
                  <a:spLocks noChangeShapeType="1"/>
                </p:cNvSpPr>
                <p:nvPr/>
              </p:nvSpPr>
              <p:spPr bwMode="auto">
                <a:xfrm flipH="1">
                  <a:off x="2951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7" name="Line 1695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8" name="Line 16951"/>
                <p:cNvSpPr>
                  <a:spLocks noChangeShapeType="1"/>
                </p:cNvSpPr>
                <p:nvPr/>
              </p:nvSpPr>
              <p:spPr bwMode="auto">
                <a:xfrm flipH="1">
                  <a:off x="291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09" name="Line 16952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225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0" name="Line 16953"/>
                <p:cNvSpPr>
                  <a:spLocks noChangeShapeType="1"/>
                </p:cNvSpPr>
                <p:nvPr/>
              </p:nvSpPr>
              <p:spPr bwMode="auto">
                <a:xfrm flipH="1">
                  <a:off x="2883" y="225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1" name="Line 16954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2" name="Line 16955"/>
                <p:cNvSpPr>
                  <a:spLocks noChangeShapeType="1"/>
                </p:cNvSpPr>
                <p:nvPr/>
              </p:nvSpPr>
              <p:spPr bwMode="auto">
                <a:xfrm flipH="1">
                  <a:off x="3013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3" name="Line 16956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4" name="Line 16957"/>
                <p:cNvSpPr>
                  <a:spLocks noChangeShapeType="1"/>
                </p:cNvSpPr>
                <p:nvPr/>
              </p:nvSpPr>
              <p:spPr bwMode="auto">
                <a:xfrm flipH="1">
                  <a:off x="2561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5" name="Line 16958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6" name="Line 16959"/>
                <p:cNvSpPr>
                  <a:spLocks noChangeShapeType="1"/>
                </p:cNvSpPr>
                <p:nvPr/>
              </p:nvSpPr>
              <p:spPr bwMode="auto">
                <a:xfrm flipH="1">
                  <a:off x="3314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7" name="Line 16960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8" name="Line 16961"/>
                <p:cNvSpPr>
                  <a:spLocks noChangeShapeType="1"/>
                </p:cNvSpPr>
                <p:nvPr/>
              </p:nvSpPr>
              <p:spPr bwMode="auto">
                <a:xfrm flipH="1">
                  <a:off x="3225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19" name="Line 169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0" name="Line 16963"/>
                <p:cNvSpPr>
                  <a:spLocks noChangeShapeType="1"/>
                </p:cNvSpPr>
                <p:nvPr/>
              </p:nvSpPr>
              <p:spPr bwMode="auto">
                <a:xfrm flipH="1">
                  <a:off x="2951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1" name="Line 1696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2" name="Line 16965"/>
                <p:cNvSpPr>
                  <a:spLocks noChangeShapeType="1"/>
                </p:cNvSpPr>
                <p:nvPr/>
              </p:nvSpPr>
              <p:spPr bwMode="auto">
                <a:xfrm flipH="1">
                  <a:off x="2890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3" name="Line 1696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4" name="Line 16967"/>
                <p:cNvSpPr>
                  <a:spLocks noChangeShapeType="1"/>
                </p:cNvSpPr>
                <p:nvPr/>
              </p:nvSpPr>
              <p:spPr bwMode="auto">
                <a:xfrm flipH="1">
                  <a:off x="3129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5" name="Line 16968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6" name="Line 16969"/>
                <p:cNvSpPr>
                  <a:spLocks noChangeShapeType="1"/>
                </p:cNvSpPr>
                <p:nvPr/>
              </p:nvSpPr>
              <p:spPr bwMode="auto">
                <a:xfrm flipH="1">
                  <a:off x="2773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7" name="Line 16970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8" name="Line 16971"/>
                <p:cNvSpPr>
                  <a:spLocks noChangeShapeType="1"/>
                </p:cNvSpPr>
                <p:nvPr/>
              </p:nvSpPr>
              <p:spPr bwMode="auto">
                <a:xfrm flipH="1">
                  <a:off x="319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29" name="Line 16972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0" name="Line 16973"/>
                <p:cNvSpPr>
                  <a:spLocks noChangeShapeType="1"/>
                </p:cNvSpPr>
                <p:nvPr/>
              </p:nvSpPr>
              <p:spPr bwMode="auto">
                <a:xfrm flipH="1">
                  <a:off x="2883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1" name="Line 1697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2" name="Line 16975"/>
                <p:cNvSpPr>
                  <a:spLocks noChangeShapeType="1"/>
                </p:cNvSpPr>
                <p:nvPr/>
              </p:nvSpPr>
              <p:spPr bwMode="auto">
                <a:xfrm flipH="1">
                  <a:off x="312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3" name="Line 16976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4" name="Line 16977"/>
                <p:cNvSpPr>
                  <a:spLocks noChangeShapeType="1"/>
                </p:cNvSpPr>
                <p:nvPr/>
              </p:nvSpPr>
              <p:spPr bwMode="auto">
                <a:xfrm flipH="1">
                  <a:off x="3061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5" name="Line 16978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6" name="Line 16979"/>
                <p:cNvSpPr>
                  <a:spLocks noChangeShapeType="1"/>
                </p:cNvSpPr>
                <p:nvPr/>
              </p:nvSpPr>
              <p:spPr bwMode="auto">
                <a:xfrm flipH="1">
                  <a:off x="3327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7" name="Line 16980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8" name="Line 16981"/>
                <p:cNvSpPr>
                  <a:spLocks noChangeShapeType="1"/>
                </p:cNvSpPr>
                <p:nvPr/>
              </p:nvSpPr>
              <p:spPr bwMode="auto">
                <a:xfrm flipH="1">
                  <a:off x="246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39" name="Line 16982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0" name="Line 16983"/>
                <p:cNvSpPr>
                  <a:spLocks noChangeShapeType="1"/>
                </p:cNvSpPr>
                <p:nvPr/>
              </p:nvSpPr>
              <p:spPr bwMode="auto">
                <a:xfrm flipH="1">
                  <a:off x="3115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1" name="Line 16984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2" name="Line 16985"/>
                <p:cNvSpPr>
                  <a:spLocks noChangeShapeType="1"/>
                </p:cNvSpPr>
                <p:nvPr/>
              </p:nvSpPr>
              <p:spPr bwMode="auto">
                <a:xfrm flipH="1">
                  <a:off x="297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3" name="Line 16986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4" name="Line 16987"/>
                <p:cNvSpPr>
                  <a:spLocks noChangeShapeType="1"/>
                </p:cNvSpPr>
                <p:nvPr/>
              </p:nvSpPr>
              <p:spPr bwMode="auto">
                <a:xfrm flipH="1">
                  <a:off x="264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5" name="Line 1698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6" name="Line 16989"/>
                <p:cNvSpPr>
                  <a:spLocks noChangeShapeType="1"/>
                </p:cNvSpPr>
                <p:nvPr/>
              </p:nvSpPr>
              <p:spPr bwMode="auto">
                <a:xfrm flipH="1">
                  <a:off x="2862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7" name="Line 16990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8" name="Line 16991"/>
                <p:cNvSpPr>
                  <a:spLocks noChangeShapeType="1"/>
                </p:cNvSpPr>
                <p:nvPr/>
              </p:nvSpPr>
              <p:spPr bwMode="auto">
                <a:xfrm flipH="1">
                  <a:off x="3136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49" name="Line 16992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0" name="Line 16993"/>
                <p:cNvSpPr>
                  <a:spLocks noChangeShapeType="1"/>
                </p:cNvSpPr>
                <p:nvPr/>
              </p:nvSpPr>
              <p:spPr bwMode="auto">
                <a:xfrm flipH="1">
                  <a:off x="312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1" name="Line 1699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2" name="Line 16995"/>
                <p:cNvSpPr>
                  <a:spLocks noChangeShapeType="1"/>
                </p:cNvSpPr>
                <p:nvPr/>
              </p:nvSpPr>
              <p:spPr bwMode="auto">
                <a:xfrm flipH="1">
                  <a:off x="284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3" name="Line 16996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4" name="Line 16997"/>
                <p:cNvSpPr>
                  <a:spLocks noChangeShapeType="1"/>
                </p:cNvSpPr>
                <p:nvPr/>
              </p:nvSpPr>
              <p:spPr bwMode="auto">
                <a:xfrm flipH="1">
                  <a:off x="2876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5" name="Line 16998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6" name="Line 16999"/>
                <p:cNvSpPr>
                  <a:spLocks noChangeShapeType="1"/>
                </p:cNvSpPr>
                <p:nvPr/>
              </p:nvSpPr>
              <p:spPr bwMode="auto">
                <a:xfrm flipH="1">
                  <a:off x="2595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7" name="Line 170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8" name="Line 17001"/>
                <p:cNvSpPr>
                  <a:spLocks noChangeShapeType="1"/>
                </p:cNvSpPr>
                <p:nvPr/>
              </p:nvSpPr>
              <p:spPr bwMode="auto">
                <a:xfrm flipH="1">
                  <a:off x="2794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59" name="Line 1700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0" name="Line 17003"/>
                <p:cNvSpPr>
                  <a:spLocks noChangeShapeType="1"/>
                </p:cNvSpPr>
                <p:nvPr/>
              </p:nvSpPr>
              <p:spPr bwMode="auto">
                <a:xfrm flipH="1">
                  <a:off x="295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1" name="Line 17004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2" name="Line 17005"/>
                <p:cNvSpPr>
                  <a:spLocks noChangeShapeType="1"/>
                </p:cNvSpPr>
                <p:nvPr/>
              </p:nvSpPr>
              <p:spPr bwMode="auto">
                <a:xfrm flipH="1">
                  <a:off x="2753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3" name="Line 170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4" name="Line 17007"/>
                <p:cNvSpPr>
                  <a:spLocks noChangeShapeType="1"/>
                </p:cNvSpPr>
                <p:nvPr/>
              </p:nvSpPr>
              <p:spPr bwMode="auto">
                <a:xfrm flipH="1">
                  <a:off x="2773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5" name="Line 17008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6" name="Line 17009"/>
                <p:cNvSpPr>
                  <a:spLocks noChangeShapeType="1"/>
                </p:cNvSpPr>
                <p:nvPr/>
              </p:nvSpPr>
              <p:spPr bwMode="auto">
                <a:xfrm flipH="1">
                  <a:off x="3136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7" name="Line 170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8" name="Line 17011"/>
                <p:cNvSpPr>
                  <a:spLocks noChangeShapeType="1"/>
                </p:cNvSpPr>
                <p:nvPr/>
              </p:nvSpPr>
              <p:spPr bwMode="auto">
                <a:xfrm flipH="1">
                  <a:off x="302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69" name="Line 17012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0" name="Line 17013"/>
                <p:cNvSpPr>
                  <a:spLocks noChangeShapeType="1"/>
                </p:cNvSpPr>
                <p:nvPr/>
              </p:nvSpPr>
              <p:spPr bwMode="auto">
                <a:xfrm flipH="1">
                  <a:off x="3156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1" name="Line 170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2" name="Line 17015"/>
                <p:cNvSpPr>
                  <a:spLocks noChangeShapeType="1"/>
                </p:cNvSpPr>
                <p:nvPr/>
              </p:nvSpPr>
              <p:spPr bwMode="auto">
                <a:xfrm flipH="1">
                  <a:off x="2999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3" name="Line 17016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4" name="Line 17017"/>
                <p:cNvSpPr>
                  <a:spLocks noChangeShapeType="1"/>
                </p:cNvSpPr>
                <p:nvPr/>
              </p:nvSpPr>
              <p:spPr bwMode="auto">
                <a:xfrm flipH="1">
                  <a:off x="2691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5" name="Line 17018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6" name="Line 17019"/>
                <p:cNvSpPr>
                  <a:spLocks noChangeShapeType="1"/>
                </p:cNvSpPr>
                <p:nvPr/>
              </p:nvSpPr>
              <p:spPr bwMode="auto">
                <a:xfrm flipH="1">
                  <a:off x="310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7" name="Line 17020"/>
                <p:cNvSpPr>
                  <a:spLocks noChangeShapeType="1"/>
                </p:cNvSpPr>
                <p:nvPr/>
              </p:nvSpPr>
              <p:spPr bwMode="auto">
                <a:xfrm flipH="1" flipV="1">
                  <a:off x="3498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8" name="Line 17021"/>
                <p:cNvSpPr>
                  <a:spLocks noChangeShapeType="1"/>
                </p:cNvSpPr>
                <p:nvPr/>
              </p:nvSpPr>
              <p:spPr bwMode="auto">
                <a:xfrm flipH="1">
                  <a:off x="3498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79" name="Line 1702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0" name="Line 17023"/>
                <p:cNvSpPr>
                  <a:spLocks noChangeShapeType="1"/>
                </p:cNvSpPr>
                <p:nvPr/>
              </p:nvSpPr>
              <p:spPr bwMode="auto">
                <a:xfrm flipH="1">
                  <a:off x="2890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1" name="Line 1702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2" name="Line 17025"/>
                <p:cNvSpPr>
                  <a:spLocks noChangeShapeType="1"/>
                </p:cNvSpPr>
                <p:nvPr/>
              </p:nvSpPr>
              <p:spPr bwMode="auto">
                <a:xfrm flipH="1">
                  <a:off x="2910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3" name="Line 17026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4" name="Line 17027"/>
                <p:cNvSpPr>
                  <a:spLocks noChangeShapeType="1"/>
                </p:cNvSpPr>
                <p:nvPr/>
              </p:nvSpPr>
              <p:spPr bwMode="auto">
                <a:xfrm flipH="1">
                  <a:off x="3279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5" name="Line 1702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6" name="Line 17029"/>
                <p:cNvSpPr>
                  <a:spLocks noChangeShapeType="1"/>
                </p:cNvSpPr>
                <p:nvPr/>
              </p:nvSpPr>
              <p:spPr bwMode="auto">
                <a:xfrm flipH="1">
                  <a:off x="291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7" name="Line 17030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8" name="Line 17031"/>
                <p:cNvSpPr>
                  <a:spLocks noChangeShapeType="1"/>
                </p:cNvSpPr>
                <p:nvPr/>
              </p:nvSpPr>
              <p:spPr bwMode="auto">
                <a:xfrm flipH="1">
                  <a:off x="3266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89" name="Line 17032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0" name="Line 17033"/>
                <p:cNvSpPr>
                  <a:spLocks noChangeShapeType="1"/>
                </p:cNvSpPr>
                <p:nvPr/>
              </p:nvSpPr>
              <p:spPr bwMode="auto">
                <a:xfrm flipH="1">
                  <a:off x="2698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1" name="Line 17034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2" name="Line 17035"/>
                <p:cNvSpPr>
                  <a:spLocks noChangeShapeType="1"/>
                </p:cNvSpPr>
                <p:nvPr/>
              </p:nvSpPr>
              <p:spPr bwMode="auto">
                <a:xfrm flipH="1">
                  <a:off x="2664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3" name="Line 17036"/>
                <p:cNvSpPr>
                  <a:spLocks noChangeShapeType="1"/>
                </p:cNvSpPr>
                <p:nvPr/>
              </p:nvSpPr>
              <p:spPr bwMode="auto">
                <a:xfrm flipH="1" flipV="1">
                  <a:off x="239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4" name="Line 17037"/>
                <p:cNvSpPr>
                  <a:spLocks noChangeShapeType="1"/>
                </p:cNvSpPr>
                <p:nvPr/>
              </p:nvSpPr>
              <p:spPr bwMode="auto">
                <a:xfrm flipH="1">
                  <a:off x="239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5" name="Line 17038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6" name="Line 17039"/>
                <p:cNvSpPr>
                  <a:spLocks noChangeShapeType="1"/>
                </p:cNvSpPr>
                <p:nvPr/>
              </p:nvSpPr>
              <p:spPr bwMode="auto">
                <a:xfrm flipH="1">
                  <a:off x="276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7" name="Line 17040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8" name="Line 17041"/>
                <p:cNvSpPr>
                  <a:spLocks noChangeShapeType="1"/>
                </p:cNvSpPr>
                <p:nvPr/>
              </p:nvSpPr>
              <p:spPr bwMode="auto">
                <a:xfrm flipH="1">
                  <a:off x="305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999" name="Line 170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0" name="Line 17043"/>
                <p:cNvSpPr>
                  <a:spLocks noChangeShapeType="1"/>
                </p:cNvSpPr>
                <p:nvPr/>
              </p:nvSpPr>
              <p:spPr bwMode="auto">
                <a:xfrm flipH="1">
                  <a:off x="282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1" name="Line 17044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2" name="Line 17045"/>
                <p:cNvSpPr>
                  <a:spLocks noChangeShapeType="1"/>
                </p:cNvSpPr>
                <p:nvPr/>
              </p:nvSpPr>
              <p:spPr bwMode="auto">
                <a:xfrm flipH="1">
                  <a:off x="2691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3" name="Line 17046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4" name="Line 17047"/>
                <p:cNvSpPr>
                  <a:spLocks noChangeShapeType="1"/>
                </p:cNvSpPr>
                <p:nvPr/>
              </p:nvSpPr>
              <p:spPr bwMode="auto">
                <a:xfrm flipH="1">
                  <a:off x="2842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5" name="Line 1704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6" name="Line 17049"/>
                <p:cNvSpPr>
                  <a:spLocks noChangeShapeType="1"/>
                </p:cNvSpPr>
                <p:nvPr/>
              </p:nvSpPr>
              <p:spPr bwMode="auto">
                <a:xfrm flipH="1">
                  <a:off x="2896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7" name="Line 1705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8" name="Line 17051"/>
                <p:cNvSpPr>
                  <a:spLocks noChangeShapeType="1"/>
                </p:cNvSpPr>
                <p:nvPr/>
              </p:nvSpPr>
              <p:spPr bwMode="auto">
                <a:xfrm flipH="1">
                  <a:off x="2602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09" name="Line 17052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0" name="Line 17053"/>
                <p:cNvSpPr>
                  <a:spLocks noChangeShapeType="1"/>
                </p:cNvSpPr>
                <p:nvPr/>
              </p:nvSpPr>
              <p:spPr bwMode="auto">
                <a:xfrm flipH="1">
                  <a:off x="2876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1" name="Line 1705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2" name="Line 17055"/>
                <p:cNvSpPr>
                  <a:spLocks noChangeShapeType="1"/>
                </p:cNvSpPr>
                <p:nvPr/>
              </p:nvSpPr>
              <p:spPr bwMode="auto">
                <a:xfrm flipH="1">
                  <a:off x="3040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3" name="Line 17056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4" name="Line 17057"/>
                <p:cNvSpPr>
                  <a:spLocks noChangeShapeType="1"/>
                </p:cNvSpPr>
                <p:nvPr/>
              </p:nvSpPr>
              <p:spPr bwMode="auto">
                <a:xfrm flipH="1">
                  <a:off x="2944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5" name="Line 17058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6" name="Line 17059"/>
                <p:cNvSpPr>
                  <a:spLocks noChangeShapeType="1"/>
                </p:cNvSpPr>
                <p:nvPr/>
              </p:nvSpPr>
              <p:spPr bwMode="auto">
                <a:xfrm flipH="1">
                  <a:off x="276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7" name="Line 17060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8" name="Line 17061"/>
                <p:cNvSpPr>
                  <a:spLocks noChangeShapeType="1"/>
                </p:cNvSpPr>
                <p:nvPr/>
              </p:nvSpPr>
              <p:spPr bwMode="auto">
                <a:xfrm flipH="1">
                  <a:off x="2616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19" name="Line 17062"/>
                <p:cNvSpPr>
                  <a:spLocks noChangeShapeType="1"/>
                </p:cNvSpPr>
                <p:nvPr/>
              </p:nvSpPr>
              <p:spPr bwMode="auto">
                <a:xfrm flipH="1" flipV="1">
                  <a:off x="242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0" name="Line 17063"/>
                <p:cNvSpPr>
                  <a:spLocks noChangeShapeType="1"/>
                </p:cNvSpPr>
                <p:nvPr/>
              </p:nvSpPr>
              <p:spPr bwMode="auto">
                <a:xfrm flipH="1">
                  <a:off x="242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1" name="Line 17064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2" name="Line 17065"/>
                <p:cNvSpPr>
                  <a:spLocks noChangeShapeType="1"/>
                </p:cNvSpPr>
                <p:nvPr/>
              </p:nvSpPr>
              <p:spPr bwMode="auto">
                <a:xfrm flipH="1">
                  <a:off x="3191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3" name="Line 17066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4" name="Line 17067"/>
                <p:cNvSpPr>
                  <a:spLocks noChangeShapeType="1"/>
                </p:cNvSpPr>
                <p:nvPr/>
              </p:nvSpPr>
              <p:spPr bwMode="auto">
                <a:xfrm flipH="1">
                  <a:off x="3238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5" name="Line 17068"/>
                <p:cNvSpPr>
                  <a:spLocks noChangeShapeType="1"/>
                </p:cNvSpPr>
                <p:nvPr/>
              </p:nvSpPr>
              <p:spPr bwMode="auto">
                <a:xfrm flipH="1" flipV="1">
                  <a:off x="237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6" name="Line 17069"/>
                <p:cNvSpPr>
                  <a:spLocks noChangeShapeType="1"/>
                </p:cNvSpPr>
                <p:nvPr/>
              </p:nvSpPr>
              <p:spPr bwMode="auto">
                <a:xfrm flipH="1">
                  <a:off x="2377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7" name="Line 17070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8" name="Line 17071"/>
                <p:cNvSpPr>
                  <a:spLocks noChangeShapeType="1"/>
                </p:cNvSpPr>
                <p:nvPr/>
              </p:nvSpPr>
              <p:spPr bwMode="auto">
                <a:xfrm flipH="1">
                  <a:off x="3320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29" name="Line 17072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0" name="Line 17073"/>
                <p:cNvSpPr>
                  <a:spLocks noChangeShapeType="1"/>
                </p:cNvSpPr>
                <p:nvPr/>
              </p:nvSpPr>
              <p:spPr bwMode="auto">
                <a:xfrm flipH="1">
                  <a:off x="3197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1" name="Line 17074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2" name="Line 17075"/>
                <p:cNvSpPr>
                  <a:spLocks noChangeShapeType="1"/>
                </p:cNvSpPr>
                <p:nvPr/>
              </p:nvSpPr>
              <p:spPr bwMode="auto">
                <a:xfrm flipH="1">
                  <a:off x="245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3" name="Line 17076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4" name="Line 17077"/>
                <p:cNvSpPr>
                  <a:spLocks noChangeShapeType="1"/>
                </p:cNvSpPr>
                <p:nvPr/>
              </p:nvSpPr>
              <p:spPr bwMode="auto">
                <a:xfrm flipH="1">
                  <a:off x="296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5" name="Line 17078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6" name="Line 17079"/>
                <p:cNvSpPr>
                  <a:spLocks noChangeShapeType="1"/>
                </p:cNvSpPr>
                <p:nvPr/>
              </p:nvSpPr>
              <p:spPr bwMode="auto">
                <a:xfrm flipH="1">
                  <a:off x="271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7" name="Line 17080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8" name="Line 17081"/>
                <p:cNvSpPr>
                  <a:spLocks noChangeShapeType="1"/>
                </p:cNvSpPr>
                <p:nvPr/>
              </p:nvSpPr>
              <p:spPr bwMode="auto">
                <a:xfrm flipH="1">
                  <a:off x="3211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39" name="Line 17082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0" name="Line 17083"/>
                <p:cNvSpPr>
                  <a:spLocks noChangeShapeType="1"/>
                </p:cNvSpPr>
                <p:nvPr/>
              </p:nvSpPr>
              <p:spPr bwMode="auto">
                <a:xfrm flipH="1">
                  <a:off x="3273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1" name="Line 17084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2" name="Line 17085"/>
                <p:cNvSpPr>
                  <a:spLocks noChangeShapeType="1"/>
                </p:cNvSpPr>
                <p:nvPr/>
              </p:nvSpPr>
              <p:spPr bwMode="auto">
                <a:xfrm flipH="1">
                  <a:off x="282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3" name="Line 17086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4" name="Line 17087"/>
                <p:cNvSpPr>
                  <a:spLocks noChangeShapeType="1"/>
                </p:cNvSpPr>
                <p:nvPr/>
              </p:nvSpPr>
              <p:spPr bwMode="auto">
                <a:xfrm flipH="1">
                  <a:off x="2513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5" name="Line 170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6" name="Line 17089"/>
                <p:cNvSpPr>
                  <a:spLocks noChangeShapeType="1"/>
                </p:cNvSpPr>
                <p:nvPr/>
              </p:nvSpPr>
              <p:spPr bwMode="auto">
                <a:xfrm flipH="1">
                  <a:off x="295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7" name="Line 170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8" name="Line 17091"/>
                <p:cNvSpPr>
                  <a:spLocks noChangeShapeType="1"/>
                </p:cNvSpPr>
                <p:nvPr/>
              </p:nvSpPr>
              <p:spPr bwMode="auto">
                <a:xfrm flipH="1">
                  <a:off x="284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49" name="Line 17092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0" name="Line 17093"/>
                <p:cNvSpPr>
                  <a:spLocks noChangeShapeType="1"/>
                </p:cNvSpPr>
                <p:nvPr/>
              </p:nvSpPr>
              <p:spPr bwMode="auto">
                <a:xfrm flipH="1">
                  <a:off x="2794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1" name="Line 17094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2" name="Line 17095"/>
                <p:cNvSpPr>
                  <a:spLocks noChangeShapeType="1"/>
                </p:cNvSpPr>
                <p:nvPr/>
              </p:nvSpPr>
              <p:spPr bwMode="auto">
                <a:xfrm flipH="1">
                  <a:off x="2985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3" name="Line 17096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4" name="Line 17097"/>
                <p:cNvSpPr>
                  <a:spLocks noChangeShapeType="1"/>
                </p:cNvSpPr>
                <p:nvPr/>
              </p:nvSpPr>
              <p:spPr bwMode="auto">
                <a:xfrm flipH="1">
                  <a:off x="3149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5" name="Line 1709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6" name="Line 17099"/>
                <p:cNvSpPr>
                  <a:spLocks noChangeShapeType="1"/>
                </p:cNvSpPr>
                <p:nvPr/>
              </p:nvSpPr>
              <p:spPr bwMode="auto">
                <a:xfrm flipH="1">
                  <a:off x="302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7" name="Line 171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8" name="Line 17101"/>
                <p:cNvSpPr>
                  <a:spLocks noChangeShapeType="1"/>
                </p:cNvSpPr>
                <p:nvPr/>
              </p:nvSpPr>
              <p:spPr bwMode="auto">
                <a:xfrm flipH="1">
                  <a:off x="2849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59" name="Line 17102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0" name="Line 17103"/>
                <p:cNvSpPr>
                  <a:spLocks noChangeShapeType="1"/>
                </p:cNvSpPr>
                <p:nvPr/>
              </p:nvSpPr>
              <p:spPr bwMode="auto">
                <a:xfrm flipH="1">
                  <a:off x="319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1" name="Line 17104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2" name="Line 17105"/>
                <p:cNvSpPr>
                  <a:spLocks noChangeShapeType="1"/>
                </p:cNvSpPr>
                <p:nvPr/>
              </p:nvSpPr>
              <p:spPr bwMode="auto">
                <a:xfrm flipH="1">
                  <a:off x="306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3" name="Line 1710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4" name="Line 17107"/>
                <p:cNvSpPr>
                  <a:spLocks noChangeShapeType="1"/>
                </p:cNvSpPr>
                <p:nvPr/>
              </p:nvSpPr>
              <p:spPr bwMode="auto">
                <a:xfrm flipH="1">
                  <a:off x="2780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5" name="Line 17108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6" name="Line 17109"/>
                <p:cNvSpPr>
                  <a:spLocks noChangeShapeType="1"/>
                </p:cNvSpPr>
                <p:nvPr/>
              </p:nvSpPr>
              <p:spPr bwMode="auto">
                <a:xfrm flipH="1">
                  <a:off x="3218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7" name="Line 17110"/>
                <p:cNvSpPr>
                  <a:spLocks noChangeShapeType="1"/>
                </p:cNvSpPr>
                <p:nvPr/>
              </p:nvSpPr>
              <p:spPr bwMode="auto">
                <a:xfrm flipH="1" flipV="1">
                  <a:off x="239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8" name="Line 17111"/>
                <p:cNvSpPr>
                  <a:spLocks noChangeShapeType="1"/>
                </p:cNvSpPr>
                <p:nvPr/>
              </p:nvSpPr>
              <p:spPr bwMode="auto">
                <a:xfrm flipH="1">
                  <a:off x="2397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69" name="Line 17112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0" name="Line 17113"/>
                <p:cNvSpPr>
                  <a:spLocks noChangeShapeType="1"/>
                </p:cNvSpPr>
                <p:nvPr/>
              </p:nvSpPr>
              <p:spPr bwMode="auto">
                <a:xfrm flipH="1">
                  <a:off x="2554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1" name="Line 171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2" name="Line 17115"/>
                <p:cNvSpPr>
                  <a:spLocks noChangeShapeType="1"/>
                </p:cNvSpPr>
                <p:nvPr/>
              </p:nvSpPr>
              <p:spPr bwMode="auto">
                <a:xfrm flipH="1">
                  <a:off x="295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3" name="Line 1711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4" name="Line 17117"/>
                <p:cNvSpPr>
                  <a:spLocks noChangeShapeType="1"/>
                </p:cNvSpPr>
                <p:nvPr/>
              </p:nvSpPr>
              <p:spPr bwMode="auto">
                <a:xfrm flipH="1">
                  <a:off x="293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5" name="Line 1711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6" name="Line 17119"/>
                <p:cNvSpPr>
                  <a:spLocks noChangeShapeType="1"/>
                </p:cNvSpPr>
                <p:nvPr/>
              </p:nvSpPr>
              <p:spPr bwMode="auto">
                <a:xfrm flipH="1">
                  <a:off x="2862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7" name="Line 17120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078" name="Line 17121"/>
                <p:cNvSpPr>
                  <a:spLocks noChangeShapeType="1"/>
                </p:cNvSpPr>
                <p:nvPr/>
              </p:nvSpPr>
              <p:spPr bwMode="auto">
                <a:xfrm flipH="1">
                  <a:off x="2814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4" name="Group 17323"/>
              <p:cNvGrpSpPr>
                <a:grpSpLocks/>
              </p:cNvGrpSpPr>
              <p:nvPr/>
            </p:nvGrpSpPr>
            <p:grpSpPr bwMode="auto">
              <a:xfrm>
                <a:off x="2411" y="1460"/>
                <a:ext cx="1039" cy="801"/>
                <a:chOff x="2411" y="1460"/>
                <a:chExt cx="1039" cy="801"/>
              </a:xfrm>
            </p:grpSpPr>
            <p:sp>
              <p:nvSpPr>
                <p:cNvPr id="52679" name="Line 1712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0" name="Line 17124"/>
                <p:cNvSpPr>
                  <a:spLocks noChangeShapeType="1"/>
                </p:cNvSpPr>
                <p:nvPr/>
              </p:nvSpPr>
              <p:spPr bwMode="auto">
                <a:xfrm flipH="1">
                  <a:off x="2719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1" name="Line 17125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2" name="Line 17126"/>
                <p:cNvSpPr>
                  <a:spLocks noChangeShapeType="1"/>
                </p:cNvSpPr>
                <p:nvPr/>
              </p:nvSpPr>
              <p:spPr bwMode="auto">
                <a:xfrm flipH="1">
                  <a:off x="3026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3" name="Line 1712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4" name="Line 17128"/>
                <p:cNvSpPr>
                  <a:spLocks noChangeShapeType="1"/>
                </p:cNvSpPr>
                <p:nvPr/>
              </p:nvSpPr>
              <p:spPr bwMode="auto">
                <a:xfrm flipH="1">
                  <a:off x="2808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5" name="Line 171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20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6" name="Line 17130"/>
                <p:cNvSpPr>
                  <a:spLocks noChangeShapeType="1"/>
                </p:cNvSpPr>
                <p:nvPr/>
              </p:nvSpPr>
              <p:spPr bwMode="auto">
                <a:xfrm flipH="1">
                  <a:off x="2937" y="220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7" name="Line 17131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8" name="Line 17132"/>
                <p:cNvSpPr>
                  <a:spLocks noChangeShapeType="1"/>
                </p:cNvSpPr>
                <p:nvPr/>
              </p:nvSpPr>
              <p:spPr bwMode="auto">
                <a:xfrm flipH="1">
                  <a:off x="2766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89" name="Line 17133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0" name="Line 17134"/>
                <p:cNvSpPr>
                  <a:spLocks noChangeShapeType="1"/>
                </p:cNvSpPr>
                <p:nvPr/>
              </p:nvSpPr>
              <p:spPr bwMode="auto">
                <a:xfrm flipH="1">
                  <a:off x="3136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1" name="Line 17135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2" name="Line 17136"/>
                <p:cNvSpPr>
                  <a:spLocks noChangeShapeType="1"/>
                </p:cNvSpPr>
                <p:nvPr/>
              </p:nvSpPr>
              <p:spPr bwMode="auto">
                <a:xfrm flipH="1">
                  <a:off x="3081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3" name="Line 17137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4" name="Line 17138"/>
                <p:cNvSpPr>
                  <a:spLocks noChangeShapeType="1"/>
                </p:cNvSpPr>
                <p:nvPr/>
              </p:nvSpPr>
              <p:spPr bwMode="auto">
                <a:xfrm flipH="1">
                  <a:off x="3191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5" name="Line 17139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6" name="Line 17140"/>
                <p:cNvSpPr>
                  <a:spLocks noChangeShapeType="1"/>
                </p:cNvSpPr>
                <p:nvPr/>
              </p:nvSpPr>
              <p:spPr bwMode="auto">
                <a:xfrm flipH="1">
                  <a:off x="2657" y="213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7" name="Line 1714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8" name="Line 17142"/>
                <p:cNvSpPr>
                  <a:spLocks noChangeShapeType="1"/>
                </p:cNvSpPr>
                <p:nvPr/>
              </p:nvSpPr>
              <p:spPr bwMode="auto">
                <a:xfrm flipH="1">
                  <a:off x="3108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99" name="Line 17143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0" name="Line 17144"/>
                <p:cNvSpPr>
                  <a:spLocks noChangeShapeType="1"/>
                </p:cNvSpPr>
                <p:nvPr/>
              </p:nvSpPr>
              <p:spPr bwMode="auto">
                <a:xfrm flipH="1">
                  <a:off x="3047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1" name="Line 17145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2" name="Line 17146"/>
                <p:cNvSpPr>
                  <a:spLocks noChangeShapeType="1"/>
                </p:cNvSpPr>
                <p:nvPr/>
              </p:nvSpPr>
              <p:spPr bwMode="auto">
                <a:xfrm flipH="1">
                  <a:off x="278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3" name="Line 17147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4" name="Line 17148"/>
                <p:cNvSpPr>
                  <a:spLocks noChangeShapeType="1"/>
                </p:cNvSpPr>
                <p:nvPr/>
              </p:nvSpPr>
              <p:spPr bwMode="auto">
                <a:xfrm flipH="1">
                  <a:off x="2876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5" name="Line 17149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6" name="Line 17150"/>
                <p:cNvSpPr>
                  <a:spLocks noChangeShapeType="1"/>
                </p:cNvSpPr>
                <p:nvPr/>
              </p:nvSpPr>
              <p:spPr bwMode="auto">
                <a:xfrm flipH="1">
                  <a:off x="2753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7" name="Line 17151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223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8" name="Line 17152"/>
                <p:cNvSpPr>
                  <a:spLocks noChangeShapeType="1"/>
                </p:cNvSpPr>
                <p:nvPr/>
              </p:nvSpPr>
              <p:spPr bwMode="auto">
                <a:xfrm flipH="1">
                  <a:off x="2876" y="223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09" name="Line 1715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0" name="Line 17154"/>
                <p:cNvSpPr>
                  <a:spLocks noChangeShapeType="1"/>
                </p:cNvSpPr>
                <p:nvPr/>
              </p:nvSpPr>
              <p:spPr bwMode="auto">
                <a:xfrm flipH="1">
                  <a:off x="2842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1" name="Line 17155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2" name="Line 17156"/>
                <p:cNvSpPr>
                  <a:spLocks noChangeShapeType="1"/>
                </p:cNvSpPr>
                <p:nvPr/>
              </p:nvSpPr>
              <p:spPr bwMode="auto">
                <a:xfrm flipH="1">
                  <a:off x="3327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3" name="Line 17157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4" name="Line 17158"/>
                <p:cNvSpPr>
                  <a:spLocks noChangeShapeType="1"/>
                </p:cNvSpPr>
                <p:nvPr/>
              </p:nvSpPr>
              <p:spPr bwMode="auto">
                <a:xfrm flipH="1">
                  <a:off x="3122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5" name="Line 171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6" name="Line 17160"/>
                <p:cNvSpPr>
                  <a:spLocks noChangeShapeType="1"/>
                </p:cNvSpPr>
                <p:nvPr/>
              </p:nvSpPr>
              <p:spPr bwMode="auto">
                <a:xfrm flipH="1">
                  <a:off x="306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7" name="Line 17161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8" name="Line 17162"/>
                <p:cNvSpPr>
                  <a:spLocks noChangeShapeType="1"/>
                </p:cNvSpPr>
                <p:nvPr/>
              </p:nvSpPr>
              <p:spPr bwMode="auto">
                <a:xfrm flipH="1">
                  <a:off x="321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19" name="Line 17163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0" name="Line 17164"/>
                <p:cNvSpPr>
                  <a:spLocks noChangeShapeType="1"/>
                </p:cNvSpPr>
                <p:nvPr/>
              </p:nvSpPr>
              <p:spPr bwMode="auto">
                <a:xfrm flipH="1">
                  <a:off x="287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1" name="Line 17165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2" name="Line 17166"/>
                <p:cNvSpPr>
                  <a:spLocks noChangeShapeType="1"/>
                </p:cNvSpPr>
                <p:nvPr/>
              </p:nvSpPr>
              <p:spPr bwMode="auto">
                <a:xfrm flipH="1">
                  <a:off x="3081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3" name="Line 1716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4" name="Line 17168"/>
                <p:cNvSpPr>
                  <a:spLocks noChangeShapeType="1"/>
                </p:cNvSpPr>
                <p:nvPr/>
              </p:nvSpPr>
              <p:spPr bwMode="auto">
                <a:xfrm flipH="1">
                  <a:off x="291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5" name="Line 17169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6" name="Line 17170"/>
                <p:cNvSpPr>
                  <a:spLocks noChangeShapeType="1"/>
                </p:cNvSpPr>
                <p:nvPr/>
              </p:nvSpPr>
              <p:spPr bwMode="auto">
                <a:xfrm flipH="1">
                  <a:off x="2773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7" name="Line 171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8" name="Line 17172"/>
                <p:cNvSpPr>
                  <a:spLocks noChangeShapeType="1"/>
                </p:cNvSpPr>
                <p:nvPr/>
              </p:nvSpPr>
              <p:spPr bwMode="auto">
                <a:xfrm flipH="1">
                  <a:off x="2937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29" name="Line 17173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0" name="Line 17174"/>
                <p:cNvSpPr>
                  <a:spLocks noChangeShapeType="1"/>
                </p:cNvSpPr>
                <p:nvPr/>
              </p:nvSpPr>
              <p:spPr bwMode="auto">
                <a:xfrm flipH="1">
                  <a:off x="342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1" name="Line 17175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219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2" name="Line 17176"/>
                <p:cNvSpPr>
                  <a:spLocks noChangeShapeType="1"/>
                </p:cNvSpPr>
                <p:nvPr/>
              </p:nvSpPr>
              <p:spPr bwMode="auto">
                <a:xfrm flipH="1">
                  <a:off x="2944" y="219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3" name="Line 1717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4" name="Line 17178"/>
                <p:cNvSpPr>
                  <a:spLocks noChangeShapeType="1"/>
                </p:cNvSpPr>
                <p:nvPr/>
              </p:nvSpPr>
              <p:spPr bwMode="auto">
                <a:xfrm flipH="1">
                  <a:off x="2821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5" name="Line 17179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6" name="Line 17180"/>
                <p:cNvSpPr>
                  <a:spLocks noChangeShapeType="1"/>
                </p:cNvSpPr>
                <p:nvPr/>
              </p:nvSpPr>
              <p:spPr bwMode="auto">
                <a:xfrm flipH="1">
                  <a:off x="2595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7" name="Line 171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8" name="Line 17182"/>
                <p:cNvSpPr>
                  <a:spLocks noChangeShapeType="1"/>
                </p:cNvSpPr>
                <p:nvPr/>
              </p:nvSpPr>
              <p:spPr bwMode="auto">
                <a:xfrm flipH="1">
                  <a:off x="294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39" name="Line 17183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0" name="Line 17184"/>
                <p:cNvSpPr>
                  <a:spLocks noChangeShapeType="1"/>
                </p:cNvSpPr>
                <p:nvPr/>
              </p:nvSpPr>
              <p:spPr bwMode="auto">
                <a:xfrm flipH="1">
                  <a:off x="3156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1" name="Line 17185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2" name="Line 17186"/>
                <p:cNvSpPr>
                  <a:spLocks noChangeShapeType="1"/>
                </p:cNvSpPr>
                <p:nvPr/>
              </p:nvSpPr>
              <p:spPr bwMode="auto">
                <a:xfrm flipH="1">
                  <a:off x="3054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3" name="Line 17187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4" name="Line 17188"/>
                <p:cNvSpPr>
                  <a:spLocks noChangeShapeType="1"/>
                </p:cNvSpPr>
                <p:nvPr/>
              </p:nvSpPr>
              <p:spPr bwMode="auto">
                <a:xfrm flipH="1">
                  <a:off x="3197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5" name="Line 1718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6" name="Line 17190"/>
                <p:cNvSpPr>
                  <a:spLocks noChangeShapeType="1"/>
                </p:cNvSpPr>
                <p:nvPr/>
              </p:nvSpPr>
              <p:spPr bwMode="auto">
                <a:xfrm flipH="1">
                  <a:off x="2821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7" name="Line 17191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8" name="Line 17192"/>
                <p:cNvSpPr>
                  <a:spLocks noChangeShapeType="1"/>
                </p:cNvSpPr>
                <p:nvPr/>
              </p:nvSpPr>
              <p:spPr bwMode="auto">
                <a:xfrm flipH="1">
                  <a:off x="2438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49" name="Line 1719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0" name="Line 17194"/>
                <p:cNvSpPr>
                  <a:spLocks noChangeShapeType="1"/>
                </p:cNvSpPr>
                <p:nvPr/>
              </p:nvSpPr>
              <p:spPr bwMode="auto">
                <a:xfrm flipH="1">
                  <a:off x="3081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1" name="Line 17195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2" name="Line 17196"/>
                <p:cNvSpPr>
                  <a:spLocks noChangeShapeType="1"/>
                </p:cNvSpPr>
                <p:nvPr/>
              </p:nvSpPr>
              <p:spPr bwMode="auto">
                <a:xfrm flipH="1">
                  <a:off x="308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3" name="Line 17197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4" name="Line 17198"/>
                <p:cNvSpPr>
                  <a:spLocks noChangeShapeType="1"/>
                </p:cNvSpPr>
                <p:nvPr/>
              </p:nvSpPr>
              <p:spPr bwMode="auto">
                <a:xfrm flipH="1">
                  <a:off x="2814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5" name="Line 17199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6" name="Line 17200"/>
                <p:cNvSpPr>
                  <a:spLocks noChangeShapeType="1"/>
                </p:cNvSpPr>
                <p:nvPr/>
              </p:nvSpPr>
              <p:spPr bwMode="auto">
                <a:xfrm flipH="1">
                  <a:off x="3320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7" name="Line 17201"/>
                <p:cNvSpPr>
                  <a:spLocks noChangeShapeType="1"/>
                </p:cNvSpPr>
                <p:nvPr/>
              </p:nvSpPr>
              <p:spPr bwMode="auto">
                <a:xfrm flipH="1" flipV="1">
                  <a:off x="242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8" name="Line 17202"/>
                <p:cNvSpPr>
                  <a:spLocks noChangeShapeType="1"/>
                </p:cNvSpPr>
                <p:nvPr/>
              </p:nvSpPr>
              <p:spPr bwMode="auto">
                <a:xfrm flipH="1">
                  <a:off x="242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59" name="Line 17203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0" name="Line 17204"/>
                <p:cNvSpPr>
                  <a:spLocks noChangeShapeType="1"/>
                </p:cNvSpPr>
                <p:nvPr/>
              </p:nvSpPr>
              <p:spPr bwMode="auto">
                <a:xfrm flipH="1">
                  <a:off x="2493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1" name="Line 1720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2" name="Line 17206"/>
                <p:cNvSpPr>
                  <a:spLocks noChangeShapeType="1"/>
                </p:cNvSpPr>
                <p:nvPr/>
              </p:nvSpPr>
              <p:spPr bwMode="auto">
                <a:xfrm flipH="1">
                  <a:off x="2609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3" name="Line 1720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4" name="Line 17208"/>
                <p:cNvSpPr>
                  <a:spLocks noChangeShapeType="1"/>
                </p:cNvSpPr>
                <p:nvPr/>
              </p:nvSpPr>
              <p:spPr bwMode="auto">
                <a:xfrm flipH="1">
                  <a:off x="3108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5" name="Line 1720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6" name="Line 17210"/>
                <p:cNvSpPr>
                  <a:spLocks noChangeShapeType="1"/>
                </p:cNvSpPr>
                <p:nvPr/>
              </p:nvSpPr>
              <p:spPr bwMode="auto">
                <a:xfrm flipH="1">
                  <a:off x="3026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7" name="Line 17211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8" name="Line 17212"/>
                <p:cNvSpPr>
                  <a:spLocks noChangeShapeType="1"/>
                </p:cNvSpPr>
                <p:nvPr/>
              </p:nvSpPr>
              <p:spPr bwMode="auto">
                <a:xfrm flipH="1">
                  <a:off x="318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69" name="Line 172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0" name="Line 17214"/>
                <p:cNvSpPr>
                  <a:spLocks noChangeShapeType="1"/>
                </p:cNvSpPr>
                <p:nvPr/>
              </p:nvSpPr>
              <p:spPr bwMode="auto">
                <a:xfrm flipH="1">
                  <a:off x="2814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1" name="Line 1721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2" name="Line 17216"/>
                <p:cNvSpPr>
                  <a:spLocks noChangeShapeType="1"/>
                </p:cNvSpPr>
                <p:nvPr/>
              </p:nvSpPr>
              <p:spPr bwMode="auto">
                <a:xfrm flipH="1">
                  <a:off x="312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3" name="Line 17217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4" name="Line 17218"/>
                <p:cNvSpPr>
                  <a:spLocks noChangeShapeType="1"/>
                </p:cNvSpPr>
                <p:nvPr/>
              </p:nvSpPr>
              <p:spPr bwMode="auto">
                <a:xfrm flipH="1">
                  <a:off x="3033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5" name="Line 1721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6" name="Line 17220"/>
                <p:cNvSpPr>
                  <a:spLocks noChangeShapeType="1"/>
                </p:cNvSpPr>
                <p:nvPr/>
              </p:nvSpPr>
              <p:spPr bwMode="auto">
                <a:xfrm flipH="1">
                  <a:off x="2862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7" name="Line 172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8" name="Line 17222"/>
                <p:cNvSpPr>
                  <a:spLocks noChangeShapeType="1"/>
                </p:cNvSpPr>
                <p:nvPr/>
              </p:nvSpPr>
              <p:spPr bwMode="auto">
                <a:xfrm flipH="1">
                  <a:off x="2992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79" name="Line 17223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0" name="Line 17224"/>
                <p:cNvSpPr>
                  <a:spLocks noChangeShapeType="1"/>
                </p:cNvSpPr>
                <p:nvPr/>
              </p:nvSpPr>
              <p:spPr bwMode="auto">
                <a:xfrm flipH="1">
                  <a:off x="267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1" name="Line 17225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2" name="Line 17226"/>
                <p:cNvSpPr>
                  <a:spLocks noChangeShapeType="1"/>
                </p:cNvSpPr>
                <p:nvPr/>
              </p:nvSpPr>
              <p:spPr bwMode="auto">
                <a:xfrm flipH="1">
                  <a:off x="338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3" name="Line 17227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4" name="Line 17228"/>
                <p:cNvSpPr>
                  <a:spLocks noChangeShapeType="1"/>
                </p:cNvSpPr>
                <p:nvPr/>
              </p:nvSpPr>
              <p:spPr bwMode="auto">
                <a:xfrm flipH="1">
                  <a:off x="3211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5" name="Line 17229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6" name="Line 17230"/>
                <p:cNvSpPr>
                  <a:spLocks noChangeShapeType="1"/>
                </p:cNvSpPr>
                <p:nvPr/>
              </p:nvSpPr>
              <p:spPr bwMode="auto">
                <a:xfrm flipH="1">
                  <a:off x="3047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7" name="Line 17231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8" name="Line 17232"/>
                <p:cNvSpPr>
                  <a:spLocks noChangeShapeType="1"/>
                </p:cNvSpPr>
                <p:nvPr/>
              </p:nvSpPr>
              <p:spPr bwMode="auto">
                <a:xfrm flipH="1">
                  <a:off x="2725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89" name="Line 17233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0" name="Line 17234"/>
                <p:cNvSpPr>
                  <a:spLocks noChangeShapeType="1"/>
                </p:cNvSpPr>
                <p:nvPr/>
              </p:nvSpPr>
              <p:spPr bwMode="auto">
                <a:xfrm flipH="1">
                  <a:off x="3136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1" name="Line 17235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2" name="Line 17236"/>
                <p:cNvSpPr>
                  <a:spLocks noChangeShapeType="1"/>
                </p:cNvSpPr>
                <p:nvPr/>
              </p:nvSpPr>
              <p:spPr bwMode="auto">
                <a:xfrm flipH="1">
                  <a:off x="3026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3" name="Line 17237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46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4" name="Line 17238"/>
                <p:cNvSpPr>
                  <a:spLocks noChangeShapeType="1"/>
                </p:cNvSpPr>
                <p:nvPr/>
              </p:nvSpPr>
              <p:spPr bwMode="auto">
                <a:xfrm flipH="1">
                  <a:off x="2623" y="146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5" name="Line 1723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6" name="Line 17240"/>
                <p:cNvSpPr>
                  <a:spLocks noChangeShapeType="1"/>
                </p:cNvSpPr>
                <p:nvPr/>
              </p:nvSpPr>
              <p:spPr bwMode="auto">
                <a:xfrm flipH="1">
                  <a:off x="306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7" name="Line 1724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8" name="Line 17242"/>
                <p:cNvSpPr>
                  <a:spLocks noChangeShapeType="1"/>
                </p:cNvSpPr>
                <p:nvPr/>
              </p:nvSpPr>
              <p:spPr bwMode="auto">
                <a:xfrm flipH="1">
                  <a:off x="284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799" name="Line 17243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0" name="Line 17244"/>
                <p:cNvSpPr>
                  <a:spLocks noChangeShapeType="1"/>
                </p:cNvSpPr>
                <p:nvPr/>
              </p:nvSpPr>
              <p:spPr bwMode="auto">
                <a:xfrm flipH="1">
                  <a:off x="3074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1" name="Line 17245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2" name="Line 17246"/>
                <p:cNvSpPr>
                  <a:spLocks noChangeShapeType="1"/>
                </p:cNvSpPr>
                <p:nvPr/>
              </p:nvSpPr>
              <p:spPr bwMode="auto">
                <a:xfrm flipH="1">
                  <a:off x="2821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3" name="Line 17247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4" name="Line 17248"/>
                <p:cNvSpPr>
                  <a:spLocks noChangeShapeType="1"/>
                </p:cNvSpPr>
                <p:nvPr/>
              </p:nvSpPr>
              <p:spPr bwMode="auto">
                <a:xfrm flipH="1">
                  <a:off x="3129" y="148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5" name="Line 17249"/>
                <p:cNvSpPr>
                  <a:spLocks noChangeShapeType="1"/>
                </p:cNvSpPr>
                <p:nvPr/>
              </p:nvSpPr>
              <p:spPr bwMode="auto">
                <a:xfrm flipH="1" flipV="1">
                  <a:off x="241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6" name="Line 17250"/>
                <p:cNvSpPr>
                  <a:spLocks noChangeShapeType="1"/>
                </p:cNvSpPr>
                <p:nvPr/>
              </p:nvSpPr>
              <p:spPr bwMode="auto">
                <a:xfrm flipH="1">
                  <a:off x="241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7" name="Line 17251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8" name="Line 17252"/>
                <p:cNvSpPr>
                  <a:spLocks noChangeShapeType="1"/>
                </p:cNvSpPr>
                <p:nvPr/>
              </p:nvSpPr>
              <p:spPr bwMode="auto">
                <a:xfrm flipH="1">
                  <a:off x="2637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09" name="Line 1725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0" name="Line 17254"/>
                <p:cNvSpPr>
                  <a:spLocks noChangeShapeType="1"/>
                </p:cNvSpPr>
                <p:nvPr/>
              </p:nvSpPr>
              <p:spPr bwMode="auto">
                <a:xfrm flipH="1">
                  <a:off x="2657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1" name="Line 1725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2" name="Line 17256"/>
                <p:cNvSpPr>
                  <a:spLocks noChangeShapeType="1"/>
                </p:cNvSpPr>
                <p:nvPr/>
              </p:nvSpPr>
              <p:spPr bwMode="auto">
                <a:xfrm flipH="1">
                  <a:off x="2602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3" name="Line 17257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4" name="Line 17258"/>
                <p:cNvSpPr>
                  <a:spLocks noChangeShapeType="1"/>
                </p:cNvSpPr>
                <p:nvPr/>
              </p:nvSpPr>
              <p:spPr bwMode="auto">
                <a:xfrm flipH="1">
                  <a:off x="265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5" name="Line 17259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6" name="Line 17260"/>
                <p:cNvSpPr>
                  <a:spLocks noChangeShapeType="1"/>
                </p:cNvSpPr>
                <p:nvPr/>
              </p:nvSpPr>
              <p:spPr bwMode="auto">
                <a:xfrm flipH="1">
                  <a:off x="329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7" name="Line 17261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8" name="Line 17262"/>
                <p:cNvSpPr>
                  <a:spLocks noChangeShapeType="1"/>
                </p:cNvSpPr>
                <p:nvPr/>
              </p:nvSpPr>
              <p:spPr bwMode="auto">
                <a:xfrm flipH="1">
                  <a:off x="263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19" name="Line 1726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0" name="Line 17264"/>
                <p:cNvSpPr>
                  <a:spLocks noChangeShapeType="1"/>
                </p:cNvSpPr>
                <p:nvPr/>
              </p:nvSpPr>
              <p:spPr bwMode="auto">
                <a:xfrm flipH="1">
                  <a:off x="3067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1" name="Line 17265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2" name="Line 17266"/>
                <p:cNvSpPr>
                  <a:spLocks noChangeShapeType="1"/>
                </p:cNvSpPr>
                <p:nvPr/>
              </p:nvSpPr>
              <p:spPr bwMode="auto">
                <a:xfrm flipH="1">
                  <a:off x="2719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3" name="Line 172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4" name="Line 17268"/>
                <p:cNvSpPr>
                  <a:spLocks noChangeShapeType="1"/>
                </p:cNvSpPr>
                <p:nvPr/>
              </p:nvSpPr>
              <p:spPr bwMode="auto">
                <a:xfrm flipH="1">
                  <a:off x="282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5" name="Line 17269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6" name="Line 17270"/>
                <p:cNvSpPr>
                  <a:spLocks noChangeShapeType="1"/>
                </p:cNvSpPr>
                <p:nvPr/>
              </p:nvSpPr>
              <p:spPr bwMode="auto">
                <a:xfrm flipH="1">
                  <a:off x="2548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7" name="Line 17271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46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8" name="Line 17272"/>
                <p:cNvSpPr>
                  <a:spLocks noChangeShapeType="1"/>
                </p:cNvSpPr>
                <p:nvPr/>
              </p:nvSpPr>
              <p:spPr bwMode="auto">
                <a:xfrm flipH="1">
                  <a:off x="2725" y="146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29" name="Line 17273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0" name="Line 17274"/>
                <p:cNvSpPr>
                  <a:spLocks noChangeShapeType="1"/>
                </p:cNvSpPr>
                <p:nvPr/>
              </p:nvSpPr>
              <p:spPr bwMode="auto">
                <a:xfrm flipH="1">
                  <a:off x="2568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1" name="Line 17275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2" name="Line 17276"/>
                <p:cNvSpPr>
                  <a:spLocks noChangeShapeType="1"/>
                </p:cNvSpPr>
                <p:nvPr/>
              </p:nvSpPr>
              <p:spPr bwMode="auto">
                <a:xfrm flipH="1">
                  <a:off x="2452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3" name="Line 1727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4" name="Line 17278"/>
                <p:cNvSpPr>
                  <a:spLocks noChangeShapeType="1"/>
                </p:cNvSpPr>
                <p:nvPr/>
              </p:nvSpPr>
              <p:spPr bwMode="auto">
                <a:xfrm flipH="1">
                  <a:off x="3088" y="150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5" name="Line 172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6" name="Line 17280"/>
                <p:cNvSpPr>
                  <a:spLocks noChangeShapeType="1"/>
                </p:cNvSpPr>
                <p:nvPr/>
              </p:nvSpPr>
              <p:spPr bwMode="auto">
                <a:xfrm flipH="1">
                  <a:off x="2766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7" name="Line 172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8" name="Line 17282"/>
                <p:cNvSpPr>
                  <a:spLocks noChangeShapeType="1"/>
                </p:cNvSpPr>
                <p:nvPr/>
              </p:nvSpPr>
              <p:spPr bwMode="auto">
                <a:xfrm flipH="1">
                  <a:off x="3061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39" name="Line 1728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0" name="Line 17284"/>
                <p:cNvSpPr>
                  <a:spLocks noChangeShapeType="1"/>
                </p:cNvSpPr>
                <p:nvPr/>
              </p:nvSpPr>
              <p:spPr bwMode="auto">
                <a:xfrm flipH="1">
                  <a:off x="317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1" name="Line 17285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2" name="Line 17286"/>
                <p:cNvSpPr>
                  <a:spLocks noChangeShapeType="1"/>
                </p:cNvSpPr>
                <p:nvPr/>
              </p:nvSpPr>
              <p:spPr bwMode="auto">
                <a:xfrm flipH="1">
                  <a:off x="3327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3" name="Line 17287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4" name="Line 17288"/>
                <p:cNvSpPr>
                  <a:spLocks noChangeShapeType="1"/>
                </p:cNvSpPr>
                <p:nvPr/>
              </p:nvSpPr>
              <p:spPr bwMode="auto">
                <a:xfrm flipH="1">
                  <a:off x="2650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5" name="Line 17289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6" name="Line 17290"/>
                <p:cNvSpPr>
                  <a:spLocks noChangeShapeType="1"/>
                </p:cNvSpPr>
                <p:nvPr/>
              </p:nvSpPr>
              <p:spPr bwMode="auto">
                <a:xfrm flipH="1">
                  <a:off x="284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7" name="Line 17291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8" name="Line 17292"/>
                <p:cNvSpPr>
                  <a:spLocks noChangeShapeType="1"/>
                </p:cNvSpPr>
                <p:nvPr/>
              </p:nvSpPr>
              <p:spPr bwMode="auto">
                <a:xfrm flipH="1">
                  <a:off x="2520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49" name="Line 172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0" name="Line 17294"/>
                <p:cNvSpPr>
                  <a:spLocks noChangeShapeType="1"/>
                </p:cNvSpPr>
                <p:nvPr/>
              </p:nvSpPr>
              <p:spPr bwMode="auto">
                <a:xfrm flipH="1">
                  <a:off x="280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1" name="Line 17295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2" name="Line 17296"/>
                <p:cNvSpPr>
                  <a:spLocks noChangeShapeType="1"/>
                </p:cNvSpPr>
                <p:nvPr/>
              </p:nvSpPr>
              <p:spPr bwMode="auto">
                <a:xfrm flipH="1">
                  <a:off x="2705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3" name="Line 17297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4" name="Line 17298"/>
                <p:cNvSpPr>
                  <a:spLocks noChangeShapeType="1"/>
                </p:cNvSpPr>
                <p:nvPr/>
              </p:nvSpPr>
              <p:spPr bwMode="auto">
                <a:xfrm flipH="1">
                  <a:off x="263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5" name="Line 17299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6" name="Line 17300"/>
                <p:cNvSpPr>
                  <a:spLocks noChangeShapeType="1"/>
                </p:cNvSpPr>
                <p:nvPr/>
              </p:nvSpPr>
              <p:spPr bwMode="auto">
                <a:xfrm flipH="1">
                  <a:off x="257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7" name="Line 1730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8" name="Line 17302"/>
                <p:cNvSpPr>
                  <a:spLocks noChangeShapeType="1"/>
                </p:cNvSpPr>
                <p:nvPr/>
              </p:nvSpPr>
              <p:spPr bwMode="auto">
                <a:xfrm flipH="1">
                  <a:off x="3081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59" name="Line 1730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0" name="Line 17304"/>
                <p:cNvSpPr>
                  <a:spLocks noChangeShapeType="1"/>
                </p:cNvSpPr>
                <p:nvPr/>
              </p:nvSpPr>
              <p:spPr bwMode="auto">
                <a:xfrm flipH="1">
                  <a:off x="271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1" name="Line 17305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2" name="Line 17306"/>
                <p:cNvSpPr>
                  <a:spLocks noChangeShapeType="1"/>
                </p:cNvSpPr>
                <p:nvPr/>
              </p:nvSpPr>
              <p:spPr bwMode="auto">
                <a:xfrm flipH="1">
                  <a:off x="3279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3" name="Line 17307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4" name="Line 17308"/>
                <p:cNvSpPr>
                  <a:spLocks noChangeShapeType="1"/>
                </p:cNvSpPr>
                <p:nvPr/>
              </p:nvSpPr>
              <p:spPr bwMode="auto">
                <a:xfrm flipH="1">
                  <a:off x="305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5" name="Line 17309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6" name="Line 17310"/>
                <p:cNvSpPr>
                  <a:spLocks noChangeShapeType="1"/>
                </p:cNvSpPr>
                <p:nvPr/>
              </p:nvSpPr>
              <p:spPr bwMode="auto">
                <a:xfrm flipH="1">
                  <a:off x="334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7" name="Line 17311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8" name="Line 17312"/>
                <p:cNvSpPr>
                  <a:spLocks noChangeShapeType="1"/>
                </p:cNvSpPr>
                <p:nvPr/>
              </p:nvSpPr>
              <p:spPr bwMode="auto">
                <a:xfrm flipH="1">
                  <a:off x="3314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69" name="Line 17313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0" name="Line 17314"/>
                <p:cNvSpPr>
                  <a:spLocks noChangeShapeType="1"/>
                </p:cNvSpPr>
                <p:nvPr/>
              </p:nvSpPr>
              <p:spPr bwMode="auto">
                <a:xfrm flipH="1">
                  <a:off x="3252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1" name="Line 1731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2" name="Line 17316"/>
                <p:cNvSpPr>
                  <a:spLocks noChangeShapeType="1"/>
                </p:cNvSpPr>
                <p:nvPr/>
              </p:nvSpPr>
              <p:spPr bwMode="auto">
                <a:xfrm flipH="1">
                  <a:off x="2691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3" name="Line 17317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4" name="Line 17318"/>
                <p:cNvSpPr>
                  <a:spLocks noChangeShapeType="1"/>
                </p:cNvSpPr>
                <p:nvPr/>
              </p:nvSpPr>
              <p:spPr bwMode="auto">
                <a:xfrm flipH="1">
                  <a:off x="301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5" name="Line 17319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6" name="Line 17320"/>
                <p:cNvSpPr>
                  <a:spLocks noChangeShapeType="1"/>
                </p:cNvSpPr>
                <p:nvPr/>
              </p:nvSpPr>
              <p:spPr bwMode="auto">
                <a:xfrm flipH="1">
                  <a:off x="330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7" name="Line 17321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878" name="Line 17322"/>
                <p:cNvSpPr>
                  <a:spLocks noChangeShapeType="1"/>
                </p:cNvSpPr>
                <p:nvPr/>
              </p:nvSpPr>
              <p:spPr bwMode="auto">
                <a:xfrm flipH="1">
                  <a:off x="3088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5" name="Group 17524"/>
              <p:cNvGrpSpPr>
                <a:grpSpLocks/>
              </p:cNvGrpSpPr>
              <p:nvPr/>
            </p:nvGrpSpPr>
            <p:grpSpPr bwMode="auto">
              <a:xfrm>
                <a:off x="2363" y="1474"/>
                <a:ext cx="1046" cy="684"/>
                <a:chOff x="2363" y="1474"/>
                <a:chExt cx="1046" cy="684"/>
              </a:xfrm>
            </p:grpSpPr>
            <p:sp>
              <p:nvSpPr>
                <p:cNvPr id="52479" name="Line 17324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0" name="Line 17325"/>
                <p:cNvSpPr>
                  <a:spLocks noChangeShapeType="1"/>
                </p:cNvSpPr>
                <p:nvPr/>
              </p:nvSpPr>
              <p:spPr bwMode="auto">
                <a:xfrm flipH="1">
                  <a:off x="2671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1" name="Line 1732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2" name="Line 17327"/>
                <p:cNvSpPr>
                  <a:spLocks noChangeShapeType="1"/>
                </p:cNvSpPr>
                <p:nvPr/>
              </p:nvSpPr>
              <p:spPr bwMode="auto">
                <a:xfrm flipH="1">
                  <a:off x="2609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3" name="Line 17328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4" name="Line 17329"/>
                <p:cNvSpPr>
                  <a:spLocks noChangeShapeType="1"/>
                </p:cNvSpPr>
                <p:nvPr/>
              </p:nvSpPr>
              <p:spPr bwMode="auto">
                <a:xfrm flipH="1">
                  <a:off x="3286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5" name="Line 17330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6" name="Line 17331"/>
                <p:cNvSpPr>
                  <a:spLocks noChangeShapeType="1"/>
                </p:cNvSpPr>
                <p:nvPr/>
              </p:nvSpPr>
              <p:spPr bwMode="auto">
                <a:xfrm flipH="1">
                  <a:off x="337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7" name="Line 17332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8" name="Line 17333"/>
                <p:cNvSpPr>
                  <a:spLocks noChangeShapeType="1"/>
                </p:cNvSpPr>
                <p:nvPr/>
              </p:nvSpPr>
              <p:spPr bwMode="auto">
                <a:xfrm flipH="1">
                  <a:off x="3238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89" name="Line 1733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0" name="Line 17335"/>
                <p:cNvSpPr>
                  <a:spLocks noChangeShapeType="1"/>
                </p:cNvSpPr>
                <p:nvPr/>
              </p:nvSpPr>
              <p:spPr bwMode="auto">
                <a:xfrm flipH="1">
                  <a:off x="2910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1" name="Line 17336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2" name="Line 17337"/>
                <p:cNvSpPr>
                  <a:spLocks noChangeShapeType="1"/>
                </p:cNvSpPr>
                <p:nvPr/>
              </p:nvSpPr>
              <p:spPr bwMode="auto">
                <a:xfrm flipH="1">
                  <a:off x="3211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3" name="Line 17338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4" name="Line 17339"/>
                <p:cNvSpPr>
                  <a:spLocks noChangeShapeType="1"/>
                </p:cNvSpPr>
                <p:nvPr/>
              </p:nvSpPr>
              <p:spPr bwMode="auto">
                <a:xfrm flipH="1">
                  <a:off x="3163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5" name="Line 17340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6" name="Line 17341"/>
                <p:cNvSpPr>
                  <a:spLocks noChangeShapeType="1"/>
                </p:cNvSpPr>
                <p:nvPr/>
              </p:nvSpPr>
              <p:spPr bwMode="auto">
                <a:xfrm flipH="1">
                  <a:off x="2794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7" name="Line 17342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8" name="Line 17343"/>
                <p:cNvSpPr>
                  <a:spLocks noChangeShapeType="1"/>
                </p:cNvSpPr>
                <p:nvPr/>
              </p:nvSpPr>
              <p:spPr bwMode="auto">
                <a:xfrm flipH="1">
                  <a:off x="296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99" name="Line 17344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0" name="Line 17345"/>
                <p:cNvSpPr>
                  <a:spLocks noChangeShapeType="1"/>
                </p:cNvSpPr>
                <p:nvPr/>
              </p:nvSpPr>
              <p:spPr bwMode="auto">
                <a:xfrm flipH="1">
                  <a:off x="2548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1" name="Line 17346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2" name="Line 17347"/>
                <p:cNvSpPr>
                  <a:spLocks noChangeShapeType="1"/>
                </p:cNvSpPr>
                <p:nvPr/>
              </p:nvSpPr>
              <p:spPr bwMode="auto">
                <a:xfrm flipH="1">
                  <a:off x="2896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3" name="Line 17348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4" name="Line 17349"/>
                <p:cNvSpPr>
                  <a:spLocks noChangeShapeType="1"/>
                </p:cNvSpPr>
                <p:nvPr/>
              </p:nvSpPr>
              <p:spPr bwMode="auto">
                <a:xfrm flipH="1">
                  <a:off x="3197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5" name="Line 17350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6" name="Line 17351"/>
                <p:cNvSpPr>
                  <a:spLocks noChangeShapeType="1"/>
                </p:cNvSpPr>
                <p:nvPr/>
              </p:nvSpPr>
              <p:spPr bwMode="auto">
                <a:xfrm flipH="1">
                  <a:off x="2753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7" name="Line 173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8" name="Line 17353"/>
                <p:cNvSpPr>
                  <a:spLocks noChangeShapeType="1"/>
                </p:cNvSpPr>
                <p:nvPr/>
              </p:nvSpPr>
              <p:spPr bwMode="auto">
                <a:xfrm flipH="1">
                  <a:off x="3047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09" name="Line 1735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0" name="Line 17355"/>
                <p:cNvSpPr>
                  <a:spLocks noChangeShapeType="1"/>
                </p:cNvSpPr>
                <p:nvPr/>
              </p:nvSpPr>
              <p:spPr bwMode="auto">
                <a:xfrm flipH="1">
                  <a:off x="2862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1" name="Line 17356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2" name="Line 17357"/>
                <p:cNvSpPr>
                  <a:spLocks noChangeShapeType="1"/>
                </p:cNvSpPr>
                <p:nvPr/>
              </p:nvSpPr>
              <p:spPr bwMode="auto">
                <a:xfrm flipH="1">
                  <a:off x="3197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3" name="Line 1735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4" name="Line 17359"/>
                <p:cNvSpPr>
                  <a:spLocks noChangeShapeType="1"/>
                </p:cNvSpPr>
                <p:nvPr/>
              </p:nvSpPr>
              <p:spPr bwMode="auto">
                <a:xfrm flipH="1">
                  <a:off x="2937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5" name="Line 17360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6" name="Line 17361"/>
                <p:cNvSpPr>
                  <a:spLocks noChangeShapeType="1"/>
                </p:cNvSpPr>
                <p:nvPr/>
              </p:nvSpPr>
              <p:spPr bwMode="auto">
                <a:xfrm flipH="1">
                  <a:off x="327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7" name="Line 173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8" name="Line 17363"/>
                <p:cNvSpPr>
                  <a:spLocks noChangeShapeType="1"/>
                </p:cNvSpPr>
                <p:nvPr/>
              </p:nvSpPr>
              <p:spPr bwMode="auto">
                <a:xfrm flipH="1">
                  <a:off x="2944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19" name="Line 17364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0" name="Line 17365"/>
                <p:cNvSpPr>
                  <a:spLocks noChangeShapeType="1"/>
                </p:cNvSpPr>
                <p:nvPr/>
              </p:nvSpPr>
              <p:spPr bwMode="auto">
                <a:xfrm flipH="1">
                  <a:off x="2657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1" name="Line 17366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2" name="Line 17367"/>
                <p:cNvSpPr>
                  <a:spLocks noChangeShapeType="1"/>
                </p:cNvSpPr>
                <p:nvPr/>
              </p:nvSpPr>
              <p:spPr bwMode="auto">
                <a:xfrm flipH="1">
                  <a:off x="2520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3" name="Line 17368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4" name="Line 17369"/>
                <p:cNvSpPr>
                  <a:spLocks noChangeShapeType="1"/>
                </p:cNvSpPr>
                <p:nvPr/>
              </p:nvSpPr>
              <p:spPr bwMode="auto">
                <a:xfrm flipH="1">
                  <a:off x="2602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5" name="Line 17370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6" name="Line 17371"/>
                <p:cNvSpPr>
                  <a:spLocks noChangeShapeType="1"/>
                </p:cNvSpPr>
                <p:nvPr/>
              </p:nvSpPr>
              <p:spPr bwMode="auto">
                <a:xfrm flipH="1">
                  <a:off x="3149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7" name="Line 17372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8" name="Line 17373"/>
                <p:cNvSpPr>
                  <a:spLocks noChangeShapeType="1"/>
                </p:cNvSpPr>
                <p:nvPr/>
              </p:nvSpPr>
              <p:spPr bwMode="auto">
                <a:xfrm flipH="1">
                  <a:off x="2445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29" name="Line 1737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0" name="Line 17375"/>
                <p:cNvSpPr>
                  <a:spLocks noChangeShapeType="1"/>
                </p:cNvSpPr>
                <p:nvPr/>
              </p:nvSpPr>
              <p:spPr bwMode="auto">
                <a:xfrm flipH="1">
                  <a:off x="312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1" name="Line 173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2" name="Line 17377"/>
                <p:cNvSpPr>
                  <a:spLocks noChangeShapeType="1"/>
                </p:cNvSpPr>
                <p:nvPr/>
              </p:nvSpPr>
              <p:spPr bwMode="auto">
                <a:xfrm flipH="1">
                  <a:off x="289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3" name="Line 17378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4" name="Line 17379"/>
                <p:cNvSpPr>
                  <a:spLocks noChangeShapeType="1"/>
                </p:cNvSpPr>
                <p:nvPr/>
              </p:nvSpPr>
              <p:spPr bwMode="auto">
                <a:xfrm flipH="1">
                  <a:off x="278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5" name="Line 17380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6" name="Line 17381"/>
                <p:cNvSpPr>
                  <a:spLocks noChangeShapeType="1"/>
                </p:cNvSpPr>
                <p:nvPr/>
              </p:nvSpPr>
              <p:spPr bwMode="auto">
                <a:xfrm flipH="1">
                  <a:off x="2814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7" name="Line 17382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8" name="Line 17383"/>
                <p:cNvSpPr>
                  <a:spLocks noChangeShapeType="1"/>
                </p:cNvSpPr>
                <p:nvPr/>
              </p:nvSpPr>
              <p:spPr bwMode="auto">
                <a:xfrm flipH="1">
                  <a:off x="2903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39" name="Line 1738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0" name="Line 17385"/>
                <p:cNvSpPr>
                  <a:spLocks noChangeShapeType="1"/>
                </p:cNvSpPr>
                <p:nvPr/>
              </p:nvSpPr>
              <p:spPr bwMode="auto">
                <a:xfrm flipH="1">
                  <a:off x="2739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1" name="Line 17386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212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2" name="Line 17387"/>
                <p:cNvSpPr>
                  <a:spLocks noChangeShapeType="1"/>
                </p:cNvSpPr>
                <p:nvPr/>
              </p:nvSpPr>
              <p:spPr bwMode="auto">
                <a:xfrm flipH="1">
                  <a:off x="2849" y="212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3" name="Line 1738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4" name="Line 17389"/>
                <p:cNvSpPr>
                  <a:spLocks noChangeShapeType="1"/>
                </p:cNvSpPr>
                <p:nvPr/>
              </p:nvSpPr>
              <p:spPr bwMode="auto">
                <a:xfrm flipH="1">
                  <a:off x="2862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5" name="Line 17390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6" name="Line 17391"/>
                <p:cNvSpPr>
                  <a:spLocks noChangeShapeType="1"/>
                </p:cNvSpPr>
                <p:nvPr/>
              </p:nvSpPr>
              <p:spPr bwMode="auto">
                <a:xfrm flipH="1">
                  <a:off x="258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7" name="Line 1739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8" name="Line 17393"/>
                <p:cNvSpPr>
                  <a:spLocks noChangeShapeType="1"/>
                </p:cNvSpPr>
                <p:nvPr/>
              </p:nvSpPr>
              <p:spPr bwMode="auto">
                <a:xfrm flipH="1">
                  <a:off x="2780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49" name="Line 17394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0" name="Line 17395"/>
                <p:cNvSpPr>
                  <a:spLocks noChangeShapeType="1"/>
                </p:cNvSpPr>
                <p:nvPr/>
              </p:nvSpPr>
              <p:spPr bwMode="auto">
                <a:xfrm flipH="1">
                  <a:off x="279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1" name="Line 17396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2" name="Line 17397"/>
                <p:cNvSpPr>
                  <a:spLocks noChangeShapeType="1"/>
                </p:cNvSpPr>
                <p:nvPr/>
              </p:nvSpPr>
              <p:spPr bwMode="auto">
                <a:xfrm flipH="1">
                  <a:off x="2705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3" name="Line 1739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4" name="Line 17399"/>
                <p:cNvSpPr>
                  <a:spLocks noChangeShapeType="1"/>
                </p:cNvSpPr>
                <p:nvPr/>
              </p:nvSpPr>
              <p:spPr bwMode="auto">
                <a:xfrm flipH="1">
                  <a:off x="286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5" name="Line 174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6" name="Line 17401"/>
                <p:cNvSpPr>
                  <a:spLocks noChangeShapeType="1"/>
                </p:cNvSpPr>
                <p:nvPr/>
              </p:nvSpPr>
              <p:spPr bwMode="auto">
                <a:xfrm flipH="1">
                  <a:off x="2896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7" name="Line 174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8" name="Line 17403"/>
                <p:cNvSpPr>
                  <a:spLocks noChangeShapeType="1"/>
                </p:cNvSpPr>
                <p:nvPr/>
              </p:nvSpPr>
              <p:spPr bwMode="auto">
                <a:xfrm flipH="1">
                  <a:off x="304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59" name="Line 17404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0" name="Line 17405"/>
                <p:cNvSpPr>
                  <a:spLocks noChangeShapeType="1"/>
                </p:cNvSpPr>
                <p:nvPr/>
              </p:nvSpPr>
              <p:spPr bwMode="auto">
                <a:xfrm flipH="1">
                  <a:off x="332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1" name="Line 17406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2" name="Line 17407"/>
                <p:cNvSpPr>
                  <a:spLocks noChangeShapeType="1"/>
                </p:cNvSpPr>
                <p:nvPr/>
              </p:nvSpPr>
              <p:spPr bwMode="auto">
                <a:xfrm flipH="1">
                  <a:off x="330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3" name="Line 17408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4" name="Line 17409"/>
                <p:cNvSpPr>
                  <a:spLocks noChangeShapeType="1"/>
                </p:cNvSpPr>
                <p:nvPr/>
              </p:nvSpPr>
              <p:spPr bwMode="auto">
                <a:xfrm flipH="1">
                  <a:off x="2814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5" name="Line 174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6" name="Line 17411"/>
                <p:cNvSpPr>
                  <a:spLocks noChangeShapeType="1"/>
                </p:cNvSpPr>
                <p:nvPr/>
              </p:nvSpPr>
              <p:spPr bwMode="auto">
                <a:xfrm flipH="1">
                  <a:off x="2814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7" name="Line 17412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8" name="Line 17413"/>
                <p:cNvSpPr>
                  <a:spLocks noChangeShapeType="1"/>
                </p:cNvSpPr>
                <p:nvPr/>
              </p:nvSpPr>
              <p:spPr bwMode="auto">
                <a:xfrm flipH="1">
                  <a:off x="2712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69" name="Line 17414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0" name="Line 17415"/>
                <p:cNvSpPr>
                  <a:spLocks noChangeShapeType="1"/>
                </p:cNvSpPr>
                <p:nvPr/>
              </p:nvSpPr>
              <p:spPr bwMode="auto">
                <a:xfrm flipH="1">
                  <a:off x="2835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1" name="Line 1741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2" name="Line 17417"/>
                <p:cNvSpPr>
                  <a:spLocks noChangeShapeType="1"/>
                </p:cNvSpPr>
                <p:nvPr/>
              </p:nvSpPr>
              <p:spPr bwMode="auto">
                <a:xfrm flipH="1">
                  <a:off x="2862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3" name="Line 17418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4" name="Line 17419"/>
                <p:cNvSpPr>
                  <a:spLocks noChangeShapeType="1"/>
                </p:cNvSpPr>
                <p:nvPr/>
              </p:nvSpPr>
              <p:spPr bwMode="auto">
                <a:xfrm flipH="1">
                  <a:off x="3054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5" name="Line 17420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6" name="Line 17421"/>
                <p:cNvSpPr>
                  <a:spLocks noChangeShapeType="1"/>
                </p:cNvSpPr>
                <p:nvPr/>
              </p:nvSpPr>
              <p:spPr bwMode="auto">
                <a:xfrm flipH="1">
                  <a:off x="3102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7" name="Line 17422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8" name="Line 17423"/>
                <p:cNvSpPr>
                  <a:spLocks noChangeShapeType="1"/>
                </p:cNvSpPr>
                <p:nvPr/>
              </p:nvSpPr>
              <p:spPr bwMode="auto">
                <a:xfrm flipH="1">
                  <a:off x="329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79" name="Line 17424"/>
                <p:cNvSpPr>
                  <a:spLocks noChangeShapeType="1"/>
                </p:cNvSpPr>
                <p:nvPr/>
              </p:nvSpPr>
              <p:spPr bwMode="auto">
                <a:xfrm flipH="1" flipV="1">
                  <a:off x="338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0" name="Line 17425"/>
                <p:cNvSpPr>
                  <a:spLocks noChangeShapeType="1"/>
                </p:cNvSpPr>
                <p:nvPr/>
              </p:nvSpPr>
              <p:spPr bwMode="auto">
                <a:xfrm flipH="1">
                  <a:off x="3382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1" name="Line 17426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2" name="Line 17427"/>
                <p:cNvSpPr>
                  <a:spLocks noChangeShapeType="1"/>
                </p:cNvSpPr>
                <p:nvPr/>
              </p:nvSpPr>
              <p:spPr bwMode="auto">
                <a:xfrm flipH="1">
                  <a:off x="3314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3" name="Line 17428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4" name="Line 17429"/>
                <p:cNvSpPr>
                  <a:spLocks noChangeShapeType="1"/>
                </p:cNvSpPr>
                <p:nvPr/>
              </p:nvSpPr>
              <p:spPr bwMode="auto">
                <a:xfrm flipH="1">
                  <a:off x="3266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5" name="Line 17430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6" name="Line 17431"/>
                <p:cNvSpPr>
                  <a:spLocks noChangeShapeType="1"/>
                </p:cNvSpPr>
                <p:nvPr/>
              </p:nvSpPr>
              <p:spPr bwMode="auto">
                <a:xfrm flipH="1">
                  <a:off x="2582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7" name="Line 17432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8" name="Line 17433"/>
                <p:cNvSpPr>
                  <a:spLocks noChangeShapeType="1"/>
                </p:cNvSpPr>
                <p:nvPr/>
              </p:nvSpPr>
              <p:spPr bwMode="auto">
                <a:xfrm flipH="1">
                  <a:off x="2664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89" name="Line 17434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0" name="Line 17435"/>
                <p:cNvSpPr>
                  <a:spLocks noChangeShapeType="1"/>
                </p:cNvSpPr>
                <p:nvPr/>
              </p:nvSpPr>
              <p:spPr bwMode="auto">
                <a:xfrm flipH="1">
                  <a:off x="2466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1" name="Line 17436"/>
                <p:cNvSpPr>
                  <a:spLocks noChangeShapeType="1"/>
                </p:cNvSpPr>
                <p:nvPr/>
              </p:nvSpPr>
              <p:spPr bwMode="auto">
                <a:xfrm flipH="1" flipV="1">
                  <a:off x="236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2" name="Line 17437"/>
                <p:cNvSpPr>
                  <a:spLocks noChangeShapeType="1"/>
                </p:cNvSpPr>
                <p:nvPr/>
              </p:nvSpPr>
              <p:spPr bwMode="auto">
                <a:xfrm flipH="1">
                  <a:off x="236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3" name="Line 1743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4" name="Line 17439"/>
                <p:cNvSpPr>
                  <a:spLocks noChangeShapeType="1"/>
                </p:cNvSpPr>
                <p:nvPr/>
              </p:nvSpPr>
              <p:spPr bwMode="auto">
                <a:xfrm flipH="1">
                  <a:off x="295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5" name="Line 1744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6" name="Line 17441"/>
                <p:cNvSpPr>
                  <a:spLocks noChangeShapeType="1"/>
                </p:cNvSpPr>
                <p:nvPr/>
              </p:nvSpPr>
              <p:spPr bwMode="auto">
                <a:xfrm flipH="1">
                  <a:off x="3232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7" name="Line 17442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8" name="Line 17443"/>
                <p:cNvSpPr>
                  <a:spLocks noChangeShapeType="1"/>
                </p:cNvSpPr>
                <p:nvPr/>
              </p:nvSpPr>
              <p:spPr bwMode="auto">
                <a:xfrm flipH="1">
                  <a:off x="2684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599" name="Line 17444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0" name="Line 17445"/>
                <p:cNvSpPr>
                  <a:spLocks noChangeShapeType="1"/>
                </p:cNvSpPr>
                <p:nvPr/>
              </p:nvSpPr>
              <p:spPr bwMode="auto">
                <a:xfrm flipH="1">
                  <a:off x="2616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1" name="Line 17446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2" name="Line 17447"/>
                <p:cNvSpPr>
                  <a:spLocks noChangeShapeType="1"/>
                </p:cNvSpPr>
                <p:nvPr/>
              </p:nvSpPr>
              <p:spPr bwMode="auto">
                <a:xfrm flipH="1">
                  <a:off x="2890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3" name="Line 17448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4" name="Line 17449"/>
                <p:cNvSpPr>
                  <a:spLocks noChangeShapeType="1"/>
                </p:cNvSpPr>
                <p:nvPr/>
              </p:nvSpPr>
              <p:spPr bwMode="auto">
                <a:xfrm flipH="1">
                  <a:off x="315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5" name="Line 1745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6" name="Line 17451"/>
                <p:cNvSpPr>
                  <a:spLocks noChangeShapeType="1"/>
                </p:cNvSpPr>
                <p:nvPr/>
              </p:nvSpPr>
              <p:spPr bwMode="auto">
                <a:xfrm flipH="1">
                  <a:off x="2787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7" name="Line 17452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8" name="Line 17453"/>
                <p:cNvSpPr>
                  <a:spLocks noChangeShapeType="1"/>
                </p:cNvSpPr>
                <p:nvPr/>
              </p:nvSpPr>
              <p:spPr bwMode="auto">
                <a:xfrm flipH="1">
                  <a:off x="298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09" name="Line 17454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0" name="Line 17455"/>
                <p:cNvSpPr>
                  <a:spLocks noChangeShapeType="1"/>
                </p:cNvSpPr>
                <p:nvPr/>
              </p:nvSpPr>
              <p:spPr bwMode="auto">
                <a:xfrm flipH="1">
                  <a:off x="2671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1" name="Line 17456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2" name="Line 17457"/>
                <p:cNvSpPr>
                  <a:spLocks noChangeShapeType="1"/>
                </p:cNvSpPr>
                <p:nvPr/>
              </p:nvSpPr>
              <p:spPr bwMode="auto">
                <a:xfrm flipH="1">
                  <a:off x="290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3" name="Line 1745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4" name="Line 17459"/>
                <p:cNvSpPr>
                  <a:spLocks noChangeShapeType="1"/>
                </p:cNvSpPr>
                <p:nvPr/>
              </p:nvSpPr>
              <p:spPr bwMode="auto">
                <a:xfrm flipH="1">
                  <a:off x="267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5" name="Line 17460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6" name="Line 17461"/>
                <p:cNvSpPr>
                  <a:spLocks noChangeShapeType="1"/>
                </p:cNvSpPr>
                <p:nvPr/>
              </p:nvSpPr>
              <p:spPr bwMode="auto">
                <a:xfrm flipH="1">
                  <a:off x="3252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7" name="Line 17462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8" name="Line 17463"/>
                <p:cNvSpPr>
                  <a:spLocks noChangeShapeType="1"/>
                </p:cNvSpPr>
                <p:nvPr/>
              </p:nvSpPr>
              <p:spPr bwMode="auto">
                <a:xfrm flipH="1">
                  <a:off x="316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19" name="Line 174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0" name="Line 17465"/>
                <p:cNvSpPr>
                  <a:spLocks noChangeShapeType="1"/>
                </p:cNvSpPr>
                <p:nvPr/>
              </p:nvSpPr>
              <p:spPr bwMode="auto">
                <a:xfrm flipH="1">
                  <a:off x="2931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1" name="Line 17466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2" name="Line 17467"/>
                <p:cNvSpPr>
                  <a:spLocks noChangeShapeType="1"/>
                </p:cNvSpPr>
                <p:nvPr/>
              </p:nvSpPr>
              <p:spPr bwMode="auto">
                <a:xfrm flipH="1">
                  <a:off x="3149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3" name="Line 1746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4" name="Line 17469"/>
                <p:cNvSpPr>
                  <a:spLocks noChangeShapeType="1"/>
                </p:cNvSpPr>
                <p:nvPr/>
              </p:nvSpPr>
              <p:spPr bwMode="auto">
                <a:xfrm flipH="1">
                  <a:off x="297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5" name="Line 17470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6" name="Line 17471"/>
                <p:cNvSpPr>
                  <a:spLocks noChangeShapeType="1"/>
                </p:cNvSpPr>
                <p:nvPr/>
              </p:nvSpPr>
              <p:spPr bwMode="auto">
                <a:xfrm flipH="1">
                  <a:off x="3320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7" name="Line 17472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8" name="Line 17473"/>
                <p:cNvSpPr>
                  <a:spLocks noChangeShapeType="1"/>
                </p:cNvSpPr>
                <p:nvPr/>
              </p:nvSpPr>
              <p:spPr bwMode="auto">
                <a:xfrm flipH="1">
                  <a:off x="2992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29" name="Line 1747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0" name="Line 17475"/>
                <p:cNvSpPr>
                  <a:spLocks noChangeShapeType="1"/>
                </p:cNvSpPr>
                <p:nvPr/>
              </p:nvSpPr>
              <p:spPr bwMode="auto">
                <a:xfrm flipH="1">
                  <a:off x="273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1" name="Line 17476"/>
                <p:cNvSpPr>
                  <a:spLocks noChangeShapeType="1"/>
                </p:cNvSpPr>
                <p:nvPr/>
              </p:nvSpPr>
              <p:spPr bwMode="auto">
                <a:xfrm flipH="1" flipV="1">
                  <a:off x="239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2" name="Line 17477"/>
                <p:cNvSpPr>
                  <a:spLocks noChangeShapeType="1"/>
                </p:cNvSpPr>
                <p:nvPr/>
              </p:nvSpPr>
              <p:spPr bwMode="auto">
                <a:xfrm flipH="1">
                  <a:off x="239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3" name="Line 17478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4" name="Line 17479"/>
                <p:cNvSpPr>
                  <a:spLocks noChangeShapeType="1"/>
                </p:cNvSpPr>
                <p:nvPr/>
              </p:nvSpPr>
              <p:spPr bwMode="auto">
                <a:xfrm flipH="1">
                  <a:off x="2616" y="152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5" name="Line 17480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6" name="Line 17481"/>
                <p:cNvSpPr>
                  <a:spLocks noChangeShapeType="1"/>
                </p:cNvSpPr>
                <p:nvPr/>
              </p:nvSpPr>
              <p:spPr bwMode="auto">
                <a:xfrm flipH="1">
                  <a:off x="330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7" name="Line 1748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8" name="Line 17483"/>
                <p:cNvSpPr>
                  <a:spLocks noChangeShapeType="1"/>
                </p:cNvSpPr>
                <p:nvPr/>
              </p:nvSpPr>
              <p:spPr bwMode="auto">
                <a:xfrm flipH="1">
                  <a:off x="3026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39" name="Line 17484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0" name="Line 17485"/>
                <p:cNvSpPr>
                  <a:spLocks noChangeShapeType="1"/>
                </p:cNvSpPr>
                <p:nvPr/>
              </p:nvSpPr>
              <p:spPr bwMode="auto">
                <a:xfrm flipH="1">
                  <a:off x="331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1" name="Line 17486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2" name="Line 17487"/>
                <p:cNvSpPr>
                  <a:spLocks noChangeShapeType="1"/>
                </p:cNvSpPr>
                <p:nvPr/>
              </p:nvSpPr>
              <p:spPr bwMode="auto">
                <a:xfrm flipH="1">
                  <a:off x="317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3" name="Line 1748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4" name="Line 17489"/>
                <p:cNvSpPr>
                  <a:spLocks noChangeShapeType="1"/>
                </p:cNvSpPr>
                <p:nvPr/>
              </p:nvSpPr>
              <p:spPr bwMode="auto">
                <a:xfrm flipH="1">
                  <a:off x="289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5" name="Line 174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6" name="Line 17491"/>
                <p:cNvSpPr>
                  <a:spLocks noChangeShapeType="1"/>
                </p:cNvSpPr>
                <p:nvPr/>
              </p:nvSpPr>
              <p:spPr bwMode="auto">
                <a:xfrm flipH="1">
                  <a:off x="2876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7" name="Line 17492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8" name="Line 17493"/>
                <p:cNvSpPr>
                  <a:spLocks noChangeShapeType="1"/>
                </p:cNvSpPr>
                <p:nvPr/>
              </p:nvSpPr>
              <p:spPr bwMode="auto">
                <a:xfrm flipH="1">
                  <a:off x="2595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49" name="Line 17494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0" name="Line 17495"/>
                <p:cNvSpPr>
                  <a:spLocks noChangeShapeType="1"/>
                </p:cNvSpPr>
                <p:nvPr/>
              </p:nvSpPr>
              <p:spPr bwMode="auto">
                <a:xfrm flipH="1">
                  <a:off x="3279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1" name="Line 17496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2" name="Line 17497"/>
                <p:cNvSpPr>
                  <a:spLocks noChangeShapeType="1"/>
                </p:cNvSpPr>
                <p:nvPr/>
              </p:nvSpPr>
              <p:spPr bwMode="auto">
                <a:xfrm flipH="1">
                  <a:off x="3334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3" name="Line 1749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4" name="Line 17499"/>
                <p:cNvSpPr>
                  <a:spLocks noChangeShapeType="1"/>
                </p:cNvSpPr>
                <p:nvPr/>
              </p:nvSpPr>
              <p:spPr bwMode="auto">
                <a:xfrm flipH="1">
                  <a:off x="2910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5" name="Line 17500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48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6" name="Line 17501"/>
                <p:cNvSpPr>
                  <a:spLocks noChangeShapeType="1"/>
                </p:cNvSpPr>
                <p:nvPr/>
              </p:nvSpPr>
              <p:spPr bwMode="auto">
                <a:xfrm flipH="1">
                  <a:off x="2691" y="148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7" name="Line 175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8" name="Line 17503"/>
                <p:cNvSpPr>
                  <a:spLocks noChangeShapeType="1"/>
                </p:cNvSpPr>
                <p:nvPr/>
              </p:nvSpPr>
              <p:spPr bwMode="auto">
                <a:xfrm flipH="1">
                  <a:off x="3013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59" name="Line 17504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0" name="Line 17505"/>
                <p:cNvSpPr>
                  <a:spLocks noChangeShapeType="1"/>
                </p:cNvSpPr>
                <p:nvPr/>
              </p:nvSpPr>
              <p:spPr bwMode="auto">
                <a:xfrm flipH="1">
                  <a:off x="2992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1" name="Line 17506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2" name="Line 17507"/>
                <p:cNvSpPr>
                  <a:spLocks noChangeShapeType="1"/>
                </p:cNvSpPr>
                <p:nvPr/>
              </p:nvSpPr>
              <p:spPr bwMode="auto">
                <a:xfrm flipH="1">
                  <a:off x="2876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3" name="Line 17508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4" name="Line 17509"/>
                <p:cNvSpPr>
                  <a:spLocks noChangeShapeType="1"/>
                </p:cNvSpPr>
                <p:nvPr/>
              </p:nvSpPr>
              <p:spPr bwMode="auto">
                <a:xfrm flipH="1">
                  <a:off x="2732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5" name="Line 17510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6" name="Line 17511"/>
                <p:cNvSpPr>
                  <a:spLocks noChangeShapeType="1"/>
                </p:cNvSpPr>
                <p:nvPr/>
              </p:nvSpPr>
              <p:spPr bwMode="auto">
                <a:xfrm flipH="1">
                  <a:off x="3320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7" name="Line 17512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8" name="Line 17513"/>
                <p:cNvSpPr>
                  <a:spLocks noChangeShapeType="1"/>
                </p:cNvSpPr>
                <p:nvPr/>
              </p:nvSpPr>
              <p:spPr bwMode="auto">
                <a:xfrm flipH="1">
                  <a:off x="3279" y="209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69" name="Line 1751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0" name="Line 17515"/>
                <p:cNvSpPr>
                  <a:spLocks noChangeShapeType="1"/>
                </p:cNvSpPr>
                <p:nvPr/>
              </p:nvSpPr>
              <p:spPr bwMode="auto">
                <a:xfrm flipH="1">
                  <a:off x="289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1" name="Line 17516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2" name="Line 17517"/>
                <p:cNvSpPr>
                  <a:spLocks noChangeShapeType="1"/>
                </p:cNvSpPr>
                <p:nvPr/>
              </p:nvSpPr>
              <p:spPr bwMode="auto">
                <a:xfrm flipH="1">
                  <a:off x="3013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3" name="Line 1751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4" name="Line 17519"/>
                <p:cNvSpPr>
                  <a:spLocks noChangeShapeType="1"/>
                </p:cNvSpPr>
                <p:nvPr/>
              </p:nvSpPr>
              <p:spPr bwMode="auto">
                <a:xfrm flipH="1">
                  <a:off x="269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5" name="Line 1752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6" name="Line 17521"/>
                <p:cNvSpPr>
                  <a:spLocks noChangeShapeType="1"/>
                </p:cNvSpPr>
                <p:nvPr/>
              </p:nvSpPr>
              <p:spPr bwMode="auto">
                <a:xfrm flipH="1">
                  <a:off x="2842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7" name="Line 17522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678" name="Line 17523"/>
                <p:cNvSpPr>
                  <a:spLocks noChangeShapeType="1"/>
                </p:cNvSpPr>
                <p:nvPr/>
              </p:nvSpPr>
              <p:spPr bwMode="auto">
                <a:xfrm flipH="1">
                  <a:off x="290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6" name="Group 17725"/>
              <p:cNvGrpSpPr>
                <a:grpSpLocks/>
              </p:cNvGrpSpPr>
              <p:nvPr/>
            </p:nvGrpSpPr>
            <p:grpSpPr bwMode="auto">
              <a:xfrm>
                <a:off x="2383" y="1440"/>
                <a:ext cx="1122" cy="787"/>
                <a:chOff x="2383" y="1440"/>
                <a:chExt cx="1122" cy="787"/>
              </a:xfrm>
            </p:grpSpPr>
            <p:sp>
              <p:nvSpPr>
                <p:cNvPr id="52279" name="Line 1752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19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0" name="Line 17526"/>
                <p:cNvSpPr>
                  <a:spLocks noChangeShapeType="1"/>
                </p:cNvSpPr>
                <p:nvPr/>
              </p:nvSpPr>
              <p:spPr bwMode="auto">
                <a:xfrm flipH="1">
                  <a:off x="2917" y="219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1" name="Line 1752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2" name="Line 17528"/>
                <p:cNvSpPr>
                  <a:spLocks noChangeShapeType="1"/>
                </p:cNvSpPr>
                <p:nvPr/>
              </p:nvSpPr>
              <p:spPr bwMode="auto">
                <a:xfrm flipH="1">
                  <a:off x="289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3" name="Line 17529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4" name="Line 17530"/>
                <p:cNvSpPr>
                  <a:spLocks noChangeShapeType="1"/>
                </p:cNvSpPr>
                <p:nvPr/>
              </p:nvSpPr>
              <p:spPr bwMode="auto">
                <a:xfrm flipH="1">
                  <a:off x="257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5" name="Line 17531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6" name="Line 17532"/>
                <p:cNvSpPr>
                  <a:spLocks noChangeShapeType="1"/>
                </p:cNvSpPr>
                <p:nvPr/>
              </p:nvSpPr>
              <p:spPr bwMode="auto">
                <a:xfrm flipH="1">
                  <a:off x="2650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7" name="Line 17533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8" name="Line 17534"/>
                <p:cNvSpPr>
                  <a:spLocks noChangeShapeType="1"/>
                </p:cNvSpPr>
                <p:nvPr/>
              </p:nvSpPr>
              <p:spPr bwMode="auto">
                <a:xfrm flipH="1">
                  <a:off x="294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89" name="Line 175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0" name="Line 17536"/>
                <p:cNvSpPr>
                  <a:spLocks noChangeShapeType="1"/>
                </p:cNvSpPr>
                <p:nvPr/>
              </p:nvSpPr>
              <p:spPr bwMode="auto">
                <a:xfrm flipH="1">
                  <a:off x="297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1" name="Line 17537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2" name="Line 17538"/>
                <p:cNvSpPr>
                  <a:spLocks noChangeShapeType="1"/>
                </p:cNvSpPr>
                <p:nvPr/>
              </p:nvSpPr>
              <p:spPr bwMode="auto">
                <a:xfrm flipH="1">
                  <a:off x="314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3" name="Line 17539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4" name="Line 17540"/>
                <p:cNvSpPr>
                  <a:spLocks noChangeShapeType="1"/>
                </p:cNvSpPr>
                <p:nvPr/>
              </p:nvSpPr>
              <p:spPr bwMode="auto">
                <a:xfrm flipH="1">
                  <a:off x="3074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5" name="Line 17541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6" name="Line 17542"/>
                <p:cNvSpPr>
                  <a:spLocks noChangeShapeType="1"/>
                </p:cNvSpPr>
                <p:nvPr/>
              </p:nvSpPr>
              <p:spPr bwMode="auto">
                <a:xfrm flipH="1">
                  <a:off x="263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7" name="Line 1754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8" name="Line 17544"/>
                <p:cNvSpPr>
                  <a:spLocks noChangeShapeType="1"/>
                </p:cNvSpPr>
                <p:nvPr/>
              </p:nvSpPr>
              <p:spPr bwMode="auto">
                <a:xfrm flipH="1">
                  <a:off x="2650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99" name="Line 17545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0" name="Line 17546"/>
                <p:cNvSpPr>
                  <a:spLocks noChangeShapeType="1"/>
                </p:cNvSpPr>
                <p:nvPr/>
              </p:nvSpPr>
              <p:spPr bwMode="auto">
                <a:xfrm flipH="1">
                  <a:off x="280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1" name="Line 17547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2" name="Line 17548"/>
                <p:cNvSpPr>
                  <a:spLocks noChangeShapeType="1"/>
                </p:cNvSpPr>
                <p:nvPr/>
              </p:nvSpPr>
              <p:spPr bwMode="auto">
                <a:xfrm flipH="1">
                  <a:off x="2965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3" name="Line 17549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4" name="Line 17550"/>
                <p:cNvSpPr>
                  <a:spLocks noChangeShapeType="1"/>
                </p:cNvSpPr>
                <p:nvPr/>
              </p:nvSpPr>
              <p:spPr bwMode="auto">
                <a:xfrm flipH="1">
                  <a:off x="295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5" name="Line 17551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6" name="Line 17552"/>
                <p:cNvSpPr>
                  <a:spLocks noChangeShapeType="1"/>
                </p:cNvSpPr>
                <p:nvPr/>
              </p:nvSpPr>
              <p:spPr bwMode="auto">
                <a:xfrm flipH="1">
                  <a:off x="2814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7" name="Line 1755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8" name="Line 17554"/>
                <p:cNvSpPr>
                  <a:spLocks noChangeShapeType="1"/>
                </p:cNvSpPr>
                <p:nvPr/>
              </p:nvSpPr>
              <p:spPr bwMode="auto">
                <a:xfrm flipH="1">
                  <a:off x="2910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09" name="Line 17555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0" name="Line 17556"/>
                <p:cNvSpPr>
                  <a:spLocks noChangeShapeType="1"/>
                </p:cNvSpPr>
                <p:nvPr/>
              </p:nvSpPr>
              <p:spPr bwMode="auto">
                <a:xfrm flipH="1">
                  <a:off x="2787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1" name="Line 17557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2" name="Line 17558"/>
                <p:cNvSpPr>
                  <a:spLocks noChangeShapeType="1"/>
                </p:cNvSpPr>
                <p:nvPr/>
              </p:nvSpPr>
              <p:spPr bwMode="auto">
                <a:xfrm flipH="1">
                  <a:off x="3191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3" name="Line 17559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4" name="Line 17560"/>
                <p:cNvSpPr>
                  <a:spLocks noChangeShapeType="1"/>
                </p:cNvSpPr>
                <p:nvPr/>
              </p:nvSpPr>
              <p:spPr bwMode="auto">
                <a:xfrm flipH="1">
                  <a:off x="2746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5" name="Line 17561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6" name="Line 17562"/>
                <p:cNvSpPr>
                  <a:spLocks noChangeShapeType="1"/>
                </p:cNvSpPr>
                <p:nvPr/>
              </p:nvSpPr>
              <p:spPr bwMode="auto">
                <a:xfrm flipH="1">
                  <a:off x="2794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7" name="Line 17563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8" name="Line 17564"/>
                <p:cNvSpPr>
                  <a:spLocks noChangeShapeType="1"/>
                </p:cNvSpPr>
                <p:nvPr/>
              </p:nvSpPr>
              <p:spPr bwMode="auto">
                <a:xfrm flipH="1">
                  <a:off x="2780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19" name="Line 17565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0" name="Line 17566"/>
                <p:cNvSpPr>
                  <a:spLocks noChangeShapeType="1"/>
                </p:cNvSpPr>
                <p:nvPr/>
              </p:nvSpPr>
              <p:spPr bwMode="auto">
                <a:xfrm flipH="1">
                  <a:off x="3013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1" name="Line 175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2" name="Line 17568"/>
                <p:cNvSpPr>
                  <a:spLocks noChangeShapeType="1"/>
                </p:cNvSpPr>
                <p:nvPr/>
              </p:nvSpPr>
              <p:spPr bwMode="auto">
                <a:xfrm flipH="1">
                  <a:off x="282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3" name="Line 17569"/>
                <p:cNvSpPr>
                  <a:spLocks noChangeShapeType="1"/>
                </p:cNvSpPr>
                <p:nvPr/>
              </p:nvSpPr>
              <p:spPr bwMode="auto">
                <a:xfrm flipH="1" flipV="1">
                  <a:off x="347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4" name="Line 17570"/>
                <p:cNvSpPr>
                  <a:spLocks noChangeShapeType="1"/>
                </p:cNvSpPr>
                <p:nvPr/>
              </p:nvSpPr>
              <p:spPr bwMode="auto">
                <a:xfrm flipH="1">
                  <a:off x="347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5" name="Line 17571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6" name="Line 17572"/>
                <p:cNvSpPr>
                  <a:spLocks noChangeShapeType="1"/>
                </p:cNvSpPr>
                <p:nvPr/>
              </p:nvSpPr>
              <p:spPr bwMode="auto">
                <a:xfrm flipH="1">
                  <a:off x="313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7" name="Line 17573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8" name="Line 17574"/>
                <p:cNvSpPr>
                  <a:spLocks noChangeShapeType="1"/>
                </p:cNvSpPr>
                <p:nvPr/>
              </p:nvSpPr>
              <p:spPr bwMode="auto">
                <a:xfrm flipH="1">
                  <a:off x="280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29" name="Line 17575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0" name="Line 17576"/>
                <p:cNvSpPr>
                  <a:spLocks noChangeShapeType="1"/>
                </p:cNvSpPr>
                <p:nvPr/>
              </p:nvSpPr>
              <p:spPr bwMode="auto">
                <a:xfrm flipH="1">
                  <a:off x="331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1" name="Line 17577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2" name="Line 17578"/>
                <p:cNvSpPr>
                  <a:spLocks noChangeShapeType="1"/>
                </p:cNvSpPr>
                <p:nvPr/>
              </p:nvSpPr>
              <p:spPr bwMode="auto">
                <a:xfrm flipH="1">
                  <a:off x="2951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3" name="Line 1757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4" name="Line 17580"/>
                <p:cNvSpPr>
                  <a:spLocks noChangeShapeType="1"/>
                </p:cNvSpPr>
                <p:nvPr/>
              </p:nvSpPr>
              <p:spPr bwMode="auto">
                <a:xfrm flipH="1">
                  <a:off x="2828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5" name="Line 175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6" name="Line 17582"/>
                <p:cNvSpPr>
                  <a:spLocks noChangeShapeType="1"/>
                </p:cNvSpPr>
                <p:nvPr/>
              </p:nvSpPr>
              <p:spPr bwMode="auto">
                <a:xfrm flipH="1">
                  <a:off x="2944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7" name="Line 175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8" name="Line 17584"/>
                <p:cNvSpPr>
                  <a:spLocks noChangeShapeType="1"/>
                </p:cNvSpPr>
                <p:nvPr/>
              </p:nvSpPr>
              <p:spPr bwMode="auto">
                <a:xfrm flipH="1">
                  <a:off x="2883" y="209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39" name="Line 17585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0" name="Line 17586"/>
                <p:cNvSpPr>
                  <a:spLocks noChangeShapeType="1"/>
                </p:cNvSpPr>
                <p:nvPr/>
              </p:nvSpPr>
              <p:spPr bwMode="auto">
                <a:xfrm flipH="1">
                  <a:off x="2719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1" name="Line 175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2" name="Line 17588"/>
                <p:cNvSpPr>
                  <a:spLocks noChangeShapeType="1"/>
                </p:cNvSpPr>
                <p:nvPr/>
              </p:nvSpPr>
              <p:spPr bwMode="auto">
                <a:xfrm flipH="1">
                  <a:off x="299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3" name="Line 1758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4" name="Line 17590"/>
                <p:cNvSpPr>
                  <a:spLocks noChangeShapeType="1"/>
                </p:cNvSpPr>
                <p:nvPr/>
              </p:nvSpPr>
              <p:spPr bwMode="auto">
                <a:xfrm flipH="1">
                  <a:off x="2937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5" name="Line 1759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6" name="Line 17592"/>
                <p:cNvSpPr>
                  <a:spLocks noChangeShapeType="1"/>
                </p:cNvSpPr>
                <p:nvPr/>
              </p:nvSpPr>
              <p:spPr bwMode="auto">
                <a:xfrm flipH="1">
                  <a:off x="2951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7" name="Line 1759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8" name="Line 17594"/>
                <p:cNvSpPr>
                  <a:spLocks noChangeShapeType="1"/>
                </p:cNvSpPr>
                <p:nvPr/>
              </p:nvSpPr>
              <p:spPr bwMode="auto">
                <a:xfrm flipH="1">
                  <a:off x="2650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49" name="Line 1759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0" name="Line 17596"/>
                <p:cNvSpPr>
                  <a:spLocks noChangeShapeType="1"/>
                </p:cNvSpPr>
                <p:nvPr/>
              </p:nvSpPr>
              <p:spPr bwMode="auto">
                <a:xfrm flipH="1">
                  <a:off x="2978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1" name="Line 17597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2" name="Line 17598"/>
                <p:cNvSpPr>
                  <a:spLocks noChangeShapeType="1"/>
                </p:cNvSpPr>
                <p:nvPr/>
              </p:nvSpPr>
              <p:spPr bwMode="auto">
                <a:xfrm flipH="1">
                  <a:off x="2842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3" name="Line 17599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214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4" name="Line 17600"/>
                <p:cNvSpPr>
                  <a:spLocks noChangeShapeType="1"/>
                </p:cNvSpPr>
                <p:nvPr/>
              </p:nvSpPr>
              <p:spPr bwMode="auto">
                <a:xfrm flipH="1">
                  <a:off x="3047" y="214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5" name="Line 17601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6" name="Line 17602"/>
                <p:cNvSpPr>
                  <a:spLocks noChangeShapeType="1"/>
                </p:cNvSpPr>
                <p:nvPr/>
              </p:nvSpPr>
              <p:spPr bwMode="auto">
                <a:xfrm flipH="1">
                  <a:off x="317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7" name="Line 17603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8" name="Line 17604"/>
                <p:cNvSpPr>
                  <a:spLocks noChangeShapeType="1"/>
                </p:cNvSpPr>
                <p:nvPr/>
              </p:nvSpPr>
              <p:spPr bwMode="auto">
                <a:xfrm flipH="1">
                  <a:off x="2725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59" name="Line 1760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0" name="Line 17606"/>
                <p:cNvSpPr>
                  <a:spLocks noChangeShapeType="1"/>
                </p:cNvSpPr>
                <p:nvPr/>
              </p:nvSpPr>
              <p:spPr bwMode="auto">
                <a:xfrm flipH="1">
                  <a:off x="2835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1" name="Line 1760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2" name="Line 17608"/>
                <p:cNvSpPr>
                  <a:spLocks noChangeShapeType="1"/>
                </p:cNvSpPr>
                <p:nvPr/>
              </p:nvSpPr>
              <p:spPr bwMode="auto">
                <a:xfrm flipH="1">
                  <a:off x="297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3" name="Line 176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4" name="Line 17610"/>
                <p:cNvSpPr>
                  <a:spLocks noChangeShapeType="1"/>
                </p:cNvSpPr>
                <p:nvPr/>
              </p:nvSpPr>
              <p:spPr bwMode="auto">
                <a:xfrm flipH="1">
                  <a:off x="2965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5" name="Line 17611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6" name="Line 17612"/>
                <p:cNvSpPr>
                  <a:spLocks noChangeShapeType="1"/>
                </p:cNvSpPr>
                <p:nvPr/>
              </p:nvSpPr>
              <p:spPr bwMode="auto">
                <a:xfrm flipH="1">
                  <a:off x="2924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7" name="Line 176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8" name="Line 17614"/>
                <p:cNvSpPr>
                  <a:spLocks noChangeShapeType="1"/>
                </p:cNvSpPr>
                <p:nvPr/>
              </p:nvSpPr>
              <p:spPr bwMode="auto">
                <a:xfrm flipH="1">
                  <a:off x="282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69" name="Line 17615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0" name="Line 17616"/>
                <p:cNvSpPr>
                  <a:spLocks noChangeShapeType="1"/>
                </p:cNvSpPr>
                <p:nvPr/>
              </p:nvSpPr>
              <p:spPr bwMode="auto">
                <a:xfrm flipH="1">
                  <a:off x="308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1" name="Line 17617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2" name="Line 17618"/>
                <p:cNvSpPr>
                  <a:spLocks noChangeShapeType="1"/>
                </p:cNvSpPr>
                <p:nvPr/>
              </p:nvSpPr>
              <p:spPr bwMode="auto">
                <a:xfrm flipH="1">
                  <a:off x="312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3" name="Line 17619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4" name="Line 17620"/>
                <p:cNvSpPr>
                  <a:spLocks noChangeShapeType="1"/>
                </p:cNvSpPr>
                <p:nvPr/>
              </p:nvSpPr>
              <p:spPr bwMode="auto">
                <a:xfrm flipH="1">
                  <a:off x="3170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5" name="Line 176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6" name="Line 17622"/>
                <p:cNvSpPr>
                  <a:spLocks noChangeShapeType="1"/>
                </p:cNvSpPr>
                <p:nvPr/>
              </p:nvSpPr>
              <p:spPr bwMode="auto">
                <a:xfrm flipH="1">
                  <a:off x="298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7" name="Line 17623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8" name="Line 17624"/>
                <p:cNvSpPr>
                  <a:spLocks noChangeShapeType="1"/>
                </p:cNvSpPr>
                <p:nvPr/>
              </p:nvSpPr>
              <p:spPr bwMode="auto">
                <a:xfrm flipH="1">
                  <a:off x="269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79" name="Line 17625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0" name="Line 17626"/>
                <p:cNvSpPr>
                  <a:spLocks noChangeShapeType="1"/>
                </p:cNvSpPr>
                <p:nvPr/>
              </p:nvSpPr>
              <p:spPr bwMode="auto">
                <a:xfrm flipH="1">
                  <a:off x="3286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1" name="Line 17627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2" name="Line 17628"/>
                <p:cNvSpPr>
                  <a:spLocks noChangeShapeType="1"/>
                </p:cNvSpPr>
                <p:nvPr/>
              </p:nvSpPr>
              <p:spPr bwMode="auto">
                <a:xfrm flipH="1">
                  <a:off x="3266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3" name="Line 17629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4" name="Line 17630"/>
                <p:cNvSpPr>
                  <a:spLocks noChangeShapeType="1"/>
                </p:cNvSpPr>
                <p:nvPr/>
              </p:nvSpPr>
              <p:spPr bwMode="auto">
                <a:xfrm flipH="1">
                  <a:off x="308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5" name="Line 17631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6" name="Line 17632"/>
                <p:cNvSpPr>
                  <a:spLocks noChangeShapeType="1"/>
                </p:cNvSpPr>
                <p:nvPr/>
              </p:nvSpPr>
              <p:spPr bwMode="auto">
                <a:xfrm flipH="1">
                  <a:off x="2876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7" name="Line 176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8" name="Line 17634"/>
                <p:cNvSpPr>
                  <a:spLocks noChangeShapeType="1"/>
                </p:cNvSpPr>
                <p:nvPr/>
              </p:nvSpPr>
              <p:spPr bwMode="auto">
                <a:xfrm flipH="1">
                  <a:off x="3054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89" name="Line 17635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0" name="Line 17636"/>
                <p:cNvSpPr>
                  <a:spLocks noChangeShapeType="1"/>
                </p:cNvSpPr>
                <p:nvPr/>
              </p:nvSpPr>
              <p:spPr bwMode="auto">
                <a:xfrm flipH="1">
                  <a:off x="2643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1" name="Line 17637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2" name="Line 17638"/>
                <p:cNvSpPr>
                  <a:spLocks noChangeShapeType="1"/>
                </p:cNvSpPr>
                <p:nvPr/>
              </p:nvSpPr>
              <p:spPr bwMode="auto">
                <a:xfrm flipH="1">
                  <a:off x="314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3" name="Line 17639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4" name="Line 17640"/>
                <p:cNvSpPr>
                  <a:spLocks noChangeShapeType="1"/>
                </p:cNvSpPr>
                <p:nvPr/>
              </p:nvSpPr>
              <p:spPr bwMode="auto">
                <a:xfrm flipH="1">
                  <a:off x="309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5" name="Line 17641"/>
                <p:cNvSpPr>
                  <a:spLocks noChangeShapeType="1"/>
                </p:cNvSpPr>
                <p:nvPr/>
              </p:nvSpPr>
              <p:spPr bwMode="auto">
                <a:xfrm flipH="1" flipV="1">
                  <a:off x="340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6" name="Line 17642"/>
                <p:cNvSpPr>
                  <a:spLocks noChangeShapeType="1"/>
                </p:cNvSpPr>
                <p:nvPr/>
              </p:nvSpPr>
              <p:spPr bwMode="auto">
                <a:xfrm flipH="1">
                  <a:off x="340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7" name="Line 17643"/>
                <p:cNvSpPr>
                  <a:spLocks noChangeShapeType="1"/>
                </p:cNvSpPr>
                <p:nvPr/>
              </p:nvSpPr>
              <p:spPr bwMode="auto">
                <a:xfrm flipH="1" flipV="1">
                  <a:off x="2383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8" name="Line 17644"/>
                <p:cNvSpPr>
                  <a:spLocks noChangeShapeType="1"/>
                </p:cNvSpPr>
                <p:nvPr/>
              </p:nvSpPr>
              <p:spPr bwMode="auto">
                <a:xfrm flipH="1">
                  <a:off x="2383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399" name="Line 17645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0" name="Line 17646"/>
                <p:cNvSpPr>
                  <a:spLocks noChangeShapeType="1"/>
                </p:cNvSpPr>
                <p:nvPr/>
              </p:nvSpPr>
              <p:spPr bwMode="auto">
                <a:xfrm flipH="1">
                  <a:off x="3334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1" name="Line 17647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2" name="Line 17648"/>
                <p:cNvSpPr>
                  <a:spLocks noChangeShapeType="1"/>
                </p:cNvSpPr>
                <p:nvPr/>
              </p:nvSpPr>
              <p:spPr bwMode="auto">
                <a:xfrm flipH="1">
                  <a:off x="3122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3" name="Line 1764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4" name="Line 17650"/>
                <p:cNvSpPr>
                  <a:spLocks noChangeShapeType="1"/>
                </p:cNvSpPr>
                <p:nvPr/>
              </p:nvSpPr>
              <p:spPr bwMode="auto">
                <a:xfrm flipH="1">
                  <a:off x="296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5" name="Line 17651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6" name="Line 17652"/>
                <p:cNvSpPr>
                  <a:spLocks noChangeShapeType="1"/>
                </p:cNvSpPr>
                <p:nvPr/>
              </p:nvSpPr>
              <p:spPr bwMode="auto">
                <a:xfrm flipH="1">
                  <a:off x="3238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7" name="Line 17653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8" name="Line 17654"/>
                <p:cNvSpPr>
                  <a:spLocks noChangeShapeType="1"/>
                </p:cNvSpPr>
                <p:nvPr/>
              </p:nvSpPr>
              <p:spPr bwMode="auto">
                <a:xfrm flipH="1">
                  <a:off x="321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09" name="Line 17655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0" name="Line 17656"/>
                <p:cNvSpPr>
                  <a:spLocks noChangeShapeType="1"/>
                </p:cNvSpPr>
                <p:nvPr/>
              </p:nvSpPr>
              <p:spPr bwMode="auto">
                <a:xfrm flipH="1">
                  <a:off x="3163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1" name="Line 17657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2" name="Line 17658"/>
                <p:cNvSpPr>
                  <a:spLocks noChangeShapeType="1"/>
                </p:cNvSpPr>
                <p:nvPr/>
              </p:nvSpPr>
              <p:spPr bwMode="auto">
                <a:xfrm flipH="1">
                  <a:off x="316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3" name="Line 17659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4" name="Line 17660"/>
                <p:cNvSpPr>
                  <a:spLocks noChangeShapeType="1"/>
                </p:cNvSpPr>
                <p:nvPr/>
              </p:nvSpPr>
              <p:spPr bwMode="auto">
                <a:xfrm flipH="1">
                  <a:off x="257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5" name="Line 17661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6" name="Line 17662"/>
                <p:cNvSpPr>
                  <a:spLocks noChangeShapeType="1"/>
                </p:cNvSpPr>
                <p:nvPr/>
              </p:nvSpPr>
              <p:spPr bwMode="auto">
                <a:xfrm flipH="1">
                  <a:off x="3115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7" name="Line 176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8" name="Line 17664"/>
                <p:cNvSpPr>
                  <a:spLocks noChangeShapeType="1"/>
                </p:cNvSpPr>
                <p:nvPr/>
              </p:nvSpPr>
              <p:spPr bwMode="auto">
                <a:xfrm flipH="1">
                  <a:off x="2650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19" name="Line 17665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0" name="Line 17666"/>
                <p:cNvSpPr>
                  <a:spLocks noChangeShapeType="1"/>
                </p:cNvSpPr>
                <p:nvPr/>
              </p:nvSpPr>
              <p:spPr bwMode="auto">
                <a:xfrm flipH="1">
                  <a:off x="2944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1" name="Line 176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2" name="Line 17668"/>
                <p:cNvSpPr>
                  <a:spLocks noChangeShapeType="1"/>
                </p:cNvSpPr>
                <p:nvPr/>
              </p:nvSpPr>
              <p:spPr bwMode="auto">
                <a:xfrm flipH="1">
                  <a:off x="288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3" name="Line 1766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44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4" name="Line 17670"/>
                <p:cNvSpPr>
                  <a:spLocks noChangeShapeType="1"/>
                </p:cNvSpPr>
                <p:nvPr/>
              </p:nvSpPr>
              <p:spPr bwMode="auto">
                <a:xfrm flipH="1">
                  <a:off x="2780" y="144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5" name="Line 176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6" name="Line 17672"/>
                <p:cNvSpPr>
                  <a:spLocks noChangeShapeType="1"/>
                </p:cNvSpPr>
                <p:nvPr/>
              </p:nvSpPr>
              <p:spPr bwMode="auto">
                <a:xfrm flipH="1">
                  <a:off x="295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7" name="Line 17673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8" name="Line 17674"/>
                <p:cNvSpPr>
                  <a:spLocks noChangeShapeType="1"/>
                </p:cNvSpPr>
                <p:nvPr/>
              </p:nvSpPr>
              <p:spPr bwMode="auto">
                <a:xfrm flipH="1">
                  <a:off x="329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29" name="Line 17675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0" name="Line 17676"/>
                <p:cNvSpPr>
                  <a:spLocks noChangeShapeType="1"/>
                </p:cNvSpPr>
                <p:nvPr/>
              </p:nvSpPr>
              <p:spPr bwMode="auto">
                <a:xfrm flipH="1">
                  <a:off x="2787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1" name="Line 1767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2" name="Line 17678"/>
                <p:cNvSpPr>
                  <a:spLocks noChangeShapeType="1"/>
                </p:cNvSpPr>
                <p:nvPr/>
              </p:nvSpPr>
              <p:spPr bwMode="auto">
                <a:xfrm flipH="1">
                  <a:off x="2910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3" name="Line 176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4" name="Line 17680"/>
                <p:cNvSpPr>
                  <a:spLocks noChangeShapeType="1"/>
                </p:cNvSpPr>
                <p:nvPr/>
              </p:nvSpPr>
              <p:spPr bwMode="auto">
                <a:xfrm flipH="1">
                  <a:off x="276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5" name="Line 176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6" name="Line 17682"/>
                <p:cNvSpPr>
                  <a:spLocks noChangeShapeType="1"/>
                </p:cNvSpPr>
                <p:nvPr/>
              </p:nvSpPr>
              <p:spPr bwMode="auto">
                <a:xfrm flipH="1">
                  <a:off x="2985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7" name="Line 17683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8" name="Line 17684"/>
                <p:cNvSpPr>
                  <a:spLocks noChangeShapeType="1"/>
                </p:cNvSpPr>
                <p:nvPr/>
              </p:nvSpPr>
              <p:spPr bwMode="auto">
                <a:xfrm flipH="1">
                  <a:off x="3375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39" name="Line 17685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0" name="Line 17686"/>
                <p:cNvSpPr>
                  <a:spLocks noChangeShapeType="1"/>
                </p:cNvSpPr>
                <p:nvPr/>
              </p:nvSpPr>
              <p:spPr bwMode="auto">
                <a:xfrm flipH="1">
                  <a:off x="286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1" name="Line 17687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2" name="Line 17688"/>
                <p:cNvSpPr>
                  <a:spLocks noChangeShapeType="1"/>
                </p:cNvSpPr>
                <p:nvPr/>
              </p:nvSpPr>
              <p:spPr bwMode="auto">
                <a:xfrm flipH="1">
                  <a:off x="3006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3" name="Line 17689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4" name="Line 17690"/>
                <p:cNvSpPr>
                  <a:spLocks noChangeShapeType="1"/>
                </p:cNvSpPr>
                <p:nvPr/>
              </p:nvSpPr>
              <p:spPr bwMode="auto">
                <a:xfrm flipH="1">
                  <a:off x="2493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5" name="Line 1769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6" name="Line 17692"/>
                <p:cNvSpPr>
                  <a:spLocks noChangeShapeType="1"/>
                </p:cNvSpPr>
                <p:nvPr/>
              </p:nvSpPr>
              <p:spPr bwMode="auto">
                <a:xfrm flipH="1">
                  <a:off x="2773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7" name="Line 176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8" name="Line 17694"/>
                <p:cNvSpPr>
                  <a:spLocks noChangeShapeType="1"/>
                </p:cNvSpPr>
                <p:nvPr/>
              </p:nvSpPr>
              <p:spPr bwMode="auto">
                <a:xfrm flipH="1">
                  <a:off x="2869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49" name="Line 17695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0" name="Line 17696"/>
                <p:cNvSpPr>
                  <a:spLocks noChangeShapeType="1"/>
                </p:cNvSpPr>
                <p:nvPr/>
              </p:nvSpPr>
              <p:spPr bwMode="auto">
                <a:xfrm flipH="1">
                  <a:off x="3006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1" name="Line 1769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2" name="Line 17698"/>
                <p:cNvSpPr>
                  <a:spLocks noChangeShapeType="1"/>
                </p:cNvSpPr>
                <p:nvPr/>
              </p:nvSpPr>
              <p:spPr bwMode="auto">
                <a:xfrm flipH="1">
                  <a:off x="2896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3" name="Line 17699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4" name="Line 17700"/>
                <p:cNvSpPr>
                  <a:spLocks noChangeShapeType="1"/>
                </p:cNvSpPr>
                <p:nvPr/>
              </p:nvSpPr>
              <p:spPr bwMode="auto">
                <a:xfrm flipH="1">
                  <a:off x="263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5" name="Line 17701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6" name="Line 17702"/>
                <p:cNvSpPr>
                  <a:spLocks noChangeShapeType="1"/>
                </p:cNvSpPr>
                <p:nvPr/>
              </p:nvSpPr>
              <p:spPr bwMode="auto">
                <a:xfrm flipH="1">
                  <a:off x="2520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7" name="Line 17703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8" name="Line 17704"/>
                <p:cNvSpPr>
                  <a:spLocks noChangeShapeType="1"/>
                </p:cNvSpPr>
                <p:nvPr/>
              </p:nvSpPr>
              <p:spPr bwMode="auto">
                <a:xfrm flipH="1">
                  <a:off x="3074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59" name="Line 17705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0" name="Line 17706"/>
                <p:cNvSpPr>
                  <a:spLocks noChangeShapeType="1"/>
                </p:cNvSpPr>
                <p:nvPr/>
              </p:nvSpPr>
              <p:spPr bwMode="auto">
                <a:xfrm flipH="1">
                  <a:off x="2883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1" name="Line 17707"/>
                <p:cNvSpPr>
                  <a:spLocks noChangeShapeType="1"/>
                </p:cNvSpPr>
                <p:nvPr/>
              </p:nvSpPr>
              <p:spPr bwMode="auto">
                <a:xfrm flipH="1" flipV="1">
                  <a:off x="243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2" name="Line 17708"/>
                <p:cNvSpPr>
                  <a:spLocks noChangeShapeType="1"/>
                </p:cNvSpPr>
                <p:nvPr/>
              </p:nvSpPr>
              <p:spPr bwMode="auto">
                <a:xfrm flipH="1">
                  <a:off x="243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3" name="Line 17709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4" name="Line 17710"/>
                <p:cNvSpPr>
                  <a:spLocks noChangeShapeType="1"/>
                </p:cNvSpPr>
                <p:nvPr/>
              </p:nvSpPr>
              <p:spPr bwMode="auto">
                <a:xfrm flipH="1">
                  <a:off x="3238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5" name="Line 1771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6" name="Line 17712"/>
                <p:cNvSpPr>
                  <a:spLocks noChangeShapeType="1"/>
                </p:cNvSpPr>
                <p:nvPr/>
              </p:nvSpPr>
              <p:spPr bwMode="auto">
                <a:xfrm flipH="1">
                  <a:off x="2958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7" name="Line 177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8" name="Line 17714"/>
                <p:cNvSpPr>
                  <a:spLocks noChangeShapeType="1"/>
                </p:cNvSpPr>
                <p:nvPr/>
              </p:nvSpPr>
              <p:spPr bwMode="auto">
                <a:xfrm flipH="1">
                  <a:off x="288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69" name="Line 17715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70" name="Line 17716"/>
                <p:cNvSpPr>
                  <a:spLocks noChangeShapeType="1"/>
                </p:cNvSpPr>
                <p:nvPr/>
              </p:nvSpPr>
              <p:spPr bwMode="auto">
                <a:xfrm flipH="1">
                  <a:off x="278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71" name="Line 177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72" name="Line 17718"/>
                <p:cNvSpPr>
                  <a:spLocks noChangeShapeType="1"/>
                </p:cNvSpPr>
                <p:nvPr/>
              </p:nvSpPr>
              <p:spPr bwMode="auto">
                <a:xfrm flipH="1">
                  <a:off x="289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73" name="Line 17719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74" name="Line 17720"/>
                <p:cNvSpPr>
                  <a:spLocks noChangeShapeType="1"/>
                </p:cNvSpPr>
                <p:nvPr/>
              </p:nvSpPr>
              <p:spPr bwMode="auto">
                <a:xfrm flipH="1">
                  <a:off x="2493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75" name="Line 17721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76" name="Line 17722"/>
                <p:cNvSpPr>
                  <a:spLocks noChangeShapeType="1"/>
                </p:cNvSpPr>
                <p:nvPr/>
              </p:nvSpPr>
              <p:spPr bwMode="auto">
                <a:xfrm flipH="1">
                  <a:off x="336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77" name="Line 17723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478" name="Line 17724"/>
                <p:cNvSpPr>
                  <a:spLocks noChangeShapeType="1"/>
                </p:cNvSpPr>
                <p:nvPr/>
              </p:nvSpPr>
              <p:spPr bwMode="auto">
                <a:xfrm flipH="1">
                  <a:off x="314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7" name="Group 17926"/>
              <p:cNvGrpSpPr>
                <a:grpSpLocks/>
              </p:cNvGrpSpPr>
              <p:nvPr/>
            </p:nvGrpSpPr>
            <p:grpSpPr bwMode="auto">
              <a:xfrm>
                <a:off x="2404" y="1474"/>
                <a:ext cx="1087" cy="664"/>
                <a:chOff x="2404" y="1474"/>
                <a:chExt cx="1087" cy="664"/>
              </a:xfrm>
            </p:grpSpPr>
            <p:sp>
              <p:nvSpPr>
                <p:cNvPr id="52079" name="Line 17726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0" name="Line 17727"/>
                <p:cNvSpPr>
                  <a:spLocks noChangeShapeType="1"/>
                </p:cNvSpPr>
                <p:nvPr/>
              </p:nvSpPr>
              <p:spPr bwMode="auto">
                <a:xfrm flipH="1">
                  <a:off x="302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1" name="Line 1772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474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2" name="Line 17729"/>
                <p:cNvSpPr>
                  <a:spLocks noChangeShapeType="1"/>
                </p:cNvSpPr>
                <p:nvPr/>
              </p:nvSpPr>
              <p:spPr bwMode="auto">
                <a:xfrm flipH="1">
                  <a:off x="2862" y="1474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3" name="Line 17730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4" name="Line 17731"/>
                <p:cNvSpPr>
                  <a:spLocks noChangeShapeType="1"/>
                </p:cNvSpPr>
                <p:nvPr/>
              </p:nvSpPr>
              <p:spPr bwMode="auto">
                <a:xfrm flipH="1">
                  <a:off x="2719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5" name="Line 17732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6" name="Line 17733"/>
                <p:cNvSpPr>
                  <a:spLocks noChangeShapeType="1"/>
                </p:cNvSpPr>
                <p:nvPr/>
              </p:nvSpPr>
              <p:spPr bwMode="auto">
                <a:xfrm flipH="1">
                  <a:off x="280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7" name="Line 17734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8" name="Line 17735"/>
                <p:cNvSpPr>
                  <a:spLocks noChangeShapeType="1"/>
                </p:cNvSpPr>
                <p:nvPr/>
              </p:nvSpPr>
              <p:spPr bwMode="auto">
                <a:xfrm flipH="1">
                  <a:off x="282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89" name="Line 1773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0" name="Line 17737"/>
                <p:cNvSpPr>
                  <a:spLocks noChangeShapeType="1"/>
                </p:cNvSpPr>
                <p:nvPr/>
              </p:nvSpPr>
              <p:spPr bwMode="auto">
                <a:xfrm flipH="1">
                  <a:off x="286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1" name="Line 177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2" name="Line 17739"/>
                <p:cNvSpPr>
                  <a:spLocks noChangeShapeType="1"/>
                </p:cNvSpPr>
                <p:nvPr/>
              </p:nvSpPr>
              <p:spPr bwMode="auto">
                <a:xfrm flipH="1">
                  <a:off x="2855" y="206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3" name="Line 17740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4" name="Line 17741"/>
                <p:cNvSpPr>
                  <a:spLocks noChangeShapeType="1"/>
                </p:cNvSpPr>
                <p:nvPr/>
              </p:nvSpPr>
              <p:spPr bwMode="auto">
                <a:xfrm flipH="1">
                  <a:off x="246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5" name="Line 17742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6" name="Line 17743"/>
                <p:cNvSpPr>
                  <a:spLocks noChangeShapeType="1"/>
                </p:cNvSpPr>
                <p:nvPr/>
              </p:nvSpPr>
              <p:spPr bwMode="auto">
                <a:xfrm flipH="1">
                  <a:off x="244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7" name="Line 17744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8" name="Line 17745"/>
                <p:cNvSpPr>
                  <a:spLocks noChangeShapeType="1"/>
                </p:cNvSpPr>
                <p:nvPr/>
              </p:nvSpPr>
              <p:spPr bwMode="auto">
                <a:xfrm flipH="1">
                  <a:off x="249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99" name="Line 17746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0" name="Line 17747"/>
                <p:cNvSpPr>
                  <a:spLocks noChangeShapeType="1"/>
                </p:cNvSpPr>
                <p:nvPr/>
              </p:nvSpPr>
              <p:spPr bwMode="auto">
                <a:xfrm flipH="1">
                  <a:off x="275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1" name="Line 17748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2" name="Line 17749"/>
                <p:cNvSpPr>
                  <a:spLocks noChangeShapeType="1"/>
                </p:cNvSpPr>
                <p:nvPr/>
              </p:nvSpPr>
              <p:spPr bwMode="auto">
                <a:xfrm flipH="1">
                  <a:off x="2609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3" name="Line 17750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4" name="Line 17751"/>
                <p:cNvSpPr>
                  <a:spLocks noChangeShapeType="1"/>
                </p:cNvSpPr>
                <p:nvPr/>
              </p:nvSpPr>
              <p:spPr bwMode="auto">
                <a:xfrm flipH="1">
                  <a:off x="3273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5" name="Line 17752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6" name="Line 17753"/>
                <p:cNvSpPr>
                  <a:spLocks noChangeShapeType="1"/>
                </p:cNvSpPr>
                <p:nvPr/>
              </p:nvSpPr>
              <p:spPr bwMode="auto">
                <a:xfrm flipH="1">
                  <a:off x="276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7" name="Line 17754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8" name="Line 17755"/>
                <p:cNvSpPr>
                  <a:spLocks noChangeShapeType="1"/>
                </p:cNvSpPr>
                <p:nvPr/>
              </p:nvSpPr>
              <p:spPr bwMode="auto">
                <a:xfrm flipH="1">
                  <a:off x="3102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09" name="Line 17756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0" name="Line 17757"/>
                <p:cNvSpPr>
                  <a:spLocks noChangeShapeType="1"/>
                </p:cNvSpPr>
                <p:nvPr/>
              </p:nvSpPr>
              <p:spPr bwMode="auto">
                <a:xfrm flipH="1">
                  <a:off x="2664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1" name="Line 17758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2" name="Line 17759"/>
                <p:cNvSpPr>
                  <a:spLocks noChangeShapeType="1"/>
                </p:cNvSpPr>
                <p:nvPr/>
              </p:nvSpPr>
              <p:spPr bwMode="auto">
                <a:xfrm flipH="1">
                  <a:off x="3320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3" name="Line 17760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4" name="Line 17761"/>
                <p:cNvSpPr>
                  <a:spLocks noChangeShapeType="1"/>
                </p:cNvSpPr>
                <p:nvPr/>
              </p:nvSpPr>
              <p:spPr bwMode="auto">
                <a:xfrm flipH="1">
                  <a:off x="2684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5" name="Line 17762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6" name="Line 17763"/>
                <p:cNvSpPr>
                  <a:spLocks noChangeShapeType="1"/>
                </p:cNvSpPr>
                <p:nvPr/>
              </p:nvSpPr>
              <p:spPr bwMode="auto">
                <a:xfrm flipH="1">
                  <a:off x="3197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7" name="Line 1776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8" name="Line 17765"/>
                <p:cNvSpPr>
                  <a:spLocks noChangeShapeType="1"/>
                </p:cNvSpPr>
                <p:nvPr/>
              </p:nvSpPr>
              <p:spPr bwMode="auto">
                <a:xfrm flipH="1">
                  <a:off x="2917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19" name="Line 17766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0" name="Line 17767"/>
                <p:cNvSpPr>
                  <a:spLocks noChangeShapeType="1"/>
                </p:cNvSpPr>
                <p:nvPr/>
              </p:nvSpPr>
              <p:spPr bwMode="auto">
                <a:xfrm flipH="1">
                  <a:off x="2896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1" name="Line 17768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2" name="Line 17769"/>
                <p:cNvSpPr>
                  <a:spLocks noChangeShapeType="1"/>
                </p:cNvSpPr>
                <p:nvPr/>
              </p:nvSpPr>
              <p:spPr bwMode="auto">
                <a:xfrm flipH="1">
                  <a:off x="248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3" name="Line 1777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4" name="Line 17771"/>
                <p:cNvSpPr>
                  <a:spLocks noChangeShapeType="1"/>
                </p:cNvSpPr>
                <p:nvPr/>
              </p:nvSpPr>
              <p:spPr bwMode="auto">
                <a:xfrm flipH="1">
                  <a:off x="3238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5" name="Line 17772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6" name="Line 17773"/>
                <p:cNvSpPr>
                  <a:spLocks noChangeShapeType="1"/>
                </p:cNvSpPr>
                <p:nvPr/>
              </p:nvSpPr>
              <p:spPr bwMode="auto">
                <a:xfrm flipH="1">
                  <a:off x="2814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7" name="Line 1777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8" name="Line 17775"/>
                <p:cNvSpPr>
                  <a:spLocks noChangeShapeType="1"/>
                </p:cNvSpPr>
                <p:nvPr/>
              </p:nvSpPr>
              <p:spPr bwMode="auto">
                <a:xfrm flipH="1">
                  <a:off x="2917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29" name="Line 17776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0" name="Line 17777"/>
                <p:cNvSpPr>
                  <a:spLocks noChangeShapeType="1"/>
                </p:cNvSpPr>
                <p:nvPr/>
              </p:nvSpPr>
              <p:spPr bwMode="auto">
                <a:xfrm flipH="1">
                  <a:off x="311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1" name="Line 17778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2" name="Line 17779"/>
                <p:cNvSpPr>
                  <a:spLocks noChangeShapeType="1"/>
                </p:cNvSpPr>
                <p:nvPr/>
              </p:nvSpPr>
              <p:spPr bwMode="auto">
                <a:xfrm flipH="1">
                  <a:off x="330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3" name="Line 17780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4" name="Line 17781"/>
                <p:cNvSpPr>
                  <a:spLocks noChangeShapeType="1"/>
                </p:cNvSpPr>
                <p:nvPr/>
              </p:nvSpPr>
              <p:spPr bwMode="auto">
                <a:xfrm flipH="1">
                  <a:off x="2862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5" name="Line 17782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6" name="Line 17783"/>
                <p:cNvSpPr>
                  <a:spLocks noChangeShapeType="1"/>
                </p:cNvSpPr>
                <p:nvPr/>
              </p:nvSpPr>
              <p:spPr bwMode="auto">
                <a:xfrm flipH="1">
                  <a:off x="259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7" name="Line 17784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8" name="Line 17785"/>
                <p:cNvSpPr>
                  <a:spLocks noChangeShapeType="1"/>
                </p:cNvSpPr>
                <p:nvPr/>
              </p:nvSpPr>
              <p:spPr bwMode="auto">
                <a:xfrm flipH="1">
                  <a:off x="2725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39" name="Line 17786"/>
                <p:cNvSpPr>
                  <a:spLocks noChangeShapeType="1"/>
                </p:cNvSpPr>
                <p:nvPr/>
              </p:nvSpPr>
              <p:spPr bwMode="auto">
                <a:xfrm flipH="1" flipV="1">
                  <a:off x="240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0" name="Line 17787"/>
                <p:cNvSpPr>
                  <a:spLocks noChangeShapeType="1"/>
                </p:cNvSpPr>
                <p:nvPr/>
              </p:nvSpPr>
              <p:spPr bwMode="auto">
                <a:xfrm flipH="1">
                  <a:off x="2404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1" name="Line 177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2" name="Line 17789"/>
                <p:cNvSpPr>
                  <a:spLocks noChangeShapeType="1"/>
                </p:cNvSpPr>
                <p:nvPr/>
              </p:nvSpPr>
              <p:spPr bwMode="auto">
                <a:xfrm flipH="1">
                  <a:off x="2958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3" name="Line 1779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4" name="Line 17791"/>
                <p:cNvSpPr>
                  <a:spLocks noChangeShapeType="1"/>
                </p:cNvSpPr>
                <p:nvPr/>
              </p:nvSpPr>
              <p:spPr bwMode="auto">
                <a:xfrm flipH="1">
                  <a:off x="2787" y="211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5" name="Line 1779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6" name="Line 17793"/>
                <p:cNvSpPr>
                  <a:spLocks noChangeShapeType="1"/>
                </p:cNvSpPr>
                <p:nvPr/>
              </p:nvSpPr>
              <p:spPr bwMode="auto">
                <a:xfrm flipH="1">
                  <a:off x="304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7" name="Line 17794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8" name="Line 17795"/>
                <p:cNvSpPr>
                  <a:spLocks noChangeShapeType="1"/>
                </p:cNvSpPr>
                <p:nvPr/>
              </p:nvSpPr>
              <p:spPr bwMode="auto">
                <a:xfrm flipH="1">
                  <a:off x="2595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49" name="Line 17796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0" name="Line 17797"/>
                <p:cNvSpPr>
                  <a:spLocks noChangeShapeType="1"/>
                </p:cNvSpPr>
                <p:nvPr/>
              </p:nvSpPr>
              <p:spPr bwMode="auto">
                <a:xfrm flipH="1">
                  <a:off x="3102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1" name="Line 17798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2" name="Line 17799"/>
                <p:cNvSpPr>
                  <a:spLocks noChangeShapeType="1"/>
                </p:cNvSpPr>
                <p:nvPr/>
              </p:nvSpPr>
              <p:spPr bwMode="auto">
                <a:xfrm flipH="1">
                  <a:off x="314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3" name="Line 17800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4" name="Line 17801"/>
                <p:cNvSpPr>
                  <a:spLocks noChangeShapeType="1"/>
                </p:cNvSpPr>
                <p:nvPr/>
              </p:nvSpPr>
              <p:spPr bwMode="auto">
                <a:xfrm flipH="1">
                  <a:off x="2978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5" name="Line 17802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6" name="Line 17803"/>
                <p:cNvSpPr>
                  <a:spLocks noChangeShapeType="1"/>
                </p:cNvSpPr>
                <p:nvPr/>
              </p:nvSpPr>
              <p:spPr bwMode="auto">
                <a:xfrm flipH="1">
                  <a:off x="276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7" name="Line 17804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8" name="Line 17805"/>
                <p:cNvSpPr>
                  <a:spLocks noChangeShapeType="1"/>
                </p:cNvSpPr>
                <p:nvPr/>
              </p:nvSpPr>
              <p:spPr bwMode="auto">
                <a:xfrm flipH="1">
                  <a:off x="3006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59" name="Line 17806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0" name="Line 17807"/>
                <p:cNvSpPr>
                  <a:spLocks noChangeShapeType="1"/>
                </p:cNvSpPr>
                <p:nvPr/>
              </p:nvSpPr>
              <p:spPr bwMode="auto">
                <a:xfrm flipH="1">
                  <a:off x="2431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1" name="Line 17808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2" name="Line 17809"/>
                <p:cNvSpPr>
                  <a:spLocks noChangeShapeType="1"/>
                </p:cNvSpPr>
                <p:nvPr/>
              </p:nvSpPr>
              <p:spPr bwMode="auto">
                <a:xfrm flipH="1">
                  <a:off x="2992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3" name="Line 17810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4" name="Line 17811"/>
                <p:cNvSpPr>
                  <a:spLocks noChangeShapeType="1"/>
                </p:cNvSpPr>
                <p:nvPr/>
              </p:nvSpPr>
              <p:spPr bwMode="auto">
                <a:xfrm flipH="1">
                  <a:off x="2664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5" name="Line 17812"/>
                <p:cNvSpPr>
                  <a:spLocks noChangeShapeType="1"/>
                </p:cNvSpPr>
                <p:nvPr/>
              </p:nvSpPr>
              <p:spPr bwMode="auto">
                <a:xfrm flipH="1" flipV="1">
                  <a:off x="340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6" name="Line 17813"/>
                <p:cNvSpPr>
                  <a:spLocks noChangeShapeType="1"/>
                </p:cNvSpPr>
                <p:nvPr/>
              </p:nvSpPr>
              <p:spPr bwMode="auto">
                <a:xfrm flipH="1">
                  <a:off x="3403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7" name="Line 178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8" name="Line 17815"/>
                <p:cNvSpPr>
                  <a:spLocks noChangeShapeType="1"/>
                </p:cNvSpPr>
                <p:nvPr/>
              </p:nvSpPr>
              <p:spPr bwMode="auto">
                <a:xfrm flipH="1">
                  <a:off x="2650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69" name="Line 17816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0" name="Line 17817"/>
                <p:cNvSpPr>
                  <a:spLocks noChangeShapeType="1"/>
                </p:cNvSpPr>
                <p:nvPr/>
              </p:nvSpPr>
              <p:spPr bwMode="auto">
                <a:xfrm flipH="1">
                  <a:off x="3218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1" name="Line 1781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2" name="Line 17819"/>
                <p:cNvSpPr>
                  <a:spLocks noChangeShapeType="1"/>
                </p:cNvSpPr>
                <p:nvPr/>
              </p:nvSpPr>
              <p:spPr bwMode="auto">
                <a:xfrm flipH="1">
                  <a:off x="306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3" name="Line 17820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4" name="Line 17821"/>
                <p:cNvSpPr>
                  <a:spLocks noChangeShapeType="1"/>
                </p:cNvSpPr>
                <p:nvPr/>
              </p:nvSpPr>
              <p:spPr bwMode="auto">
                <a:xfrm flipH="1">
                  <a:off x="2595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5" name="Line 17822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6" name="Line 17823"/>
                <p:cNvSpPr>
                  <a:spLocks noChangeShapeType="1"/>
                </p:cNvSpPr>
                <p:nvPr/>
              </p:nvSpPr>
              <p:spPr bwMode="auto">
                <a:xfrm flipH="1">
                  <a:off x="3136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7" name="Line 1782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8" name="Line 17825"/>
                <p:cNvSpPr>
                  <a:spLocks noChangeShapeType="1"/>
                </p:cNvSpPr>
                <p:nvPr/>
              </p:nvSpPr>
              <p:spPr bwMode="auto">
                <a:xfrm flipH="1">
                  <a:off x="271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79" name="Line 17826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0" name="Line 17827"/>
                <p:cNvSpPr>
                  <a:spLocks noChangeShapeType="1"/>
                </p:cNvSpPr>
                <p:nvPr/>
              </p:nvSpPr>
              <p:spPr bwMode="auto">
                <a:xfrm flipH="1">
                  <a:off x="2739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1" name="Line 17828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2" name="Line 17829"/>
                <p:cNvSpPr>
                  <a:spLocks noChangeShapeType="1"/>
                </p:cNvSpPr>
                <p:nvPr/>
              </p:nvSpPr>
              <p:spPr bwMode="auto">
                <a:xfrm flipH="1">
                  <a:off x="2814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3" name="Line 17830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4" name="Line 17831"/>
                <p:cNvSpPr>
                  <a:spLocks noChangeShapeType="1"/>
                </p:cNvSpPr>
                <p:nvPr/>
              </p:nvSpPr>
              <p:spPr bwMode="auto">
                <a:xfrm flipH="1">
                  <a:off x="2944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5" name="Line 17832"/>
                <p:cNvSpPr>
                  <a:spLocks noChangeShapeType="1"/>
                </p:cNvSpPr>
                <p:nvPr/>
              </p:nvSpPr>
              <p:spPr bwMode="auto">
                <a:xfrm flipH="1" flipV="1">
                  <a:off x="3348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6" name="Line 17833"/>
                <p:cNvSpPr>
                  <a:spLocks noChangeShapeType="1"/>
                </p:cNvSpPr>
                <p:nvPr/>
              </p:nvSpPr>
              <p:spPr bwMode="auto">
                <a:xfrm flipH="1">
                  <a:off x="3348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7" name="Line 17834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8" name="Line 17835"/>
                <p:cNvSpPr>
                  <a:spLocks noChangeShapeType="1"/>
                </p:cNvSpPr>
                <p:nvPr/>
              </p:nvSpPr>
              <p:spPr bwMode="auto">
                <a:xfrm flipH="1">
                  <a:off x="2643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89" name="Line 1783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0" name="Line 17837"/>
                <p:cNvSpPr>
                  <a:spLocks noChangeShapeType="1"/>
                </p:cNvSpPr>
                <p:nvPr/>
              </p:nvSpPr>
              <p:spPr bwMode="auto">
                <a:xfrm flipH="1">
                  <a:off x="2924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1" name="Line 17838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2" name="Line 17839"/>
                <p:cNvSpPr>
                  <a:spLocks noChangeShapeType="1"/>
                </p:cNvSpPr>
                <p:nvPr/>
              </p:nvSpPr>
              <p:spPr bwMode="auto">
                <a:xfrm flipH="1">
                  <a:off x="2643" y="166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3" name="Line 17840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4" name="Line 17841"/>
                <p:cNvSpPr>
                  <a:spLocks noChangeShapeType="1"/>
                </p:cNvSpPr>
                <p:nvPr/>
              </p:nvSpPr>
              <p:spPr bwMode="auto">
                <a:xfrm flipH="1">
                  <a:off x="2821" y="211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5" name="Line 17842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6" name="Line 17843"/>
                <p:cNvSpPr>
                  <a:spLocks noChangeShapeType="1"/>
                </p:cNvSpPr>
                <p:nvPr/>
              </p:nvSpPr>
              <p:spPr bwMode="auto">
                <a:xfrm flipH="1">
                  <a:off x="2678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7" name="Line 17844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8" name="Line 17845"/>
                <p:cNvSpPr>
                  <a:spLocks noChangeShapeType="1"/>
                </p:cNvSpPr>
                <p:nvPr/>
              </p:nvSpPr>
              <p:spPr bwMode="auto">
                <a:xfrm flipH="1">
                  <a:off x="2479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199" name="Line 1784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0" name="Line 17847"/>
                <p:cNvSpPr>
                  <a:spLocks noChangeShapeType="1"/>
                </p:cNvSpPr>
                <p:nvPr/>
              </p:nvSpPr>
              <p:spPr bwMode="auto">
                <a:xfrm flipH="1">
                  <a:off x="2609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1" name="Line 1784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2" name="Line 17849"/>
                <p:cNvSpPr>
                  <a:spLocks noChangeShapeType="1"/>
                </p:cNvSpPr>
                <p:nvPr/>
              </p:nvSpPr>
              <p:spPr bwMode="auto">
                <a:xfrm flipH="1">
                  <a:off x="304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3" name="Line 1785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4" name="Line 17851"/>
                <p:cNvSpPr>
                  <a:spLocks noChangeShapeType="1"/>
                </p:cNvSpPr>
                <p:nvPr/>
              </p:nvSpPr>
              <p:spPr bwMode="auto">
                <a:xfrm flipH="1">
                  <a:off x="3232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5" name="Line 17852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6" name="Line 17853"/>
                <p:cNvSpPr>
                  <a:spLocks noChangeShapeType="1"/>
                </p:cNvSpPr>
                <p:nvPr/>
              </p:nvSpPr>
              <p:spPr bwMode="auto">
                <a:xfrm flipH="1">
                  <a:off x="2691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7" name="Line 1785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8" name="Line 17855"/>
                <p:cNvSpPr>
                  <a:spLocks noChangeShapeType="1"/>
                </p:cNvSpPr>
                <p:nvPr/>
              </p:nvSpPr>
              <p:spPr bwMode="auto">
                <a:xfrm flipH="1">
                  <a:off x="2958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09" name="Line 17856"/>
                <p:cNvSpPr>
                  <a:spLocks noChangeShapeType="1"/>
                </p:cNvSpPr>
                <p:nvPr/>
              </p:nvSpPr>
              <p:spPr bwMode="auto">
                <a:xfrm flipH="1" flipV="1">
                  <a:off x="3464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0" name="Line 17857"/>
                <p:cNvSpPr>
                  <a:spLocks noChangeShapeType="1"/>
                </p:cNvSpPr>
                <p:nvPr/>
              </p:nvSpPr>
              <p:spPr bwMode="auto">
                <a:xfrm flipH="1">
                  <a:off x="3464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1" name="Line 17858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2" name="Line 17859"/>
                <p:cNvSpPr>
                  <a:spLocks noChangeShapeType="1"/>
                </p:cNvSpPr>
                <p:nvPr/>
              </p:nvSpPr>
              <p:spPr bwMode="auto">
                <a:xfrm flipH="1">
                  <a:off x="3129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3" name="Line 1786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4" name="Line 17861"/>
                <p:cNvSpPr>
                  <a:spLocks noChangeShapeType="1"/>
                </p:cNvSpPr>
                <p:nvPr/>
              </p:nvSpPr>
              <p:spPr bwMode="auto">
                <a:xfrm flipH="1">
                  <a:off x="3238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5" name="Line 17862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6" name="Line 17863"/>
                <p:cNvSpPr>
                  <a:spLocks noChangeShapeType="1"/>
                </p:cNvSpPr>
                <p:nvPr/>
              </p:nvSpPr>
              <p:spPr bwMode="auto">
                <a:xfrm flipH="1">
                  <a:off x="284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7" name="Line 1786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8" name="Line 17865"/>
                <p:cNvSpPr>
                  <a:spLocks noChangeShapeType="1"/>
                </p:cNvSpPr>
                <p:nvPr/>
              </p:nvSpPr>
              <p:spPr bwMode="auto">
                <a:xfrm flipH="1">
                  <a:off x="2602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19" name="Line 1786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0" name="Line 17867"/>
                <p:cNvSpPr>
                  <a:spLocks noChangeShapeType="1"/>
                </p:cNvSpPr>
                <p:nvPr/>
              </p:nvSpPr>
              <p:spPr bwMode="auto">
                <a:xfrm flipH="1">
                  <a:off x="2821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1" name="Line 17868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2" name="Line 17869"/>
                <p:cNvSpPr>
                  <a:spLocks noChangeShapeType="1"/>
                </p:cNvSpPr>
                <p:nvPr/>
              </p:nvSpPr>
              <p:spPr bwMode="auto">
                <a:xfrm flipH="1">
                  <a:off x="2814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3" name="Line 17870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4" name="Line 17871"/>
                <p:cNvSpPr>
                  <a:spLocks noChangeShapeType="1"/>
                </p:cNvSpPr>
                <p:nvPr/>
              </p:nvSpPr>
              <p:spPr bwMode="auto">
                <a:xfrm flipH="1">
                  <a:off x="2821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5" name="Line 1787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6" name="Line 17873"/>
                <p:cNvSpPr>
                  <a:spLocks noChangeShapeType="1"/>
                </p:cNvSpPr>
                <p:nvPr/>
              </p:nvSpPr>
              <p:spPr bwMode="auto">
                <a:xfrm flipH="1">
                  <a:off x="2561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7" name="Line 1787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8" name="Line 17875"/>
                <p:cNvSpPr>
                  <a:spLocks noChangeShapeType="1"/>
                </p:cNvSpPr>
                <p:nvPr/>
              </p:nvSpPr>
              <p:spPr bwMode="auto">
                <a:xfrm flipH="1">
                  <a:off x="3238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29" name="Line 17876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0" name="Line 17877"/>
                <p:cNvSpPr>
                  <a:spLocks noChangeShapeType="1"/>
                </p:cNvSpPr>
                <p:nvPr/>
              </p:nvSpPr>
              <p:spPr bwMode="auto">
                <a:xfrm flipH="1">
                  <a:off x="3136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1" name="Line 178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2" name="Line 17879"/>
                <p:cNvSpPr>
                  <a:spLocks noChangeShapeType="1"/>
                </p:cNvSpPr>
                <p:nvPr/>
              </p:nvSpPr>
              <p:spPr bwMode="auto">
                <a:xfrm flipH="1">
                  <a:off x="3081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3" name="Line 1788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4" name="Line 17881"/>
                <p:cNvSpPr>
                  <a:spLocks noChangeShapeType="1"/>
                </p:cNvSpPr>
                <p:nvPr/>
              </p:nvSpPr>
              <p:spPr bwMode="auto">
                <a:xfrm flipH="1">
                  <a:off x="2999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5" name="Line 17882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6" name="Line 17883"/>
                <p:cNvSpPr>
                  <a:spLocks noChangeShapeType="1"/>
                </p:cNvSpPr>
                <p:nvPr/>
              </p:nvSpPr>
              <p:spPr bwMode="auto">
                <a:xfrm flipH="1">
                  <a:off x="320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7" name="Line 17884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8" name="Line 17885"/>
                <p:cNvSpPr>
                  <a:spLocks noChangeShapeType="1"/>
                </p:cNvSpPr>
                <p:nvPr/>
              </p:nvSpPr>
              <p:spPr bwMode="auto">
                <a:xfrm flipH="1">
                  <a:off x="3279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39" name="Line 17886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0" name="Line 17887"/>
                <p:cNvSpPr>
                  <a:spLocks noChangeShapeType="1"/>
                </p:cNvSpPr>
                <p:nvPr/>
              </p:nvSpPr>
              <p:spPr bwMode="auto">
                <a:xfrm flipH="1">
                  <a:off x="2678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1" name="Line 17888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2" name="Line 17889"/>
                <p:cNvSpPr>
                  <a:spLocks noChangeShapeType="1"/>
                </p:cNvSpPr>
                <p:nvPr/>
              </p:nvSpPr>
              <p:spPr bwMode="auto">
                <a:xfrm flipH="1">
                  <a:off x="2801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3" name="Line 178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4" name="Line 17891"/>
                <p:cNvSpPr>
                  <a:spLocks noChangeShapeType="1"/>
                </p:cNvSpPr>
                <p:nvPr/>
              </p:nvSpPr>
              <p:spPr bwMode="auto">
                <a:xfrm flipH="1">
                  <a:off x="2876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5" name="Line 17892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6" name="Line 17893"/>
                <p:cNvSpPr>
                  <a:spLocks noChangeShapeType="1"/>
                </p:cNvSpPr>
                <p:nvPr/>
              </p:nvSpPr>
              <p:spPr bwMode="auto">
                <a:xfrm flipH="1">
                  <a:off x="301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7" name="Line 17894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8" name="Line 17895"/>
                <p:cNvSpPr>
                  <a:spLocks noChangeShapeType="1"/>
                </p:cNvSpPr>
                <p:nvPr/>
              </p:nvSpPr>
              <p:spPr bwMode="auto">
                <a:xfrm flipH="1">
                  <a:off x="2883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49" name="Line 17896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0" name="Line 17897"/>
                <p:cNvSpPr>
                  <a:spLocks noChangeShapeType="1"/>
                </p:cNvSpPr>
                <p:nvPr/>
              </p:nvSpPr>
              <p:spPr bwMode="auto">
                <a:xfrm flipH="1">
                  <a:off x="2890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1" name="Line 1789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2" name="Line 17899"/>
                <p:cNvSpPr>
                  <a:spLocks noChangeShapeType="1"/>
                </p:cNvSpPr>
                <p:nvPr/>
              </p:nvSpPr>
              <p:spPr bwMode="auto">
                <a:xfrm flipH="1">
                  <a:off x="2910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3" name="Line 17900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4" name="Line 17901"/>
                <p:cNvSpPr>
                  <a:spLocks noChangeShapeType="1"/>
                </p:cNvSpPr>
                <p:nvPr/>
              </p:nvSpPr>
              <p:spPr bwMode="auto">
                <a:xfrm flipH="1">
                  <a:off x="307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5" name="Line 179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6" name="Line 17903"/>
                <p:cNvSpPr>
                  <a:spLocks noChangeShapeType="1"/>
                </p:cNvSpPr>
                <p:nvPr/>
              </p:nvSpPr>
              <p:spPr bwMode="auto">
                <a:xfrm flipH="1">
                  <a:off x="304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7" name="Line 1790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8" name="Line 17905"/>
                <p:cNvSpPr>
                  <a:spLocks noChangeShapeType="1"/>
                </p:cNvSpPr>
                <p:nvPr/>
              </p:nvSpPr>
              <p:spPr bwMode="auto">
                <a:xfrm flipH="1">
                  <a:off x="2849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59" name="Line 1790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0" name="Line 17907"/>
                <p:cNvSpPr>
                  <a:spLocks noChangeShapeType="1"/>
                </p:cNvSpPr>
                <p:nvPr/>
              </p:nvSpPr>
              <p:spPr bwMode="auto">
                <a:xfrm flipH="1">
                  <a:off x="2951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1" name="Line 1790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2" name="Line 17909"/>
                <p:cNvSpPr>
                  <a:spLocks noChangeShapeType="1"/>
                </p:cNvSpPr>
                <p:nvPr/>
              </p:nvSpPr>
              <p:spPr bwMode="auto">
                <a:xfrm flipH="1">
                  <a:off x="2691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3" name="Line 179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4" name="Line 17911"/>
                <p:cNvSpPr>
                  <a:spLocks noChangeShapeType="1"/>
                </p:cNvSpPr>
                <p:nvPr/>
              </p:nvSpPr>
              <p:spPr bwMode="auto">
                <a:xfrm flipH="1">
                  <a:off x="2896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5" name="Line 179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6" name="Line 17913"/>
                <p:cNvSpPr>
                  <a:spLocks noChangeShapeType="1"/>
                </p:cNvSpPr>
                <p:nvPr/>
              </p:nvSpPr>
              <p:spPr bwMode="auto">
                <a:xfrm flipH="1">
                  <a:off x="267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7" name="Line 17914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8" name="Line 17915"/>
                <p:cNvSpPr>
                  <a:spLocks noChangeShapeType="1"/>
                </p:cNvSpPr>
                <p:nvPr/>
              </p:nvSpPr>
              <p:spPr bwMode="auto">
                <a:xfrm flipH="1">
                  <a:off x="2541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69" name="Line 17916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0" name="Line 17917"/>
                <p:cNvSpPr>
                  <a:spLocks noChangeShapeType="1"/>
                </p:cNvSpPr>
                <p:nvPr/>
              </p:nvSpPr>
              <p:spPr bwMode="auto">
                <a:xfrm flipH="1">
                  <a:off x="259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1" name="Line 17918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2" name="Line 17919"/>
                <p:cNvSpPr>
                  <a:spLocks noChangeShapeType="1"/>
                </p:cNvSpPr>
                <p:nvPr/>
              </p:nvSpPr>
              <p:spPr bwMode="auto">
                <a:xfrm flipH="1">
                  <a:off x="3108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3" name="Line 17920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4" name="Line 17921"/>
                <p:cNvSpPr>
                  <a:spLocks noChangeShapeType="1"/>
                </p:cNvSpPr>
                <p:nvPr/>
              </p:nvSpPr>
              <p:spPr bwMode="auto">
                <a:xfrm flipH="1">
                  <a:off x="2835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5" name="Line 17922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6" name="Line 17923"/>
                <p:cNvSpPr>
                  <a:spLocks noChangeShapeType="1"/>
                </p:cNvSpPr>
                <p:nvPr/>
              </p:nvSpPr>
              <p:spPr bwMode="auto">
                <a:xfrm flipH="1">
                  <a:off x="258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7" name="Line 17924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278" name="Line 17925"/>
                <p:cNvSpPr>
                  <a:spLocks noChangeShapeType="1"/>
                </p:cNvSpPr>
                <p:nvPr/>
              </p:nvSpPr>
              <p:spPr bwMode="auto">
                <a:xfrm flipH="1">
                  <a:off x="2773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8" name="Group 18127"/>
              <p:cNvGrpSpPr>
                <a:grpSpLocks/>
              </p:cNvGrpSpPr>
              <p:nvPr/>
            </p:nvGrpSpPr>
            <p:grpSpPr bwMode="auto">
              <a:xfrm>
                <a:off x="2383" y="1378"/>
                <a:ext cx="1102" cy="862"/>
                <a:chOff x="2383" y="1378"/>
                <a:chExt cx="1102" cy="862"/>
              </a:xfrm>
            </p:grpSpPr>
            <p:sp>
              <p:nvSpPr>
                <p:cNvPr id="51879" name="Line 17927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0" name="Line 17928"/>
                <p:cNvSpPr>
                  <a:spLocks noChangeShapeType="1"/>
                </p:cNvSpPr>
                <p:nvPr/>
              </p:nvSpPr>
              <p:spPr bwMode="auto">
                <a:xfrm flipH="1">
                  <a:off x="2691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1" name="Line 179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2" name="Line 17930"/>
                <p:cNvSpPr>
                  <a:spLocks noChangeShapeType="1"/>
                </p:cNvSpPr>
                <p:nvPr/>
              </p:nvSpPr>
              <p:spPr bwMode="auto">
                <a:xfrm flipH="1">
                  <a:off x="296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3" name="Line 1793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4" name="Line 17932"/>
                <p:cNvSpPr>
                  <a:spLocks noChangeShapeType="1"/>
                </p:cNvSpPr>
                <p:nvPr/>
              </p:nvSpPr>
              <p:spPr bwMode="auto">
                <a:xfrm flipH="1">
                  <a:off x="2937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5" name="Line 17933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6" name="Line 17934"/>
                <p:cNvSpPr>
                  <a:spLocks noChangeShapeType="1"/>
                </p:cNvSpPr>
                <p:nvPr/>
              </p:nvSpPr>
              <p:spPr bwMode="auto">
                <a:xfrm flipH="1">
                  <a:off x="310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7" name="Line 17935"/>
                <p:cNvSpPr>
                  <a:spLocks noChangeShapeType="1"/>
                </p:cNvSpPr>
                <p:nvPr/>
              </p:nvSpPr>
              <p:spPr bwMode="auto">
                <a:xfrm flipH="1" flipV="1">
                  <a:off x="2383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8" name="Line 17936"/>
                <p:cNvSpPr>
                  <a:spLocks noChangeShapeType="1"/>
                </p:cNvSpPr>
                <p:nvPr/>
              </p:nvSpPr>
              <p:spPr bwMode="auto">
                <a:xfrm flipH="1">
                  <a:off x="2383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89" name="Line 17937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0" name="Line 17938"/>
                <p:cNvSpPr>
                  <a:spLocks noChangeShapeType="1"/>
                </p:cNvSpPr>
                <p:nvPr/>
              </p:nvSpPr>
              <p:spPr bwMode="auto">
                <a:xfrm flipH="1">
                  <a:off x="327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1" name="Line 17939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2" name="Line 17940"/>
                <p:cNvSpPr>
                  <a:spLocks noChangeShapeType="1"/>
                </p:cNvSpPr>
                <p:nvPr/>
              </p:nvSpPr>
              <p:spPr bwMode="auto">
                <a:xfrm flipH="1">
                  <a:off x="334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3" name="Line 17941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4" name="Line 17942"/>
                <p:cNvSpPr>
                  <a:spLocks noChangeShapeType="1"/>
                </p:cNvSpPr>
                <p:nvPr/>
              </p:nvSpPr>
              <p:spPr bwMode="auto">
                <a:xfrm flipH="1">
                  <a:off x="3136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5" name="Line 1794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6" name="Line 17944"/>
                <p:cNvSpPr>
                  <a:spLocks noChangeShapeType="1"/>
                </p:cNvSpPr>
                <p:nvPr/>
              </p:nvSpPr>
              <p:spPr bwMode="auto">
                <a:xfrm flipH="1">
                  <a:off x="2849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7" name="Line 17945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8" name="Line 17946"/>
                <p:cNvSpPr>
                  <a:spLocks noChangeShapeType="1"/>
                </p:cNvSpPr>
                <p:nvPr/>
              </p:nvSpPr>
              <p:spPr bwMode="auto">
                <a:xfrm flipH="1">
                  <a:off x="2719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99" name="Line 17947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0" name="Line 17948"/>
                <p:cNvSpPr>
                  <a:spLocks noChangeShapeType="1"/>
                </p:cNvSpPr>
                <p:nvPr/>
              </p:nvSpPr>
              <p:spPr bwMode="auto">
                <a:xfrm flipH="1">
                  <a:off x="3156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1" name="Line 1794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2" name="Line 17950"/>
                <p:cNvSpPr>
                  <a:spLocks noChangeShapeType="1"/>
                </p:cNvSpPr>
                <p:nvPr/>
              </p:nvSpPr>
              <p:spPr bwMode="auto">
                <a:xfrm flipH="1">
                  <a:off x="3067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3" name="Line 17951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4" name="Line 17952"/>
                <p:cNvSpPr>
                  <a:spLocks noChangeShapeType="1"/>
                </p:cNvSpPr>
                <p:nvPr/>
              </p:nvSpPr>
              <p:spPr bwMode="auto">
                <a:xfrm flipH="1">
                  <a:off x="3314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5" name="Line 17953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6" name="Line 17954"/>
                <p:cNvSpPr>
                  <a:spLocks noChangeShapeType="1"/>
                </p:cNvSpPr>
                <p:nvPr/>
              </p:nvSpPr>
              <p:spPr bwMode="auto">
                <a:xfrm flipH="1">
                  <a:off x="334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7" name="Line 17955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213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8" name="Line 17956"/>
                <p:cNvSpPr>
                  <a:spLocks noChangeShapeType="1"/>
                </p:cNvSpPr>
                <p:nvPr/>
              </p:nvSpPr>
              <p:spPr bwMode="auto">
                <a:xfrm flipH="1">
                  <a:off x="2773" y="213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09" name="Line 179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0" name="Line 17958"/>
                <p:cNvSpPr>
                  <a:spLocks noChangeShapeType="1"/>
                </p:cNvSpPr>
                <p:nvPr/>
              </p:nvSpPr>
              <p:spPr bwMode="auto">
                <a:xfrm flipH="1">
                  <a:off x="289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1" name="Line 179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2" name="Line 17960"/>
                <p:cNvSpPr>
                  <a:spLocks noChangeShapeType="1"/>
                </p:cNvSpPr>
                <p:nvPr/>
              </p:nvSpPr>
              <p:spPr bwMode="auto">
                <a:xfrm flipH="1">
                  <a:off x="3067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3" name="Line 17961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4" name="Line 17962"/>
                <p:cNvSpPr>
                  <a:spLocks noChangeShapeType="1"/>
                </p:cNvSpPr>
                <p:nvPr/>
              </p:nvSpPr>
              <p:spPr bwMode="auto">
                <a:xfrm flipH="1">
                  <a:off x="258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5" name="Line 17963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6" name="Line 17964"/>
                <p:cNvSpPr>
                  <a:spLocks noChangeShapeType="1"/>
                </p:cNvSpPr>
                <p:nvPr/>
              </p:nvSpPr>
              <p:spPr bwMode="auto">
                <a:xfrm flipH="1">
                  <a:off x="2753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7" name="Line 17965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8" name="Line 17966"/>
                <p:cNvSpPr>
                  <a:spLocks noChangeShapeType="1"/>
                </p:cNvSpPr>
                <p:nvPr/>
              </p:nvSpPr>
              <p:spPr bwMode="auto">
                <a:xfrm flipH="1">
                  <a:off x="3252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19" name="Line 1796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0" name="Line 17968"/>
                <p:cNvSpPr>
                  <a:spLocks noChangeShapeType="1"/>
                </p:cNvSpPr>
                <p:nvPr/>
              </p:nvSpPr>
              <p:spPr bwMode="auto">
                <a:xfrm flipH="1">
                  <a:off x="2732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1" name="Line 17969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2" name="Line 17970"/>
                <p:cNvSpPr>
                  <a:spLocks noChangeShapeType="1"/>
                </p:cNvSpPr>
                <p:nvPr/>
              </p:nvSpPr>
              <p:spPr bwMode="auto">
                <a:xfrm flipH="1">
                  <a:off x="288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3" name="Line 17971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4" name="Line 17972"/>
                <p:cNvSpPr>
                  <a:spLocks noChangeShapeType="1"/>
                </p:cNvSpPr>
                <p:nvPr/>
              </p:nvSpPr>
              <p:spPr bwMode="auto">
                <a:xfrm flipH="1">
                  <a:off x="3054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5" name="Line 17973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6" name="Line 17974"/>
                <p:cNvSpPr>
                  <a:spLocks noChangeShapeType="1"/>
                </p:cNvSpPr>
                <p:nvPr/>
              </p:nvSpPr>
              <p:spPr bwMode="auto">
                <a:xfrm flipH="1">
                  <a:off x="2732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7" name="Line 17975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8" name="Line 17976"/>
                <p:cNvSpPr>
                  <a:spLocks noChangeShapeType="1"/>
                </p:cNvSpPr>
                <p:nvPr/>
              </p:nvSpPr>
              <p:spPr bwMode="auto">
                <a:xfrm flipH="1">
                  <a:off x="3156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29" name="Line 17977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0" name="Line 17978"/>
                <p:cNvSpPr>
                  <a:spLocks noChangeShapeType="1"/>
                </p:cNvSpPr>
                <p:nvPr/>
              </p:nvSpPr>
              <p:spPr bwMode="auto">
                <a:xfrm flipH="1">
                  <a:off x="245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1" name="Line 17979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2" name="Line 17980"/>
                <p:cNvSpPr>
                  <a:spLocks noChangeShapeType="1"/>
                </p:cNvSpPr>
                <p:nvPr/>
              </p:nvSpPr>
              <p:spPr bwMode="auto">
                <a:xfrm flipH="1">
                  <a:off x="304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3" name="Line 179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4" name="Line 17982"/>
                <p:cNvSpPr>
                  <a:spLocks noChangeShapeType="1"/>
                </p:cNvSpPr>
                <p:nvPr/>
              </p:nvSpPr>
              <p:spPr bwMode="auto">
                <a:xfrm flipH="1">
                  <a:off x="299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5" name="Line 17983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6" name="Line 17984"/>
                <p:cNvSpPr>
                  <a:spLocks noChangeShapeType="1"/>
                </p:cNvSpPr>
                <p:nvPr/>
              </p:nvSpPr>
              <p:spPr bwMode="auto">
                <a:xfrm flipH="1">
                  <a:off x="2534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7" name="Line 17985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8" name="Line 17986"/>
                <p:cNvSpPr>
                  <a:spLocks noChangeShapeType="1"/>
                </p:cNvSpPr>
                <p:nvPr/>
              </p:nvSpPr>
              <p:spPr bwMode="auto">
                <a:xfrm flipH="1">
                  <a:off x="2725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39" name="Line 17987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0" name="Line 17988"/>
                <p:cNvSpPr>
                  <a:spLocks noChangeShapeType="1"/>
                </p:cNvSpPr>
                <p:nvPr/>
              </p:nvSpPr>
              <p:spPr bwMode="auto">
                <a:xfrm flipH="1">
                  <a:off x="269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1" name="Line 17989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2" name="Line 17990"/>
                <p:cNvSpPr>
                  <a:spLocks noChangeShapeType="1"/>
                </p:cNvSpPr>
                <p:nvPr/>
              </p:nvSpPr>
              <p:spPr bwMode="auto">
                <a:xfrm flipH="1">
                  <a:off x="2753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3" name="Line 17991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4" name="Line 17992"/>
                <p:cNvSpPr>
                  <a:spLocks noChangeShapeType="1"/>
                </p:cNvSpPr>
                <p:nvPr/>
              </p:nvSpPr>
              <p:spPr bwMode="auto">
                <a:xfrm flipH="1">
                  <a:off x="270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5" name="Line 17993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6" name="Line 17994"/>
                <p:cNvSpPr>
                  <a:spLocks noChangeShapeType="1"/>
                </p:cNvSpPr>
                <p:nvPr/>
              </p:nvSpPr>
              <p:spPr bwMode="auto">
                <a:xfrm flipH="1">
                  <a:off x="321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7" name="Line 17995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8" name="Line 17996"/>
                <p:cNvSpPr>
                  <a:spLocks noChangeShapeType="1"/>
                </p:cNvSpPr>
                <p:nvPr/>
              </p:nvSpPr>
              <p:spPr bwMode="auto">
                <a:xfrm flipH="1">
                  <a:off x="2965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49" name="Line 1799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0" name="Line 17998"/>
                <p:cNvSpPr>
                  <a:spLocks noChangeShapeType="1"/>
                </p:cNvSpPr>
                <p:nvPr/>
              </p:nvSpPr>
              <p:spPr bwMode="auto">
                <a:xfrm flipH="1">
                  <a:off x="3108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1" name="Line 17999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2" name="Line 18000"/>
                <p:cNvSpPr>
                  <a:spLocks noChangeShapeType="1"/>
                </p:cNvSpPr>
                <p:nvPr/>
              </p:nvSpPr>
              <p:spPr bwMode="auto">
                <a:xfrm flipH="1">
                  <a:off x="3013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3" name="Line 18001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216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4" name="Line 18002"/>
                <p:cNvSpPr>
                  <a:spLocks noChangeShapeType="1"/>
                </p:cNvSpPr>
                <p:nvPr/>
              </p:nvSpPr>
              <p:spPr bwMode="auto">
                <a:xfrm flipH="1">
                  <a:off x="3286" y="216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5" name="Line 1800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6" name="Line 18004"/>
                <p:cNvSpPr>
                  <a:spLocks noChangeShapeType="1"/>
                </p:cNvSpPr>
                <p:nvPr/>
              </p:nvSpPr>
              <p:spPr bwMode="auto">
                <a:xfrm flipH="1">
                  <a:off x="2657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7" name="Line 1800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8" name="Line 18006"/>
                <p:cNvSpPr>
                  <a:spLocks noChangeShapeType="1"/>
                </p:cNvSpPr>
                <p:nvPr/>
              </p:nvSpPr>
              <p:spPr bwMode="auto">
                <a:xfrm flipH="1">
                  <a:off x="2739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59" name="Line 18007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0" name="Line 18008"/>
                <p:cNvSpPr>
                  <a:spLocks noChangeShapeType="1"/>
                </p:cNvSpPr>
                <p:nvPr/>
              </p:nvSpPr>
              <p:spPr bwMode="auto">
                <a:xfrm flipH="1">
                  <a:off x="243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1" name="Line 18009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2" name="Line 18010"/>
                <p:cNvSpPr>
                  <a:spLocks noChangeShapeType="1"/>
                </p:cNvSpPr>
                <p:nvPr/>
              </p:nvSpPr>
              <p:spPr bwMode="auto">
                <a:xfrm flipH="1">
                  <a:off x="2520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3" name="Line 18011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4" name="Line 18012"/>
                <p:cNvSpPr>
                  <a:spLocks noChangeShapeType="1"/>
                </p:cNvSpPr>
                <p:nvPr/>
              </p:nvSpPr>
              <p:spPr bwMode="auto">
                <a:xfrm flipH="1">
                  <a:off x="3074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5" name="Line 18013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6" name="Line 18014"/>
                <p:cNvSpPr>
                  <a:spLocks noChangeShapeType="1"/>
                </p:cNvSpPr>
                <p:nvPr/>
              </p:nvSpPr>
              <p:spPr bwMode="auto">
                <a:xfrm flipH="1">
                  <a:off x="2630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7" name="Line 18015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8" name="Line 18016"/>
                <p:cNvSpPr>
                  <a:spLocks noChangeShapeType="1"/>
                </p:cNvSpPr>
                <p:nvPr/>
              </p:nvSpPr>
              <p:spPr bwMode="auto">
                <a:xfrm flipH="1">
                  <a:off x="2937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69" name="Line 18017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0" name="Line 18018"/>
                <p:cNvSpPr>
                  <a:spLocks noChangeShapeType="1"/>
                </p:cNvSpPr>
                <p:nvPr/>
              </p:nvSpPr>
              <p:spPr bwMode="auto">
                <a:xfrm flipH="1">
                  <a:off x="2623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1" name="Line 1801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2" name="Line 18020"/>
                <p:cNvSpPr>
                  <a:spLocks noChangeShapeType="1"/>
                </p:cNvSpPr>
                <p:nvPr/>
              </p:nvSpPr>
              <p:spPr bwMode="auto">
                <a:xfrm flipH="1">
                  <a:off x="2821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3" name="Line 18021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4" name="Line 18022"/>
                <p:cNvSpPr>
                  <a:spLocks noChangeShapeType="1"/>
                </p:cNvSpPr>
                <p:nvPr/>
              </p:nvSpPr>
              <p:spPr bwMode="auto">
                <a:xfrm flipH="1">
                  <a:off x="2500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5" name="Line 18023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6" name="Line 18024"/>
                <p:cNvSpPr>
                  <a:spLocks noChangeShapeType="1"/>
                </p:cNvSpPr>
                <p:nvPr/>
              </p:nvSpPr>
              <p:spPr bwMode="auto">
                <a:xfrm flipH="1">
                  <a:off x="3115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7" name="Line 1802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37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8" name="Line 18026"/>
                <p:cNvSpPr>
                  <a:spLocks noChangeShapeType="1"/>
                </p:cNvSpPr>
                <p:nvPr/>
              </p:nvSpPr>
              <p:spPr bwMode="auto">
                <a:xfrm flipH="1">
                  <a:off x="2766" y="137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79" name="Line 18027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0" name="Line 18028"/>
                <p:cNvSpPr>
                  <a:spLocks noChangeShapeType="1"/>
                </p:cNvSpPr>
                <p:nvPr/>
              </p:nvSpPr>
              <p:spPr bwMode="auto">
                <a:xfrm flipH="1">
                  <a:off x="302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1" name="Line 1802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2" name="Line 18030"/>
                <p:cNvSpPr>
                  <a:spLocks noChangeShapeType="1"/>
                </p:cNvSpPr>
                <p:nvPr/>
              </p:nvSpPr>
              <p:spPr bwMode="auto">
                <a:xfrm flipH="1">
                  <a:off x="3026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3" name="Line 18031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4" name="Line 18032"/>
                <p:cNvSpPr>
                  <a:spLocks noChangeShapeType="1"/>
                </p:cNvSpPr>
                <p:nvPr/>
              </p:nvSpPr>
              <p:spPr bwMode="auto">
                <a:xfrm flipH="1">
                  <a:off x="288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5" name="Line 18033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6" name="Line 18034"/>
                <p:cNvSpPr>
                  <a:spLocks noChangeShapeType="1"/>
                </p:cNvSpPr>
                <p:nvPr/>
              </p:nvSpPr>
              <p:spPr bwMode="auto">
                <a:xfrm flipH="1">
                  <a:off x="3232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7" name="Line 18035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8" name="Line 18036"/>
                <p:cNvSpPr>
                  <a:spLocks noChangeShapeType="1"/>
                </p:cNvSpPr>
                <p:nvPr/>
              </p:nvSpPr>
              <p:spPr bwMode="auto">
                <a:xfrm flipH="1">
                  <a:off x="3170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89" name="Line 18037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0" name="Line 18038"/>
                <p:cNvSpPr>
                  <a:spLocks noChangeShapeType="1"/>
                </p:cNvSpPr>
                <p:nvPr/>
              </p:nvSpPr>
              <p:spPr bwMode="auto">
                <a:xfrm flipH="1">
                  <a:off x="312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1" name="Line 1803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2" name="Line 18040"/>
                <p:cNvSpPr>
                  <a:spLocks noChangeShapeType="1"/>
                </p:cNvSpPr>
                <p:nvPr/>
              </p:nvSpPr>
              <p:spPr bwMode="auto">
                <a:xfrm flipH="1">
                  <a:off x="2602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3" name="Line 1804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4" name="Line 18042"/>
                <p:cNvSpPr>
                  <a:spLocks noChangeShapeType="1"/>
                </p:cNvSpPr>
                <p:nvPr/>
              </p:nvSpPr>
              <p:spPr bwMode="auto">
                <a:xfrm flipH="1">
                  <a:off x="314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5" name="Line 18043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6" name="Line 18044"/>
                <p:cNvSpPr>
                  <a:spLocks noChangeShapeType="1"/>
                </p:cNvSpPr>
                <p:nvPr/>
              </p:nvSpPr>
              <p:spPr bwMode="auto">
                <a:xfrm flipH="1">
                  <a:off x="2684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7" name="Line 18045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8" name="Line 18046"/>
                <p:cNvSpPr>
                  <a:spLocks noChangeShapeType="1"/>
                </p:cNvSpPr>
                <p:nvPr/>
              </p:nvSpPr>
              <p:spPr bwMode="auto">
                <a:xfrm flipH="1">
                  <a:off x="258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999" name="Line 1804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0" name="Line 18048"/>
                <p:cNvSpPr>
                  <a:spLocks noChangeShapeType="1"/>
                </p:cNvSpPr>
                <p:nvPr/>
              </p:nvSpPr>
              <p:spPr bwMode="auto">
                <a:xfrm flipH="1">
                  <a:off x="278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1" name="Line 18049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2" name="Line 18050"/>
                <p:cNvSpPr>
                  <a:spLocks noChangeShapeType="1"/>
                </p:cNvSpPr>
                <p:nvPr/>
              </p:nvSpPr>
              <p:spPr bwMode="auto">
                <a:xfrm flipH="1">
                  <a:off x="269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3" name="Line 18051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4" name="Line 18052"/>
                <p:cNvSpPr>
                  <a:spLocks noChangeShapeType="1"/>
                </p:cNvSpPr>
                <p:nvPr/>
              </p:nvSpPr>
              <p:spPr bwMode="auto">
                <a:xfrm flipH="1">
                  <a:off x="296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5" name="Line 18053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6" name="Line 18054"/>
                <p:cNvSpPr>
                  <a:spLocks noChangeShapeType="1"/>
                </p:cNvSpPr>
                <p:nvPr/>
              </p:nvSpPr>
              <p:spPr bwMode="auto">
                <a:xfrm flipH="1">
                  <a:off x="3033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7" name="Line 18055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221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8" name="Line 18056"/>
                <p:cNvSpPr>
                  <a:spLocks noChangeShapeType="1"/>
                </p:cNvSpPr>
                <p:nvPr/>
              </p:nvSpPr>
              <p:spPr bwMode="auto">
                <a:xfrm flipH="1">
                  <a:off x="2903" y="221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09" name="Line 18057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0" name="Line 18058"/>
                <p:cNvSpPr>
                  <a:spLocks noChangeShapeType="1"/>
                </p:cNvSpPr>
                <p:nvPr/>
              </p:nvSpPr>
              <p:spPr bwMode="auto">
                <a:xfrm flipH="1">
                  <a:off x="292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1" name="Line 180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2" name="Line 18060"/>
                <p:cNvSpPr>
                  <a:spLocks noChangeShapeType="1"/>
                </p:cNvSpPr>
                <p:nvPr/>
              </p:nvSpPr>
              <p:spPr bwMode="auto">
                <a:xfrm flipH="1">
                  <a:off x="3088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3" name="Line 18061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4" name="Line 18062"/>
                <p:cNvSpPr>
                  <a:spLocks noChangeShapeType="1"/>
                </p:cNvSpPr>
                <p:nvPr/>
              </p:nvSpPr>
              <p:spPr bwMode="auto">
                <a:xfrm flipH="1">
                  <a:off x="2671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5" name="Line 1806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6" name="Line 18064"/>
                <p:cNvSpPr>
                  <a:spLocks noChangeShapeType="1"/>
                </p:cNvSpPr>
                <p:nvPr/>
              </p:nvSpPr>
              <p:spPr bwMode="auto">
                <a:xfrm flipH="1">
                  <a:off x="271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7" name="Line 18065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42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8" name="Line 18066"/>
                <p:cNvSpPr>
                  <a:spLocks noChangeShapeType="1"/>
                </p:cNvSpPr>
                <p:nvPr/>
              </p:nvSpPr>
              <p:spPr bwMode="auto">
                <a:xfrm flipH="1">
                  <a:off x="2855" y="142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19" name="Line 180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0" name="Line 18068"/>
                <p:cNvSpPr>
                  <a:spLocks noChangeShapeType="1"/>
                </p:cNvSpPr>
                <p:nvPr/>
              </p:nvSpPr>
              <p:spPr bwMode="auto">
                <a:xfrm flipH="1">
                  <a:off x="2814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1" name="Line 1806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46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2" name="Line 18070"/>
                <p:cNvSpPr>
                  <a:spLocks noChangeShapeType="1"/>
                </p:cNvSpPr>
                <p:nvPr/>
              </p:nvSpPr>
              <p:spPr bwMode="auto">
                <a:xfrm flipH="1">
                  <a:off x="3020" y="146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3" name="Line 18071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4" name="Line 18072"/>
                <p:cNvSpPr>
                  <a:spLocks noChangeShapeType="1"/>
                </p:cNvSpPr>
                <p:nvPr/>
              </p:nvSpPr>
              <p:spPr bwMode="auto">
                <a:xfrm flipH="1">
                  <a:off x="2705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5" name="Line 1807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6" name="Line 18074"/>
                <p:cNvSpPr>
                  <a:spLocks noChangeShapeType="1"/>
                </p:cNvSpPr>
                <p:nvPr/>
              </p:nvSpPr>
              <p:spPr bwMode="auto">
                <a:xfrm flipH="1">
                  <a:off x="2937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7" name="Line 18075"/>
                <p:cNvSpPr>
                  <a:spLocks noChangeShapeType="1"/>
                </p:cNvSpPr>
                <p:nvPr/>
              </p:nvSpPr>
              <p:spPr bwMode="auto">
                <a:xfrm flipH="1" flipV="1">
                  <a:off x="2383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8" name="Line 18076"/>
                <p:cNvSpPr>
                  <a:spLocks noChangeShapeType="1"/>
                </p:cNvSpPr>
                <p:nvPr/>
              </p:nvSpPr>
              <p:spPr bwMode="auto">
                <a:xfrm flipH="1">
                  <a:off x="2383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29" name="Line 18077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0" name="Line 18078"/>
                <p:cNvSpPr>
                  <a:spLocks noChangeShapeType="1"/>
                </p:cNvSpPr>
                <p:nvPr/>
              </p:nvSpPr>
              <p:spPr bwMode="auto">
                <a:xfrm flipH="1">
                  <a:off x="3252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1" name="Line 1807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2" name="Line 18080"/>
                <p:cNvSpPr>
                  <a:spLocks noChangeShapeType="1"/>
                </p:cNvSpPr>
                <p:nvPr/>
              </p:nvSpPr>
              <p:spPr bwMode="auto">
                <a:xfrm flipH="1">
                  <a:off x="2978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3" name="Line 180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4" name="Line 18082"/>
                <p:cNvSpPr>
                  <a:spLocks noChangeShapeType="1"/>
                </p:cNvSpPr>
                <p:nvPr/>
              </p:nvSpPr>
              <p:spPr bwMode="auto">
                <a:xfrm flipH="1">
                  <a:off x="2917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5" name="Line 18083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6" name="Line 18084"/>
                <p:cNvSpPr>
                  <a:spLocks noChangeShapeType="1"/>
                </p:cNvSpPr>
                <p:nvPr/>
              </p:nvSpPr>
              <p:spPr bwMode="auto">
                <a:xfrm flipH="1">
                  <a:off x="258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7" name="Line 18085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8" name="Line 18086"/>
                <p:cNvSpPr>
                  <a:spLocks noChangeShapeType="1"/>
                </p:cNvSpPr>
                <p:nvPr/>
              </p:nvSpPr>
              <p:spPr bwMode="auto">
                <a:xfrm flipH="1">
                  <a:off x="3204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39" name="Line 18087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0" name="Line 18088"/>
                <p:cNvSpPr>
                  <a:spLocks noChangeShapeType="1"/>
                </p:cNvSpPr>
                <p:nvPr/>
              </p:nvSpPr>
              <p:spPr bwMode="auto">
                <a:xfrm flipH="1">
                  <a:off x="2637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1" name="Line 18089"/>
                <p:cNvSpPr>
                  <a:spLocks noChangeShapeType="1"/>
                </p:cNvSpPr>
                <p:nvPr/>
              </p:nvSpPr>
              <p:spPr bwMode="auto">
                <a:xfrm flipH="1" flipV="1">
                  <a:off x="3457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2" name="Line 18090"/>
                <p:cNvSpPr>
                  <a:spLocks noChangeShapeType="1"/>
                </p:cNvSpPr>
                <p:nvPr/>
              </p:nvSpPr>
              <p:spPr bwMode="auto">
                <a:xfrm flipH="1">
                  <a:off x="3457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3" name="Line 18091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4" name="Line 18092"/>
                <p:cNvSpPr>
                  <a:spLocks noChangeShapeType="1"/>
                </p:cNvSpPr>
                <p:nvPr/>
              </p:nvSpPr>
              <p:spPr bwMode="auto">
                <a:xfrm flipH="1">
                  <a:off x="266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5" name="Line 180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6" name="Line 18094"/>
                <p:cNvSpPr>
                  <a:spLocks noChangeShapeType="1"/>
                </p:cNvSpPr>
                <p:nvPr/>
              </p:nvSpPr>
              <p:spPr bwMode="auto">
                <a:xfrm flipH="1">
                  <a:off x="282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7" name="Line 18095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8" name="Line 18096"/>
                <p:cNvSpPr>
                  <a:spLocks noChangeShapeType="1"/>
                </p:cNvSpPr>
                <p:nvPr/>
              </p:nvSpPr>
              <p:spPr bwMode="auto">
                <a:xfrm flipH="1">
                  <a:off x="2985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49" name="Line 18097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0" name="Line 18098"/>
                <p:cNvSpPr>
                  <a:spLocks noChangeShapeType="1"/>
                </p:cNvSpPr>
                <p:nvPr/>
              </p:nvSpPr>
              <p:spPr bwMode="auto">
                <a:xfrm flipH="1">
                  <a:off x="2931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1" name="Line 18099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2" name="Line 18100"/>
                <p:cNvSpPr>
                  <a:spLocks noChangeShapeType="1"/>
                </p:cNvSpPr>
                <p:nvPr/>
              </p:nvSpPr>
              <p:spPr bwMode="auto">
                <a:xfrm flipH="1">
                  <a:off x="2568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3" name="Line 1810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4" name="Line 18102"/>
                <p:cNvSpPr>
                  <a:spLocks noChangeShapeType="1"/>
                </p:cNvSpPr>
                <p:nvPr/>
              </p:nvSpPr>
              <p:spPr bwMode="auto">
                <a:xfrm flipH="1">
                  <a:off x="2773" y="145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5" name="Line 18103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6" name="Line 18104"/>
                <p:cNvSpPr>
                  <a:spLocks noChangeShapeType="1"/>
                </p:cNvSpPr>
                <p:nvPr/>
              </p:nvSpPr>
              <p:spPr bwMode="auto">
                <a:xfrm flipH="1">
                  <a:off x="2513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7" name="Line 18105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8" name="Line 18106"/>
                <p:cNvSpPr>
                  <a:spLocks noChangeShapeType="1"/>
                </p:cNvSpPr>
                <p:nvPr/>
              </p:nvSpPr>
              <p:spPr bwMode="auto">
                <a:xfrm flipH="1">
                  <a:off x="2684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59" name="Line 18107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0" name="Line 18108"/>
                <p:cNvSpPr>
                  <a:spLocks noChangeShapeType="1"/>
                </p:cNvSpPr>
                <p:nvPr/>
              </p:nvSpPr>
              <p:spPr bwMode="auto">
                <a:xfrm flipH="1">
                  <a:off x="2958" y="151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1" name="Line 1810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2" name="Line 18110"/>
                <p:cNvSpPr>
                  <a:spLocks noChangeShapeType="1"/>
                </p:cNvSpPr>
                <p:nvPr/>
              </p:nvSpPr>
              <p:spPr bwMode="auto">
                <a:xfrm flipH="1">
                  <a:off x="273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3" name="Line 1811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4" name="Line 18112"/>
                <p:cNvSpPr>
                  <a:spLocks noChangeShapeType="1"/>
                </p:cNvSpPr>
                <p:nvPr/>
              </p:nvSpPr>
              <p:spPr bwMode="auto">
                <a:xfrm flipH="1">
                  <a:off x="291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5" name="Line 18113"/>
                <p:cNvSpPr>
                  <a:spLocks noChangeShapeType="1"/>
                </p:cNvSpPr>
                <p:nvPr/>
              </p:nvSpPr>
              <p:spPr bwMode="auto">
                <a:xfrm flipH="1" flipV="1">
                  <a:off x="2424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6" name="Line 18114"/>
                <p:cNvSpPr>
                  <a:spLocks noChangeShapeType="1"/>
                </p:cNvSpPr>
                <p:nvPr/>
              </p:nvSpPr>
              <p:spPr bwMode="auto">
                <a:xfrm flipH="1">
                  <a:off x="2424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7" name="Line 18115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8" name="Line 18116"/>
                <p:cNvSpPr>
                  <a:spLocks noChangeShapeType="1"/>
                </p:cNvSpPr>
                <p:nvPr/>
              </p:nvSpPr>
              <p:spPr bwMode="auto">
                <a:xfrm flipH="1">
                  <a:off x="2985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69" name="Line 1811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70" name="Line 18118"/>
                <p:cNvSpPr>
                  <a:spLocks noChangeShapeType="1"/>
                </p:cNvSpPr>
                <p:nvPr/>
              </p:nvSpPr>
              <p:spPr bwMode="auto">
                <a:xfrm flipH="1">
                  <a:off x="2732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71" name="Line 1811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72" name="Line 18120"/>
                <p:cNvSpPr>
                  <a:spLocks noChangeShapeType="1"/>
                </p:cNvSpPr>
                <p:nvPr/>
              </p:nvSpPr>
              <p:spPr bwMode="auto">
                <a:xfrm flipH="1">
                  <a:off x="2862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73" name="Line 18121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74" name="Line 18122"/>
                <p:cNvSpPr>
                  <a:spLocks noChangeShapeType="1"/>
                </p:cNvSpPr>
                <p:nvPr/>
              </p:nvSpPr>
              <p:spPr bwMode="auto">
                <a:xfrm flipH="1">
                  <a:off x="3006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75" name="Line 18123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76" name="Line 18124"/>
                <p:cNvSpPr>
                  <a:spLocks noChangeShapeType="1"/>
                </p:cNvSpPr>
                <p:nvPr/>
              </p:nvSpPr>
              <p:spPr bwMode="auto">
                <a:xfrm flipH="1">
                  <a:off x="2616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77" name="Line 18125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078" name="Line 18126"/>
                <p:cNvSpPr>
                  <a:spLocks noChangeShapeType="1"/>
                </p:cNvSpPr>
                <p:nvPr/>
              </p:nvSpPr>
              <p:spPr bwMode="auto">
                <a:xfrm flipH="1">
                  <a:off x="2862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69" name="Group 18328"/>
              <p:cNvGrpSpPr>
                <a:grpSpLocks/>
              </p:cNvGrpSpPr>
              <p:nvPr/>
            </p:nvGrpSpPr>
            <p:grpSpPr bwMode="auto">
              <a:xfrm>
                <a:off x="2349" y="1406"/>
                <a:ext cx="1190" cy="800"/>
                <a:chOff x="2349" y="1406"/>
                <a:chExt cx="1190" cy="800"/>
              </a:xfrm>
            </p:grpSpPr>
            <p:sp>
              <p:nvSpPr>
                <p:cNvPr id="51679" name="Line 18128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0" name="Line 18129"/>
                <p:cNvSpPr>
                  <a:spLocks noChangeShapeType="1"/>
                </p:cNvSpPr>
                <p:nvPr/>
              </p:nvSpPr>
              <p:spPr bwMode="auto">
                <a:xfrm flipH="1">
                  <a:off x="2896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1" name="Line 18130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2" name="Line 18131"/>
                <p:cNvSpPr>
                  <a:spLocks noChangeShapeType="1"/>
                </p:cNvSpPr>
                <p:nvPr/>
              </p:nvSpPr>
              <p:spPr bwMode="auto">
                <a:xfrm flipH="1">
                  <a:off x="2903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3" name="Line 18132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4" name="Line 18133"/>
                <p:cNvSpPr>
                  <a:spLocks noChangeShapeType="1"/>
                </p:cNvSpPr>
                <p:nvPr/>
              </p:nvSpPr>
              <p:spPr bwMode="auto">
                <a:xfrm flipH="1">
                  <a:off x="2595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5" name="Line 18134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6" name="Line 18135"/>
                <p:cNvSpPr>
                  <a:spLocks noChangeShapeType="1"/>
                </p:cNvSpPr>
                <p:nvPr/>
              </p:nvSpPr>
              <p:spPr bwMode="auto">
                <a:xfrm flipH="1">
                  <a:off x="2643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7" name="Line 18136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8" name="Line 18137"/>
                <p:cNvSpPr>
                  <a:spLocks noChangeShapeType="1"/>
                </p:cNvSpPr>
                <p:nvPr/>
              </p:nvSpPr>
              <p:spPr bwMode="auto">
                <a:xfrm flipH="1">
                  <a:off x="3218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89" name="Line 18138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0" name="Line 18139"/>
                <p:cNvSpPr>
                  <a:spLocks noChangeShapeType="1"/>
                </p:cNvSpPr>
                <p:nvPr/>
              </p:nvSpPr>
              <p:spPr bwMode="auto">
                <a:xfrm flipH="1">
                  <a:off x="2719" y="209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1" name="Line 18140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2" name="Line 18141"/>
                <p:cNvSpPr>
                  <a:spLocks noChangeShapeType="1"/>
                </p:cNvSpPr>
                <p:nvPr/>
              </p:nvSpPr>
              <p:spPr bwMode="auto">
                <a:xfrm flipH="1">
                  <a:off x="2903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3" name="Line 181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4" name="Line 18143"/>
                <p:cNvSpPr>
                  <a:spLocks noChangeShapeType="1"/>
                </p:cNvSpPr>
                <p:nvPr/>
              </p:nvSpPr>
              <p:spPr bwMode="auto">
                <a:xfrm flipH="1">
                  <a:off x="280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5" name="Line 18144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6" name="Line 18145"/>
                <p:cNvSpPr>
                  <a:spLocks noChangeShapeType="1"/>
                </p:cNvSpPr>
                <p:nvPr/>
              </p:nvSpPr>
              <p:spPr bwMode="auto">
                <a:xfrm flipH="1">
                  <a:off x="335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7" name="Line 18146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8" name="Line 18147"/>
                <p:cNvSpPr>
                  <a:spLocks noChangeShapeType="1"/>
                </p:cNvSpPr>
                <p:nvPr/>
              </p:nvSpPr>
              <p:spPr bwMode="auto">
                <a:xfrm flipH="1">
                  <a:off x="2664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99" name="Line 1814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0" name="Line 18149"/>
                <p:cNvSpPr>
                  <a:spLocks noChangeShapeType="1"/>
                </p:cNvSpPr>
                <p:nvPr/>
              </p:nvSpPr>
              <p:spPr bwMode="auto">
                <a:xfrm flipH="1">
                  <a:off x="2691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1" name="Line 18150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2" name="Line 18151"/>
                <p:cNvSpPr>
                  <a:spLocks noChangeShapeType="1"/>
                </p:cNvSpPr>
                <p:nvPr/>
              </p:nvSpPr>
              <p:spPr bwMode="auto">
                <a:xfrm flipH="1">
                  <a:off x="2835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3" name="Line 18152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4" name="Line 18153"/>
                <p:cNvSpPr>
                  <a:spLocks noChangeShapeType="1"/>
                </p:cNvSpPr>
                <p:nvPr/>
              </p:nvSpPr>
              <p:spPr bwMode="auto">
                <a:xfrm flipH="1">
                  <a:off x="3149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5" name="Line 18154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6" name="Line 18155"/>
                <p:cNvSpPr>
                  <a:spLocks noChangeShapeType="1"/>
                </p:cNvSpPr>
                <p:nvPr/>
              </p:nvSpPr>
              <p:spPr bwMode="auto">
                <a:xfrm flipH="1">
                  <a:off x="296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7" name="Line 18156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8" name="Line 18157"/>
                <p:cNvSpPr>
                  <a:spLocks noChangeShapeType="1"/>
                </p:cNvSpPr>
                <p:nvPr/>
              </p:nvSpPr>
              <p:spPr bwMode="auto">
                <a:xfrm flipH="1">
                  <a:off x="3156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09" name="Line 18158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0" name="Line 18159"/>
                <p:cNvSpPr>
                  <a:spLocks noChangeShapeType="1"/>
                </p:cNvSpPr>
                <p:nvPr/>
              </p:nvSpPr>
              <p:spPr bwMode="auto">
                <a:xfrm flipH="1">
                  <a:off x="2589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1" name="Line 18160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2" name="Line 18161"/>
                <p:cNvSpPr>
                  <a:spLocks noChangeShapeType="1"/>
                </p:cNvSpPr>
                <p:nvPr/>
              </p:nvSpPr>
              <p:spPr bwMode="auto">
                <a:xfrm flipH="1">
                  <a:off x="3095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3" name="Line 181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4" name="Line 18163"/>
                <p:cNvSpPr>
                  <a:spLocks noChangeShapeType="1"/>
                </p:cNvSpPr>
                <p:nvPr/>
              </p:nvSpPr>
              <p:spPr bwMode="auto">
                <a:xfrm flipH="1">
                  <a:off x="2958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5" name="Line 18164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6" name="Line 18165"/>
                <p:cNvSpPr>
                  <a:spLocks noChangeShapeType="1"/>
                </p:cNvSpPr>
                <p:nvPr/>
              </p:nvSpPr>
              <p:spPr bwMode="auto">
                <a:xfrm flipH="1">
                  <a:off x="2760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7" name="Line 18166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8" name="Line 18167"/>
                <p:cNvSpPr>
                  <a:spLocks noChangeShapeType="1"/>
                </p:cNvSpPr>
                <p:nvPr/>
              </p:nvSpPr>
              <p:spPr bwMode="auto">
                <a:xfrm flipH="1">
                  <a:off x="3286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19" name="Line 18168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212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0" name="Line 18169"/>
                <p:cNvSpPr>
                  <a:spLocks noChangeShapeType="1"/>
                </p:cNvSpPr>
                <p:nvPr/>
              </p:nvSpPr>
              <p:spPr bwMode="auto">
                <a:xfrm flipH="1">
                  <a:off x="2548" y="212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1" name="Line 18170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2" name="Line 18171"/>
                <p:cNvSpPr>
                  <a:spLocks noChangeShapeType="1"/>
                </p:cNvSpPr>
                <p:nvPr/>
              </p:nvSpPr>
              <p:spPr bwMode="auto">
                <a:xfrm flipH="1">
                  <a:off x="2855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3" name="Line 18172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4" name="Line 18173"/>
                <p:cNvSpPr>
                  <a:spLocks noChangeShapeType="1"/>
                </p:cNvSpPr>
                <p:nvPr/>
              </p:nvSpPr>
              <p:spPr bwMode="auto">
                <a:xfrm flipH="1">
                  <a:off x="2944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5" name="Line 18174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6" name="Line 18175"/>
                <p:cNvSpPr>
                  <a:spLocks noChangeShapeType="1"/>
                </p:cNvSpPr>
                <p:nvPr/>
              </p:nvSpPr>
              <p:spPr bwMode="auto">
                <a:xfrm flipH="1">
                  <a:off x="322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7" name="Line 18176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8" name="Line 18177"/>
                <p:cNvSpPr>
                  <a:spLocks noChangeShapeType="1"/>
                </p:cNvSpPr>
                <p:nvPr/>
              </p:nvSpPr>
              <p:spPr bwMode="auto">
                <a:xfrm flipH="1">
                  <a:off x="2534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29" name="Line 18178"/>
                <p:cNvSpPr>
                  <a:spLocks noChangeShapeType="1"/>
                </p:cNvSpPr>
                <p:nvPr/>
              </p:nvSpPr>
              <p:spPr bwMode="auto">
                <a:xfrm flipH="1" flipV="1">
                  <a:off x="2349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0" name="Line 18179"/>
                <p:cNvSpPr>
                  <a:spLocks noChangeShapeType="1"/>
                </p:cNvSpPr>
                <p:nvPr/>
              </p:nvSpPr>
              <p:spPr bwMode="auto">
                <a:xfrm flipH="1">
                  <a:off x="2349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1" name="Line 18180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2" name="Line 18181"/>
                <p:cNvSpPr>
                  <a:spLocks noChangeShapeType="1"/>
                </p:cNvSpPr>
                <p:nvPr/>
              </p:nvSpPr>
              <p:spPr bwMode="auto">
                <a:xfrm flipH="1">
                  <a:off x="308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3" name="Line 18182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4" name="Line 18183"/>
                <p:cNvSpPr>
                  <a:spLocks noChangeShapeType="1"/>
                </p:cNvSpPr>
                <p:nvPr/>
              </p:nvSpPr>
              <p:spPr bwMode="auto">
                <a:xfrm flipH="1">
                  <a:off x="325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5" name="Line 1818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6" name="Line 18185"/>
                <p:cNvSpPr>
                  <a:spLocks noChangeShapeType="1"/>
                </p:cNvSpPr>
                <p:nvPr/>
              </p:nvSpPr>
              <p:spPr bwMode="auto">
                <a:xfrm flipH="1">
                  <a:off x="3238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7" name="Line 18186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8" name="Line 18187"/>
                <p:cNvSpPr>
                  <a:spLocks noChangeShapeType="1"/>
                </p:cNvSpPr>
                <p:nvPr/>
              </p:nvSpPr>
              <p:spPr bwMode="auto">
                <a:xfrm flipH="1">
                  <a:off x="3095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39" name="Line 18188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0" name="Line 18189"/>
                <p:cNvSpPr>
                  <a:spLocks noChangeShapeType="1"/>
                </p:cNvSpPr>
                <p:nvPr/>
              </p:nvSpPr>
              <p:spPr bwMode="auto">
                <a:xfrm flipH="1">
                  <a:off x="2493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1" name="Line 18190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2" name="Line 18191"/>
                <p:cNvSpPr>
                  <a:spLocks noChangeShapeType="1"/>
                </p:cNvSpPr>
                <p:nvPr/>
              </p:nvSpPr>
              <p:spPr bwMode="auto">
                <a:xfrm flipH="1">
                  <a:off x="2766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3" name="Line 18192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4" name="Line 18193"/>
                <p:cNvSpPr>
                  <a:spLocks noChangeShapeType="1"/>
                </p:cNvSpPr>
                <p:nvPr/>
              </p:nvSpPr>
              <p:spPr bwMode="auto">
                <a:xfrm flipH="1">
                  <a:off x="3129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5" name="Line 1819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6" name="Line 18195"/>
                <p:cNvSpPr>
                  <a:spLocks noChangeShapeType="1"/>
                </p:cNvSpPr>
                <p:nvPr/>
              </p:nvSpPr>
              <p:spPr bwMode="auto">
                <a:xfrm flipH="1">
                  <a:off x="2951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7" name="Line 1819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8" name="Line 18197"/>
                <p:cNvSpPr>
                  <a:spLocks noChangeShapeType="1"/>
                </p:cNvSpPr>
                <p:nvPr/>
              </p:nvSpPr>
              <p:spPr bwMode="auto">
                <a:xfrm flipH="1">
                  <a:off x="2780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49" name="Line 18198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0" name="Line 18199"/>
                <p:cNvSpPr>
                  <a:spLocks noChangeShapeType="1"/>
                </p:cNvSpPr>
                <p:nvPr/>
              </p:nvSpPr>
              <p:spPr bwMode="auto">
                <a:xfrm flipH="1">
                  <a:off x="270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1" name="Line 18200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2" name="Line 18201"/>
                <p:cNvSpPr>
                  <a:spLocks noChangeShapeType="1"/>
                </p:cNvSpPr>
                <p:nvPr/>
              </p:nvSpPr>
              <p:spPr bwMode="auto">
                <a:xfrm flipH="1">
                  <a:off x="297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3" name="Line 18202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4" name="Line 18203"/>
                <p:cNvSpPr>
                  <a:spLocks noChangeShapeType="1"/>
                </p:cNvSpPr>
                <p:nvPr/>
              </p:nvSpPr>
              <p:spPr bwMode="auto">
                <a:xfrm flipH="1">
                  <a:off x="2828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5" name="Line 18204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6" name="Line 18205"/>
                <p:cNvSpPr>
                  <a:spLocks noChangeShapeType="1"/>
                </p:cNvSpPr>
                <p:nvPr/>
              </p:nvSpPr>
              <p:spPr bwMode="auto">
                <a:xfrm flipH="1">
                  <a:off x="2630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7" name="Line 18206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8" name="Line 18207"/>
                <p:cNvSpPr>
                  <a:spLocks noChangeShapeType="1"/>
                </p:cNvSpPr>
                <p:nvPr/>
              </p:nvSpPr>
              <p:spPr bwMode="auto">
                <a:xfrm flipH="1">
                  <a:off x="3362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59" name="Line 18208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0" name="Line 18209"/>
                <p:cNvSpPr>
                  <a:spLocks noChangeShapeType="1"/>
                </p:cNvSpPr>
                <p:nvPr/>
              </p:nvSpPr>
              <p:spPr bwMode="auto">
                <a:xfrm flipH="1">
                  <a:off x="281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1" name="Line 18210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2" name="Line 18211"/>
                <p:cNvSpPr>
                  <a:spLocks noChangeShapeType="1"/>
                </p:cNvSpPr>
                <p:nvPr/>
              </p:nvSpPr>
              <p:spPr bwMode="auto">
                <a:xfrm flipH="1">
                  <a:off x="3423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3" name="Line 18212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4" name="Line 18213"/>
                <p:cNvSpPr>
                  <a:spLocks noChangeShapeType="1"/>
                </p:cNvSpPr>
                <p:nvPr/>
              </p:nvSpPr>
              <p:spPr bwMode="auto">
                <a:xfrm flipH="1">
                  <a:off x="2630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5" name="Line 18214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6" name="Line 18215"/>
                <p:cNvSpPr>
                  <a:spLocks noChangeShapeType="1"/>
                </p:cNvSpPr>
                <p:nvPr/>
              </p:nvSpPr>
              <p:spPr bwMode="auto">
                <a:xfrm flipH="1">
                  <a:off x="2575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7" name="Line 18216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8" name="Line 18217"/>
                <p:cNvSpPr>
                  <a:spLocks noChangeShapeType="1"/>
                </p:cNvSpPr>
                <p:nvPr/>
              </p:nvSpPr>
              <p:spPr bwMode="auto">
                <a:xfrm flipH="1">
                  <a:off x="3040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69" name="Line 182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0" name="Line 18219"/>
                <p:cNvSpPr>
                  <a:spLocks noChangeShapeType="1"/>
                </p:cNvSpPr>
                <p:nvPr/>
              </p:nvSpPr>
              <p:spPr bwMode="auto">
                <a:xfrm flipH="1">
                  <a:off x="2931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1" name="Line 1822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2" name="Line 18221"/>
                <p:cNvSpPr>
                  <a:spLocks noChangeShapeType="1"/>
                </p:cNvSpPr>
                <p:nvPr/>
              </p:nvSpPr>
              <p:spPr bwMode="auto">
                <a:xfrm flipH="1">
                  <a:off x="323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3" name="Line 18222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4" name="Line 18223"/>
                <p:cNvSpPr>
                  <a:spLocks noChangeShapeType="1"/>
                </p:cNvSpPr>
                <p:nvPr/>
              </p:nvSpPr>
              <p:spPr bwMode="auto">
                <a:xfrm flipH="1">
                  <a:off x="2842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5" name="Line 1822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6" name="Line 18225"/>
                <p:cNvSpPr>
                  <a:spLocks noChangeShapeType="1"/>
                </p:cNvSpPr>
                <p:nvPr/>
              </p:nvSpPr>
              <p:spPr bwMode="auto">
                <a:xfrm flipH="1">
                  <a:off x="2719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7" name="Line 182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8" name="Line 18227"/>
                <p:cNvSpPr>
                  <a:spLocks noChangeShapeType="1"/>
                </p:cNvSpPr>
                <p:nvPr/>
              </p:nvSpPr>
              <p:spPr bwMode="auto">
                <a:xfrm flipH="1">
                  <a:off x="297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79" name="Line 18228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0" name="Line 18229"/>
                <p:cNvSpPr>
                  <a:spLocks noChangeShapeType="1"/>
                </p:cNvSpPr>
                <p:nvPr/>
              </p:nvSpPr>
              <p:spPr bwMode="auto">
                <a:xfrm flipH="1">
                  <a:off x="329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1" name="Line 18230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2" name="Line 18231"/>
                <p:cNvSpPr>
                  <a:spLocks noChangeShapeType="1"/>
                </p:cNvSpPr>
                <p:nvPr/>
              </p:nvSpPr>
              <p:spPr bwMode="auto">
                <a:xfrm flipH="1">
                  <a:off x="2595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3" name="Line 18232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4" name="Line 18233"/>
                <p:cNvSpPr>
                  <a:spLocks noChangeShapeType="1"/>
                </p:cNvSpPr>
                <p:nvPr/>
              </p:nvSpPr>
              <p:spPr bwMode="auto">
                <a:xfrm flipH="1">
                  <a:off x="296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5" name="Line 1823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6" name="Line 18235"/>
                <p:cNvSpPr>
                  <a:spLocks noChangeShapeType="1"/>
                </p:cNvSpPr>
                <p:nvPr/>
              </p:nvSpPr>
              <p:spPr bwMode="auto">
                <a:xfrm flipH="1">
                  <a:off x="3238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7" name="Line 18236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8" name="Line 18237"/>
                <p:cNvSpPr>
                  <a:spLocks noChangeShapeType="1"/>
                </p:cNvSpPr>
                <p:nvPr/>
              </p:nvSpPr>
              <p:spPr bwMode="auto">
                <a:xfrm flipH="1">
                  <a:off x="2486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89" name="Line 182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0" name="Line 18239"/>
                <p:cNvSpPr>
                  <a:spLocks noChangeShapeType="1"/>
                </p:cNvSpPr>
                <p:nvPr/>
              </p:nvSpPr>
              <p:spPr bwMode="auto">
                <a:xfrm flipH="1">
                  <a:off x="284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1" name="Line 18240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2" name="Line 18241"/>
                <p:cNvSpPr>
                  <a:spLocks noChangeShapeType="1"/>
                </p:cNvSpPr>
                <p:nvPr/>
              </p:nvSpPr>
              <p:spPr bwMode="auto">
                <a:xfrm flipH="1">
                  <a:off x="3129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3" name="Line 18242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4" name="Line 18243"/>
                <p:cNvSpPr>
                  <a:spLocks noChangeShapeType="1"/>
                </p:cNvSpPr>
                <p:nvPr/>
              </p:nvSpPr>
              <p:spPr bwMode="auto">
                <a:xfrm flipH="1">
                  <a:off x="3327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5" name="Line 18244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6" name="Line 18245"/>
                <p:cNvSpPr>
                  <a:spLocks noChangeShapeType="1"/>
                </p:cNvSpPr>
                <p:nvPr/>
              </p:nvSpPr>
              <p:spPr bwMode="auto">
                <a:xfrm flipH="1">
                  <a:off x="2794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7" name="Line 18246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8" name="Line 18247"/>
                <p:cNvSpPr>
                  <a:spLocks noChangeShapeType="1"/>
                </p:cNvSpPr>
                <p:nvPr/>
              </p:nvSpPr>
              <p:spPr bwMode="auto">
                <a:xfrm flipH="1">
                  <a:off x="275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799" name="Line 18248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0" name="Line 18249"/>
                <p:cNvSpPr>
                  <a:spLocks noChangeShapeType="1"/>
                </p:cNvSpPr>
                <p:nvPr/>
              </p:nvSpPr>
              <p:spPr bwMode="auto">
                <a:xfrm flipH="1">
                  <a:off x="333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1" name="Line 18250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2" name="Line 18251"/>
                <p:cNvSpPr>
                  <a:spLocks noChangeShapeType="1"/>
                </p:cNvSpPr>
                <p:nvPr/>
              </p:nvSpPr>
              <p:spPr bwMode="auto">
                <a:xfrm flipH="1">
                  <a:off x="3320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3" name="Line 18252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4" name="Line 18253"/>
                <p:cNvSpPr>
                  <a:spLocks noChangeShapeType="1"/>
                </p:cNvSpPr>
                <p:nvPr/>
              </p:nvSpPr>
              <p:spPr bwMode="auto">
                <a:xfrm flipH="1">
                  <a:off x="310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5" name="Line 18254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6" name="Line 18255"/>
                <p:cNvSpPr>
                  <a:spLocks noChangeShapeType="1"/>
                </p:cNvSpPr>
                <p:nvPr/>
              </p:nvSpPr>
              <p:spPr bwMode="auto">
                <a:xfrm flipH="1">
                  <a:off x="3081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7" name="Line 18256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8" name="Line 18257"/>
                <p:cNvSpPr>
                  <a:spLocks noChangeShapeType="1"/>
                </p:cNvSpPr>
                <p:nvPr/>
              </p:nvSpPr>
              <p:spPr bwMode="auto">
                <a:xfrm flipH="1">
                  <a:off x="280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09" name="Line 18258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0" name="Line 18259"/>
                <p:cNvSpPr>
                  <a:spLocks noChangeShapeType="1"/>
                </p:cNvSpPr>
                <p:nvPr/>
              </p:nvSpPr>
              <p:spPr bwMode="auto">
                <a:xfrm flipH="1">
                  <a:off x="276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1" name="Line 182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41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2" name="Line 18261"/>
                <p:cNvSpPr>
                  <a:spLocks noChangeShapeType="1"/>
                </p:cNvSpPr>
                <p:nvPr/>
              </p:nvSpPr>
              <p:spPr bwMode="auto">
                <a:xfrm flipH="1">
                  <a:off x="2842" y="141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3" name="Line 18262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4" name="Line 18263"/>
                <p:cNvSpPr>
                  <a:spLocks noChangeShapeType="1"/>
                </p:cNvSpPr>
                <p:nvPr/>
              </p:nvSpPr>
              <p:spPr bwMode="auto">
                <a:xfrm flipH="1">
                  <a:off x="281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5" name="Line 18264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6" name="Line 18265"/>
                <p:cNvSpPr>
                  <a:spLocks noChangeShapeType="1"/>
                </p:cNvSpPr>
                <p:nvPr/>
              </p:nvSpPr>
              <p:spPr bwMode="auto">
                <a:xfrm flipH="1">
                  <a:off x="2684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7" name="Line 18266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4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8" name="Line 18267"/>
                <p:cNvSpPr>
                  <a:spLocks noChangeShapeType="1"/>
                </p:cNvSpPr>
                <p:nvPr/>
              </p:nvSpPr>
              <p:spPr bwMode="auto">
                <a:xfrm flipH="1">
                  <a:off x="2753" y="140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19" name="Line 182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0" name="Line 18269"/>
                <p:cNvSpPr>
                  <a:spLocks noChangeShapeType="1"/>
                </p:cNvSpPr>
                <p:nvPr/>
              </p:nvSpPr>
              <p:spPr bwMode="auto">
                <a:xfrm flipH="1">
                  <a:off x="308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1" name="Line 18270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2" name="Line 18271"/>
                <p:cNvSpPr>
                  <a:spLocks noChangeShapeType="1"/>
                </p:cNvSpPr>
                <p:nvPr/>
              </p:nvSpPr>
              <p:spPr bwMode="auto">
                <a:xfrm flipH="1">
                  <a:off x="2684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3" name="Line 18272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4" name="Line 18273"/>
                <p:cNvSpPr>
                  <a:spLocks noChangeShapeType="1"/>
                </p:cNvSpPr>
                <p:nvPr/>
              </p:nvSpPr>
              <p:spPr bwMode="auto">
                <a:xfrm flipH="1">
                  <a:off x="322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5" name="Line 182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6" name="Line 18275"/>
                <p:cNvSpPr>
                  <a:spLocks noChangeShapeType="1"/>
                </p:cNvSpPr>
                <p:nvPr/>
              </p:nvSpPr>
              <p:spPr bwMode="auto">
                <a:xfrm flipH="1">
                  <a:off x="282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7" name="Line 182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217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8" name="Line 18277"/>
                <p:cNvSpPr>
                  <a:spLocks noChangeShapeType="1"/>
                </p:cNvSpPr>
                <p:nvPr/>
              </p:nvSpPr>
              <p:spPr bwMode="auto">
                <a:xfrm flipH="1">
                  <a:off x="2862" y="217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29" name="Line 182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0" name="Line 18279"/>
                <p:cNvSpPr>
                  <a:spLocks noChangeShapeType="1"/>
                </p:cNvSpPr>
                <p:nvPr/>
              </p:nvSpPr>
              <p:spPr bwMode="auto">
                <a:xfrm flipH="1">
                  <a:off x="3061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1" name="Line 18280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2" name="Line 18281"/>
                <p:cNvSpPr>
                  <a:spLocks noChangeShapeType="1"/>
                </p:cNvSpPr>
                <p:nvPr/>
              </p:nvSpPr>
              <p:spPr bwMode="auto">
                <a:xfrm flipH="1">
                  <a:off x="3102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3" name="Line 18282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4" name="Line 18283"/>
                <p:cNvSpPr>
                  <a:spLocks noChangeShapeType="1"/>
                </p:cNvSpPr>
                <p:nvPr/>
              </p:nvSpPr>
              <p:spPr bwMode="auto">
                <a:xfrm flipH="1">
                  <a:off x="2609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5" name="Line 18284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6" name="Line 18285"/>
                <p:cNvSpPr>
                  <a:spLocks noChangeShapeType="1"/>
                </p:cNvSpPr>
                <p:nvPr/>
              </p:nvSpPr>
              <p:spPr bwMode="auto">
                <a:xfrm flipH="1">
                  <a:off x="291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7" name="Line 1828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8" name="Line 18287"/>
                <p:cNvSpPr>
                  <a:spLocks noChangeShapeType="1"/>
                </p:cNvSpPr>
                <p:nvPr/>
              </p:nvSpPr>
              <p:spPr bwMode="auto">
                <a:xfrm flipH="1">
                  <a:off x="2937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39" name="Line 18288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0" name="Line 18289"/>
                <p:cNvSpPr>
                  <a:spLocks noChangeShapeType="1"/>
                </p:cNvSpPr>
                <p:nvPr/>
              </p:nvSpPr>
              <p:spPr bwMode="auto">
                <a:xfrm flipH="1">
                  <a:off x="3396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1" name="Line 18290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2" name="Line 18291"/>
                <p:cNvSpPr>
                  <a:spLocks noChangeShapeType="1"/>
                </p:cNvSpPr>
                <p:nvPr/>
              </p:nvSpPr>
              <p:spPr bwMode="auto">
                <a:xfrm flipH="1">
                  <a:off x="2719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3" name="Line 18292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4" name="Line 18293"/>
                <p:cNvSpPr>
                  <a:spLocks noChangeShapeType="1"/>
                </p:cNvSpPr>
                <p:nvPr/>
              </p:nvSpPr>
              <p:spPr bwMode="auto">
                <a:xfrm flipH="1">
                  <a:off x="3006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5" name="Line 18294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6" name="Line 18295"/>
                <p:cNvSpPr>
                  <a:spLocks noChangeShapeType="1"/>
                </p:cNvSpPr>
                <p:nvPr/>
              </p:nvSpPr>
              <p:spPr bwMode="auto">
                <a:xfrm flipH="1">
                  <a:off x="265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7" name="Line 18296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8" name="Line 18297"/>
                <p:cNvSpPr>
                  <a:spLocks noChangeShapeType="1"/>
                </p:cNvSpPr>
                <p:nvPr/>
              </p:nvSpPr>
              <p:spPr bwMode="auto">
                <a:xfrm flipH="1">
                  <a:off x="2876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49" name="Line 18298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0" name="Line 18299"/>
                <p:cNvSpPr>
                  <a:spLocks noChangeShapeType="1"/>
                </p:cNvSpPr>
                <p:nvPr/>
              </p:nvSpPr>
              <p:spPr bwMode="auto">
                <a:xfrm flipH="1">
                  <a:off x="2773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1" name="Line 18300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2" name="Line 18301"/>
                <p:cNvSpPr>
                  <a:spLocks noChangeShapeType="1"/>
                </p:cNvSpPr>
                <p:nvPr/>
              </p:nvSpPr>
              <p:spPr bwMode="auto">
                <a:xfrm flipH="1">
                  <a:off x="256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3" name="Line 18302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4" name="Line 18303"/>
                <p:cNvSpPr>
                  <a:spLocks noChangeShapeType="1"/>
                </p:cNvSpPr>
                <p:nvPr/>
              </p:nvSpPr>
              <p:spPr bwMode="auto">
                <a:xfrm flipH="1">
                  <a:off x="314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5" name="Line 18304"/>
                <p:cNvSpPr>
                  <a:spLocks noChangeShapeType="1"/>
                </p:cNvSpPr>
                <p:nvPr/>
              </p:nvSpPr>
              <p:spPr bwMode="auto">
                <a:xfrm flipH="1" flipV="1">
                  <a:off x="351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6" name="Line 18305"/>
                <p:cNvSpPr>
                  <a:spLocks noChangeShapeType="1"/>
                </p:cNvSpPr>
                <p:nvPr/>
              </p:nvSpPr>
              <p:spPr bwMode="auto">
                <a:xfrm flipH="1">
                  <a:off x="351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7" name="Line 1830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8" name="Line 18307"/>
                <p:cNvSpPr>
                  <a:spLocks noChangeShapeType="1"/>
                </p:cNvSpPr>
                <p:nvPr/>
              </p:nvSpPr>
              <p:spPr bwMode="auto">
                <a:xfrm flipH="1">
                  <a:off x="2657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59" name="Line 1830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0" name="Line 18309"/>
                <p:cNvSpPr>
                  <a:spLocks noChangeShapeType="1"/>
                </p:cNvSpPr>
                <p:nvPr/>
              </p:nvSpPr>
              <p:spPr bwMode="auto">
                <a:xfrm flipH="1">
                  <a:off x="302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1" name="Line 18310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2" name="Line 18311"/>
                <p:cNvSpPr>
                  <a:spLocks noChangeShapeType="1"/>
                </p:cNvSpPr>
                <p:nvPr/>
              </p:nvSpPr>
              <p:spPr bwMode="auto">
                <a:xfrm flipH="1">
                  <a:off x="3375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3" name="Line 18312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213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4" name="Line 18313"/>
                <p:cNvSpPr>
                  <a:spLocks noChangeShapeType="1"/>
                </p:cNvSpPr>
                <p:nvPr/>
              </p:nvSpPr>
              <p:spPr bwMode="auto">
                <a:xfrm flipH="1">
                  <a:off x="2725" y="213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5" name="Line 18314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6" name="Line 18315"/>
                <p:cNvSpPr>
                  <a:spLocks noChangeShapeType="1"/>
                </p:cNvSpPr>
                <p:nvPr/>
              </p:nvSpPr>
              <p:spPr bwMode="auto">
                <a:xfrm flipH="1">
                  <a:off x="2794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7" name="Line 18316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8" name="Line 18317"/>
                <p:cNvSpPr>
                  <a:spLocks noChangeShapeType="1"/>
                </p:cNvSpPr>
                <p:nvPr/>
              </p:nvSpPr>
              <p:spPr bwMode="auto">
                <a:xfrm flipH="1">
                  <a:off x="272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69" name="Line 18318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70" name="Line 18319"/>
                <p:cNvSpPr>
                  <a:spLocks noChangeShapeType="1"/>
                </p:cNvSpPr>
                <p:nvPr/>
              </p:nvSpPr>
              <p:spPr bwMode="auto">
                <a:xfrm flipH="1">
                  <a:off x="319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71" name="Line 18320"/>
                <p:cNvSpPr>
                  <a:spLocks noChangeShapeType="1"/>
                </p:cNvSpPr>
                <p:nvPr/>
              </p:nvSpPr>
              <p:spPr bwMode="auto">
                <a:xfrm flipH="1" flipV="1">
                  <a:off x="343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72" name="Line 18321"/>
                <p:cNvSpPr>
                  <a:spLocks noChangeShapeType="1"/>
                </p:cNvSpPr>
                <p:nvPr/>
              </p:nvSpPr>
              <p:spPr bwMode="auto">
                <a:xfrm flipH="1">
                  <a:off x="3437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73" name="Line 18322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74" name="Line 18323"/>
                <p:cNvSpPr>
                  <a:spLocks noChangeShapeType="1"/>
                </p:cNvSpPr>
                <p:nvPr/>
              </p:nvSpPr>
              <p:spPr bwMode="auto">
                <a:xfrm flipH="1">
                  <a:off x="2972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75" name="Line 18324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76" name="Line 18325"/>
                <p:cNvSpPr>
                  <a:spLocks noChangeShapeType="1"/>
                </p:cNvSpPr>
                <p:nvPr/>
              </p:nvSpPr>
              <p:spPr bwMode="auto">
                <a:xfrm flipH="1">
                  <a:off x="2753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77" name="Line 18326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878" name="Line 18327"/>
                <p:cNvSpPr>
                  <a:spLocks noChangeShapeType="1"/>
                </p:cNvSpPr>
                <p:nvPr/>
              </p:nvSpPr>
              <p:spPr bwMode="auto">
                <a:xfrm flipH="1">
                  <a:off x="3102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70" name="Group 18529"/>
              <p:cNvGrpSpPr>
                <a:grpSpLocks/>
              </p:cNvGrpSpPr>
              <p:nvPr/>
            </p:nvGrpSpPr>
            <p:grpSpPr bwMode="auto">
              <a:xfrm>
                <a:off x="2459" y="1522"/>
                <a:ext cx="1005" cy="664"/>
                <a:chOff x="2459" y="1522"/>
                <a:chExt cx="1005" cy="664"/>
              </a:xfrm>
            </p:grpSpPr>
            <p:sp>
              <p:nvSpPr>
                <p:cNvPr id="51479" name="Line 18329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0" name="Line 18330"/>
                <p:cNvSpPr>
                  <a:spLocks noChangeShapeType="1"/>
                </p:cNvSpPr>
                <p:nvPr/>
              </p:nvSpPr>
              <p:spPr bwMode="auto">
                <a:xfrm flipH="1">
                  <a:off x="3061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1" name="Line 18331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2" name="Line 18332"/>
                <p:cNvSpPr>
                  <a:spLocks noChangeShapeType="1"/>
                </p:cNvSpPr>
                <p:nvPr/>
              </p:nvSpPr>
              <p:spPr bwMode="auto">
                <a:xfrm flipH="1">
                  <a:off x="2623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3" name="Line 18333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4" name="Line 18334"/>
                <p:cNvSpPr>
                  <a:spLocks noChangeShapeType="1"/>
                </p:cNvSpPr>
                <p:nvPr/>
              </p:nvSpPr>
              <p:spPr bwMode="auto">
                <a:xfrm flipH="1">
                  <a:off x="2684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5" name="Line 18335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6" name="Line 18336"/>
                <p:cNvSpPr>
                  <a:spLocks noChangeShapeType="1"/>
                </p:cNvSpPr>
                <p:nvPr/>
              </p:nvSpPr>
              <p:spPr bwMode="auto">
                <a:xfrm flipH="1">
                  <a:off x="3204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7" name="Line 1833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8" name="Line 18338"/>
                <p:cNvSpPr>
                  <a:spLocks noChangeShapeType="1"/>
                </p:cNvSpPr>
                <p:nvPr/>
              </p:nvSpPr>
              <p:spPr bwMode="auto">
                <a:xfrm flipH="1">
                  <a:off x="2746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89" name="Line 18339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0" name="Line 18340"/>
                <p:cNvSpPr>
                  <a:spLocks noChangeShapeType="1"/>
                </p:cNvSpPr>
                <p:nvPr/>
              </p:nvSpPr>
              <p:spPr bwMode="auto">
                <a:xfrm flipH="1">
                  <a:off x="2623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1" name="Line 1834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2" name="Line 18342"/>
                <p:cNvSpPr>
                  <a:spLocks noChangeShapeType="1"/>
                </p:cNvSpPr>
                <p:nvPr/>
              </p:nvSpPr>
              <p:spPr bwMode="auto">
                <a:xfrm flipH="1">
                  <a:off x="2896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3" name="Line 18343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4" name="Line 18344"/>
                <p:cNvSpPr>
                  <a:spLocks noChangeShapeType="1"/>
                </p:cNvSpPr>
                <p:nvPr/>
              </p:nvSpPr>
              <p:spPr bwMode="auto">
                <a:xfrm flipH="1">
                  <a:off x="2903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5" name="Line 18345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6" name="Line 18346"/>
                <p:cNvSpPr>
                  <a:spLocks noChangeShapeType="1"/>
                </p:cNvSpPr>
                <p:nvPr/>
              </p:nvSpPr>
              <p:spPr bwMode="auto">
                <a:xfrm flipH="1">
                  <a:off x="284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7" name="Line 18347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8" name="Line 18348"/>
                <p:cNvSpPr>
                  <a:spLocks noChangeShapeType="1"/>
                </p:cNvSpPr>
                <p:nvPr/>
              </p:nvSpPr>
              <p:spPr bwMode="auto">
                <a:xfrm flipH="1">
                  <a:off x="287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99" name="Line 18349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0" name="Line 18350"/>
                <p:cNvSpPr>
                  <a:spLocks noChangeShapeType="1"/>
                </p:cNvSpPr>
                <p:nvPr/>
              </p:nvSpPr>
              <p:spPr bwMode="auto">
                <a:xfrm flipH="1">
                  <a:off x="3136" y="208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1" name="Line 18351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2" name="Line 18352"/>
                <p:cNvSpPr>
                  <a:spLocks noChangeShapeType="1"/>
                </p:cNvSpPr>
                <p:nvPr/>
              </p:nvSpPr>
              <p:spPr bwMode="auto">
                <a:xfrm flipH="1">
                  <a:off x="2746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3" name="Line 1835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4" name="Line 18354"/>
                <p:cNvSpPr>
                  <a:spLocks noChangeShapeType="1"/>
                </p:cNvSpPr>
                <p:nvPr/>
              </p:nvSpPr>
              <p:spPr bwMode="auto">
                <a:xfrm flipH="1">
                  <a:off x="3170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5" name="Line 1835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6" name="Line 18356"/>
                <p:cNvSpPr>
                  <a:spLocks noChangeShapeType="1"/>
                </p:cNvSpPr>
                <p:nvPr/>
              </p:nvSpPr>
              <p:spPr bwMode="auto">
                <a:xfrm flipH="1">
                  <a:off x="276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7" name="Line 183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8" name="Line 18358"/>
                <p:cNvSpPr>
                  <a:spLocks noChangeShapeType="1"/>
                </p:cNvSpPr>
                <p:nvPr/>
              </p:nvSpPr>
              <p:spPr bwMode="auto">
                <a:xfrm flipH="1">
                  <a:off x="280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09" name="Line 18359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0" name="Line 18360"/>
                <p:cNvSpPr>
                  <a:spLocks noChangeShapeType="1"/>
                </p:cNvSpPr>
                <p:nvPr/>
              </p:nvSpPr>
              <p:spPr bwMode="auto">
                <a:xfrm flipH="1">
                  <a:off x="2849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1" name="Line 18361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2" name="Line 18362"/>
                <p:cNvSpPr>
                  <a:spLocks noChangeShapeType="1"/>
                </p:cNvSpPr>
                <p:nvPr/>
              </p:nvSpPr>
              <p:spPr bwMode="auto">
                <a:xfrm flipH="1">
                  <a:off x="2513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3" name="Line 1836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4" name="Line 18364"/>
                <p:cNvSpPr>
                  <a:spLocks noChangeShapeType="1"/>
                </p:cNvSpPr>
                <p:nvPr/>
              </p:nvSpPr>
              <p:spPr bwMode="auto">
                <a:xfrm flipH="1">
                  <a:off x="291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5" name="Line 18365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6" name="Line 18366"/>
                <p:cNvSpPr>
                  <a:spLocks noChangeShapeType="1"/>
                </p:cNvSpPr>
                <p:nvPr/>
              </p:nvSpPr>
              <p:spPr bwMode="auto">
                <a:xfrm flipH="1">
                  <a:off x="2520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7" name="Line 18367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8" name="Line 18368"/>
                <p:cNvSpPr>
                  <a:spLocks noChangeShapeType="1"/>
                </p:cNvSpPr>
                <p:nvPr/>
              </p:nvSpPr>
              <p:spPr bwMode="auto">
                <a:xfrm flipH="1">
                  <a:off x="2664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19" name="Line 18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0" name="Line 18370"/>
                <p:cNvSpPr>
                  <a:spLocks noChangeShapeType="1"/>
                </p:cNvSpPr>
                <p:nvPr/>
              </p:nvSpPr>
              <p:spPr bwMode="auto">
                <a:xfrm flipH="1">
                  <a:off x="338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1" name="Line 18371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2" name="Line 18372"/>
                <p:cNvSpPr>
                  <a:spLocks noChangeShapeType="1"/>
                </p:cNvSpPr>
                <p:nvPr/>
              </p:nvSpPr>
              <p:spPr bwMode="auto">
                <a:xfrm flipH="1">
                  <a:off x="3204" y="160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3" name="Line 1837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4" name="Line 18374"/>
                <p:cNvSpPr>
                  <a:spLocks noChangeShapeType="1"/>
                </p:cNvSpPr>
                <p:nvPr/>
              </p:nvSpPr>
              <p:spPr bwMode="auto">
                <a:xfrm flipH="1">
                  <a:off x="2712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5" name="Line 18375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6" name="Line 18376"/>
                <p:cNvSpPr>
                  <a:spLocks noChangeShapeType="1"/>
                </p:cNvSpPr>
                <p:nvPr/>
              </p:nvSpPr>
              <p:spPr bwMode="auto">
                <a:xfrm flipH="1">
                  <a:off x="2527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7" name="Line 18377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8" name="Line 18378"/>
                <p:cNvSpPr>
                  <a:spLocks noChangeShapeType="1"/>
                </p:cNvSpPr>
                <p:nvPr/>
              </p:nvSpPr>
              <p:spPr bwMode="auto">
                <a:xfrm flipH="1">
                  <a:off x="327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29" name="Line 18379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0" name="Line 18380"/>
                <p:cNvSpPr>
                  <a:spLocks noChangeShapeType="1"/>
                </p:cNvSpPr>
                <p:nvPr/>
              </p:nvSpPr>
              <p:spPr bwMode="auto">
                <a:xfrm flipH="1">
                  <a:off x="2965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1" name="Line 183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2" name="Line 18382"/>
                <p:cNvSpPr>
                  <a:spLocks noChangeShapeType="1"/>
                </p:cNvSpPr>
                <p:nvPr/>
              </p:nvSpPr>
              <p:spPr bwMode="auto">
                <a:xfrm flipH="1">
                  <a:off x="2992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3" name="Line 1838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4" name="Line 18384"/>
                <p:cNvSpPr>
                  <a:spLocks noChangeShapeType="1"/>
                </p:cNvSpPr>
                <p:nvPr/>
              </p:nvSpPr>
              <p:spPr bwMode="auto">
                <a:xfrm flipH="1">
                  <a:off x="271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5" name="Line 1838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6" name="Line 18386"/>
                <p:cNvSpPr>
                  <a:spLocks noChangeShapeType="1"/>
                </p:cNvSpPr>
                <p:nvPr/>
              </p:nvSpPr>
              <p:spPr bwMode="auto">
                <a:xfrm flipH="1">
                  <a:off x="3061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7" name="Line 18387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8" name="Line 18388"/>
                <p:cNvSpPr>
                  <a:spLocks noChangeShapeType="1"/>
                </p:cNvSpPr>
                <p:nvPr/>
              </p:nvSpPr>
              <p:spPr bwMode="auto">
                <a:xfrm flipH="1">
                  <a:off x="3129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39" name="Line 18389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0" name="Line 18390"/>
                <p:cNvSpPr>
                  <a:spLocks noChangeShapeType="1"/>
                </p:cNvSpPr>
                <p:nvPr/>
              </p:nvSpPr>
              <p:spPr bwMode="auto">
                <a:xfrm flipH="1">
                  <a:off x="2931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1" name="Line 18391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2" name="Line 18392"/>
                <p:cNvSpPr>
                  <a:spLocks noChangeShapeType="1"/>
                </p:cNvSpPr>
                <p:nvPr/>
              </p:nvSpPr>
              <p:spPr bwMode="auto">
                <a:xfrm flipH="1">
                  <a:off x="3320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3" name="Line 18393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4" name="Line 18394"/>
                <p:cNvSpPr>
                  <a:spLocks noChangeShapeType="1"/>
                </p:cNvSpPr>
                <p:nvPr/>
              </p:nvSpPr>
              <p:spPr bwMode="auto">
                <a:xfrm flipH="1">
                  <a:off x="2985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5" name="Line 18395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6" name="Line 18396"/>
                <p:cNvSpPr>
                  <a:spLocks noChangeShapeType="1"/>
                </p:cNvSpPr>
                <p:nvPr/>
              </p:nvSpPr>
              <p:spPr bwMode="auto">
                <a:xfrm flipH="1">
                  <a:off x="2773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7" name="Line 18397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8" name="Line 18398"/>
                <p:cNvSpPr>
                  <a:spLocks noChangeShapeType="1"/>
                </p:cNvSpPr>
                <p:nvPr/>
              </p:nvSpPr>
              <p:spPr bwMode="auto">
                <a:xfrm flipH="1">
                  <a:off x="2814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49" name="Line 18399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0" name="Line 18400"/>
                <p:cNvSpPr>
                  <a:spLocks noChangeShapeType="1"/>
                </p:cNvSpPr>
                <p:nvPr/>
              </p:nvSpPr>
              <p:spPr bwMode="auto">
                <a:xfrm flipH="1">
                  <a:off x="2903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1" name="Line 18401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2" name="Line 18402"/>
                <p:cNvSpPr>
                  <a:spLocks noChangeShapeType="1"/>
                </p:cNvSpPr>
                <p:nvPr/>
              </p:nvSpPr>
              <p:spPr bwMode="auto">
                <a:xfrm flipH="1">
                  <a:off x="2985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3" name="Line 18403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4" name="Line 18404"/>
                <p:cNvSpPr>
                  <a:spLocks noChangeShapeType="1"/>
                </p:cNvSpPr>
                <p:nvPr/>
              </p:nvSpPr>
              <p:spPr bwMode="auto">
                <a:xfrm flipH="1">
                  <a:off x="292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5" name="Line 18405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6" name="Line 18406"/>
                <p:cNvSpPr>
                  <a:spLocks noChangeShapeType="1"/>
                </p:cNvSpPr>
                <p:nvPr/>
              </p:nvSpPr>
              <p:spPr bwMode="auto">
                <a:xfrm flipH="1">
                  <a:off x="278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7" name="Line 18407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8" name="Line 18408"/>
                <p:cNvSpPr>
                  <a:spLocks noChangeShapeType="1"/>
                </p:cNvSpPr>
                <p:nvPr/>
              </p:nvSpPr>
              <p:spPr bwMode="auto">
                <a:xfrm flipH="1">
                  <a:off x="301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59" name="Line 18409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0" name="Line 18410"/>
                <p:cNvSpPr>
                  <a:spLocks noChangeShapeType="1"/>
                </p:cNvSpPr>
                <p:nvPr/>
              </p:nvSpPr>
              <p:spPr bwMode="auto">
                <a:xfrm flipH="1">
                  <a:off x="2705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1" name="Line 18411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2" name="Line 18412"/>
                <p:cNvSpPr>
                  <a:spLocks noChangeShapeType="1"/>
                </p:cNvSpPr>
                <p:nvPr/>
              </p:nvSpPr>
              <p:spPr bwMode="auto">
                <a:xfrm flipH="1">
                  <a:off x="3307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3" name="Line 18413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4" name="Line 18414"/>
                <p:cNvSpPr>
                  <a:spLocks noChangeShapeType="1"/>
                </p:cNvSpPr>
                <p:nvPr/>
              </p:nvSpPr>
              <p:spPr bwMode="auto">
                <a:xfrm flipH="1">
                  <a:off x="3314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5" name="Line 1841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6" name="Line 18416"/>
                <p:cNvSpPr>
                  <a:spLocks noChangeShapeType="1"/>
                </p:cNvSpPr>
                <p:nvPr/>
              </p:nvSpPr>
              <p:spPr bwMode="auto">
                <a:xfrm flipH="1">
                  <a:off x="276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7" name="Line 1841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8" name="Line 18418"/>
                <p:cNvSpPr>
                  <a:spLocks noChangeShapeType="1"/>
                </p:cNvSpPr>
                <p:nvPr/>
              </p:nvSpPr>
              <p:spPr bwMode="auto">
                <a:xfrm flipH="1">
                  <a:off x="297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69" name="Line 18419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0" name="Line 18420"/>
                <p:cNvSpPr>
                  <a:spLocks noChangeShapeType="1"/>
                </p:cNvSpPr>
                <p:nvPr/>
              </p:nvSpPr>
              <p:spPr bwMode="auto">
                <a:xfrm flipH="1">
                  <a:off x="327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1" name="Line 1842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2" name="Line 18422"/>
                <p:cNvSpPr>
                  <a:spLocks noChangeShapeType="1"/>
                </p:cNvSpPr>
                <p:nvPr/>
              </p:nvSpPr>
              <p:spPr bwMode="auto">
                <a:xfrm flipH="1">
                  <a:off x="2896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3" name="Line 18423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215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4" name="Line 18424"/>
                <p:cNvSpPr>
                  <a:spLocks noChangeShapeType="1"/>
                </p:cNvSpPr>
                <p:nvPr/>
              </p:nvSpPr>
              <p:spPr bwMode="auto">
                <a:xfrm flipH="1">
                  <a:off x="3320" y="215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5" name="Line 18425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6" name="Line 18426"/>
                <p:cNvSpPr>
                  <a:spLocks noChangeShapeType="1"/>
                </p:cNvSpPr>
                <p:nvPr/>
              </p:nvSpPr>
              <p:spPr bwMode="auto">
                <a:xfrm flipH="1">
                  <a:off x="322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7" name="Line 18427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8" name="Line 18428"/>
                <p:cNvSpPr>
                  <a:spLocks noChangeShapeType="1"/>
                </p:cNvSpPr>
                <p:nvPr/>
              </p:nvSpPr>
              <p:spPr bwMode="auto">
                <a:xfrm flipH="1">
                  <a:off x="2862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79" name="Line 18429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0" name="Line 18430"/>
                <p:cNvSpPr>
                  <a:spLocks noChangeShapeType="1"/>
                </p:cNvSpPr>
                <p:nvPr/>
              </p:nvSpPr>
              <p:spPr bwMode="auto">
                <a:xfrm flipH="1">
                  <a:off x="2801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1" name="Line 1843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2" name="Line 18432"/>
                <p:cNvSpPr>
                  <a:spLocks noChangeShapeType="1"/>
                </p:cNvSpPr>
                <p:nvPr/>
              </p:nvSpPr>
              <p:spPr bwMode="auto">
                <a:xfrm flipH="1">
                  <a:off x="291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3" name="Line 18433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4" name="Line 18434"/>
                <p:cNvSpPr>
                  <a:spLocks noChangeShapeType="1"/>
                </p:cNvSpPr>
                <p:nvPr/>
              </p:nvSpPr>
              <p:spPr bwMode="auto">
                <a:xfrm flipH="1">
                  <a:off x="2520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5" name="Line 18435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6" name="Line 18436"/>
                <p:cNvSpPr>
                  <a:spLocks noChangeShapeType="1"/>
                </p:cNvSpPr>
                <p:nvPr/>
              </p:nvSpPr>
              <p:spPr bwMode="auto">
                <a:xfrm flipH="1">
                  <a:off x="2849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7" name="Line 1843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8" name="Line 18438"/>
                <p:cNvSpPr>
                  <a:spLocks noChangeShapeType="1"/>
                </p:cNvSpPr>
                <p:nvPr/>
              </p:nvSpPr>
              <p:spPr bwMode="auto">
                <a:xfrm flipH="1">
                  <a:off x="2780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89" name="Line 18439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0" name="Line 18440"/>
                <p:cNvSpPr>
                  <a:spLocks noChangeShapeType="1"/>
                </p:cNvSpPr>
                <p:nvPr/>
              </p:nvSpPr>
              <p:spPr bwMode="auto">
                <a:xfrm flipH="1">
                  <a:off x="3156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1" name="Line 1844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2" name="Line 18442"/>
                <p:cNvSpPr>
                  <a:spLocks noChangeShapeType="1"/>
                </p:cNvSpPr>
                <p:nvPr/>
              </p:nvSpPr>
              <p:spPr bwMode="auto">
                <a:xfrm flipH="1">
                  <a:off x="289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3" name="Line 1844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4" name="Line 18444"/>
                <p:cNvSpPr>
                  <a:spLocks noChangeShapeType="1"/>
                </p:cNvSpPr>
                <p:nvPr/>
              </p:nvSpPr>
              <p:spPr bwMode="auto">
                <a:xfrm flipH="1">
                  <a:off x="2650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5" name="Line 18445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6" name="Line 18446"/>
                <p:cNvSpPr>
                  <a:spLocks noChangeShapeType="1"/>
                </p:cNvSpPr>
                <p:nvPr/>
              </p:nvSpPr>
              <p:spPr bwMode="auto">
                <a:xfrm flipH="1">
                  <a:off x="249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7" name="Line 18447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8" name="Line 18448"/>
                <p:cNvSpPr>
                  <a:spLocks noChangeShapeType="1"/>
                </p:cNvSpPr>
                <p:nvPr/>
              </p:nvSpPr>
              <p:spPr bwMode="auto">
                <a:xfrm flipH="1">
                  <a:off x="2705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599" name="Line 1844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0" name="Line 18450"/>
                <p:cNvSpPr>
                  <a:spLocks noChangeShapeType="1"/>
                </p:cNvSpPr>
                <p:nvPr/>
              </p:nvSpPr>
              <p:spPr bwMode="auto">
                <a:xfrm flipH="1">
                  <a:off x="278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1" name="Line 18451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2" name="Line 18452"/>
                <p:cNvSpPr>
                  <a:spLocks noChangeShapeType="1"/>
                </p:cNvSpPr>
                <p:nvPr/>
              </p:nvSpPr>
              <p:spPr bwMode="auto">
                <a:xfrm flipH="1">
                  <a:off x="251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3" name="Line 18453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4" name="Line 18454"/>
                <p:cNvSpPr>
                  <a:spLocks noChangeShapeType="1"/>
                </p:cNvSpPr>
                <p:nvPr/>
              </p:nvSpPr>
              <p:spPr bwMode="auto">
                <a:xfrm flipH="1">
                  <a:off x="3320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5" name="Line 18455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6" name="Line 18456"/>
                <p:cNvSpPr>
                  <a:spLocks noChangeShapeType="1"/>
                </p:cNvSpPr>
                <p:nvPr/>
              </p:nvSpPr>
              <p:spPr bwMode="auto">
                <a:xfrm flipH="1">
                  <a:off x="245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7" name="Line 18457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8" name="Line 18458"/>
                <p:cNvSpPr>
                  <a:spLocks noChangeShapeType="1"/>
                </p:cNvSpPr>
                <p:nvPr/>
              </p:nvSpPr>
              <p:spPr bwMode="auto">
                <a:xfrm flipH="1">
                  <a:off x="2958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09" name="Line 1845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0" name="Line 18460"/>
                <p:cNvSpPr>
                  <a:spLocks noChangeShapeType="1"/>
                </p:cNvSpPr>
                <p:nvPr/>
              </p:nvSpPr>
              <p:spPr bwMode="auto">
                <a:xfrm flipH="1">
                  <a:off x="286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1" name="Line 1846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2" name="Line 18462"/>
                <p:cNvSpPr>
                  <a:spLocks noChangeShapeType="1"/>
                </p:cNvSpPr>
                <p:nvPr/>
              </p:nvSpPr>
              <p:spPr bwMode="auto">
                <a:xfrm flipH="1">
                  <a:off x="291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3" name="Line 184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4" name="Line 18464"/>
                <p:cNvSpPr>
                  <a:spLocks noChangeShapeType="1"/>
                </p:cNvSpPr>
                <p:nvPr/>
              </p:nvSpPr>
              <p:spPr bwMode="auto">
                <a:xfrm flipH="1">
                  <a:off x="2657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5" name="Line 1846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6" name="Line 18466"/>
                <p:cNvSpPr>
                  <a:spLocks noChangeShapeType="1"/>
                </p:cNvSpPr>
                <p:nvPr/>
              </p:nvSpPr>
              <p:spPr bwMode="auto">
                <a:xfrm flipH="1">
                  <a:off x="2691" y="159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7" name="Line 184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8" name="Line 18468"/>
                <p:cNvSpPr>
                  <a:spLocks noChangeShapeType="1"/>
                </p:cNvSpPr>
                <p:nvPr/>
              </p:nvSpPr>
              <p:spPr bwMode="auto">
                <a:xfrm flipH="1">
                  <a:off x="2855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19" name="Line 1846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0" name="Line 18470"/>
                <p:cNvSpPr>
                  <a:spLocks noChangeShapeType="1"/>
                </p:cNvSpPr>
                <p:nvPr/>
              </p:nvSpPr>
              <p:spPr bwMode="auto">
                <a:xfrm flipH="1">
                  <a:off x="2890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1" name="Line 18471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2" name="Line 18472"/>
                <p:cNvSpPr>
                  <a:spLocks noChangeShapeType="1"/>
                </p:cNvSpPr>
                <p:nvPr/>
              </p:nvSpPr>
              <p:spPr bwMode="auto">
                <a:xfrm flipH="1">
                  <a:off x="271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3" name="Line 18473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4" name="Line 18474"/>
                <p:cNvSpPr>
                  <a:spLocks noChangeShapeType="1"/>
                </p:cNvSpPr>
                <p:nvPr/>
              </p:nvSpPr>
              <p:spPr bwMode="auto">
                <a:xfrm flipH="1">
                  <a:off x="2814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5" name="Line 1847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6" name="Line 18476"/>
                <p:cNvSpPr>
                  <a:spLocks noChangeShapeType="1"/>
                </p:cNvSpPr>
                <p:nvPr/>
              </p:nvSpPr>
              <p:spPr bwMode="auto">
                <a:xfrm flipH="1">
                  <a:off x="2691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7" name="Line 18477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8" name="Line 18478"/>
                <p:cNvSpPr>
                  <a:spLocks noChangeShapeType="1"/>
                </p:cNvSpPr>
                <p:nvPr/>
              </p:nvSpPr>
              <p:spPr bwMode="auto">
                <a:xfrm flipH="1">
                  <a:off x="3020" y="157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29" name="Line 1847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0" name="Line 18480"/>
                <p:cNvSpPr>
                  <a:spLocks noChangeShapeType="1"/>
                </p:cNvSpPr>
                <p:nvPr/>
              </p:nvSpPr>
              <p:spPr bwMode="auto">
                <a:xfrm flipH="1">
                  <a:off x="3122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1" name="Line 1848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2" name="Line 18482"/>
                <p:cNvSpPr>
                  <a:spLocks noChangeShapeType="1"/>
                </p:cNvSpPr>
                <p:nvPr/>
              </p:nvSpPr>
              <p:spPr bwMode="auto">
                <a:xfrm flipH="1">
                  <a:off x="2896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3" name="Line 1848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4" name="Line 18484"/>
                <p:cNvSpPr>
                  <a:spLocks noChangeShapeType="1"/>
                </p:cNvSpPr>
                <p:nvPr/>
              </p:nvSpPr>
              <p:spPr bwMode="auto">
                <a:xfrm flipH="1">
                  <a:off x="3177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5" name="Line 1848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6" name="Line 18486"/>
                <p:cNvSpPr>
                  <a:spLocks noChangeShapeType="1"/>
                </p:cNvSpPr>
                <p:nvPr/>
              </p:nvSpPr>
              <p:spPr bwMode="auto">
                <a:xfrm flipH="1">
                  <a:off x="2739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7" name="Line 18487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8" name="Line 18488"/>
                <p:cNvSpPr>
                  <a:spLocks noChangeShapeType="1"/>
                </p:cNvSpPr>
                <p:nvPr/>
              </p:nvSpPr>
              <p:spPr bwMode="auto">
                <a:xfrm flipH="1">
                  <a:off x="3115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39" name="Line 1848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0" name="Line 18490"/>
                <p:cNvSpPr>
                  <a:spLocks noChangeShapeType="1"/>
                </p:cNvSpPr>
                <p:nvPr/>
              </p:nvSpPr>
              <p:spPr bwMode="auto">
                <a:xfrm flipH="1">
                  <a:off x="3108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1" name="Line 18491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2" name="Line 18492"/>
                <p:cNvSpPr>
                  <a:spLocks noChangeShapeType="1"/>
                </p:cNvSpPr>
                <p:nvPr/>
              </p:nvSpPr>
              <p:spPr bwMode="auto">
                <a:xfrm flipH="1">
                  <a:off x="285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3" name="Line 18493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4" name="Line 18494"/>
                <p:cNvSpPr>
                  <a:spLocks noChangeShapeType="1"/>
                </p:cNvSpPr>
                <p:nvPr/>
              </p:nvSpPr>
              <p:spPr bwMode="auto">
                <a:xfrm flipH="1">
                  <a:off x="2746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5" name="Line 1849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6" name="Line 18496"/>
                <p:cNvSpPr>
                  <a:spLocks noChangeShapeType="1"/>
                </p:cNvSpPr>
                <p:nvPr/>
              </p:nvSpPr>
              <p:spPr bwMode="auto">
                <a:xfrm flipH="1">
                  <a:off x="2835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7" name="Line 18497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8" name="Line 18498"/>
                <p:cNvSpPr>
                  <a:spLocks noChangeShapeType="1"/>
                </p:cNvSpPr>
                <p:nvPr/>
              </p:nvSpPr>
              <p:spPr bwMode="auto">
                <a:xfrm flipH="1">
                  <a:off x="2855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49" name="Line 18499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0" name="Line 18500"/>
                <p:cNvSpPr>
                  <a:spLocks noChangeShapeType="1"/>
                </p:cNvSpPr>
                <p:nvPr/>
              </p:nvSpPr>
              <p:spPr bwMode="auto">
                <a:xfrm flipH="1">
                  <a:off x="321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1" name="Line 18501"/>
                <p:cNvSpPr>
                  <a:spLocks noChangeShapeType="1"/>
                </p:cNvSpPr>
                <p:nvPr/>
              </p:nvSpPr>
              <p:spPr bwMode="auto">
                <a:xfrm flipH="1" flipV="1">
                  <a:off x="343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2" name="Line 18502"/>
                <p:cNvSpPr>
                  <a:spLocks noChangeShapeType="1"/>
                </p:cNvSpPr>
                <p:nvPr/>
              </p:nvSpPr>
              <p:spPr bwMode="auto">
                <a:xfrm flipH="1">
                  <a:off x="3437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3" name="Line 18503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4" name="Line 18504"/>
                <p:cNvSpPr>
                  <a:spLocks noChangeShapeType="1"/>
                </p:cNvSpPr>
                <p:nvPr/>
              </p:nvSpPr>
              <p:spPr bwMode="auto">
                <a:xfrm flipH="1">
                  <a:off x="3197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5" name="Line 18505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6" name="Line 18506"/>
                <p:cNvSpPr>
                  <a:spLocks noChangeShapeType="1"/>
                </p:cNvSpPr>
                <p:nvPr/>
              </p:nvSpPr>
              <p:spPr bwMode="auto">
                <a:xfrm flipH="1">
                  <a:off x="2630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7" name="Line 18507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8" name="Line 18508"/>
                <p:cNvSpPr>
                  <a:spLocks noChangeShapeType="1"/>
                </p:cNvSpPr>
                <p:nvPr/>
              </p:nvSpPr>
              <p:spPr bwMode="auto">
                <a:xfrm flipH="1">
                  <a:off x="2835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59" name="Line 185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0" name="Line 18510"/>
                <p:cNvSpPr>
                  <a:spLocks noChangeShapeType="1"/>
                </p:cNvSpPr>
                <p:nvPr/>
              </p:nvSpPr>
              <p:spPr bwMode="auto">
                <a:xfrm flipH="1">
                  <a:off x="291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1" name="Line 18511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2" name="Line 18512"/>
                <p:cNvSpPr>
                  <a:spLocks noChangeShapeType="1"/>
                </p:cNvSpPr>
                <p:nvPr/>
              </p:nvSpPr>
              <p:spPr bwMode="auto">
                <a:xfrm flipH="1">
                  <a:off x="3238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3" name="Line 18513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4" name="Line 18514"/>
                <p:cNvSpPr>
                  <a:spLocks noChangeShapeType="1"/>
                </p:cNvSpPr>
                <p:nvPr/>
              </p:nvSpPr>
              <p:spPr bwMode="auto">
                <a:xfrm flipH="1">
                  <a:off x="305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5" name="Line 1851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6" name="Line 18516"/>
                <p:cNvSpPr>
                  <a:spLocks noChangeShapeType="1"/>
                </p:cNvSpPr>
                <p:nvPr/>
              </p:nvSpPr>
              <p:spPr bwMode="auto">
                <a:xfrm flipH="1">
                  <a:off x="291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7" name="Line 18517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8" name="Line 18518"/>
                <p:cNvSpPr>
                  <a:spLocks noChangeShapeType="1"/>
                </p:cNvSpPr>
                <p:nvPr/>
              </p:nvSpPr>
              <p:spPr bwMode="auto">
                <a:xfrm flipH="1">
                  <a:off x="2595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69" name="Line 185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70" name="Line 18520"/>
                <p:cNvSpPr>
                  <a:spLocks noChangeShapeType="1"/>
                </p:cNvSpPr>
                <p:nvPr/>
              </p:nvSpPr>
              <p:spPr bwMode="auto">
                <a:xfrm flipH="1">
                  <a:off x="2958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71" name="Line 18521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72" name="Line 18522"/>
                <p:cNvSpPr>
                  <a:spLocks noChangeShapeType="1"/>
                </p:cNvSpPr>
                <p:nvPr/>
              </p:nvSpPr>
              <p:spPr bwMode="auto">
                <a:xfrm flipH="1">
                  <a:off x="2787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73" name="Line 185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74" name="Line 18524"/>
                <p:cNvSpPr>
                  <a:spLocks noChangeShapeType="1"/>
                </p:cNvSpPr>
                <p:nvPr/>
              </p:nvSpPr>
              <p:spPr bwMode="auto">
                <a:xfrm flipH="1">
                  <a:off x="2821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75" name="Line 18525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76" name="Line 18526"/>
                <p:cNvSpPr>
                  <a:spLocks noChangeShapeType="1"/>
                </p:cNvSpPr>
                <p:nvPr/>
              </p:nvSpPr>
              <p:spPr bwMode="auto">
                <a:xfrm flipH="1">
                  <a:off x="3108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77" name="Line 18527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678" name="Line 18528"/>
                <p:cNvSpPr>
                  <a:spLocks noChangeShapeType="1"/>
                </p:cNvSpPr>
                <p:nvPr/>
              </p:nvSpPr>
              <p:spPr bwMode="auto">
                <a:xfrm flipH="1">
                  <a:off x="3040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71" name="Group 18730"/>
              <p:cNvGrpSpPr>
                <a:grpSpLocks/>
              </p:cNvGrpSpPr>
              <p:nvPr/>
            </p:nvGrpSpPr>
            <p:grpSpPr bwMode="auto">
              <a:xfrm>
                <a:off x="2377" y="1467"/>
                <a:ext cx="1142" cy="691"/>
                <a:chOff x="2377" y="1467"/>
                <a:chExt cx="1142" cy="691"/>
              </a:xfrm>
            </p:grpSpPr>
            <p:sp>
              <p:nvSpPr>
                <p:cNvPr id="51279" name="Line 18530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0" name="Line 18531"/>
                <p:cNvSpPr>
                  <a:spLocks noChangeShapeType="1"/>
                </p:cNvSpPr>
                <p:nvPr/>
              </p:nvSpPr>
              <p:spPr bwMode="auto">
                <a:xfrm flipH="1">
                  <a:off x="2595" y="171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1" name="Line 18532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2" name="Line 18533"/>
                <p:cNvSpPr>
                  <a:spLocks noChangeShapeType="1"/>
                </p:cNvSpPr>
                <p:nvPr/>
              </p:nvSpPr>
              <p:spPr bwMode="auto">
                <a:xfrm flipH="1">
                  <a:off x="331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3" name="Line 1853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4" name="Line 18535"/>
                <p:cNvSpPr>
                  <a:spLocks noChangeShapeType="1"/>
                </p:cNvSpPr>
                <p:nvPr/>
              </p:nvSpPr>
              <p:spPr bwMode="auto">
                <a:xfrm flipH="1">
                  <a:off x="2862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5" name="Line 18536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6" name="Line 18537"/>
                <p:cNvSpPr>
                  <a:spLocks noChangeShapeType="1"/>
                </p:cNvSpPr>
                <p:nvPr/>
              </p:nvSpPr>
              <p:spPr bwMode="auto">
                <a:xfrm flipH="1">
                  <a:off x="2582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7" name="Line 185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8" name="Line 18539"/>
                <p:cNvSpPr>
                  <a:spLocks noChangeShapeType="1"/>
                </p:cNvSpPr>
                <p:nvPr/>
              </p:nvSpPr>
              <p:spPr bwMode="auto">
                <a:xfrm flipH="1">
                  <a:off x="2862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89" name="Line 18540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0" name="Line 18541"/>
                <p:cNvSpPr>
                  <a:spLocks noChangeShapeType="1"/>
                </p:cNvSpPr>
                <p:nvPr/>
              </p:nvSpPr>
              <p:spPr bwMode="auto">
                <a:xfrm flipH="1">
                  <a:off x="2664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1" name="Line 18542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2" name="Line 18543"/>
                <p:cNvSpPr>
                  <a:spLocks noChangeShapeType="1"/>
                </p:cNvSpPr>
                <p:nvPr/>
              </p:nvSpPr>
              <p:spPr bwMode="auto">
                <a:xfrm flipH="1">
                  <a:off x="2650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3" name="Line 1854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4" name="Line 18545"/>
                <p:cNvSpPr>
                  <a:spLocks noChangeShapeType="1"/>
                </p:cNvSpPr>
                <p:nvPr/>
              </p:nvSpPr>
              <p:spPr bwMode="auto">
                <a:xfrm flipH="1">
                  <a:off x="2869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5" name="Line 18546"/>
                <p:cNvSpPr>
                  <a:spLocks noChangeShapeType="1"/>
                </p:cNvSpPr>
                <p:nvPr/>
              </p:nvSpPr>
              <p:spPr bwMode="auto">
                <a:xfrm flipH="1" flipV="1">
                  <a:off x="237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6" name="Line 18547"/>
                <p:cNvSpPr>
                  <a:spLocks noChangeShapeType="1"/>
                </p:cNvSpPr>
                <p:nvPr/>
              </p:nvSpPr>
              <p:spPr bwMode="auto">
                <a:xfrm flipH="1">
                  <a:off x="237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7" name="Line 18548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8" name="Line 18549"/>
                <p:cNvSpPr>
                  <a:spLocks noChangeShapeType="1"/>
                </p:cNvSpPr>
                <p:nvPr/>
              </p:nvSpPr>
              <p:spPr bwMode="auto">
                <a:xfrm flipH="1">
                  <a:off x="2787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99" name="Line 1855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0" name="Line 18551"/>
                <p:cNvSpPr>
                  <a:spLocks noChangeShapeType="1"/>
                </p:cNvSpPr>
                <p:nvPr/>
              </p:nvSpPr>
              <p:spPr bwMode="auto">
                <a:xfrm flipH="1">
                  <a:off x="2780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1" name="Line 185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2" name="Line 18553"/>
                <p:cNvSpPr>
                  <a:spLocks noChangeShapeType="1"/>
                </p:cNvSpPr>
                <p:nvPr/>
              </p:nvSpPr>
              <p:spPr bwMode="auto">
                <a:xfrm flipH="1">
                  <a:off x="3074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3" name="Line 1855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4" name="Line 18555"/>
                <p:cNvSpPr>
                  <a:spLocks noChangeShapeType="1"/>
                </p:cNvSpPr>
                <p:nvPr/>
              </p:nvSpPr>
              <p:spPr bwMode="auto">
                <a:xfrm flipH="1">
                  <a:off x="295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5" name="Line 18556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6" name="Line 18557"/>
                <p:cNvSpPr>
                  <a:spLocks noChangeShapeType="1"/>
                </p:cNvSpPr>
                <p:nvPr/>
              </p:nvSpPr>
              <p:spPr bwMode="auto">
                <a:xfrm flipH="1">
                  <a:off x="2568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7" name="Line 18558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8" name="Line 18559"/>
                <p:cNvSpPr>
                  <a:spLocks noChangeShapeType="1"/>
                </p:cNvSpPr>
                <p:nvPr/>
              </p:nvSpPr>
              <p:spPr bwMode="auto">
                <a:xfrm flipH="1">
                  <a:off x="2924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09" name="Line 18560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0" name="Line 18561"/>
                <p:cNvSpPr>
                  <a:spLocks noChangeShapeType="1"/>
                </p:cNvSpPr>
                <p:nvPr/>
              </p:nvSpPr>
              <p:spPr bwMode="auto">
                <a:xfrm flipH="1">
                  <a:off x="3061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1" name="Line 18562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2" name="Line 18563"/>
                <p:cNvSpPr>
                  <a:spLocks noChangeShapeType="1"/>
                </p:cNvSpPr>
                <p:nvPr/>
              </p:nvSpPr>
              <p:spPr bwMode="auto">
                <a:xfrm flipH="1">
                  <a:off x="295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3" name="Line 18564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4" name="Line 18565"/>
                <p:cNvSpPr>
                  <a:spLocks noChangeShapeType="1"/>
                </p:cNvSpPr>
                <p:nvPr/>
              </p:nvSpPr>
              <p:spPr bwMode="auto">
                <a:xfrm flipH="1">
                  <a:off x="3341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5" name="Line 18566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6" name="Line 18567"/>
                <p:cNvSpPr>
                  <a:spLocks noChangeShapeType="1"/>
                </p:cNvSpPr>
                <p:nvPr/>
              </p:nvSpPr>
              <p:spPr bwMode="auto">
                <a:xfrm flipH="1">
                  <a:off x="3314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7" name="Line 18568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8" name="Line 18569"/>
                <p:cNvSpPr>
                  <a:spLocks noChangeShapeType="1"/>
                </p:cNvSpPr>
                <p:nvPr/>
              </p:nvSpPr>
              <p:spPr bwMode="auto">
                <a:xfrm flipH="1">
                  <a:off x="284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19" name="Line 1857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0" name="Line 18571"/>
                <p:cNvSpPr>
                  <a:spLocks noChangeShapeType="1"/>
                </p:cNvSpPr>
                <p:nvPr/>
              </p:nvSpPr>
              <p:spPr bwMode="auto">
                <a:xfrm flipH="1">
                  <a:off x="2780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1" name="Line 18572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2" name="Line 18573"/>
                <p:cNvSpPr>
                  <a:spLocks noChangeShapeType="1"/>
                </p:cNvSpPr>
                <p:nvPr/>
              </p:nvSpPr>
              <p:spPr bwMode="auto">
                <a:xfrm flipH="1">
                  <a:off x="2814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3" name="Line 18574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4" name="Line 18575"/>
                <p:cNvSpPr>
                  <a:spLocks noChangeShapeType="1"/>
                </p:cNvSpPr>
                <p:nvPr/>
              </p:nvSpPr>
              <p:spPr bwMode="auto">
                <a:xfrm flipH="1">
                  <a:off x="2705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5" name="Line 18576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6" name="Line 18577"/>
                <p:cNvSpPr>
                  <a:spLocks noChangeShapeType="1"/>
                </p:cNvSpPr>
                <p:nvPr/>
              </p:nvSpPr>
              <p:spPr bwMode="auto">
                <a:xfrm flipH="1">
                  <a:off x="3095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7" name="Line 18578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8" name="Line 18579"/>
                <p:cNvSpPr>
                  <a:spLocks noChangeShapeType="1"/>
                </p:cNvSpPr>
                <p:nvPr/>
              </p:nvSpPr>
              <p:spPr bwMode="auto">
                <a:xfrm flipH="1">
                  <a:off x="2883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29" name="Line 1858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0" name="Line 18581"/>
                <p:cNvSpPr>
                  <a:spLocks noChangeShapeType="1"/>
                </p:cNvSpPr>
                <p:nvPr/>
              </p:nvSpPr>
              <p:spPr bwMode="auto">
                <a:xfrm flipH="1">
                  <a:off x="3047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1" name="Line 18582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48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2" name="Line 18583"/>
                <p:cNvSpPr>
                  <a:spLocks noChangeShapeType="1"/>
                </p:cNvSpPr>
                <p:nvPr/>
              </p:nvSpPr>
              <p:spPr bwMode="auto">
                <a:xfrm flipH="1">
                  <a:off x="2684" y="148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3" name="Line 18584"/>
                <p:cNvSpPr>
                  <a:spLocks noChangeShapeType="1"/>
                </p:cNvSpPr>
                <p:nvPr/>
              </p:nvSpPr>
              <p:spPr bwMode="auto">
                <a:xfrm flipH="1" flipV="1">
                  <a:off x="338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4" name="Line 18585"/>
                <p:cNvSpPr>
                  <a:spLocks noChangeShapeType="1"/>
                </p:cNvSpPr>
                <p:nvPr/>
              </p:nvSpPr>
              <p:spPr bwMode="auto">
                <a:xfrm flipH="1">
                  <a:off x="3382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5" name="Line 18586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6" name="Line 18587"/>
                <p:cNvSpPr>
                  <a:spLocks noChangeShapeType="1"/>
                </p:cNvSpPr>
                <p:nvPr/>
              </p:nvSpPr>
              <p:spPr bwMode="auto">
                <a:xfrm flipH="1">
                  <a:off x="269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7" name="Line 1858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8" name="Line 18589"/>
                <p:cNvSpPr>
                  <a:spLocks noChangeShapeType="1"/>
                </p:cNvSpPr>
                <p:nvPr/>
              </p:nvSpPr>
              <p:spPr bwMode="auto">
                <a:xfrm flipH="1">
                  <a:off x="304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39" name="Line 18590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0" name="Line 18591"/>
                <p:cNvSpPr>
                  <a:spLocks noChangeShapeType="1"/>
                </p:cNvSpPr>
                <p:nvPr/>
              </p:nvSpPr>
              <p:spPr bwMode="auto">
                <a:xfrm flipH="1">
                  <a:off x="2972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1" name="Line 18592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2" name="Line 18593"/>
                <p:cNvSpPr>
                  <a:spLocks noChangeShapeType="1"/>
                </p:cNvSpPr>
                <p:nvPr/>
              </p:nvSpPr>
              <p:spPr bwMode="auto">
                <a:xfrm flipH="1">
                  <a:off x="2698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3" name="Line 18594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4" name="Line 18595"/>
                <p:cNvSpPr>
                  <a:spLocks noChangeShapeType="1"/>
                </p:cNvSpPr>
                <p:nvPr/>
              </p:nvSpPr>
              <p:spPr bwMode="auto">
                <a:xfrm flipH="1">
                  <a:off x="319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5" name="Line 18596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6" name="Line 18597"/>
                <p:cNvSpPr>
                  <a:spLocks noChangeShapeType="1"/>
                </p:cNvSpPr>
                <p:nvPr/>
              </p:nvSpPr>
              <p:spPr bwMode="auto">
                <a:xfrm flipH="1">
                  <a:off x="303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7" name="Line 18598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8" name="Line 18599"/>
                <p:cNvSpPr>
                  <a:spLocks noChangeShapeType="1"/>
                </p:cNvSpPr>
                <p:nvPr/>
              </p:nvSpPr>
              <p:spPr bwMode="auto">
                <a:xfrm flipH="1">
                  <a:off x="2801" y="146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49" name="Line 18600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0" name="Line 18601"/>
                <p:cNvSpPr>
                  <a:spLocks noChangeShapeType="1"/>
                </p:cNvSpPr>
                <p:nvPr/>
              </p:nvSpPr>
              <p:spPr bwMode="auto">
                <a:xfrm flipH="1">
                  <a:off x="3362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1" name="Line 18602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2" name="Line 18603"/>
                <p:cNvSpPr>
                  <a:spLocks noChangeShapeType="1"/>
                </p:cNvSpPr>
                <p:nvPr/>
              </p:nvSpPr>
              <p:spPr bwMode="auto">
                <a:xfrm flipH="1">
                  <a:off x="2554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3" name="Line 18604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4" name="Line 18605"/>
                <p:cNvSpPr>
                  <a:spLocks noChangeShapeType="1"/>
                </p:cNvSpPr>
                <p:nvPr/>
              </p:nvSpPr>
              <p:spPr bwMode="auto">
                <a:xfrm flipH="1">
                  <a:off x="2698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5" name="Line 18606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6" name="Line 18607"/>
                <p:cNvSpPr>
                  <a:spLocks noChangeShapeType="1"/>
                </p:cNvSpPr>
                <p:nvPr/>
              </p:nvSpPr>
              <p:spPr bwMode="auto">
                <a:xfrm flipH="1">
                  <a:off x="321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7" name="Line 18608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8" name="Line 18609"/>
                <p:cNvSpPr>
                  <a:spLocks noChangeShapeType="1"/>
                </p:cNvSpPr>
                <p:nvPr/>
              </p:nvSpPr>
              <p:spPr bwMode="auto">
                <a:xfrm flipH="1">
                  <a:off x="2705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59" name="Line 18610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0" name="Line 18611"/>
                <p:cNvSpPr>
                  <a:spLocks noChangeShapeType="1"/>
                </p:cNvSpPr>
                <p:nvPr/>
              </p:nvSpPr>
              <p:spPr bwMode="auto">
                <a:xfrm flipH="1">
                  <a:off x="312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1" name="Line 1861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2" name="Line 18613"/>
                <p:cNvSpPr>
                  <a:spLocks noChangeShapeType="1"/>
                </p:cNvSpPr>
                <p:nvPr/>
              </p:nvSpPr>
              <p:spPr bwMode="auto">
                <a:xfrm flipH="1">
                  <a:off x="2561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3" name="Line 1861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4" name="Line 18615"/>
                <p:cNvSpPr>
                  <a:spLocks noChangeShapeType="1"/>
                </p:cNvSpPr>
                <p:nvPr/>
              </p:nvSpPr>
              <p:spPr bwMode="auto">
                <a:xfrm flipH="1">
                  <a:off x="2787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5" name="Line 18616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6" name="Line 18617"/>
                <p:cNvSpPr>
                  <a:spLocks noChangeShapeType="1"/>
                </p:cNvSpPr>
                <p:nvPr/>
              </p:nvSpPr>
              <p:spPr bwMode="auto">
                <a:xfrm flipH="1">
                  <a:off x="2917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7" name="Line 186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8" name="Line 18619"/>
                <p:cNvSpPr>
                  <a:spLocks noChangeShapeType="1"/>
                </p:cNvSpPr>
                <p:nvPr/>
              </p:nvSpPr>
              <p:spPr bwMode="auto">
                <a:xfrm flipH="1">
                  <a:off x="2972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69" name="Line 18620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0" name="Line 18621"/>
                <p:cNvSpPr>
                  <a:spLocks noChangeShapeType="1"/>
                </p:cNvSpPr>
                <p:nvPr/>
              </p:nvSpPr>
              <p:spPr bwMode="auto">
                <a:xfrm flipH="1">
                  <a:off x="283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1" name="Line 18622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2" name="Line 18623"/>
                <p:cNvSpPr>
                  <a:spLocks noChangeShapeType="1"/>
                </p:cNvSpPr>
                <p:nvPr/>
              </p:nvSpPr>
              <p:spPr bwMode="auto">
                <a:xfrm flipH="1">
                  <a:off x="2862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3" name="Line 18624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4" name="Line 18625"/>
                <p:cNvSpPr>
                  <a:spLocks noChangeShapeType="1"/>
                </p:cNvSpPr>
                <p:nvPr/>
              </p:nvSpPr>
              <p:spPr bwMode="auto">
                <a:xfrm flipH="1">
                  <a:off x="309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5" name="Line 18626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6" name="Line 18627"/>
                <p:cNvSpPr>
                  <a:spLocks noChangeShapeType="1"/>
                </p:cNvSpPr>
                <p:nvPr/>
              </p:nvSpPr>
              <p:spPr bwMode="auto">
                <a:xfrm flipH="1">
                  <a:off x="2801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7" name="Line 1862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8" name="Line 18629"/>
                <p:cNvSpPr>
                  <a:spLocks noChangeShapeType="1"/>
                </p:cNvSpPr>
                <p:nvPr/>
              </p:nvSpPr>
              <p:spPr bwMode="auto">
                <a:xfrm flipH="1">
                  <a:off x="267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79" name="Line 18630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0" name="Line 18631"/>
                <p:cNvSpPr>
                  <a:spLocks noChangeShapeType="1"/>
                </p:cNvSpPr>
                <p:nvPr/>
              </p:nvSpPr>
              <p:spPr bwMode="auto">
                <a:xfrm flipH="1">
                  <a:off x="3334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1" name="Line 18632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2" name="Line 18633"/>
                <p:cNvSpPr>
                  <a:spLocks noChangeShapeType="1"/>
                </p:cNvSpPr>
                <p:nvPr/>
              </p:nvSpPr>
              <p:spPr bwMode="auto">
                <a:xfrm flipH="1">
                  <a:off x="3327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3" name="Line 18634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4" name="Line 18635"/>
                <p:cNvSpPr>
                  <a:spLocks noChangeShapeType="1"/>
                </p:cNvSpPr>
                <p:nvPr/>
              </p:nvSpPr>
              <p:spPr bwMode="auto">
                <a:xfrm flipH="1">
                  <a:off x="2595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5" name="Line 18636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6" name="Line 18637"/>
                <p:cNvSpPr>
                  <a:spLocks noChangeShapeType="1"/>
                </p:cNvSpPr>
                <p:nvPr/>
              </p:nvSpPr>
              <p:spPr bwMode="auto">
                <a:xfrm flipH="1">
                  <a:off x="2739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7" name="Line 18638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8" name="Line 18639"/>
                <p:cNvSpPr>
                  <a:spLocks noChangeShapeType="1"/>
                </p:cNvSpPr>
                <p:nvPr/>
              </p:nvSpPr>
              <p:spPr bwMode="auto">
                <a:xfrm flipH="1">
                  <a:off x="2472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89" name="Line 18640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0" name="Line 18641"/>
                <p:cNvSpPr>
                  <a:spLocks noChangeShapeType="1"/>
                </p:cNvSpPr>
                <p:nvPr/>
              </p:nvSpPr>
              <p:spPr bwMode="auto">
                <a:xfrm flipH="1">
                  <a:off x="3136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1" name="Line 18642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2" name="Line 18643"/>
                <p:cNvSpPr>
                  <a:spLocks noChangeShapeType="1"/>
                </p:cNvSpPr>
                <p:nvPr/>
              </p:nvSpPr>
              <p:spPr bwMode="auto">
                <a:xfrm flipH="1">
                  <a:off x="2883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3" name="Line 18644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4" name="Line 18645"/>
                <p:cNvSpPr>
                  <a:spLocks noChangeShapeType="1"/>
                </p:cNvSpPr>
                <p:nvPr/>
              </p:nvSpPr>
              <p:spPr bwMode="auto">
                <a:xfrm flipH="1">
                  <a:off x="3074" y="213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5" name="Line 18646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6" name="Line 18647"/>
                <p:cNvSpPr>
                  <a:spLocks noChangeShapeType="1"/>
                </p:cNvSpPr>
                <p:nvPr/>
              </p:nvSpPr>
              <p:spPr bwMode="auto">
                <a:xfrm flipH="1">
                  <a:off x="3327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7" name="Line 18648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8" name="Line 18649"/>
                <p:cNvSpPr>
                  <a:spLocks noChangeShapeType="1"/>
                </p:cNvSpPr>
                <p:nvPr/>
              </p:nvSpPr>
              <p:spPr bwMode="auto">
                <a:xfrm flipH="1">
                  <a:off x="3211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399" name="Line 18650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0" name="Line 18651"/>
                <p:cNvSpPr>
                  <a:spLocks noChangeShapeType="1"/>
                </p:cNvSpPr>
                <p:nvPr/>
              </p:nvSpPr>
              <p:spPr bwMode="auto">
                <a:xfrm flipH="1">
                  <a:off x="3197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1" name="Line 18652"/>
                <p:cNvSpPr>
                  <a:spLocks noChangeShapeType="1"/>
                </p:cNvSpPr>
                <p:nvPr/>
              </p:nvSpPr>
              <p:spPr bwMode="auto">
                <a:xfrm flipH="1" flipV="1">
                  <a:off x="3491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2" name="Line 18653"/>
                <p:cNvSpPr>
                  <a:spLocks noChangeShapeType="1"/>
                </p:cNvSpPr>
                <p:nvPr/>
              </p:nvSpPr>
              <p:spPr bwMode="auto">
                <a:xfrm flipH="1">
                  <a:off x="3491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3" name="Line 18654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4" name="Line 18655"/>
                <p:cNvSpPr>
                  <a:spLocks noChangeShapeType="1"/>
                </p:cNvSpPr>
                <p:nvPr/>
              </p:nvSpPr>
              <p:spPr bwMode="auto">
                <a:xfrm flipH="1">
                  <a:off x="2691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5" name="Line 18656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6" name="Line 18657"/>
                <p:cNvSpPr>
                  <a:spLocks noChangeShapeType="1"/>
                </p:cNvSpPr>
                <p:nvPr/>
              </p:nvSpPr>
              <p:spPr bwMode="auto">
                <a:xfrm flipH="1">
                  <a:off x="2609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7" name="Line 18658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8" name="Line 18659"/>
                <p:cNvSpPr>
                  <a:spLocks noChangeShapeType="1"/>
                </p:cNvSpPr>
                <p:nvPr/>
              </p:nvSpPr>
              <p:spPr bwMode="auto">
                <a:xfrm flipH="1">
                  <a:off x="2862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09" name="Line 18660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0" name="Line 18661"/>
                <p:cNvSpPr>
                  <a:spLocks noChangeShapeType="1"/>
                </p:cNvSpPr>
                <p:nvPr/>
              </p:nvSpPr>
              <p:spPr bwMode="auto">
                <a:xfrm flipH="1">
                  <a:off x="290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1" name="Line 18662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2" name="Line 18663"/>
                <p:cNvSpPr>
                  <a:spLocks noChangeShapeType="1"/>
                </p:cNvSpPr>
                <p:nvPr/>
              </p:nvSpPr>
              <p:spPr bwMode="auto">
                <a:xfrm flipH="1">
                  <a:off x="275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3" name="Line 1866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4" name="Line 18665"/>
                <p:cNvSpPr>
                  <a:spLocks noChangeShapeType="1"/>
                </p:cNvSpPr>
                <p:nvPr/>
              </p:nvSpPr>
              <p:spPr bwMode="auto">
                <a:xfrm flipH="1">
                  <a:off x="2780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5" name="Line 18666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6" name="Line 18667"/>
                <p:cNvSpPr>
                  <a:spLocks noChangeShapeType="1"/>
                </p:cNvSpPr>
                <p:nvPr/>
              </p:nvSpPr>
              <p:spPr bwMode="auto">
                <a:xfrm flipH="1">
                  <a:off x="3191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7" name="Line 186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8" name="Line 18669"/>
                <p:cNvSpPr>
                  <a:spLocks noChangeShapeType="1"/>
                </p:cNvSpPr>
                <p:nvPr/>
              </p:nvSpPr>
              <p:spPr bwMode="auto">
                <a:xfrm flipH="1">
                  <a:off x="3047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19" name="Line 18670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0" name="Line 18671"/>
                <p:cNvSpPr>
                  <a:spLocks noChangeShapeType="1"/>
                </p:cNvSpPr>
                <p:nvPr/>
              </p:nvSpPr>
              <p:spPr bwMode="auto">
                <a:xfrm flipH="1">
                  <a:off x="2760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1" name="Line 18672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2" name="Line 18673"/>
                <p:cNvSpPr>
                  <a:spLocks noChangeShapeType="1"/>
                </p:cNvSpPr>
                <p:nvPr/>
              </p:nvSpPr>
              <p:spPr bwMode="auto">
                <a:xfrm flipH="1">
                  <a:off x="280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3" name="Line 18674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4" name="Line 18675"/>
                <p:cNvSpPr>
                  <a:spLocks noChangeShapeType="1"/>
                </p:cNvSpPr>
                <p:nvPr/>
              </p:nvSpPr>
              <p:spPr bwMode="auto">
                <a:xfrm flipH="1">
                  <a:off x="2705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5" name="Line 18676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6" name="Line 18677"/>
                <p:cNvSpPr>
                  <a:spLocks noChangeShapeType="1"/>
                </p:cNvSpPr>
                <p:nvPr/>
              </p:nvSpPr>
              <p:spPr bwMode="auto">
                <a:xfrm flipH="1">
                  <a:off x="2917" y="153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7" name="Line 18678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8" name="Line 18679"/>
                <p:cNvSpPr>
                  <a:spLocks noChangeShapeType="1"/>
                </p:cNvSpPr>
                <p:nvPr/>
              </p:nvSpPr>
              <p:spPr bwMode="auto">
                <a:xfrm flipH="1">
                  <a:off x="252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29" name="Line 18680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0" name="Line 18681"/>
                <p:cNvSpPr>
                  <a:spLocks noChangeShapeType="1"/>
                </p:cNvSpPr>
                <p:nvPr/>
              </p:nvSpPr>
              <p:spPr bwMode="auto">
                <a:xfrm flipH="1">
                  <a:off x="317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1" name="Line 18682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2" name="Line 18683"/>
                <p:cNvSpPr>
                  <a:spLocks noChangeShapeType="1"/>
                </p:cNvSpPr>
                <p:nvPr/>
              </p:nvSpPr>
              <p:spPr bwMode="auto">
                <a:xfrm flipH="1">
                  <a:off x="2780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3" name="Line 18684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4" name="Line 18685"/>
                <p:cNvSpPr>
                  <a:spLocks noChangeShapeType="1"/>
                </p:cNvSpPr>
                <p:nvPr/>
              </p:nvSpPr>
              <p:spPr bwMode="auto">
                <a:xfrm flipH="1">
                  <a:off x="2589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5" name="Line 1868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6" name="Line 18687"/>
                <p:cNvSpPr>
                  <a:spLocks noChangeShapeType="1"/>
                </p:cNvSpPr>
                <p:nvPr/>
              </p:nvSpPr>
              <p:spPr bwMode="auto">
                <a:xfrm flipH="1">
                  <a:off x="278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7" name="Line 186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8" name="Line 18689"/>
                <p:cNvSpPr>
                  <a:spLocks noChangeShapeType="1"/>
                </p:cNvSpPr>
                <p:nvPr/>
              </p:nvSpPr>
              <p:spPr bwMode="auto">
                <a:xfrm flipH="1">
                  <a:off x="2937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39" name="Line 18690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0" name="Line 18691"/>
                <p:cNvSpPr>
                  <a:spLocks noChangeShapeType="1"/>
                </p:cNvSpPr>
                <p:nvPr/>
              </p:nvSpPr>
              <p:spPr bwMode="auto">
                <a:xfrm flipH="1">
                  <a:off x="3211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1" name="Line 18692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2" name="Line 18693"/>
                <p:cNvSpPr>
                  <a:spLocks noChangeShapeType="1"/>
                </p:cNvSpPr>
                <p:nvPr/>
              </p:nvSpPr>
              <p:spPr bwMode="auto">
                <a:xfrm flipH="1">
                  <a:off x="2753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3" name="Line 18694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4" name="Line 18695"/>
                <p:cNvSpPr>
                  <a:spLocks noChangeShapeType="1"/>
                </p:cNvSpPr>
                <p:nvPr/>
              </p:nvSpPr>
              <p:spPr bwMode="auto">
                <a:xfrm flipH="1">
                  <a:off x="2691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5" name="Line 18696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6" name="Line 18697"/>
                <p:cNvSpPr>
                  <a:spLocks noChangeShapeType="1"/>
                </p:cNvSpPr>
                <p:nvPr/>
              </p:nvSpPr>
              <p:spPr bwMode="auto">
                <a:xfrm flipH="1">
                  <a:off x="306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7" name="Line 18698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8" name="Line 18699"/>
                <p:cNvSpPr>
                  <a:spLocks noChangeShapeType="1"/>
                </p:cNvSpPr>
                <p:nvPr/>
              </p:nvSpPr>
              <p:spPr bwMode="auto">
                <a:xfrm flipH="1">
                  <a:off x="271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49" name="Line 18700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0" name="Line 18701"/>
                <p:cNvSpPr>
                  <a:spLocks noChangeShapeType="1"/>
                </p:cNvSpPr>
                <p:nvPr/>
              </p:nvSpPr>
              <p:spPr bwMode="auto">
                <a:xfrm flipH="1">
                  <a:off x="2493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1" name="Line 18702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2" name="Line 18703"/>
                <p:cNvSpPr>
                  <a:spLocks noChangeShapeType="1"/>
                </p:cNvSpPr>
                <p:nvPr/>
              </p:nvSpPr>
              <p:spPr bwMode="auto">
                <a:xfrm flipH="1">
                  <a:off x="2903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3" name="Line 1870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4" name="Line 18705"/>
                <p:cNvSpPr>
                  <a:spLocks noChangeShapeType="1"/>
                </p:cNvSpPr>
                <p:nvPr/>
              </p:nvSpPr>
              <p:spPr bwMode="auto">
                <a:xfrm flipH="1">
                  <a:off x="2869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5" name="Line 18706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6" name="Line 18707"/>
                <p:cNvSpPr>
                  <a:spLocks noChangeShapeType="1"/>
                </p:cNvSpPr>
                <p:nvPr/>
              </p:nvSpPr>
              <p:spPr bwMode="auto">
                <a:xfrm flipH="1">
                  <a:off x="3054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7" name="Line 1870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8" name="Line 18709"/>
                <p:cNvSpPr>
                  <a:spLocks noChangeShapeType="1"/>
                </p:cNvSpPr>
                <p:nvPr/>
              </p:nvSpPr>
              <p:spPr bwMode="auto">
                <a:xfrm flipH="1">
                  <a:off x="3067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59" name="Line 18710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0" name="Line 18711"/>
                <p:cNvSpPr>
                  <a:spLocks noChangeShapeType="1"/>
                </p:cNvSpPr>
                <p:nvPr/>
              </p:nvSpPr>
              <p:spPr bwMode="auto">
                <a:xfrm flipH="1">
                  <a:off x="2554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1" name="Line 18712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2" name="Line 18713"/>
                <p:cNvSpPr>
                  <a:spLocks noChangeShapeType="1"/>
                </p:cNvSpPr>
                <p:nvPr/>
              </p:nvSpPr>
              <p:spPr bwMode="auto">
                <a:xfrm flipH="1">
                  <a:off x="2507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3" name="Line 1871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4" name="Line 18715"/>
                <p:cNvSpPr>
                  <a:spLocks noChangeShapeType="1"/>
                </p:cNvSpPr>
                <p:nvPr/>
              </p:nvSpPr>
              <p:spPr bwMode="auto">
                <a:xfrm flipH="1">
                  <a:off x="2862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5" name="Line 18716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6" name="Line 18717"/>
                <p:cNvSpPr>
                  <a:spLocks noChangeShapeType="1"/>
                </p:cNvSpPr>
                <p:nvPr/>
              </p:nvSpPr>
              <p:spPr bwMode="auto">
                <a:xfrm flipH="1">
                  <a:off x="3409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7" name="Line 187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8" name="Line 18719"/>
                <p:cNvSpPr>
                  <a:spLocks noChangeShapeType="1"/>
                </p:cNvSpPr>
                <p:nvPr/>
              </p:nvSpPr>
              <p:spPr bwMode="auto">
                <a:xfrm flipH="1">
                  <a:off x="291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69" name="Line 18720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70" name="Line 18721"/>
                <p:cNvSpPr>
                  <a:spLocks noChangeShapeType="1"/>
                </p:cNvSpPr>
                <p:nvPr/>
              </p:nvSpPr>
              <p:spPr bwMode="auto">
                <a:xfrm flipH="1">
                  <a:off x="2630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71" name="Line 18722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72" name="Line 18723"/>
                <p:cNvSpPr>
                  <a:spLocks noChangeShapeType="1"/>
                </p:cNvSpPr>
                <p:nvPr/>
              </p:nvSpPr>
              <p:spPr bwMode="auto">
                <a:xfrm flipH="1">
                  <a:off x="2664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73" name="Line 18724"/>
                <p:cNvSpPr>
                  <a:spLocks noChangeShapeType="1"/>
                </p:cNvSpPr>
                <p:nvPr/>
              </p:nvSpPr>
              <p:spPr bwMode="auto">
                <a:xfrm flipH="1" flipV="1">
                  <a:off x="241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74" name="Line 18725"/>
                <p:cNvSpPr>
                  <a:spLocks noChangeShapeType="1"/>
                </p:cNvSpPr>
                <p:nvPr/>
              </p:nvSpPr>
              <p:spPr bwMode="auto">
                <a:xfrm flipH="1">
                  <a:off x="241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75" name="Line 18726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76" name="Line 18727"/>
                <p:cNvSpPr>
                  <a:spLocks noChangeShapeType="1"/>
                </p:cNvSpPr>
                <p:nvPr/>
              </p:nvSpPr>
              <p:spPr bwMode="auto">
                <a:xfrm flipH="1">
                  <a:off x="2883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77" name="Line 18728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478" name="Line 18729"/>
                <p:cNvSpPr>
                  <a:spLocks noChangeShapeType="1"/>
                </p:cNvSpPr>
                <p:nvPr/>
              </p:nvSpPr>
              <p:spPr bwMode="auto">
                <a:xfrm flipH="1">
                  <a:off x="2808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72" name="Group 18931"/>
              <p:cNvGrpSpPr>
                <a:grpSpLocks/>
              </p:cNvGrpSpPr>
              <p:nvPr/>
            </p:nvGrpSpPr>
            <p:grpSpPr bwMode="auto">
              <a:xfrm>
                <a:off x="2356" y="1447"/>
                <a:ext cx="1197" cy="793"/>
                <a:chOff x="2356" y="1447"/>
                <a:chExt cx="1197" cy="793"/>
              </a:xfrm>
            </p:grpSpPr>
            <p:sp>
              <p:nvSpPr>
                <p:cNvPr id="51079" name="Line 187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0" name="Line 18732"/>
                <p:cNvSpPr>
                  <a:spLocks noChangeShapeType="1"/>
                </p:cNvSpPr>
                <p:nvPr/>
              </p:nvSpPr>
              <p:spPr bwMode="auto">
                <a:xfrm flipH="1">
                  <a:off x="310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1" name="Line 18733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2" name="Line 18734"/>
                <p:cNvSpPr>
                  <a:spLocks noChangeShapeType="1"/>
                </p:cNvSpPr>
                <p:nvPr/>
              </p:nvSpPr>
              <p:spPr bwMode="auto">
                <a:xfrm flipH="1">
                  <a:off x="2972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3" name="Line 187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4" name="Line 18736"/>
                <p:cNvSpPr>
                  <a:spLocks noChangeShapeType="1"/>
                </p:cNvSpPr>
                <p:nvPr/>
              </p:nvSpPr>
              <p:spPr bwMode="auto">
                <a:xfrm flipH="1">
                  <a:off x="2965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5" name="Line 18737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6" name="Line 18738"/>
                <p:cNvSpPr>
                  <a:spLocks noChangeShapeType="1"/>
                </p:cNvSpPr>
                <p:nvPr/>
              </p:nvSpPr>
              <p:spPr bwMode="auto">
                <a:xfrm flipH="1">
                  <a:off x="252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7" name="Line 1873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8" name="Line 18740"/>
                <p:cNvSpPr>
                  <a:spLocks noChangeShapeType="1"/>
                </p:cNvSpPr>
                <p:nvPr/>
              </p:nvSpPr>
              <p:spPr bwMode="auto">
                <a:xfrm flipH="1">
                  <a:off x="2862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89" name="Line 18741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0" name="Line 18742"/>
                <p:cNvSpPr>
                  <a:spLocks noChangeShapeType="1"/>
                </p:cNvSpPr>
                <p:nvPr/>
              </p:nvSpPr>
              <p:spPr bwMode="auto">
                <a:xfrm flipH="1">
                  <a:off x="2972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1" name="Line 18743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221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2" name="Line 18744"/>
                <p:cNvSpPr>
                  <a:spLocks noChangeShapeType="1"/>
                </p:cNvSpPr>
                <p:nvPr/>
              </p:nvSpPr>
              <p:spPr bwMode="auto">
                <a:xfrm flipH="1">
                  <a:off x="2630" y="221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3" name="Line 1874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4" name="Line 18746"/>
                <p:cNvSpPr>
                  <a:spLocks noChangeShapeType="1"/>
                </p:cNvSpPr>
                <p:nvPr/>
              </p:nvSpPr>
              <p:spPr bwMode="auto">
                <a:xfrm flipH="1">
                  <a:off x="2766" y="163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5" name="Line 1874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6" name="Line 18748"/>
                <p:cNvSpPr>
                  <a:spLocks noChangeShapeType="1"/>
                </p:cNvSpPr>
                <p:nvPr/>
              </p:nvSpPr>
              <p:spPr bwMode="auto">
                <a:xfrm flipH="1">
                  <a:off x="282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7" name="Line 18749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8" name="Line 18750"/>
                <p:cNvSpPr>
                  <a:spLocks noChangeShapeType="1"/>
                </p:cNvSpPr>
                <p:nvPr/>
              </p:nvSpPr>
              <p:spPr bwMode="auto">
                <a:xfrm flipH="1">
                  <a:off x="308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99" name="Line 1875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0" name="Line 18752"/>
                <p:cNvSpPr>
                  <a:spLocks noChangeShapeType="1"/>
                </p:cNvSpPr>
                <p:nvPr/>
              </p:nvSpPr>
              <p:spPr bwMode="auto">
                <a:xfrm flipH="1">
                  <a:off x="282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1" name="Line 18753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2" name="Line 18754"/>
                <p:cNvSpPr>
                  <a:spLocks noChangeShapeType="1"/>
                </p:cNvSpPr>
                <p:nvPr/>
              </p:nvSpPr>
              <p:spPr bwMode="auto">
                <a:xfrm flipH="1">
                  <a:off x="294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3" name="Line 18755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4" name="Line 18756"/>
                <p:cNvSpPr>
                  <a:spLocks noChangeShapeType="1"/>
                </p:cNvSpPr>
                <p:nvPr/>
              </p:nvSpPr>
              <p:spPr bwMode="auto">
                <a:xfrm flipH="1">
                  <a:off x="2452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5" name="Line 187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6" name="Line 18758"/>
                <p:cNvSpPr>
                  <a:spLocks noChangeShapeType="1"/>
                </p:cNvSpPr>
                <p:nvPr/>
              </p:nvSpPr>
              <p:spPr bwMode="auto">
                <a:xfrm flipH="1">
                  <a:off x="2801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7" name="Line 18759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8" name="Line 18760"/>
                <p:cNvSpPr>
                  <a:spLocks noChangeShapeType="1"/>
                </p:cNvSpPr>
                <p:nvPr/>
              </p:nvSpPr>
              <p:spPr bwMode="auto">
                <a:xfrm flipH="1">
                  <a:off x="2698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09" name="Line 187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0" name="Line 18762"/>
                <p:cNvSpPr>
                  <a:spLocks noChangeShapeType="1"/>
                </p:cNvSpPr>
                <p:nvPr/>
              </p:nvSpPr>
              <p:spPr bwMode="auto">
                <a:xfrm flipH="1">
                  <a:off x="3013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1" name="Line 1876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2" name="Line 18764"/>
                <p:cNvSpPr>
                  <a:spLocks noChangeShapeType="1"/>
                </p:cNvSpPr>
                <p:nvPr/>
              </p:nvSpPr>
              <p:spPr bwMode="auto">
                <a:xfrm flipH="1">
                  <a:off x="2896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3" name="Line 18765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4" name="Line 18766"/>
                <p:cNvSpPr>
                  <a:spLocks noChangeShapeType="1"/>
                </p:cNvSpPr>
                <p:nvPr/>
              </p:nvSpPr>
              <p:spPr bwMode="auto">
                <a:xfrm flipH="1">
                  <a:off x="3266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5" name="Line 18767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6" name="Line 18768"/>
                <p:cNvSpPr>
                  <a:spLocks noChangeShapeType="1"/>
                </p:cNvSpPr>
                <p:nvPr/>
              </p:nvSpPr>
              <p:spPr bwMode="auto">
                <a:xfrm flipH="1">
                  <a:off x="3033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7" name="Line 18769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8" name="Line 18770"/>
                <p:cNvSpPr>
                  <a:spLocks noChangeShapeType="1"/>
                </p:cNvSpPr>
                <p:nvPr/>
              </p:nvSpPr>
              <p:spPr bwMode="auto">
                <a:xfrm flipH="1">
                  <a:off x="263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19" name="Line 187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0" name="Line 18772"/>
                <p:cNvSpPr>
                  <a:spLocks noChangeShapeType="1"/>
                </p:cNvSpPr>
                <p:nvPr/>
              </p:nvSpPr>
              <p:spPr bwMode="auto">
                <a:xfrm flipH="1">
                  <a:off x="291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1" name="Line 18773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2" name="Line 18774"/>
                <p:cNvSpPr>
                  <a:spLocks noChangeShapeType="1"/>
                </p:cNvSpPr>
                <p:nvPr/>
              </p:nvSpPr>
              <p:spPr bwMode="auto">
                <a:xfrm flipH="1">
                  <a:off x="2944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3" name="Line 18775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4" name="Line 18776"/>
                <p:cNvSpPr>
                  <a:spLocks noChangeShapeType="1"/>
                </p:cNvSpPr>
                <p:nvPr/>
              </p:nvSpPr>
              <p:spPr bwMode="auto">
                <a:xfrm flipH="1">
                  <a:off x="323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5" name="Line 18777"/>
                <p:cNvSpPr>
                  <a:spLocks noChangeShapeType="1"/>
                </p:cNvSpPr>
                <p:nvPr/>
              </p:nvSpPr>
              <p:spPr bwMode="auto">
                <a:xfrm flipH="1" flipV="1">
                  <a:off x="2493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6" name="Line 18778"/>
                <p:cNvSpPr>
                  <a:spLocks noChangeShapeType="1"/>
                </p:cNvSpPr>
                <p:nvPr/>
              </p:nvSpPr>
              <p:spPr bwMode="auto">
                <a:xfrm flipH="1">
                  <a:off x="2493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7" name="Line 187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8" name="Line 18780"/>
                <p:cNvSpPr>
                  <a:spLocks noChangeShapeType="1"/>
                </p:cNvSpPr>
                <p:nvPr/>
              </p:nvSpPr>
              <p:spPr bwMode="auto">
                <a:xfrm flipH="1">
                  <a:off x="271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29" name="Line 18781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0" name="Line 18782"/>
                <p:cNvSpPr>
                  <a:spLocks noChangeShapeType="1"/>
                </p:cNvSpPr>
                <p:nvPr/>
              </p:nvSpPr>
              <p:spPr bwMode="auto">
                <a:xfrm flipH="1">
                  <a:off x="2862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1" name="Line 18783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2" name="Line 18784"/>
                <p:cNvSpPr>
                  <a:spLocks noChangeShapeType="1"/>
                </p:cNvSpPr>
                <p:nvPr/>
              </p:nvSpPr>
              <p:spPr bwMode="auto">
                <a:xfrm flipH="1">
                  <a:off x="3020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3" name="Line 18785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4" name="Line 18786"/>
                <p:cNvSpPr>
                  <a:spLocks noChangeShapeType="1"/>
                </p:cNvSpPr>
                <p:nvPr/>
              </p:nvSpPr>
              <p:spPr bwMode="auto">
                <a:xfrm flipH="1">
                  <a:off x="2862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5" name="Line 18787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6" name="Line 18788"/>
                <p:cNvSpPr>
                  <a:spLocks noChangeShapeType="1"/>
                </p:cNvSpPr>
                <p:nvPr/>
              </p:nvSpPr>
              <p:spPr bwMode="auto">
                <a:xfrm flipH="1">
                  <a:off x="252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7" name="Line 18789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8" name="Line 18790"/>
                <p:cNvSpPr>
                  <a:spLocks noChangeShapeType="1"/>
                </p:cNvSpPr>
                <p:nvPr/>
              </p:nvSpPr>
              <p:spPr bwMode="auto">
                <a:xfrm flipH="1">
                  <a:off x="3204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39" name="Line 18791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0" name="Line 18792"/>
                <p:cNvSpPr>
                  <a:spLocks noChangeShapeType="1"/>
                </p:cNvSpPr>
                <p:nvPr/>
              </p:nvSpPr>
              <p:spPr bwMode="auto">
                <a:xfrm flipH="1">
                  <a:off x="302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1" name="Line 18793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2" name="Line 18794"/>
                <p:cNvSpPr>
                  <a:spLocks noChangeShapeType="1"/>
                </p:cNvSpPr>
                <p:nvPr/>
              </p:nvSpPr>
              <p:spPr bwMode="auto">
                <a:xfrm flipH="1">
                  <a:off x="2794" y="14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3" name="Line 18795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4" name="Line 18796"/>
                <p:cNvSpPr>
                  <a:spLocks noChangeShapeType="1"/>
                </p:cNvSpPr>
                <p:nvPr/>
              </p:nvSpPr>
              <p:spPr bwMode="auto">
                <a:xfrm flipH="1">
                  <a:off x="2883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5" name="Line 1879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6" name="Line 18798"/>
                <p:cNvSpPr>
                  <a:spLocks noChangeShapeType="1"/>
                </p:cNvSpPr>
                <p:nvPr/>
              </p:nvSpPr>
              <p:spPr bwMode="auto">
                <a:xfrm flipH="1">
                  <a:off x="289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7" name="Line 18799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8" name="Line 18800"/>
                <p:cNvSpPr>
                  <a:spLocks noChangeShapeType="1"/>
                </p:cNvSpPr>
                <p:nvPr/>
              </p:nvSpPr>
              <p:spPr bwMode="auto">
                <a:xfrm flipH="1">
                  <a:off x="3238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49" name="Line 18801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0" name="Line 18802"/>
                <p:cNvSpPr>
                  <a:spLocks noChangeShapeType="1"/>
                </p:cNvSpPr>
                <p:nvPr/>
              </p:nvSpPr>
              <p:spPr bwMode="auto">
                <a:xfrm flipH="1">
                  <a:off x="3054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1" name="Line 18803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2" name="Line 18804"/>
                <p:cNvSpPr>
                  <a:spLocks noChangeShapeType="1"/>
                </p:cNvSpPr>
                <p:nvPr/>
              </p:nvSpPr>
              <p:spPr bwMode="auto">
                <a:xfrm flipH="1">
                  <a:off x="263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3" name="Line 18805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4" name="Line 18806"/>
                <p:cNvSpPr>
                  <a:spLocks noChangeShapeType="1"/>
                </p:cNvSpPr>
                <p:nvPr/>
              </p:nvSpPr>
              <p:spPr bwMode="auto">
                <a:xfrm flipH="1">
                  <a:off x="2869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5" name="Line 1880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6" name="Line 18808"/>
                <p:cNvSpPr>
                  <a:spLocks noChangeShapeType="1"/>
                </p:cNvSpPr>
                <p:nvPr/>
              </p:nvSpPr>
              <p:spPr bwMode="auto">
                <a:xfrm flipH="1">
                  <a:off x="2999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7" name="Line 18809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8" name="Line 18810"/>
                <p:cNvSpPr>
                  <a:spLocks noChangeShapeType="1"/>
                </p:cNvSpPr>
                <p:nvPr/>
              </p:nvSpPr>
              <p:spPr bwMode="auto">
                <a:xfrm flipH="1">
                  <a:off x="3040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59" name="Line 18811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0" name="Line 18812"/>
                <p:cNvSpPr>
                  <a:spLocks noChangeShapeType="1"/>
                </p:cNvSpPr>
                <p:nvPr/>
              </p:nvSpPr>
              <p:spPr bwMode="auto">
                <a:xfrm flipH="1">
                  <a:off x="2712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1" name="Line 18813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2" name="Line 18814"/>
                <p:cNvSpPr>
                  <a:spLocks noChangeShapeType="1"/>
                </p:cNvSpPr>
                <p:nvPr/>
              </p:nvSpPr>
              <p:spPr bwMode="auto">
                <a:xfrm flipH="1">
                  <a:off x="2684" y="203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3" name="Line 18815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4" name="Line 18816"/>
                <p:cNvSpPr>
                  <a:spLocks noChangeShapeType="1"/>
                </p:cNvSpPr>
                <p:nvPr/>
              </p:nvSpPr>
              <p:spPr bwMode="auto">
                <a:xfrm flipH="1">
                  <a:off x="2937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5" name="Line 18817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6" name="Line 18818"/>
                <p:cNvSpPr>
                  <a:spLocks noChangeShapeType="1"/>
                </p:cNvSpPr>
                <p:nvPr/>
              </p:nvSpPr>
              <p:spPr bwMode="auto">
                <a:xfrm flipH="1">
                  <a:off x="2548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7" name="Line 1881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8" name="Line 18820"/>
                <p:cNvSpPr>
                  <a:spLocks noChangeShapeType="1"/>
                </p:cNvSpPr>
                <p:nvPr/>
              </p:nvSpPr>
              <p:spPr bwMode="auto">
                <a:xfrm flipH="1">
                  <a:off x="3129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69" name="Line 18821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0" name="Line 18822"/>
                <p:cNvSpPr>
                  <a:spLocks noChangeShapeType="1"/>
                </p:cNvSpPr>
                <p:nvPr/>
              </p:nvSpPr>
              <p:spPr bwMode="auto">
                <a:xfrm flipH="1">
                  <a:off x="3225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1" name="Line 188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2" name="Line 18824"/>
                <p:cNvSpPr>
                  <a:spLocks noChangeShapeType="1"/>
                </p:cNvSpPr>
                <p:nvPr/>
              </p:nvSpPr>
              <p:spPr bwMode="auto">
                <a:xfrm flipH="1">
                  <a:off x="2896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3" name="Line 1882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4" name="Line 18826"/>
                <p:cNvSpPr>
                  <a:spLocks noChangeShapeType="1"/>
                </p:cNvSpPr>
                <p:nvPr/>
              </p:nvSpPr>
              <p:spPr bwMode="auto">
                <a:xfrm flipH="1">
                  <a:off x="2835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5" name="Line 18827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6" name="Line 18828"/>
                <p:cNvSpPr>
                  <a:spLocks noChangeShapeType="1"/>
                </p:cNvSpPr>
                <p:nvPr/>
              </p:nvSpPr>
              <p:spPr bwMode="auto">
                <a:xfrm flipH="1">
                  <a:off x="2965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7" name="Line 18829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8" name="Line 18830"/>
                <p:cNvSpPr>
                  <a:spLocks noChangeShapeType="1"/>
                </p:cNvSpPr>
                <p:nvPr/>
              </p:nvSpPr>
              <p:spPr bwMode="auto">
                <a:xfrm flipH="1">
                  <a:off x="311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79" name="Line 1883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0" name="Line 18832"/>
                <p:cNvSpPr>
                  <a:spLocks noChangeShapeType="1"/>
                </p:cNvSpPr>
                <p:nvPr/>
              </p:nvSpPr>
              <p:spPr bwMode="auto">
                <a:xfrm flipH="1">
                  <a:off x="3143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1" name="Line 18833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2" name="Line 18834"/>
                <p:cNvSpPr>
                  <a:spLocks noChangeShapeType="1"/>
                </p:cNvSpPr>
                <p:nvPr/>
              </p:nvSpPr>
              <p:spPr bwMode="auto">
                <a:xfrm flipH="1">
                  <a:off x="2630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3" name="Line 188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4" name="Line 18836"/>
                <p:cNvSpPr>
                  <a:spLocks noChangeShapeType="1"/>
                </p:cNvSpPr>
                <p:nvPr/>
              </p:nvSpPr>
              <p:spPr bwMode="auto">
                <a:xfrm flipH="1">
                  <a:off x="299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5" name="Line 1883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6" name="Line 18838"/>
                <p:cNvSpPr>
                  <a:spLocks noChangeShapeType="1"/>
                </p:cNvSpPr>
                <p:nvPr/>
              </p:nvSpPr>
              <p:spPr bwMode="auto">
                <a:xfrm flipH="1">
                  <a:off x="2978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7" name="Line 18839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8" name="Line 18840"/>
                <p:cNvSpPr>
                  <a:spLocks noChangeShapeType="1"/>
                </p:cNvSpPr>
                <p:nvPr/>
              </p:nvSpPr>
              <p:spPr bwMode="auto">
                <a:xfrm flipH="1">
                  <a:off x="2883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89" name="Line 18841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0" name="Line 18842"/>
                <p:cNvSpPr>
                  <a:spLocks noChangeShapeType="1"/>
                </p:cNvSpPr>
                <p:nvPr/>
              </p:nvSpPr>
              <p:spPr bwMode="auto">
                <a:xfrm flipH="1">
                  <a:off x="318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1" name="Line 1884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2" name="Line 18844"/>
                <p:cNvSpPr>
                  <a:spLocks noChangeShapeType="1"/>
                </p:cNvSpPr>
                <p:nvPr/>
              </p:nvSpPr>
              <p:spPr bwMode="auto">
                <a:xfrm flipH="1">
                  <a:off x="2828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3" name="Line 18845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4" name="Line 18846"/>
                <p:cNvSpPr>
                  <a:spLocks noChangeShapeType="1"/>
                </p:cNvSpPr>
                <p:nvPr/>
              </p:nvSpPr>
              <p:spPr bwMode="auto">
                <a:xfrm flipH="1">
                  <a:off x="3163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5" name="Line 18847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6" name="Line 18848"/>
                <p:cNvSpPr>
                  <a:spLocks noChangeShapeType="1"/>
                </p:cNvSpPr>
                <p:nvPr/>
              </p:nvSpPr>
              <p:spPr bwMode="auto">
                <a:xfrm flipH="1">
                  <a:off x="3143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7" name="Line 18849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8" name="Line 18850"/>
                <p:cNvSpPr>
                  <a:spLocks noChangeShapeType="1"/>
                </p:cNvSpPr>
                <p:nvPr/>
              </p:nvSpPr>
              <p:spPr bwMode="auto">
                <a:xfrm flipH="1">
                  <a:off x="252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199" name="Line 18851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0" name="Line 18852"/>
                <p:cNvSpPr>
                  <a:spLocks noChangeShapeType="1"/>
                </p:cNvSpPr>
                <p:nvPr/>
              </p:nvSpPr>
              <p:spPr bwMode="auto">
                <a:xfrm flipH="1">
                  <a:off x="2684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1" name="Line 18853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2" name="Line 18854"/>
                <p:cNvSpPr>
                  <a:spLocks noChangeShapeType="1"/>
                </p:cNvSpPr>
                <p:nvPr/>
              </p:nvSpPr>
              <p:spPr bwMode="auto">
                <a:xfrm flipH="1">
                  <a:off x="2732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3" name="Line 188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4" name="Line 18856"/>
                <p:cNvSpPr>
                  <a:spLocks noChangeShapeType="1"/>
                </p:cNvSpPr>
                <p:nvPr/>
              </p:nvSpPr>
              <p:spPr bwMode="auto">
                <a:xfrm flipH="1">
                  <a:off x="3067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5" name="Line 18857"/>
                <p:cNvSpPr>
                  <a:spLocks noChangeShapeType="1"/>
                </p:cNvSpPr>
                <p:nvPr/>
              </p:nvSpPr>
              <p:spPr bwMode="auto">
                <a:xfrm flipH="1" flipV="1">
                  <a:off x="2356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6" name="Line 18858"/>
                <p:cNvSpPr>
                  <a:spLocks noChangeShapeType="1"/>
                </p:cNvSpPr>
                <p:nvPr/>
              </p:nvSpPr>
              <p:spPr bwMode="auto">
                <a:xfrm flipH="1">
                  <a:off x="2356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7" name="Line 18859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8" name="Line 18860"/>
                <p:cNvSpPr>
                  <a:spLocks noChangeShapeType="1"/>
                </p:cNvSpPr>
                <p:nvPr/>
              </p:nvSpPr>
              <p:spPr bwMode="auto">
                <a:xfrm flipH="1">
                  <a:off x="2602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09" name="Line 1886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0" name="Line 18862"/>
                <p:cNvSpPr>
                  <a:spLocks noChangeShapeType="1"/>
                </p:cNvSpPr>
                <p:nvPr/>
              </p:nvSpPr>
              <p:spPr bwMode="auto">
                <a:xfrm flipH="1">
                  <a:off x="295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1" name="Line 188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2" name="Line 18864"/>
                <p:cNvSpPr>
                  <a:spLocks noChangeShapeType="1"/>
                </p:cNvSpPr>
                <p:nvPr/>
              </p:nvSpPr>
              <p:spPr bwMode="auto">
                <a:xfrm flipH="1">
                  <a:off x="2698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3" name="Line 18865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4" name="Line 18866"/>
                <p:cNvSpPr>
                  <a:spLocks noChangeShapeType="1"/>
                </p:cNvSpPr>
                <p:nvPr/>
              </p:nvSpPr>
              <p:spPr bwMode="auto">
                <a:xfrm flipH="1">
                  <a:off x="2842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5" name="Line 18867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6" name="Line 18868"/>
                <p:cNvSpPr>
                  <a:spLocks noChangeShapeType="1"/>
                </p:cNvSpPr>
                <p:nvPr/>
              </p:nvSpPr>
              <p:spPr bwMode="auto">
                <a:xfrm flipH="1">
                  <a:off x="274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7" name="Line 18869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8" name="Line 18870"/>
                <p:cNvSpPr>
                  <a:spLocks noChangeShapeType="1"/>
                </p:cNvSpPr>
                <p:nvPr/>
              </p:nvSpPr>
              <p:spPr bwMode="auto">
                <a:xfrm flipH="1">
                  <a:off x="2903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19" name="Line 188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0" name="Line 18872"/>
                <p:cNvSpPr>
                  <a:spLocks noChangeShapeType="1"/>
                </p:cNvSpPr>
                <p:nvPr/>
              </p:nvSpPr>
              <p:spPr bwMode="auto">
                <a:xfrm flipH="1">
                  <a:off x="2937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1" name="Line 18873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2" name="Line 18874"/>
                <p:cNvSpPr>
                  <a:spLocks noChangeShapeType="1"/>
                </p:cNvSpPr>
                <p:nvPr/>
              </p:nvSpPr>
              <p:spPr bwMode="auto">
                <a:xfrm flipH="1">
                  <a:off x="3013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3" name="Line 18875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4" name="Line 18876"/>
                <p:cNvSpPr>
                  <a:spLocks noChangeShapeType="1"/>
                </p:cNvSpPr>
                <p:nvPr/>
              </p:nvSpPr>
              <p:spPr bwMode="auto">
                <a:xfrm flipH="1">
                  <a:off x="2507" y="211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5" name="Line 1887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6" name="Line 18878"/>
                <p:cNvSpPr>
                  <a:spLocks noChangeShapeType="1"/>
                </p:cNvSpPr>
                <p:nvPr/>
              </p:nvSpPr>
              <p:spPr bwMode="auto">
                <a:xfrm flipH="1">
                  <a:off x="282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7" name="Line 1887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8" name="Line 18880"/>
                <p:cNvSpPr>
                  <a:spLocks noChangeShapeType="1"/>
                </p:cNvSpPr>
                <p:nvPr/>
              </p:nvSpPr>
              <p:spPr bwMode="auto">
                <a:xfrm flipH="1">
                  <a:off x="2678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29" name="Line 188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0" name="Line 18882"/>
                <p:cNvSpPr>
                  <a:spLocks noChangeShapeType="1"/>
                </p:cNvSpPr>
                <p:nvPr/>
              </p:nvSpPr>
              <p:spPr bwMode="auto">
                <a:xfrm flipH="1">
                  <a:off x="2910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1" name="Line 188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2" name="Line 18884"/>
                <p:cNvSpPr>
                  <a:spLocks noChangeShapeType="1"/>
                </p:cNvSpPr>
                <p:nvPr/>
              </p:nvSpPr>
              <p:spPr bwMode="auto">
                <a:xfrm flipH="1">
                  <a:off x="2890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3" name="Line 18885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4" name="Line 18886"/>
                <p:cNvSpPr>
                  <a:spLocks noChangeShapeType="1"/>
                </p:cNvSpPr>
                <p:nvPr/>
              </p:nvSpPr>
              <p:spPr bwMode="auto">
                <a:xfrm flipH="1">
                  <a:off x="2801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5" name="Line 1888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6" name="Line 18888"/>
                <p:cNvSpPr>
                  <a:spLocks noChangeShapeType="1"/>
                </p:cNvSpPr>
                <p:nvPr/>
              </p:nvSpPr>
              <p:spPr bwMode="auto">
                <a:xfrm flipH="1">
                  <a:off x="297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7" name="Line 18889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8" name="Line 18890"/>
                <p:cNvSpPr>
                  <a:spLocks noChangeShapeType="1"/>
                </p:cNvSpPr>
                <p:nvPr/>
              </p:nvSpPr>
              <p:spPr bwMode="auto">
                <a:xfrm flipH="1">
                  <a:off x="2623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39" name="Line 18891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0" name="Line 18892"/>
                <p:cNvSpPr>
                  <a:spLocks noChangeShapeType="1"/>
                </p:cNvSpPr>
                <p:nvPr/>
              </p:nvSpPr>
              <p:spPr bwMode="auto">
                <a:xfrm flipH="1">
                  <a:off x="2671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1" name="Line 188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2" name="Line 18894"/>
                <p:cNvSpPr>
                  <a:spLocks noChangeShapeType="1"/>
                </p:cNvSpPr>
                <p:nvPr/>
              </p:nvSpPr>
              <p:spPr bwMode="auto">
                <a:xfrm flipH="1">
                  <a:off x="3197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3" name="Line 18895"/>
                <p:cNvSpPr>
                  <a:spLocks noChangeShapeType="1"/>
                </p:cNvSpPr>
                <p:nvPr/>
              </p:nvSpPr>
              <p:spPr bwMode="auto">
                <a:xfrm flipH="1" flipV="1">
                  <a:off x="3526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4" name="Line 18896"/>
                <p:cNvSpPr>
                  <a:spLocks noChangeShapeType="1"/>
                </p:cNvSpPr>
                <p:nvPr/>
              </p:nvSpPr>
              <p:spPr bwMode="auto">
                <a:xfrm flipH="1">
                  <a:off x="3526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5" name="Line 1889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6" name="Line 18898"/>
                <p:cNvSpPr>
                  <a:spLocks noChangeShapeType="1"/>
                </p:cNvSpPr>
                <p:nvPr/>
              </p:nvSpPr>
              <p:spPr bwMode="auto">
                <a:xfrm flipH="1">
                  <a:off x="2828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7" name="Line 18899"/>
                <p:cNvSpPr>
                  <a:spLocks noChangeShapeType="1"/>
                </p:cNvSpPr>
                <p:nvPr/>
              </p:nvSpPr>
              <p:spPr bwMode="auto">
                <a:xfrm flipH="1" flipV="1">
                  <a:off x="345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8" name="Line 18900"/>
                <p:cNvSpPr>
                  <a:spLocks noChangeShapeType="1"/>
                </p:cNvSpPr>
                <p:nvPr/>
              </p:nvSpPr>
              <p:spPr bwMode="auto">
                <a:xfrm flipH="1">
                  <a:off x="345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49" name="Line 18901"/>
                <p:cNvSpPr>
                  <a:spLocks noChangeShapeType="1"/>
                </p:cNvSpPr>
                <p:nvPr/>
              </p:nvSpPr>
              <p:spPr bwMode="auto">
                <a:xfrm flipH="1" flipV="1">
                  <a:off x="2390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0" name="Line 18902"/>
                <p:cNvSpPr>
                  <a:spLocks noChangeShapeType="1"/>
                </p:cNvSpPr>
                <p:nvPr/>
              </p:nvSpPr>
              <p:spPr bwMode="auto">
                <a:xfrm flipH="1">
                  <a:off x="2390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1" name="Line 1890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2" name="Line 18904"/>
                <p:cNvSpPr>
                  <a:spLocks noChangeShapeType="1"/>
                </p:cNvSpPr>
                <p:nvPr/>
              </p:nvSpPr>
              <p:spPr bwMode="auto">
                <a:xfrm flipH="1">
                  <a:off x="308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3" name="Line 18905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4" name="Line 18906"/>
                <p:cNvSpPr>
                  <a:spLocks noChangeShapeType="1"/>
                </p:cNvSpPr>
                <p:nvPr/>
              </p:nvSpPr>
              <p:spPr bwMode="auto">
                <a:xfrm flipH="1">
                  <a:off x="2999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5" name="Line 18907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6" name="Line 18908"/>
                <p:cNvSpPr>
                  <a:spLocks noChangeShapeType="1"/>
                </p:cNvSpPr>
                <p:nvPr/>
              </p:nvSpPr>
              <p:spPr bwMode="auto">
                <a:xfrm flipH="1">
                  <a:off x="3149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7" name="Line 1890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8" name="Line 18910"/>
                <p:cNvSpPr>
                  <a:spLocks noChangeShapeType="1"/>
                </p:cNvSpPr>
                <p:nvPr/>
              </p:nvSpPr>
              <p:spPr bwMode="auto">
                <a:xfrm flipH="1">
                  <a:off x="2890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59" name="Line 18911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0" name="Line 18912"/>
                <p:cNvSpPr>
                  <a:spLocks noChangeShapeType="1"/>
                </p:cNvSpPr>
                <p:nvPr/>
              </p:nvSpPr>
              <p:spPr bwMode="auto">
                <a:xfrm flipH="1">
                  <a:off x="3054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1" name="Line 18913"/>
                <p:cNvSpPr>
                  <a:spLocks noChangeShapeType="1"/>
                </p:cNvSpPr>
                <p:nvPr/>
              </p:nvSpPr>
              <p:spPr bwMode="auto">
                <a:xfrm flipH="1" flipV="1">
                  <a:off x="337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2" name="Line 18914"/>
                <p:cNvSpPr>
                  <a:spLocks noChangeShapeType="1"/>
                </p:cNvSpPr>
                <p:nvPr/>
              </p:nvSpPr>
              <p:spPr bwMode="auto">
                <a:xfrm flipH="1">
                  <a:off x="3375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3" name="Line 18915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4" name="Line 18916"/>
                <p:cNvSpPr>
                  <a:spLocks noChangeShapeType="1"/>
                </p:cNvSpPr>
                <p:nvPr/>
              </p:nvSpPr>
              <p:spPr bwMode="auto">
                <a:xfrm flipH="1">
                  <a:off x="3095" y="159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5" name="Line 1891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6" name="Line 18918"/>
                <p:cNvSpPr>
                  <a:spLocks noChangeShapeType="1"/>
                </p:cNvSpPr>
                <p:nvPr/>
              </p:nvSpPr>
              <p:spPr bwMode="auto">
                <a:xfrm flipH="1">
                  <a:off x="2999" y="215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7" name="Line 18919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8" name="Line 18920"/>
                <p:cNvSpPr>
                  <a:spLocks noChangeShapeType="1"/>
                </p:cNvSpPr>
                <p:nvPr/>
              </p:nvSpPr>
              <p:spPr bwMode="auto">
                <a:xfrm flipH="1">
                  <a:off x="290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69" name="Line 18921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0" name="Line 18922"/>
                <p:cNvSpPr>
                  <a:spLocks noChangeShapeType="1"/>
                </p:cNvSpPr>
                <p:nvPr/>
              </p:nvSpPr>
              <p:spPr bwMode="auto">
                <a:xfrm flipH="1">
                  <a:off x="2808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1" name="Line 18923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2" name="Line 18924"/>
                <p:cNvSpPr>
                  <a:spLocks noChangeShapeType="1"/>
                </p:cNvSpPr>
                <p:nvPr/>
              </p:nvSpPr>
              <p:spPr bwMode="auto">
                <a:xfrm flipH="1">
                  <a:off x="2575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3" name="Line 18925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4" name="Line 18926"/>
                <p:cNvSpPr>
                  <a:spLocks noChangeShapeType="1"/>
                </p:cNvSpPr>
                <p:nvPr/>
              </p:nvSpPr>
              <p:spPr bwMode="auto">
                <a:xfrm flipH="1">
                  <a:off x="2554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5" name="Line 18927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6" name="Line 18928"/>
                <p:cNvSpPr>
                  <a:spLocks noChangeShapeType="1"/>
                </p:cNvSpPr>
                <p:nvPr/>
              </p:nvSpPr>
              <p:spPr bwMode="auto">
                <a:xfrm flipH="1">
                  <a:off x="309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7" name="Line 189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278" name="Line 18930"/>
                <p:cNvSpPr>
                  <a:spLocks noChangeShapeType="1"/>
                </p:cNvSpPr>
                <p:nvPr/>
              </p:nvSpPr>
              <p:spPr bwMode="auto">
                <a:xfrm flipH="1">
                  <a:off x="2958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73" name="Group 19132"/>
              <p:cNvGrpSpPr>
                <a:grpSpLocks/>
              </p:cNvGrpSpPr>
              <p:nvPr/>
            </p:nvGrpSpPr>
            <p:grpSpPr bwMode="auto">
              <a:xfrm>
                <a:off x="2370" y="1474"/>
                <a:ext cx="1087" cy="725"/>
                <a:chOff x="2370" y="1474"/>
                <a:chExt cx="1087" cy="725"/>
              </a:xfrm>
            </p:grpSpPr>
            <p:sp>
              <p:nvSpPr>
                <p:cNvPr id="50879" name="Line 18932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0" name="Line 18933"/>
                <p:cNvSpPr>
                  <a:spLocks noChangeShapeType="1"/>
                </p:cNvSpPr>
                <p:nvPr/>
              </p:nvSpPr>
              <p:spPr bwMode="auto">
                <a:xfrm flipH="1">
                  <a:off x="2821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1" name="Line 18934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2" name="Line 18935"/>
                <p:cNvSpPr>
                  <a:spLocks noChangeShapeType="1"/>
                </p:cNvSpPr>
                <p:nvPr/>
              </p:nvSpPr>
              <p:spPr bwMode="auto">
                <a:xfrm flipH="1">
                  <a:off x="2589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3" name="Line 1893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4" name="Line 18937"/>
                <p:cNvSpPr>
                  <a:spLocks noChangeShapeType="1"/>
                </p:cNvSpPr>
                <p:nvPr/>
              </p:nvSpPr>
              <p:spPr bwMode="auto">
                <a:xfrm flipH="1">
                  <a:off x="2657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5" name="Line 18938"/>
                <p:cNvSpPr>
                  <a:spLocks noChangeShapeType="1"/>
                </p:cNvSpPr>
                <p:nvPr/>
              </p:nvSpPr>
              <p:spPr bwMode="auto">
                <a:xfrm flipH="1" flipV="1">
                  <a:off x="343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6" name="Line 18939"/>
                <p:cNvSpPr>
                  <a:spLocks noChangeShapeType="1"/>
                </p:cNvSpPr>
                <p:nvPr/>
              </p:nvSpPr>
              <p:spPr bwMode="auto">
                <a:xfrm flipH="1">
                  <a:off x="3430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7" name="Line 18940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8" name="Line 18941"/>
                <p:cNvSpPr>
                  <a:spLocks noChangeShapeType="1"/>
                </p:cNvSpPr>
                <p:nvPr/>
              </p:nvSpPr>
              <p:spPr bwMode="auto">
                <a:xfrm flipH="1">
                  <a:off x="3095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89" name="Line 1894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0" name="Line 18943"/>
                <p:cNvSpPr>
                  <a:spLocks noChangeShapeType="1"/>
                </p:cNvSpPr>
                <p:nvPr/>
              </p:nvSpPr>
              <p:spPr bwMode="auto">
                <a:xfrm flipH="1">
                  <a:off x="3026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1" name="Line 18944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2" name="Line 18945"/>
                <p:cNvSpPr>
                  <a:spLocks noChangeShapeType="1"/>
                </p:cNvSpPr>
                <p:nvPr/>
              </p:nvSpPr>
              <p:spPr bwMode="auto">
                <a:xfrm flipH="1">
                  <a:off x="2616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3" name="Line 18946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4" name="Line 18947"/>
                <p:cNvSpPr>
                  <a:spLocks noChangeShapeType="1"/>
                </p:cNvSpPr>
                <p:nvPr/>
              </p:nvSpPr>
              <p:spPr bwMode="auto">
                <a:xfrm flipH="1">
                  <a:off x="264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5" name="Line 18948"/>
                <p:cNvSpPr>
                  <a:spLocks noChangeShapeType="1"/>
                </p:cNvSpPr>
                <p:nvPr/>
              </p:nvSpPr>
              <p:spPr bwMode="auto">
                <a:xfrm flipH="1" flipV="1">
                  <a:off x="343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6" name="Line 18949"/>
                <p:cNvSpPr>
                  <a:spLocks noChangeShapeType="1"/>
                </p:cNvSpPr>
                <p:nvPr/>
              </p:nvSpPr>
              <p:spPr bwMode="auto">
                <a:xfrm flipH="1">
                  <a:off x="343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7" name="Line 18950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8" name="Line 18951"/>
                <p:cNvSpPr>
                  <a:spLocks noChangeShapeType="1"/>
                </p:cNvSpPr>
                <p:nvPr/>
              </p:nvSpPr>
              <p:spPr bwMode="auto">
                <a:xfrm flipH="1">
                  <a:off x="2479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99" name="Line 18952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0" name="Line 18953"/>
                <p:cNvSpPr>
                  <a:spLocks noChangeShapeType="1"/>
                </p:cNvSpPr>
                <p:nvPr/>
              </p:nvSpPr>
              <p:spPr bwMode="auto">
                <a:xfrm flipH="1">
                  <a:off x="2965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1" name="Line 18954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2" name="Line 18955"/>
                <p:cNvSpPr>
                  <a:spLocks noChangeShapeType="1"/>
                </p:cNvSpPr>
                <p:nvPr/>
              </p:nvSpPr>
              <p:spPr bwMode="auto">
                <a:xfrm flipH="1">
                  <a:off x="3061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3" name="Line 18956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4" name="Line 18957"/>
                <p:cNvSpPr>
                  <a:spLocks noChangeShapeType="1"/>
                </p:cNvSpPr>
                <p:nvPr/>
              </p:nvSpPr>
              <p:spPr bwMode="auto">
                <a:xfrm flipH="1">
                  <a:off x="281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5" name="Line 18958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6" name="Line 18959"/>
                <p:cNvSpPr>
                  <a:spLocks noChangeShapeType="1"/>
                </p:cNvSpPr>
                <p:nvPr/>
              </p:nvSpPr>
              <p:spPr bwMode="auto">
                <a:xfrm flipH="1">
                  <a:off x="2883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7" name="Line 18960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8" name="Line 18961"/>
                <p:cNvSpPr>
                  <a:spLocks noChangeShapeType="1"/>
                </p:cNvSpPr>
                <p:nvPr/>
              </p:nvSpPr>
              <p:spPr bwMode="auto">
                <a:xfrm flipH="1">
                  <a:off x="2766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09" name="Line 18962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0" name="Line 18963"/>
                <p:cNvSpPr>
                  <a:spLocks noChangeShapeType="1"/>
                </p:cNvSpPr>
                <p:nvPr/>
              </p:nvSpPr>
              <p:spPr bwMode="auto">
                <a:xfrm flipH="1">
                  <a:off x="3300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1" name="Line 18964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2" name="Line 18965"/>
                <p:cNvSpPr>
                  <a:spLocks noChangeShapeType="1"/>
                </p:cNvSpPr>
                <p:nvPr/>
              </p:nvSpPr>
              <p:spPr bwMode="auto">
                <a:xfrm flipH="1">
                  <a:off x="255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3" name="Line 18966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4" name="Line 18967"/>
                <p:cNvSpPr>
                  <a:spLocks noChangeShapeType="1"/>
                </p:cNvSpPr>
                <p:nvPr/>
              </p:nvSpPr>
              <p:spPr bwMode="auto">
                <a:xfrm flipH="1">
                  <a:off x="2766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5" name="Line 18968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6" name="Line 18969"/>
                <p:cNvSpPr>
                  <a:spLocks noChangeShapeType="1"/>
                </p:cNvSpPr>
                <p:nvPr/>
              </p:nvSpPr>
              <p:spPr bwMode="auto">
                <a:xfrm flipH="1">
                  <a:off x="2814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7" name="Line 18970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8" name="Line 18971"/>
                <p:cNvSpPr>
                  <a:spLocks noChangeShapeType="1"/>
                </p:cNvSpPr>
                <p:nvPr/>
              </p:nvSpPr>
              <p:spPr bwMode="auto">
                <a:xfrm flipH="1">
                  <a:off x="2739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19" name="Line 18972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0" name="Line 18973"/>
                <p:cNvSpPr>
                  <a:spLocks noChangeShapeType="1"/>
                </p:cNvSpPr>
                <p:nvPr/>
              </p:nvSpPr>
              <p:spPr bwMode="auto">
                <a:xfrm flipH="1">
                  <a:off x="280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1" name="Line 189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2" name="Line 18975"/>
                <p:cNvSpPr>
                  <a:spLocks noChangeShapeType="1"/>
                </p:cNvSpPr>
                <p:nvPr/>
              </p:nvSpPr>
              <p:spPr bwMode="auto">
                <a:xfrm flipH="1">
                  <a:off x="2828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3" name="Line 18976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4" name="Line 18977"/>
                <p:cNvSpPr>
                  <a:spLocks noChangeShapeType="1"/>
                </p:cNvSpPr>
                <p:nvPr/>
              </p:nvSpPr>
              <p:spPr bwMode="auto">
                <a:xfrm flipH="1">
                  <a:off x="274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5" name="Line 18978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6" name="Line 18979"/>
                <p:cNvSpPr>
                  <a:spLocks noChangeShapeType="1"/>
                </p:cNvSpPr>
                <p:nvPr/>
              </p:nvSpPr>
              <p:spPr bwMode="auto">
                <a:xfrm flipH="1">
                  <a:off x="2903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7" name="Line 18980"/>
                <p:cNvSpPr>
                  <a:spLocks noChangeShapeType="1"/>
                </p:cNvSpPr>
                <p:nvPr/>
              </p:nvSpPr>
              <p:spPr bwMode="auto">
                <a:xfrm flipH="1" flipV="1">
                  <a:off x="261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8" name="Line 18981"/>
                <p:cNvSpPr>
                  <a:spLocks noChangeShapeType="1"/>
                </p:cNvSpPr>
                <p:nvPr/>
              </p:nvSpPr>
              <p:spPr bwMode="auto">
                <a:xfrm flipH="1">
                  <a:off x="261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29" name="Line 18982"/>
                <p:cNvSpPr>
                  <a:spLocks noChangeShapeType="1"/>
                </p:cNvSpPr>
                <p:nvPr/>
              </p:nvSpPr>
              <p:spPr bwMode="auto">
                <a:xfrm flipH="1" flipV="1">
                  <a:off x="239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0" name="Line 18983"/>
                <p:cNvSpPr>
                  <a:spLocks noChangeShapeType="1"/>
                </p:cNvSpPr>
                <p:nvPr/>
              </p:nvSpPr>
              <p:spPr bwMode="auto">
                <a:xfrm flipH="1">
                  <a:off x="239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1" name="Line 1898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2" name="Line 18985"/>
                <p:cNvSpPr>
                  <a:spLocks noChangeShapeType="1"/>
                </p:cNvSpPr>
                <p:nvPr/>
              </p:nvSpPr>
              <p:spPr bwMode="auto">
                <a:xfrm flipH="1">
                  <a:off x="2780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3" name="Line 18986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4" name="Line 18987"/>
                <p:cNvSpPr>
                  <a:spLocks noChangeShapeType="1"/>
                </p:cNvSpPr>
                <p:nvPr/>
              </p:nvSpPr>
              <p:spPr bwMode="auto">
                <a:xfrm flipH="1">
                  <a:off x="2883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5" name="Line 18988"/>
                <p:cNvSpPr>
                  <a:spLocks noChangeShapeType="1"/>
                </p:cNvSpPr>
                <p:nvPr/>
              </p:nvSpPr>
              <p:spPr bwMode="auto">
                <a:xfrm flipH="1" flipV="1">
                  <a:off x="237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6" name="Line 18989"/>
                <p:cNvSpPr>
                  <a:spLocks noChangeShapeType="1"/>
                </p:cNvSpPr>
                <p:nvPr/>
              </p:nvSpPr>
              <p:spPr bwMode="auto">
                <a:xfrm flipH="1">
                  <a:off x="2370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7" name="Line 18990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8" name="Line 18991"/>
                <p:cNvSpPr>
                  <a:spLocks noChangeShapeType="1"/>
                </p:cNvSpPr>
                <p:nvPr/>
              </p:nvSpPr>
              <p:spPr bwMode="auto">
                <a:xfrm flipH="1">
                  <a:off x="3191" y="204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39" name="Line 18992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0" name="Line 18993"/>
                <p:cNvSpPr>
                  <a:spLocks noChangeShapeType="1"/>
                </p:cNvSpPr>
                <p:nvPr/>
              </p:nvSpPr>
              <p:spPr bwMode="auto">
                <a:xfrm flipH="1">
                  <a:off x="3040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1" name="Line 18994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2" name="Line 18995"/>
                <p:cNvSpPr>
                  <a:spLocks noChangeShapeType="1"/>
                </p:cNvSpPr>
                <p:nvPr/>
              </p:nvSpPr>
              <p:spPr bwMode="auto">
                <a:xfrm flipH="1">
                  <a:off x="327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3" name="Line 18996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4" name="Line 18997"/>
                <p:cNvSpPr>
                  <a:spLocks noChangeShapeType="1"/>
                </p:cNvSpPr>
                <p:nvPr/>
              </p:nvSpPr>
              <p:spPr bwMode="auto">
                <a:xfrm flipH="1">
                  <a:off x="3088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5" name="Line 1899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6" name="Line 18999"/>
                <p:cNvSpPr>
                  <a:spLocks noChangeShapeType="1"/>
                </p:cNvSpPr>
                <p:nvPr/>
              </p:nvSpPr>
              <p:spPr bwMode="auto">
                <a:xfrm flipH="1">
                  <a:off x="295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7" name="Line 190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8" name="Line 19001"/>
                <p:cNvSpPr>
                  <a:spLocks noChangeShapeType="1"/>
                </p:cNvSpPr>
                <p:nvPr/>
              </p:nvSpPr>
              <p:spPr bwMode="auto">
                <a:xfrm flipH="1">
                  <a:off x="2876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49" name="Line 1900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0" name="Line 19003"/>
                <p:cNvSpPr>
                  <a:spLocks noChangeShapeType="1"/>
                </p:cNvSpPr>
                <p:nvPr/>
              </p:nvSpPr>
              <p:spPr bwMode="auto">
                <a:xfrm flipH="1">
                  <a:off x="3020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1" name="Line 19004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2" name="Line 19005"/>
                <p:cNvSpPr>
                  <a:spLocks noChangeShapeType="1"/>
                </p:cNvSpPr>
                <p:nvPr/>
              </p:nvSpPr>
              <p:spPr bwMode="auto">
                <a:xfrm flipH="1">
                  <a:off x="2725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3" name="Line 19006"/>
                <p:cNvSpPr>
                  <a:spLocks noChangeShapeType="1"/>
                </p:cNvSpPr>
                <p:nvPr/>
              </p:nvSpPr>
              <p:spPr bwMode="auto">
                <a:xfrm flipH="1" flipV="1">
                  <a:off x="321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4" name="Line 19007"/>
                <p:cNvSpPr>
                  <a:spLocks noChangeShapeType="1"/>
                </p:cNvSpPr>
                <p:nvPr/>
              </p:nvSpPr>
              <p:spPr bwMode="auto">
                <a:xfrm flipH="1">
                  <a:off x="3218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5" name="Line 19008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6" name="Line 19009"/>
                <p:cNvSpPr>
                  <a:spLocks noChangeShapeType="1"/>
                </p:cNvSpPr>
                <p:nvPr/>
              </p:nvSpPr>
              <p:spPr bwMode="auto">
                <a:xfrm flipH="1">
                  <a:off x="2431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7" name="Line 1901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8" name="Line 19011"/>
                <p:cNvSpPr>
                  <a:spLocks noChangeShapeType="1"/>
                </p:cNvSpPr>
                <p:nvPr/>
              </p:nvSpPr>
              <p:spPr bwMode="auto">
                <a:xfrm flipH="1">
                  <a:off x="284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59" name="Line 19012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0" name="Line 19013"/>
                <p:cNvSpPr>
                  <a:spLocks noChangeShapeType="1"/>
                </p:cNvSpPr>
                <p:nvPr/>
              </p:nvSpPr>
              <p:spPr bwMode="auto">
                <a:xfrm flipH="1">
                  <a:off x="2890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1" name="Line 1901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2" name="Line 19015"/>
                <p:cNvSpPr>
                  <a:spLocks noChangeShapeType="1"/>
                </p:cNvSpPr>
                <p:nvPr/>
              </p:nvSpPr>
              <p:spPr bwMode="auto">
                <a:xfrm flipH="1">
                  <a:off x="2958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3" name="Line 1901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4" name="Line 19017"/>
                <p:cNvSpPr>
                  <a:spLocks noChangeShapeType="1"/>
                </p:cNvSpPr>
                <p:nvPr/>
              </p:nvSpPr>
              <p:spPr bwMode="auto">
                <a:xfrm flipH="1">
                  <a:off x="2637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5" name="Line 1901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6" name="Line 19019"/>
                <p:cNvSpPr>
                  <a:spLocks noChangeShapeType="1"/>
                </p:cNvSpPr>
                <p:nvPr/>
              </p:nvSpPr>
              <p:spPr bwMode="auto">
                <a:xfrm flipH="1">
                  <a:off x="306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7" name="Line 19020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8" name="Line 19021"/>
                <p:cNvSpPr>
                  <a:spLocks noChangeShapeType="1"/>
                </p:cNvSpPr>
                <p:nvPr/>
              </p:nvSpPr>
              <p:spPr bwMode="auto">
                <a:xfrm flipH="1">
                  <a:off x="2541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69" name="Line 19022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0" name="Line 19023"/>
                <p:cNvSpPr>
                  <a:spLocks noChangeShapeType="1"/>
                </p:cNvSpPr>
                <p:nvPr/>
              </p:nvSpPr>
              <p:spPr bwMode="auto">
                <a:xfrm flipH="1">
                  <a:off x="2657" y="1474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1" name="Line 1902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2" name="Line 19025"/>
                <p:cNvSpPr>
                  <a:spLocks noChangeShapeType="1"/>
                </p:cNvSpPr>
                <p:nvPr/>
              </p:nvSpPr>
              <p:spPr bwMode="auto">
                <a:xfrm flipH="1">
                  <a:off x="295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3" name="Line 1902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4" name="Line 19027"/>
                <p:cNvSpPr>
                  <a:spLocks noChangeShapeType="1"/>
                </p:cNvSpPr>
                <p:nvPr/>
              </p:nvSpPr>
              <p:spPr bwMode="auto">
                <a:xfrm flipH="1">
                  <a:off x="2924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5" name="Line 1902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6" name="Line 19029"/>
                <p:cNvSpPr>
                  <a:spLocks noChangeShapeType="1"/>
                </p:cNvSpPr>
                <p:nvPr/>
              </p:nvSpPr>
              <p:spPr bwMode="auto">
                <a:xfrm flipH="1">
                  <a:off x="279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7" name="Line 19030"/>
                <p:cNvSpPr>
                  <a:spLocks noChangeShapeType="1"/>
                </p:cNvSpPr>
                <p:nvPr/>
              </p:nvSpPr>
              <p:spPr bwMode="auto">
                <a:xfrm flipH="1" flipV="1">
                  <a:off x="2445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8" name="Line 19031"/>
                <p:cNvSpPr>
                  <a:spLocks noChangeShapeType="1"/>
                </p:cNvSpPr>
                <p:nvPr/>
              </p:nvSpPr>
              <p:spPr bwMode="auto">
                <a:xfrm flipH="1">
                  <a:off x="2445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79" name="Line 1903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0" name="Line 19033"/>
                <p:cNvSpPr>
                  <a:spLocks noChangeShapeType="1"/>
                </p:cNvSpPr>
                <p:nvPr/>
              </p:nvSpPr>
              <p:spPr bwMode="auto">
                <a:xfrm flipH="1">
                  <a:off x="2561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1" name="Line 19034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2" name="Line 19035"/>
                <p:cNvSpPr>
                  <a:spLocks noChangeShapeType="1"/>
                </p:cNvSpPr>
                <p:nvPr/>
              </p:nvSpPr>
              <p:spPr bwMode="auto">
                <a:xfrm flipH="1">
                  <a:off x="3136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3" name="Line 19036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4" name="Line 19037"/>
                <p:cNvSpPr>
                  <a:spLocks noChangeShapeType="1"/>
                </p:cNvSpPr>
                <p:nvPr/>
              </p:nvSpPr>
              <p:spPr bwMode="auto">
                <a:xfrm flipH="1">
                  <a:off x="3149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5" name="Line 19038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6" name="Line 19039"/>
                <p:cNvSpPr>
                  <a:spLocks noChangeShapeType="1"/>
                </p:cNvSpPr>
                <p:nvPr/>
              </p:nvSpPr>
              <p:spPr bwMode="auto">
                <a:xfrm flipH="1">
                  <a:off x="3170" y="204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7" name="Line 19040"/>
                <p:cNvSpPr>
                  <a:spLocks noChangeShapeType="1"/>
                </p:cNvSpPr>
                <p:nvPr/>
              </p:nvSpPr>
              <p:spPr bwMode="auto">
                <a:xfrm flipH="1" flipV="1">
                  <a:off x="3320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8" name="Line 19041"/>
                <p:cNvSpPr>
                  <a:spLocks noChangeShapeType="1"/>
                </p:cNvSpPr>
                <p:nvPr/>
              </p:nvSpPr>
              <p:spPr bwMode="auto">
                <a:xfrm flipH="1">
                  <a:off x="3320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89" name="Line 19042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0" name="Line 19043"/>
                <p:cNvSpPr>
                  <a:spLocks noChangeShapeType="1"/>
                </p:cNvSpPr>
                <p:nvPr/>
              </p:nvSpPr>
              <p:spPr bwMode="auto">
                <a:xfrm flipH="1">
                  <a:off x="312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1" name="Line 19044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2" name="Line 19045"/>
                <p:cNvSpPr>
                  <a:spLocks noChangeShapeType="1"/>
                </p:cNvSpPr>
                <p:nvPr/>
              </p:nvSpPr>
              <p:spPr bwMode="auto">
                <a:xfrm flipH="1">
                  <a:off x="2849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3" name="Line 1904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4" name="Line 19047"/>
                <p:cNvSpPr>
                  <a:spLocks noChangeShapeType="1"/>
                </p:cNvSpPr>
                <p:nvPr/>
              </p:nvSpPr>
              <p:spPr bwMode="auto">
                <a:xfrm flipH="1">
                  <a:off x="2924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5" name="Line 19048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6" name="Line 19049"/>
                <p:cNvSpPr>
                  <a:spLocks noChangeShapeType="1"/>
                </p:cNvSpPr>
                <p:nvPr/>
              </p:nvSpPr>
              <p:spPr bwMode="auto">
                <a:xfrm flipH="1">
                  <a:off x="2643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7" name="Line 19050"/>
                <p:cNvSpPr>
                  <a:spLocks noChangeShapeType="1"/>
                </p:cNvSpPr>
                <p:nvPr/>
              </p:nvSpPr>
              <p:spPr bwMode="auto">
                <a:xfrm flipH="1" flipV="1">
                  <a:off x="2657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8" name="Line 19051"/>
                <p:cNvSpPr>
                  <a:spLocks noChangeShapeType="1"/>
                </p:cNvSpPr>
                <p:nvPr/>
              </p:nvSpPr>
              <p:spPr bwMode="auto">
                <a:xfrm flipH="1">
                  <a:off x="2657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999" name="Line 19052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0" name="Line 19053"/>
                <p:cNvSpPr>
                  <a:spLocks noChangeShapeType="1"/>
                </p:cNvSpPr>
                <p:nvPr/>
              </p:nvSpPr>
              <p:spPr bwMode="auto">
                <a:xfrm flipH="1">
                  <a:off x="281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1" name="Line 19054"/>
                <p:cNvSpPr>
                  <a:spLocks noChangeShapeType="1"/>
                </p:cNvSpPr>
                <p:nvPr/>
              </p:nvSpPr>
              <p:spPr bwMode="auto">
                <a:xfrm flipH="1" flipV="1">
                  <a:off x="3300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2" name="Line 19055"/>
                <p:cNvSpPr>
                  <a:spLocks noChangeShapeType="1"/>
                </p:cNvSpPr>
                <p:nvPr/>
              </p:nvSpPr>
              <p:spPr bwMode="auto">
                <a:xfrm flipH="1">
                  <a:off x="3300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3" name="Line 19056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4" name="Line 19057"/>
                <p:cNvSpPr>
                  <a:spLocks noChangeShapeType="1"/>
                </p:cNvSpPr>
                <p:nvPr/>
              </p:nvSpPr>
              <p:spPr bwMode="auto">
                <a:xfrm flipH="1">
                  <a:off x="3067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5" name="Line 19058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6" name="Line 19059"/>
                <p:cNvSpPr>
                  <a:spLocks noChangeShapeType="1"/>
                </p:cNvSpPr>
                <p:nvPr/>
              </p:nvSpPr>
              <p:spPr bwMode="auto">
                <a:xfrm flipH="1">
                  <a:off x="3211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7" name="Line 1906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8" name="Line 19061"/>
                <p:cNvSpPr>
                  <a:spLocks noChangeShapeType="1"/>
                </p:cNvSpPr>
                <p:nvPr/>
              </p:nvSpPr>
              <p:spPr bwMode="auto">
                <a:xfrm flipH="1">
                  <a:off x="2780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09" name="Line 19062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0" name="Line 19063"/>
                <p:cNvSpPr>
                  <a:spLocks noChangeShapeType="1"/>
                </p:cNvSpPr>
                <p:nvPr/>
              </p:nvSpPr>
              <p:spPr bwMode="auto">
                <a:xfrm flipH="1">
                  <a:off x="2527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1" name="Line 19064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2" name="Line 19065"/>
                <p:cNvSpPr>
                  <a:spLocks noChangeShapeType="1"/>
                </p:cNvSpPr>
                <p:nvPr/>
              </p:nvSpPr>
              <p:spPr bwMode="auto">
                <a:xfrm flipH="1">
                  <a:off x="3307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3" name="Line 1906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4" name="Line 19067"/>
                <p:cNvSpPr>
                  <a:spLocks noChangeShapeType="1"/>
                </p:cNvSpPr>
                <p:nvPr/>
              </p:nvSpPr>
              <p:spPr bwMode="auto">
                <a:xfrm flipH="1">
                  <a:off x="2972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5" name="Line 190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6" name="Line 19069"/>
                <p:cNvSpPr>
                  <a:spLocks noChangeShapeType="1"/>
                </p:cNvSpPr>
                <p:nvPr/>
              </p:nvSpPr>
              <p:spPr bwMode="auto">
                <a:xfrm flipH="1">
                  <a:off x="3026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7" name="Line 1907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8" name="Line 19071"/>
                <p:cNvSpPr>
                  <a:spLocks noChangeShapeType="1"/>
                </p:cNvSpPr>
                <p:nvPr/>
              </p:nvSpPr>
              <p:spPr bwMode="auto">
                <a:xfrm flipH="1">
                  <a:off x="3238" y="2103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19" name="Line 1907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0" name="Line 19073"/>
                <p:cNvSpPr>
                  <a:spLocks noChangeShapeType="1"/>
                </p:cNvSpPr>
                <p:nvPr/>
              </p:nvSpPr>
              <p:spPr bwMode="auto">
                <a:xfrm flipH="1">
                  <a:off x="291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1" name="Line 19074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2" name="Line 19075"/>
                <p:cNvSpPr>
                  <a:spLocks noChangeShapeType="1"/>
                </p:cNvSpPr>
                <p:nvPr/>
              </p:nvSpPr>
              <p:spPr bwMode="auto">
                <a:xfrm flipH="1">
                  <a:off x="338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3" name="Line 19076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4" name="Line 19077"/>
                <p:cNvSpPr>
                  <a:spLocks noChangeShapeType="1"/>
                </p:cNvSpPr>
                <p:nvPr/>
              </p:nvSpPr>
              <p:spPr bwMode="auto">
                <a:xfrm flipH="1">
                  <a:off x="269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5" name="Line 19078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6" name="Line 19079"/>
                <p:cNvSpPr>
                  <a:spLocks noChangeShapeType="1"/>
                </p:cNvSpPr>
                <p:nvPr/>
              </p:nvSpPr>
              <p:spPr bwMode="auto">
                <a:xfrm flipH="1">
                  <a:off x="320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7" name="Line 19080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8" name="Line 19081"/>
                <p:cNvSpPr>
                  <a:spLocks noChangeShapeType="1"/>
                </p:cNvSpPr>
                <p:nvPr/>
              </p:nvSpPr>
              <p:spPr bwMode="auto">
                <a:xfrm flipH="1">
                  <a:off x="3047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29" name="Line 19082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0" name="Line 19083"/>
                <p:cNvSpPr>
                  <a:spLocks noChangeShapeType="1"/>
                </p:cNvSpPr>
                <p:nvPr/>
              </p:nvSpPr>
              <p:spPr bwMode="auto">
                <a:xfrm flipH="1">
                  <a:off x="3293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1" name="Line 1908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2" name="Line 19085"/>
                <p:cNvSpPr>
                  <a:spLocks noChangeShapeType="1"/>
                </p:cNvSpPr>
                <p:nvPr/>
              </p:nvSpPr>
              <p:spPr bwMode="auto">
                <a:xfrm flipH="1">
                  <a:off x="2869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3" name="Line 19086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4" name="Line 19087"/>
                <p:cNvSpPr>
                  <a:spLocks noChangeShapeType="1"/>
                </p:cNvSpPr>
                <p:nvPr/>
              </p:nvSpPr>
              <p:spPr bwMode="auto">
                <a:xfrm flipH="1">
                  <a:off x="3026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5" name="Line 19088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6" name="Line 19089"/>
                <p:cNvSpPr>
                  <a:spLocks noChangeShapeType="1"/>
                </p:cNvSpPr>
                <p:nvPr/>
              </p:nvSpPr>
              <p:spPr bwMode="auto">
                <a:xfrm flipH="1">
                  <a:off x="3252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7" name="Line 19090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8" name="Line 19091"/>
                <p:cNvSpPr>
                  <a:spLocks noChangeShapeType="1"/>
                </p:cNvSpPr>
                <p:nvPr/>
              </p:nvSpPr>
              <p:spPr bwMode="auto">
                <a:xfrm flipH="1">
                  <a:off x="3033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39" name="Line 19092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0" name="Line 19093"/>
                <p:cNvSpPr>
                  <a:spLocks noChangeShapeType="1"/>
                </p:cNvSpPr>
                <p:nvPr/>
              </p:nvSpPr>
              <p:spPr bwMode="auto">
                <a:xfrm flipH="1">
                  <a:off x="3074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1" name="Line 19094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2" name="Line 19095"/>
                <p:cNvSpPr>
                  <a:spLocks noChangeShapeType="1"/>
                </p:cNvSpPr>
                <p:nvPr/>
              </p:nvSpPr>
              <p:spPr bwMode="auto">
                <a:xfrm flipH="1">
                  <a:off x="309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3" name="Line 19096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4" name="Line 19097"/>
                <p:cNvSpPr>
                  <a:spLocks noChangeShapeType="1"/>
                </p:cNvSpPr>
                <p:nvPr/>
              </p:nvSpPr>
              <p:spPr bwMode="auto">
                <a:xfrm flipH="1">
                  <a:off x="2958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5" name="Line 19098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6" name="Line 19099"/>
                <p:cNvSpPr>
                  <a:spLocks noChangeShapeType="1"/>
                </p:cNvSpPr>
                <p:nvPr/>
              </p:nvSpPr>
              <p:spPr bwMode="auto">
                <a:xfrm flipH="1">
                  <a:off x="2753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7" name="Line 191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8" name="Line 19101"/>
                <p:cNvSpPr>
                  <a:spLocks noChangeShapeType="1"/>
                </p:cNvSpPr>
                <p:nvPr/>
              </p:nvSpPr>
              <p:spPr bwMode="auto">
                <a:xfrm flipH="1">
                  <a:off x="2890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49" name="Line 19102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0" name="Line 19103"/>
                <p:cNvSpPr>
                  <a:spLocks noChangeShapeType="1"/>
                </p:cNvSpPr>
                <p:nvPr/>
              </p:nvSpPr>
              <p:spPr bwMode="auto">
                <a:xfrm flipH="1">
                  <a:off x="2773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1" name="Line 19104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2" name="Line 19105"/>
                <p:cNvSpPr>
                  <a:spLocks noChangeShapeType="1"/>
                </p:cNvSpPr>
                <p:nvPr/>
              </p:nvSpPr>
              <p:spPr bwMode="auto">
                <a:xfrm flipH="1">
                  <a:off x="2554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3" name="Line 19106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4" name="Line 19107"/>
                <p:cNvSpPr>
                  <a:spLocks noChangeShapeType="1"/>
                </p:cNvSpPr>
                <p:nvPr/>
              </p:nvSpPr>
              <p:spPr bwMode="auto">
                <a:xfrm flipH="1">
                  <a:off x="3136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5" name="Line 19108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6" name="Line 19109"/>
                <p:cNvSpPr>
                  <a:spLocks noChangeShapeType="1"/>
                </p:cNvSpPr>
                <p:nvPr/>
              </p:nvSpPr>
              <p:spPr bwMode="auto">
                <a:xfrm flipH="1">
                  <a:off x="2671" y="166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7" name="Line 19110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8" name="Line 19111"/>
                <p:cNvSpPr>
                  <a:spLocks noChangeShapeType="1"/>
                </p:cNvSpPr>
                <p:nvPr/>
              </p:nvSpPr>
              <p:spPr bwMode="auto">
                <a:xfrm flipH="1">
                  <a:off x="3102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59" name="Line 19112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0" name="Line 19113"/>
                <p:cNvSpPr>
                  <a:spLocks noChangeShapeType="1"/>
                </p:cNvSpPr>
                <p:nvPr/>
              </p:nvSpPr>
              <p:spPr bwMode="auto">
                <a:xfrm flipH="1">
                  <a:off x="3177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1" name="Line 191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2" name="Line 19115"/>
                <p:cNvSpPr>
                  <a:spLocks noChangeShapeType="1"/>
                </p:cNvSpPr>
                <p:nvPr/>
              </p:nvSpPr>
              <p:spPr bwMode="auto">
                <a:xfrm flipH="1">
                  <a:off x="2602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3" name="Line 19116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4" name="Line 19117"/>
                <p:cNvSpPr>
                  <a:spLocks noChangeShapeType="1"/>
                </p:cNvSpPr>
                <p:nvPr/>
              </p:nvSpPr>
              <p:spPr bwMode="auto">
                <a:xfrm flipH="1">
                  <a:off x="3279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5" name="Line 19118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6" name="Line 19119"/>
                <p:cNvSpPr>
                  <a:spLocks noChangeShapeType="1"/>
                </p:cNvSpPr>
                <p:nvPr/>
              </p:nvSpPr>
              <p:spPr bwMode="auto">
                <a:xfrm flipH="1">
                  <a:off x="3409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7" name="Line 19120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8" name="Line 19121"/>
                <p:cNvSpPr>
                  <a:spLocks noChangeShapeType="1"/>
                </p:cNvSpPr>
                <p:nvPr/>
              </p:nvSpPr>
              <p:spPr bwMode="auto">
                <a:xfrm flipH="1">
                  <a:off x="2705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69" name="Line 19122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70" name="Line 19123"/>
                <p:cNvSpPr>
                  <a:spLocks noChangeShapeType="1"/>
                </p:cNvSpPr>
                <p:nvPr/>
              </p:nvSpPr>
              <p:spPr bwMode="auto">
                <a:xfrm flipH="1">
                  <a:off x="2992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71" name="Line 19124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72" name="Line 19125"/>
                <p:cNvSpPr>
                  <a:spLocks noChangeShapeType="1"/>
                </p:cNvSpPr>
                <p:nvPr/>
              </p:nvSpPr>
              <p:spPr bwMode="auto">
                <a:xfrm flipH="1">
                  <a:off x="2725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73" name="Line 1912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74" name="Line 19127"/>
                <p:cNvSpPr>
                  <a:spLocks noChangeShapeType="1"/>
                </p:cNvSpPr>
                <p:nvPr/>
              </p:nvSpPr>
              <p:spPr bwMode="auto">
                <a:xfrm flipH="1">
                  <a:off x="3122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75" name="Line 19128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76" name="Line 19129"/>
                <p:cNvSpPr>
                  <a:spLocks noChangeShapeType="1"/>
                </p:cNvSpPr>
                <p:nvPr/>
              </p:nvSpPr>
              <p:spPr bwMode="auto">
                <a:xfrm flipH="1">
                  <a:off x="2951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77" name="Line 19130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078" name="Line 19131"/>
                <p:cNvSpPr>
                  <a:spLocks noChangeShapeType="1"/>
                </p:cNvSpPr>
                <p:nvPr/>
              </p:nvSpPr>
              <p:spPr bwMode="auto">
                <a:xfrm flipH="1">
                  <a:off x="322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74" name="Group 19333"/>
              <p:cNvGrpSpPr>
                <a:grpSpLocks/>
              </p:cNvGrpSpPr>
              <p:nvPr/>
            </p:nvGrpSpPr>
            <p:grpSpPr bwMode="auto">
              <a:xfrm>
                <a:off x="2431" y="1495"/>
                <a:ext cx="1033" cy="711"/>
                <a:chOff x="2431" y="1495"/>
                <a:chExt cx="1033" cy="711"/>
              </a:xfrm>
            </p:grpSpPr>
            <p:sp>
              <p:nvSpPr>
                <p:cNvPr id="50679" name="Line 19133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0" name="Line 19134"/>
                <p:cNvSpPr>
                  <a:spLocks noChangeShapeType="1"/>
                </p:cNvSpPr>
                <p:nvPr/>
              </p:nvSpPr>
              <p:spPr bwMode="auto">
                <a:xfrm flipH="1">
                  <a:off x="3286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1" name="Line 19135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2" name="Line 19136"/>
                <p:cNvSpPr>
                  <a:spLocks noChangeShapeType="1"/>
                </p:cNvSpPr>
                <p:nvPr/>
              </p:nvSpPr>
              <p:spPr bwMode="auto">
                <a:xfrm flipH="1">
                  <a:off x="3266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3" name="Line 19137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4" name="Line 19138"/>
                <p:cNvSpPr>
                  <a:spLocks noChangeShapeType="1"/>
                </p:cNvSpPr>
                <p:nvPr/>
              </p:nvSpPr>
              <p:spPr bwMode="auto">
                <a:xfrm flipH="1">
                  <a:off x="2664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5" name="Line 19139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6" name="Line 19140"/>
                <p:cNvSpPr>
                  <a:spLocks noChangeShapeType="1"/>
                </p:cNvSpPr>
                <p:nvPr/>
              </p:nvSpPr>
              <p:spPr bwMode="auto">
                <a:xfrm flipH="1">
                  <a:off x="283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7" name="Line 19141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8" name="Line 19142"/>
                <p:cNvSpPr>
                  <a:spLocks noChangeShapeType="1"/>
                </p:cNvSpPr>
                <p:nvPr/>
              </p:nvSpPr>
              <p:spPr bwMode="auto">
                <a:xfrm flipH="1">
                  <a:off x="2787" y="198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89" name="Line 19143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0" name="Line 19144"/>
                <p:cNvSpPr>
                  <a:spLocks noChangeShapeType="1"/>
                </p:cNvSpPr>
                <p:nvPr/>
              </p:nvSpPr>
              <p:spPr bwMode="auto">
                <a:xfrm flipH="1">
                  <a:off x="3122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1" name="Line 1914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2" name="Line 19146"/>
                <p:cNvSpPr>
                  <a:spLocks noChangeShapeType="1"/>
                </p:cNvSpPr>
                <p:nvPr/>
              </p:nvSpPr>
              <p:spPr bwMode="auto">
                <a:xfrm flipH="1">
                  <a:off x="2732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3" name="Line 19147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4" name="Line 19148"/>
                <p:cNvSpPr>
                  <a:spLocks noChangeShapeType="1"/>
                </p:cNvSpPr>
                <p:nvPr/>
              </p:nvSpPr>
              <p:spPr bwMode="auto">
                <a:xfrm flipH="1">
                  <a:off x="2937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5" name="Line 19149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6" name="Line 19150"/>
                <p:cNvSpPr>
                  <a:spLocks noChangeShapeType="1"/>
                </p:cNvSpPr>
                <p:nvPr/>
              </p:nvSpPr>
              <p:spPr bwMode="auto">
                <a:xfrm flipH="1">
                  <a:off x="3389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7" name="Line 19151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8" name="Line 19152"/>
                <p:cNvSpPr>
                  <a:spLocks noChangeShapeType="1"/>
                </p:cNvSpPr>
                <p:nvPr/>
              </p:nvSpPr>
              <p:spPr bwMode="auto">
                <a:xfrm flipH="1">
                  <a:off x="3204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99" name="Line 19153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217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0" name="Line 19154"/>
                <p:cNvSpPr>
                  <a:spLocks noChangeShapeType="1"/>
                </p:cNvSpPr>
                <p:nvPr/>
              </p:nvSpPr>
              <p:spPr bwMode="auto">
                <a:xfrm flipH="1">
                  <a:off x="3108" y="217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1" name="Line 19155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2" name="Line 19156"/>
                <p:cNvSpPr>
                  <a:spLocks noChangeShapeType="1"/>
                </p:cNvSpPr>
                <p:nvPr/>
              </p:nvSpPr>
              <p:spPr bwMode="auto">
                <a:xfrm flipH="1">
                  <a:off x="3184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3" name="Line 191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4" name="Line 19158"/>
                <p:cNvSpPr>
                  <a:spLocks noChangeShapeType="1"/>
                </p:cNvSpPr>
                <p:nvPr/>
              </p:nvSpPr>
              <p:spPr bwMode="auto">
                <a:xfrm flipH="1">
                  <a:off x="3061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5" name="Line 1915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6" name="Line 19160"/>
                <p:cNvSpPr>
                  <a:spLocks noChangeShapeType="1"/>
                </p:cNvSpPr>
                <p:nvPr/>
              </p:nvSpPr>
              <p:spPr bwMode="auto">
                <a:xfrm flipH="1">
                  <a:off x="267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7" name="Line 19161"/>
                <p:cNvSpPr>
                  <a:spLocks noChangeShapeType="1"/>
                </p:cNvSpPr>
                <p:nvPr/>
              </p:nvSpPr>
              <p:spPr bwMode="auto">
                <a:xfrm flipH="1" flipV="1">
                  <a:off x="245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8" name="Line 19162"/>
                <p:cNvSpPr>
                  <a:spLocks noChangeShapeType="1"/>
                </p:cNvSpPr>
                <p:nvPr/>
              </p:nvSpPr>
              <p:spPr bwMode="auto">
                <a:xfrm flipH="1">
                  <a:off x="245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09" name="Line 19163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0" name="Line 19164"/>
                <p:cNvSpPr>
                  <a:spLocks noChangeShapeType="1"/>
                </p:cNvSpPr>
                <p:nvPr/>
              </p:nvSpPr>
              <p:spPr bwMode="auto">
                <a:xfrm flipH="1">
                  <a:off x="3409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1" name="Line 19165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2" name="Line 19166"/>
                <p:cNvSpPr>
                  <a:spLocks noChangeShapeType="1"/>
                </p:cNvSpPr>
                <p:nvPr/>
              </p:nvSpPr>
              <p:spPr bwMode="auto">
                <a:xfrm flipH="1">
                  <a:off x="254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3" name="Line 19167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4" name="Line 19168"/>
                <p:cNvSpPr>
                  <a:spLocks noChangeShapeType="1"/>
                </p:cNvSpPr>
                <p:nvPr/>
              </p:nvSpPr>
              <p:spPr bwMode="auto">
                <a:xfrm flipH="1">
                  <a:off x="2678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5" name="Line 19169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6" name="Line 19170"/>
                <p:cNvSpPr>
                  <a:spLocks noChangeShapeType="1"/>
                </p:cNvSpPr>
                <p:nvPr/>
              </p:nvSpPr>
              <p:spPr bwMode="auto">
                <a:xfrm flipH="1">
                  <a:off x="277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7" name="Line 19171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8" name="Line 19172"/>
                <p:cNvSpPr>
                  <a:spLocks noChangeShapeType="1"/>
                </p:cNvSpPr>
                <p:nvPr/>
              </p:nvSpPr>
              <p:spPr bwMode="auto">
                <a:xfrm flipH="1">
                  <a:off x="2760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19" name="Line 19173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0" name="Line 19174"/>
                <p:cNvSpPr>
                  <a:spLocks noChangeShapeType="1"/>
                </p:cNvSpPr>
                <p:nvPr/>
              </p:nvSpPr>
              <p:spPr bwMode="auto">
                <a:xfrm flipH="1">
                  <a:off x="304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1" name="Line 19175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2" name="Line 19176"/>
                <p:cNvSpPr>
                  <a:spLocks noChangeShapeType="1"/>
                </p:cNvSpPr>
                <p:nvPr/>
              </p:nvSpPr>
              <p:spPr bwMode="auto">
                <a:xfrm flipH="1">
                  <a:off x="2698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3" name="Line 19177"/>
                <p:cNvSpPr>
                  <a:spLocks noChangeShapeType="1"/>
                </p:cNvSpPr>
                <p:nvPr/>
              </p:nvSpPr>
              <p:spPr bwMode="auto">
                <a:xfrm flipH="1" flipV="1">
                  <a:off x="343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4" name="Line 19178"/>
                <p:cNvSpPr>
                  <a:spLocks noChangeShapeType="1"/>
                </p:cNvSpPr>
                <p:nvPr/>
              </p:nvSpPr>
              <p:spPr bwMode="auto">
                <a:xfrm flipH="1">
                  <a:off x="3437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5" name="Line 19179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6" name="Line 19180"/>
                <p:cNvSpPr>
                  <a:spLocks noChangeShapeType="1"/>
                </p:cNvSpPr>
                <p:nvPr/>
              </p:nvSpPr>
              <p:spPr bwMode="auto">
                <a:xfrm flipH="1">
                  <a:off x="3006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7" name="Line 1918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8" name="Line 19182"/>
                <p:cNvSpPr>
                  <a:spLocks noChangeShapeType="1"/>
                </p:cNvSpPr>
                <p:nvPr/>
              </p:nvSpPr>
              <p:spPr bwMode="auto">
                <a:xfrm flipH="1">
                  <a:off x="2958" y="149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29" name="Line 1918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0" name="Line 19184"/>
                <p:cNvSpPr>
                  <a:spLocks noChangeShapeType="1"/>
                </p:cNvSpPr>
                <p:nvPr/>
              </p:nvSpPr>
              <p:spPr bwMode="auto">
                <a:xfrm flipH="1">
                  <a:off x="282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1" name="Line 19185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2" name="Line 19186"/>
                <p:cNvSpPr>
                  <a:spLocks noChangeShapeType="1"/>
                </p:cNvSpPr>
                <p:nvPr/>
              </p:nvSpPr>
              <p:spPr bwMode="auto">
                <a:xfrm flipH="1">
                  <a:off x="2732" y="186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3" name="Line 19187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4" name="Line 19188"/>
                <p:cNvSpPr>
                  <a:spLocks noChangeShapeType="1"/>
                </p:cNvSpPr>
                <p:nvPr/>
              </p:nvSpPr>
              <p:spPr bwMode="auto">
                <a:xfrm flipH="1">
                  <a:off x="3067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5" name="Line 19189"/>
                <p:cNvSpPr>
                  <a:spLocks noChangeShapeType="1"/>
                </p:cNvSpPr>
                <p:nvPr/>
              </p:nvSpPr>
              <p:spPr bwMode="auto">
                <a:xfrm flipH="1" flipV="1">
                  <a:off x="3334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6" name="Line 19190"/>
                <p:cNvSpPr>
                  <a:spLocks noChangeShapeType="1"/>
                </p:cNvSpPr>
                <p:nvPr/>
              </p:nvSpPr>
              <p:spPr bwMode="auto">
                <a:xfrm flipH="1">
                  <a:off x="3334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7" name="Line 1919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8" name="Line 19192"/>
                <p:cNvSpPr>
                  <a:spLocks noChangeShapeType="1"/>
                </p:cNvSpPr>
                <p:nvPr/>
              </p:nvSpPr>
              <p:spPr bwMode="auto">
                <a:xfrm flipH="1">
                  <a:off x="3129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39" name="Line 191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0" name="Line 19194"/>
                <p:cNvSpPr>
                  <a:spLocks noChangeShapeType="1"/>
                </p:cNvSpPr>
                <p:nvPr/>
              </p:nvSpPr>
              <p:spPr bwMode="auto">
                <a:xfrm flipH="1">
                  <a:off x="2890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1" name="Line 1919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2" name="Line 19196"/>
                <p:cNvSpPr>
                  <a:spLocks noChangeShapeType="1"/>
                </p:cNvSpPr>
                <p:nvPr/>
              </p:nvSpPr>
              <p:spPr bwMode="auto">
                <a:xfrm flipH="1">
                  <a:off x="2766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3" name="Line 19197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4" name="Line 19198"/>
                <p:cNvSpPr>
                  <a:spLocks noChangeShapeType="1"/>
                </p:cNvSpPr>
                <p:nvPr/>
              </p:nvSpPr>
              <p:spPr bwMode="auto">
                <a:xfrm flipH="1">
                  <a:off x="2985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5" name="Line 19199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6" name="Line 19200"/>
                <p:cNvSpPr>
                  <a:spLocks noChangeShapeType="1"/>
                </p:cNvSpPr>
                <p:nvPr/>
              </p:nvSpPr>
              <p:spPr bwMode="auto">
                <a:xfrm flipH="1">
                  <a:off x="2780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7" name="Line 19201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8" name="Line 19202"/>
                <p:cNvSpPr>
                  <a:spLocks noChangeShapeType="1"/>
                </p:cNvSpPr>
                <p:nvPr/>
              </p:nvSpPr>
              <p:spPr bwMode="auto">
                <a:xfrm flipH="1">
                  <a:off x="3279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49" name="Line 19203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0" name="Line 19204"/>
                <p:cNvSpPr>
                  <a:spLocks noChangeShapeType="1"/>
                </p:cNvSpPr>
                <p:nvPr/>
              </p:nvSpPr>
              <p:spPr bwMode="auto">
                <a:xfrm flipH="1">
                  <a:off x="3197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1" name="Line 19205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2" name="Line 19206"/>
                <p:cNvSpPr>
                  <a:spLocks noChangeShapeType="1"/>
                </p:cNvSpPr>
                <p:nvPr/>
              </p:nvSpPr>
              <p:spPr bwMode="auto">
                <a:xfrm flipH="1">
                  <a:off x="2944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3" name="Line 1920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4" name="Line 19208"/>
                <p:cNvSpPr>
                  <a:spLocks noChangeShapeType="1"/>
                </p:cNvSpPr>
                <p:nvPr/>
              </p:nvSpPr>
              <p:spPr bwMode="auto">
                <a:xfrm flipH="1">
                  <a:off x="3081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5" name="Line 19209"/>
                <p:cNvSpPr>
                  <a:spLocks noChangeShapeType="1"/>
                </p:cNvSpPr>
                <p:nvPr/>
              </p:nvSpPr>
              <p:spPr bwMode="auto">
                <a:xfrm flipH="1" flipV="1">
                  <a:off x="3327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6" name="Line 19210"/>
                <p:cNvSpPr>
                  <a:spLocks noChangeShapeType="1"/>
                </p:cNvSpPr>
                <p:nvPr/>
              </p:nvSpPr>
              <p:spPr bwMode="auto">
                <a:xfrm flipH="1">
                  <a:off x="3327" y="165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7" name="Line 19211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8" name="Line 19212"/>
                <p:cNvSpPr>
                  <a:spLocks noChangeShapeType="1"/>
                </p:cNvSpPr>
                <p:nvPr/>
              </p:nvSpPr>
              <p:spPr bwMode="auto">
                <a:xfrm flipH="1">
                  <a:off x="3225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59" name="Line 19213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0" name="Line 19214"/>
                <p:cNvSpPr>
                  <a:spLocks noChangeShapeType="1"/>
                </p:cNvSpPr>
                <p:nvPr/>
              </p:nvSpPr>
              <p:spPr bwMode="auto">
                <a:xfrm flipH="1">
                  <a:off x="2602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1" name="Line 19215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2" name="Line 19216"/>
                <p:cNvSpPr>
                  <a:spLocks noChangeShapeType="1"/>
                </p:cNvSpPr>
                <p:nvPr/>
              </p:nvSpPr>
              <p:spPr bwMode="auto">
                <a:xfrm flipH="1">
                  <a:off x="2828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3" name="Line 1921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4" name="Line 19218"/>
                <p:cNvSpPr>
                  <a:spLocks noChangeShapeType="1"/>
                </p:cNvSpPr>
                <p:nvPr/>
              </p:nvSpPr>
              <p:spPr bwMode="auto">
                <a:xfrm flipH="1">
                  <a:off x="2808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5" name="Line 1921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6" name="Line 19220"/>
                <p:cNvSpPr>
                  <a:spLocks noChangeShapeType="1"/>
                </p:cNvSpPr>
                <p:nvPr/>
              </p:nvSpPr>
              <p:spPr bwMode="auto">
                <a:xfrm flipH="1">
                  <a:off x="2896" y="198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7" name="Line 19221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8" name="Line 19222"/>
                <p:cNvSpPr>
                  <a:spLocks noChangeShapeType="1"/>
                </p:cNvSpPr>
                <p:nvPr/>
              </p:nvSpPr>
              <p:spPr bwMode="auto">
                <a:xfrm flipH="1">
                  <a:off x="2630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69" name="Line 192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0" name="Line 19224"/>
                <p:cNvSpPr>
                  <a:spLocks noChangeShapeType="1"/>
                </p:cNvSpPr>
                <p:nvPr/>
              </p:nvSpPr>
              <p:spPr bwMode="auto">
                <a:xfrm flipH="1">
                  <a:off x="2855" y="159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1" name="Line 19225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2" name="Line 19226"/>
                <p:cNvSpPr>
                  <a:spLocks noChangeShapeType="1"/>
                </p:cNvSpPr>
                <p:nvPr/>
              </p:nvSpPr>
              <p:spPr bwMode="auto">
                <a:xfrm flipH="1">
                  <a:off x="276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3" name="Line 19227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4" name="Line 19228"/>
                <p:cNvSpPr>
                  <a:spLocks noChangeShapeType="1"/>
                </p:cNvSpPr>
                <p:nvPr/>
              </p:nvSpPr>
              <p:spPr bwMode="auto">
                <a:xfrm flipH="1">
                  <a:off x="2609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5" name="Line 1922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6" name="Line 19230"/>
                <p:cNvSpPr>
                  <a:spLocks noChangeShapeType="1"/>
                </p:cNvSpPr>
                <p:nvPr/>
              </p:nvSpPr>
              <p:spPr bwMode="auto">
                <a:xfrm flipH="1">
                  <a:off x="2671" y="189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7" name="Line 19231"/>
                <p:cNvSpPr>
                  <a:spLocks noChangeShapeType="1"/>
                </p:cNvSpPr>
                <p:nvPr/>
              </p:nvSpPr>
              <p:spPr bwMode="auto">
                <a:xfrm flipH="1" flipV="1">
                  <a:off x="3341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8" name="Line 19232"/>
                <p:cNvSpPr>
                  <a:spLocks noChangeShapeType="1"/>
                </p:cNvSpPr>
                <p:nvPr/>
              </p:nvSpPr>
              <p:spPr bwMode="auto">
                <a:xfrm flipH="1">
                  <a:off x="3341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79" name="Line 19233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0" name="Line 19234"/>
                <p:cNvSpPr>
                  <a:spLocks noChangeShapeType="1"/>
                </p:cNvSpPr>
                <p:nvPr/>
              </p:nvSpPr>
              <p:spPr bwMode="auto">
                <a:xfrm flipH="1">
                  <a:off x="2903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1" name="Line 19235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2" name="Line 19236"/>
                <p:cNvSpPr>
                  <a:spLocks noChangeShapeType="1"/>
                </p:cNvSpPr>
                <p:nvPr/>
              </p:nvSpPr>
              <p:spPr bwMode="auto">
                <a:xfrm flipH="1">
                  <a:off x="3006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3" name="Line 19237"/>
                <p:cNvSpPr>
                  <a:spLocks noChangeShapeType="1"/>
                </p:cNvSpPr>
                <p:nvPr/>
              </p:nvSpPr>
              <p:spPr bwMode="auto">
                <a:xfrm flipH="1" flipV="1">
                  <a:off x="250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4" name="Line 19238"/>
                <p:cNvSpPr>
                  <a:spLocks noChangeShapeType="1"/>
                </p:cNvSpPr>
                <p:nvPr/>
              </p:nvSpPr>
              <p:spPr bwMode="auto">
                <a:xfrm flipH="1">
                  <a:off x="250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5" name="Line 19239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6" name="Line 19240"/>
                <p:cNvSpPr>
                  <a:spLocks noChangeShapeType="1"/>
                </p:cNvSpPr>
                <p:nvPr/>
              </p:nvSpPr>
              <p:spPr bwMode="auto">
                <a:xfrm flipH="1">
                  <a:off x="2808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7" name="Line 1924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8" name="Line 19242"/>
                <p:cNvSpPr>
                  <a:spLocks noChangeShapeType="1"/>
                </p:cNvSpPr>
                <p:nvPr/>
              </p:nvSpPr>
              <p:spPr bwMode="auto">
                <a:xfrm flipH="1">
                  <a:off x="2951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89" name="Line 1924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0" name="Line 19244"/>
                <p:cNvSpPr>
                  <a:spLocks noChangeShapeType="1"/>
                </p:cNvSpPr>
                <p:nvPr/>
              </p:nvSpPr>
              <p:spPr bwMode="auto">
                <a:xfrm flipH="1">
                  <a:off x="2766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1" name="Line 19245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2" name="Line 19246"/>
                <p:cNvSpPr>
                  <a:spLocks noChangeShapeType="1"/>
                </p:cNvSpPr>
                <p:nvPr/>
              </p:nvSpPr>
              <p:spPr bwMode="auto">
                <a:xfrm flipH="1">
                  <a:off x="2965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3" name="Line 1924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4" name="Line 19248"/>
                <p:cNvSpPr>
                  <a:spLocks noChangeShapeType="1"/>
                </p:cNvSpPr>
                <p:nvPr/>
              </p:nvSpPr>
              <p:spPr bwMode="auto">
                <a:xfrm flipH="1">
                  <a:off x="2978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5" name="Line 19249"/>
                <p:cNvSpPr>
                  <a:spLocks noChangeShapeType="1"/>
                </p:cNvSpPr>
                <p:nvPr/>
              </p:nvSpPr>
              <p:spPr bwMode="auto">
                <a:xfrm flipH="1" flipV="1">
                  <a:off x="258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6" name="Line 19250"/>
                <p:cNvSpPr>
                  <a:spLocks noChangeShapeType="1"/>
                </p:cNvSpPr>
                <p:nvPr/>
              </p:nvSpPr>
              <p:spPr bwMode="auto">
                <a:xfrm flipH="1">
                  <a:off x="2582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7" name="Line 19251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8" name="Line 19252"/>
                <p:cNvSpPr>
                  <a:spLocks noChangeShapeType="1"/>
                </p:cNvSpPr>
                <p:nvPr/>
              </p:nvSpPr>
              <p:spPr bwMode="auto">
                <a:xfrm flipH="1">
                  <a:off x="2527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799" name="Line 19253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0" name="Line 19254"/>
                <p:cNvSpPr>
                  <a:spLocks noChangeShapeType="1"/>
                </p:cNvSpPr>
                <p:nvPr/>
              </p:nvSpPr>
              <p:spPr bwMode="auto">
                <a:xfrm flipH="1">
                  <a:off x="3013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1" name="Line 1925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2" name="Line 19256"/>
                <p:cNvSpPr>
                  <a:spLocks noChangeShapeType="1"/>
                </p:cNvSpPr>
                <p:nvPr/>
              </p:nvSpPr>
              <p:spPr bwMode="auto">
                <a:xfrm flipH="1">
                  <a:off x="3067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3" name="Line 1925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4" name="Line 19258"/>
                <p:cNvSpPr>
                  <a:spLocks noChangeShapeType="1"/>
                </p:cNvSpPr>
                <p:nvPr/>
              </p:nvSpPr>
              <p:spPr bwMode="auto">
                <a:xfrm flipH="1">
                  <a:off x="2992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5" name="Line 19259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6" name="Line 19260"/>
                <p:cNvSpPr>
                  <a:spLocks noChangeShapeType="1"/>
                </p:cNvSpPr>
                <p:nvPr/>
              </p:nvSpPr>
              <p:spPr bwMode="auto">
                <a:xfrm flipH="1">
                  <a:off x="3088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7" name="Line 19261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8" name="Line 19262"/>
                <p:cNvSpPr>
                  <a:spLocks noChangeShapeType="1"/>
                </p:cNvSpPr>
                <p:nvPr/>
              </p:nvSpPr>
              <p:spPr bwMode="auto">
                <a:xfrm flipH="1">
                  <a:off x="2814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09" name="Line 19263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0" name="Line 19264"/>
                <p:cNvSpPr>
                  <a:spLocks noChangeShapeType="1"/>
                </p:cNvSpPr>
                <p:nvPr/>
              </p:nvSpPr>
              <p:spPr bwMode="auto">
                <a:xfrm flipH="1">
                  <a:off x="2650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1" name="Line 19265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2" name="Line 19266"/>
                <p:cNvSpPr>
                  <a:spLocks noChangeShapeType="1"/>
                </p:cNvSpPr>
                <p:nvPr/>
              </p:nvSpPr>
              <p:spPr bwMode="auto">
                <a:xfrm flipH="1">
                  <a:off x="2630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3" name="Line 19267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4" name="Line 19268"/>
                <p:cNvSpPr>
                  <a:spLocks noChangeShapeType="1"/>
                </p:cNvSpPr>
                <p:nvPr/>
              </p:nvSpPr>
              <p:spPr bwMode="auto">
                <a:xfrm flipH="1">
                  <a:off x="3245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5" name="Line 19269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6" name="Line 19270"/>
                <p:cNvSpPr>
                  <a:spLocks noChangeShapeType="1"/>
                </p:cNvSpPr>
                <p:nvPr/>
              </p:nvSpPr>
              <p:spPr bwMode="auto">
                <a:xfrm flipH="1">
                  <a:off x="3095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7" name="Line 19271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8" name="Line 19272"/>
                <p:cNvSpPr>
                  <a:spLocks noChangeShapeType="1"/>
                </p:cNvSpPr>
                <p:nvPr/>
              </p:nvSpPr>
              <p:spPr bwMode="auto">
                <a:xfrm flipH="1">
                  <a:off x="2739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19" name="Line 19273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0" name="Line 19274"/>
                <p:cNvSpPr>
                  <a:spLocks noChangeShapeType="1"/>
                </p:cNvSpPr>
                <p:nvPr/>
              </p:nvSpPr>
              <p:spPr bwMode="auto">
                <a:xfrm flipH="1">
                  <a:off x="3259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1" name="Line 19275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2" name="Line 19276"/>
                <p:cNvSpPr>
                  <a:spLocks noChangeShapeType="1"/>
                </p:cNvSpPr>
                <p:nvPr/>
              </p:nvSpPr>
              <p:spPr bwMode="auto">
                <a:xfrm flipH="1">
                  <a:off x="3204" y="190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3" name="Line 19277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4" name="Line 19278"/>
                <p:cNvSpPr>
                  <a:spLocks noChangeShapeType="1"/>
                </p:cNvSpPr>
                <p:nvPr/>
              </p:nvSpPr>
              <p:spPr bwMode="auto">
                <a:xfrm flipH="1">
                  <a:off x="257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5" name="Line 19279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6" name="Line 19280"/>
                <p:cNvSpPr>
                  <a:spLocks noChangeShapeType="1"/>
                </p:cNvSpPr>
                <p:nvPr/>
              </p:nvSpPr>
              <p:spPr bwMode="auto">
                <a:xfrm flipH="1">
                  <a:off x="3149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7" name="Line 19281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8" name="Line 19282"/>
                <p:cNvSpPr>
                  <a:spLocks noChangeShapeType="1"/>
                </p:cNvSpPr>
                <p:nvPr/>
              </p:nvSpPr>
              <p:spPr bwMode="auto">
                <a:xfrm flipH="1">
                  <a:off x="3191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29" name="Line 19283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0" name="Line 19284"/>
                <p:cNvSpPr>
                  <a:spLocks noChangeShapeType="1"/>
                </p:cNvSpPr>
                <p:nvPr/>
              </p:nvSpPr>
              <p:spPr bwMode="auto">
                <a:xfrm flipH="1">
                  <a:off x="277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1" name="Line 192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2" name="Line 19286"/>
                <p:cNvSpPr>
                  <a:spLocks noChangeShapeType="1"/>
                </p:cNvSpPr>
                <p:nvPr/>
              </p:nvSpPr>
              <p:spPr bwMode="auto">
                <a:xfrm flipH="1">
                  <a:off x="2910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3" name="Line 19287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4" name="Line 19288"/>
                <p:cNvSpPr>
                  <a:spLocks noChangeShapeType="1"/>
                </p:cNvSpPr>
                <p:nvPr/>
              </p:nvSpPr>
              <p:spPr bwMode="auto">
                <a:xfrm flipH="1">
                  <a:off x="3020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5" name="Line 19289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6" name="Line 19290"/>
                <p:cNvSpPr>
                  <a:spLocks noChangeShapeType="1"/>
                </p:cNvSpPr>
                <p:nvPr/>
              </p:nvSpPr>
              <p:spPr bwMode="auto">
                <a:xfrm flipH="1">
                  <a:off x="271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7" name="Line 1929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8" name="Line 19292"/>
                <p:cNvSpPr>
                  <a:spLocks noChangeShapeType="1"/>
                </p:cNvSpPr>
                <p:nvPr/>
              </p:nvSpPr>
              <p:spPr bwMode="auto">
                <a:xfrm flipH="1">
                  <a:off x="2821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39" name="Line 192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0" name="Line 19294"/>
                <p:cNvSpPr>
                  <a:spLocks noChangeShapeType="1"/>
                </p:cNvSpPr>
                <p:nvPr/>
              </p:nvSpPr>
              <p:spPr bwMode="auto">
                <a:xfrm flipH="1">
                  <a:off x="3191" y="172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1" name="Line 19295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2" name="Line 19296"/>
                <p:cNvSpPr>
                  <a:spLocks noChangeShapeType="1"/>
                </p:cNvSpPr>
                <p:nvPr/>
              </p:nvSpPr>
              <p:spPr bwMode="auto">
                <a:xfrm flipH="1">
                  <a:off x="3252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3" name="Line 19297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4" name="Line 19298"/>
                <p:cNvSpPr>
                  <a:spLocks noChangeShapeType="1"/>
                </p:cNvSpPr>
                <p:nvPr/>
              </p:nvSpPr>
              <p:spPr bwMode="auto">
                <a:xfrm flipH="1">
                  <a:off x="2732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5" name="Line 1929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6" name="Line 19300"/>
                <p:cNvSpPr>
                  <a:spLocks noChangeShapeType="1"/>
                </p:cNvSpPr>
                <p:nvPr/>
              </p:nvSpPr>
              <p:spPr bwMode="auto">
                <a:xfrm flipH="1">
                  <a:off x="2972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7" name="Line 19301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8" name="Line 19302"/>
                <p:cNvSpPr>
                  <a:spLocks noChangeShapeType="1"/>
                </p:cNvSpPr>
                <p:nvPr/>
              </p:nvSpPr>
              <p:spPr bwMode="auto">
                <a:xfrm flipH="1">
                  <a:off x="286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49" name="Line 19303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0" name="Line 19304"/>
                <p:cNvSpPr>
                  <a:spLocks noChangeShapeType="1"/>
                </p:cNvSpPr>
                <p:nvPr/>
              </p:nvSpPr>
              <p:spPr bwMode="auto">
                <a:xfrm flipH="1">
                  <a:off x="2814" y="188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1" name="Line 19305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2" name="Line 19306"/>
                <p:cNvSpPr>
                  <a:spLocks noChangeShapeType="1"/>
                </p:cNvSpPr>
                <p:nvPr/>
              </p:nvSpPr>
              <p:spPr bwMode="auto">
                <a:xfrm flipH="1">
                  <a:off x="3115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3" name="Line 19307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4" name="Line 19308"/>
                <p:cNvSpPr>
                  <a:spLocks noChangeShapeType="1"/>
                </p:cNvSpPr>
                <p:nvPr/>
              </p:nvSpPr>
              <p:spPr bwMode="auto">
                <a:xfrm flipH="1">
                  <a:off x="316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5" name="Line 1930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6" name="Line 19310"/>
                <p:cNvSpPr>
                  <a:spLocks noChangeShapeType="1"/>
                </p:cNvSpPr>
                <p:nvPr/>
              </p:nvSpPr>
              <p:spPr bwMode="auto">
                <a:xfrm flipH="1">
                  <a:off x="2732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7" name="Line 193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8" name="Line 19312"/>
                <p:cNvSpPr>
                  <a:spLocks noChangeShapeType="1"/>
                </p:cNvSpPr>
                <p:nvPr/>
              </p:nvSpPr>
              <p:spPr bwMode="auto">
                <a:xfrm flipH="1">
                  <a:off x="2828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59" name="Line 19313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0" name="Line 19314"/>
                <p:cNvSpPr>
                  <a:spLocks noChangeShapeType="1"/>
                </p:cNvSpPr>
                <p:nvPr/>
              </p:nvSpPr>
              <p:spPr bwMode="auto">
                <a:xfrm flipH="1">
                  <a:off x="3013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1" name="Line 19315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2" name="Line 19316"/>
                <p:cNvSpPr>
                  <a:spLocks noChangeShapeType="1"/>
                </p:cNvSpPr>
                <p:nvPr/>
              </p:nvSpPr>
              <p:spPr bwMode="auto">
                <a:xfrm flipH="1">
                  <a:off x="2623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3" name="Line 19317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4" name="Line 19318"/>
                <p:cNvSpPr>
                  <a:spLocks noChangeShapeType="1"/>
                </p:cNvSpPr>
                <p:nvPr/>
              </p:nvSpPr>
              <p:spPr bwMode="auto">
                <a:xfrm flipH="1">
                  <a:off x="2431" y="167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5" name="Line 1931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6" name="Line 19320"/>
                <p:cNvSpPr>
                  <a:spLocks noChangeShapeType="1"/>
                </p:cNvSpPr>
                <p:nvPr/>
              </p:nvSpPr>
              <p:spPr bwMode="auto">
                <a:xfrm flipH="1">
                  <a:off x="312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7" name="Line 19321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8" name="Line 19322"/>
                <p:cNvSpPr>
                  <a:spLocks noChangeShapeType="1"/>
                </p:cNvSpPr>
                <p:nvPr/>
              </p:nvSpPr>
              <p:spPr bwMode="auto">
                <a:xfrm flipH="1">
                  <a:off x="2828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69" name="Line 193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70" name="Line 19324"/>
                <p:cNvSpPr>
                  <a:spLocks noChangeShapeType="1"/>
                </p:cNvSpPr>
                <p:nvPr/>
              </p:nvSpPr>
              <p:spPr bwMode="auto">
                <a:xfrm flipH="1">
                  <a:off x="289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71" name="Line 19325"/>
                <p:cNvSpPr>
                  <a:spLocks noChangeShapeType="1"/>
                </p:cNvSpPr>
                <p:nvPr/>
              </p:nvSpPr>
              <p:spPr bwMode="auto">
                <a:xfrm flipH="1" flipV="1">
                  <a:off x="3293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72" name="Line 19326"/>
                <p:cNvSpPr>
                  <a:spLocks noChangeShapeType="1"/>
                </p:cNvSpPr>
                <p:nvPr/>
              </p:nvSpPr>
              <p:spPr bwMode="auto">
                <a:xfrm flipH="1">
                  <a:off x="3293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73" name="Line 19327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74" name="Line 19328"/>
                <p:cNvSpPr>
                  <a:spLocks noChangeShapeType="1"/>
                </p:cNvSpPr>
                <p:nvPr/>
              </p:nvSpPr>
              <p:spPr bwMode="auto">
                <a:xfrm flipH="1">
                  <a:off x="3355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75" name="Line 19329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76" name="Line 19330"/>
                <p:cNvSpPr>
                  <a:spLocks noChangeShapeType="1"/>
                </p:cNvSpPr>
                <p:nvPr/>
              </p:nvSpPr>
              <p:spPr bwMode="auto">
                <a:xfrm flipH="1">
                  <a:off x="2753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77" name="Line 19331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878" name="Line 19332"/>
                <p:cNvSpPr>
                  <a:spLocks noChangeShapeType="1"/>
                </p:cNvSpPr>
                <p:nvPr/>
              </p:nvSpPr>
              <p:spPr bwMode="auto">
                <a:xfrm flipH="1">
                  <a:off x="3245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75" name="Group 19534"/>
              <p:cNvGrpSpPr>
                <a:grpSpLocks/>
              </p:cNvGrpSpPr>
              <p:nvPr/>
            </p:nvGrpSpPr>
            <p:grpSpPr bwMode="auto">
              <a:xfrm>
                <a:off x="2356" y="1502"/>
                <a:ext cx="1170" cy="670"/>
                <a:chOff x="2356" y="1502"/>
                <a:chExt cx="1170" cy="670"/>
              </a:xfrm>
            </p:grpSpPr>
            <p:sp>
              <p:nvSpPr>
                <p:cNvPr id="50479" name="Line 19334"/>
                <p:cNvSpPr>
                  <a:spLocks noChangeShapeType="1"/>
                </p:cNvSpPr>
                <p:nvPr/>
              </p:nvSpPr>
              <p:spPr bwMode="auto">
                <a:xfrm flipH="1" flipV="1">
                  <a:off x="316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0" name="Line 19335"/>
                <p:cNvSpPr>
                  <a:spLocks noChangeShapeType="1"/>
                </p:cNvSpPr>
                <p:nvPr/>
              </p:nvSpPr>
              <p:spPr bwMode="auto">
                <a:xfrm flipH="1">
                  <a:off x="316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1" name="Line 19336"/>
                <p:cNvSpPr>
                  <a:spLocks noChangeShapeType="1"/>
                </p:cNvSpPr>
                <p:nvPr/>
              </p:nvSpPr>
              <p:spPr bwMode="auto">
                <a:xfrm flipH="1" flipV="1">
                  <a:off x="347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2" name="Line 19337"/>
                <p:cNvSpPr>
                  <a:spLocks noChangeShapeType="1"/>
                </p:cNvSpPr>
                <p:nvPr/>
              </p:nvSpPr>
              <p:spPr bwMode="auto">
                <a:xfrm flipH="1">
                  <a:off x="347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3" name="Line 1933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4" name="Line 19339"/>
                <p:cNvSpPr>
                  <a:spLocks noChangeShapeType="1"/>
                </p:cNvSpPr>
                <p:nvPr/>
              </p:nvSpPr>
              <p:spPr bwMode="auto">
                <a:xfrm flipH="1">
                  <a:off x="3061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5" name="Line 19340"/>
                <p:cNvSpPr>
                  <a:spLocks noChangeShapeType="1"/>
                </p:cNvSpPr>
                <p:nvPr/>
              </p:nvSpPr>
              <p:spPr bwMode="auto">
                <a:xfrm flipH="1" flipV="1">
                  <a:off x="348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6" name="Line 19341"/>
                <p:cNvSpPr>
                  <a:spLocks noChangeShapeType="1"/>
                </p:cNvSpPr>
                <p:nvPr/>
              </p:nvSpPr>
              <p:spPr bwMode="auto">
                <a:xfrm flipH="1">
                  <a:off x="3485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7" name="Line 19342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8" name="Line 19343"/>
                <p:cNvSpPr>
                  <a:spLocks noChangeShapeType="1"/>
                </p:cNvSpPr>
                <p:nvPr/>
              </p:nvSpPr>
              <p:spPr bwMode="auto">
                <a:xfrm flipH="1">
                  <a:off x="3273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89" name="Line 1934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0" name="Line 19345"/>
                <p:cNvSpPr>
                  <a:spLocks noChangeShapeType="1"/>
                </p:cNvSpPr>
                <p:nvPr/>
              </p:nvSpPr>
              <p:spPr bwMode="auto">
                <a:xfrm flipH="1">
                  <a:off x="3040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1" name="Line 19346"/>
                <p:cNvSpPr>
                  <a:spLocks noChangeShapeType="1"/>
                </p:cNvSpPr>
                <p:nvPr/>
              </p:nvSpPr>
              <p:spPr bwMode="auto">
                <a:xfrm flipH="1" flipV="1">
                  <a:off x="3409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2" name="Line 19347"/>
                <p:cNvSpPr>
                  <a:spLocks noChangeShapeType="1"/>
                </p:cNvSpPr>
                <p:nvPr/>
              </p:nvSpPr>
              <p:spPr bwMode="auto">
                <a:xfrm flipH="1">
                  <a:off x="3409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3" name="Line 1934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4" name="Line 19349"/>
                <p:cNvSpPr>
                  <a:spLocks noChangeShapeType="1"/>
                </p:cNvSpPr>
                <p:nvPr/>
              </p:nvSpPr>
              <p:spPr bwMode="auto">
                <a:xfrm flipH="1">
                  <a:off x="269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5" name="Line 19350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6" name="Line 19351"/>
                <p:cNvSpPr>
                  <a:spLocks noChangeShapeType="1"/>
                </p:cNvSpPr>
                <p:nvPr/>
              </p:nvSpPr>
              <p:spPr bwMode="auto">
                <a:xfrm flipH="1">
                  <a:off x="2985" y="172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7" name="Line 19352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8" name="Line 19353"/>
                <p:cNvSpPr>
                  <a:spLocks noChangeShapeType="1"/>
                </p:cNvSpPr>
                <p:nvPr/>
              </p:nvSpPr>
              <p:spPr bwMode="auto">
                <a:xfrm flipH="1">
                  <a:off x="2575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99" name="Line 19354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0" name="Line 19355"/>
                <p:cNvSpPr>
                  <a:spLocks noChangeShapeType="1"/>
                </p:cNvSpPr>
                <p:nvPr/>
              </p:nvSpPr>
              <p:spPr bwMode="auto">
                <a:xfrm flipH="1">
                  <a:off x="2862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1" name="Line 19356"/>
                <p:cNvSpPr>
                  <a:spLocks noChangeShapeType="1"/>
                </p:cNvSpPr>
                <p:nvPr/>
              </p:nvSpPr>
              <p:spPr bwMode="auto">
                <a:xfrm flipH="1" flipV="1">
                  <a:off x="2739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2" name="Line 19357"/>
                <p:cNvSpPr>
                  <a:spLocks noChangeShapeType="1"/>
                </p:cNvSpPr>
                <p:nvPr/>
              </p:nvSpPr>
              <p:spPr bwMode="auto">
                <a:xfrm flipH="1">
                  <a:off x="2739" y="150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3" name="Line 19358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4" name="Line 19359"/>
                <p:cNvSpPr>
                  <a:spLocks noChangeShapeType="1"/>
                </p:cNvSpPr>
                <p:nvPr/>
              </p:nvSpPr>
              <p:spPr bwMode="auto">
                <a:xfrm flipH="1">
                  <a:off x="2965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5" name="Line 19360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6" name="Line 19361"/>
                <p:cNvSpPr>
                  <a:spLocks noChangeShapeType="1"/>
                </p:cNvSpPr>
                <p:nvPr/>
              </p:nvSpPr>
              <p:spPr bwMode="auto">
                <a:xfrm flipH="1">
                  <a:off x="2664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7" name="Line 19362"/>
                <p:cNvSpPr>
                  <a:spLocks noChangeShapeType="1"/>
                </p:cNvSpPr>
                <p:nvPr/>
              </p:nvSpPr>
              <p:spPr bwMode="auto">
                <a:xfrm flipH="1" flipV="1">
                  <a:off x="342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8" name="Line 19363"/>
                <p:cNvSpPr>
                  <a:spLocks noChangeShapeType="1"/>
                </p:cNvSpPr>
                <p:nvPr/>
              </p:nvSpPr>
              <p:spPr bwMode="auto">
                <a:xfrm flipH="1">
                  <a:off x="3423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09" name="Line 19364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0" name="Line 19365"/>
                <p:cNvSpPr>
                  <a:spLocks noChangeShapeType="1"/>
                </p:cNvSpPr>
                <p:nvPr/>
              </p:nvSpPr>
              <p:spPr bwMode="auto">
                <a:xfrm flipH="1">
                  <a:off x="3314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1" name="Line 19366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2" name="Line 19367"/>
                <p:cNvSpPr>
                  <a:spLocks noChangeShapeType="1"/>
                </p:cNvSpPr>
                <p:nvPr/>
              </p:nvSpPr>
              <p:spPr bwMode="auto">
                <a:xfrm flipH="1">
                  <a:off x="3115" y="154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3" name="Line 1936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4" name="Line 19369"/>
                <p:cNvSpPr>
                  <a:spLocks noChangeShapeType="1"/>
                </p:cNvSpPr>
                <p:nvPr/>
              </p:nvSpPr>
              <p:spPr bwMode="auto">
                <a:xfrm flipH="1">
                  <a:off x="293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5" name="Line 19370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6" name="Line 19371"/>
                <p:cNvSpPr>
                  <a:spLocks noChangeShapeType="1"/>
                </p:cNvSpPr>
                <p:nvPr/>
              </p:nvSpPr>
              <p:spPr bwMode="auto">
                <a:xfrm flipH="1">
                  <a:off x="3115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7" name="Line 19372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8" name="Line 19373"/>
                <p:cNvSpPr>
                  <a:spLocks noChangeShapeType="1"/>
                </p:cNvSpPr>
                <p:nvPr/>
              </p:nvSpPr>
              <p:spPr bwMode="auto">
                <a:xfrm flipH="1">
                  <a:off x="263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19" name="Line 19374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0" name="Line 19375"/>
                <p:cNvSpPr>
                  <a:spLocks noChangeShapeType="1"/>
                </p:cNvSpPr>
                <p:nvPr/>
              </p:nvSpPr>
              <p:spPr bwMode="auto">
                <a:xfrm flipH="1">
                  <a:off x="2937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1" name="Line 19376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2" name="Line 19377"/>
                <p:cNvSpPr>
                  <a:spLocks noChangeShapeType="1"/>
                </p:cNvSpPr>
                <p:nvPr/>
              </p:nvSpPr>
              <p:spPr bwMode="auto">
                <a:xfrm flipH="1">
                  <a:off x="3013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3" name="Line 19378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4" name="Line 19379"/>
                <p:cNvSpPr>
                  <a:spLocks noChangeShapeType="1"/>
                </p:cNvSpPr>
                <p:nvPr/>
              </p:nvSpPr>
              <p:spPr bwMode="auto">
                <a:xfrm flipH="1">
                  <a:off x="3115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5" name="Line 19380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6" name="Line 19381"/>
                <p:cNvSpPr>
                  <a:spLocks noChangeShapeType="1"/>
                </p:cNvSpPr>
                <p:nvPr/>
              </p:nvSpPr>
              <p:spPr bwMode="auto">
                <a:xfrm flipH="1">
                  <a:off x="3238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7" name="Line 19382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8" name="Line 19383"/>
                <p:cNvSpPr>
                  <a:spLocks noChangeShapeType="1"/>
                </p:cNvSpPr>
                <p:nvPr/>
              </p:nvSpPr>
              <p:spPr bwMode="auto">
                <a:xfrm flipH="1">
                  <a:off x="2978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29" name="Line 1938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0" name="Line 19385"/>
                <p:cNvSpPr>
                  <a:spLocks noChangeShapeType="1"/>
                </p:cNvSpPr>
                <p:nvPr/>
              </p:nvSpPr>
              <p:spPr bwMode="auto">
                <a:xfrm flipH="1">
                  <a:off x="2732" y="152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1" name="Line 19386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2" name="Line 19387"/>
                <p:cNvSpPr>
                  <a:spLocks noChangeShapeType="1"/>
                </p:cNvSpPr>
                <p:nvPr/>
              </p:nvSpPr>
              <p:spPr bwMode="auto">
                <a:xfrm flipH="1">
                  <a:off x="2999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3" name="Line 19388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4" name="Line 19389"/>
                <p:cNvSpPr>
                  <a:spLocks noChangeShapeType="1"/>
                </p:cNvSpPr>
                <p:nvPr/>
              </p:nvSpPr>
              <p:spPr bwMode="auto">
                <a:xfrm flipH="1">
                  <a:off x="3006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5" name="Line 19390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6" name="Line 19391"/>
                <p:cNvSpPr>
                  <a:spLocks noChangeShapeType="1"/>
                </p:cNvSpPr>
                <p:nvPr/>
              </p:nvSpPr>
              <p:spPr bwMode="auto">
                <a:xfrm flipH="1">
                  <a:off x="2773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7" name="Line 19392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8" name="Line 19393"/>
                <p:cNvSpPr>
                  <a:spLocks noChangeShapeType="1"/>
                </p:cNvSpPr>
                <p:nvPr/>
              </p:nvSpPr>
              <p:spPr bwMode="auto">
                <a:xfrm flipH="1">
                  <a:off x="3389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39" name="Line 19394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0" name="Line 19395"/>
                <p:cNvSpPr>
                  <a:spLocks noChangeShapeType="1"/>
                </p:cNvSpPr>
                <p:nvPr/>
              </p:nvSpPr>
              <p:spPr bwMode="auto">
                <a:xfrm flipH="1">
                  <a:off x="2698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1" name="Line 19396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2" name="Line 19397"/>
                <p:cNvSpPr>
                  <a:spLocks noChangeShapeType="1"/>
                </p:cNvSpPr>
                <p:nvPr/>
              </p:nvSpPr>
              <p:spPr bwMode="auto">
                <a:xfrm flipH="1">
                  <a:off x="2527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3" name="Line 19398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4" name="Line 19399"/>
                <p:cNvSpPr>
                  <a:spLocks noChangeShapeType="1"/>
                </p:cNvSpPr>
                <p:nvPr/>
              </p:nvSpPr>
              <p:spPr bwMode="auto">
                <a:xfrm flipH="1">
                  <a:off x="2712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5" name="Line 19400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6" name="Line 19401"/>
                <p:cNvSpPr>
                  <a:spLocks noChangeShapeType="1"/>
                </p:cNvSpPr>
                <p:nvPr/>
              </p:nvSpPr>
              <p:spPr bwMode="auto">
                <a:xfrm flipH="1">
                  <a:off x="2951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7" name="Line 19402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8" name="Line 19403"/>
                <p:cNvSpPr>
                  <a:spLocks noChangeShapeType="1"/>
                </p:cNvSpPr>
                <p:nvPr/>
              </p:nvSpPr>
              <p:spPr bwMode="auto">
                <a:xfrm flipH="1">
                  <a:off x="2855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49" name="Line 19404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0" name="Line 19405"/>
                <p:cNvSpPr>
                  <a:spLocks noChangeShapeType="1"/>
                </p:cNvSpPr>
                <p:nvPr/>
              </p:nvSpPr>
              <p:spPr bwMode="auto">
                <a:xfrm flipH="1">
                  <a:off x="3143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1" name="Line 1940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2" name="Line 19407"/>
                <p:cNvSpPr>
                  <a:spLocks noChangeShapeType="1"/>
                </p:cNvSpPr>
                <p:nvPr/>
              </p:nvSpPr>
              <p:spPr bwMode="auto">
                <a:xfrm flipH="1">
                  <a:off x="2978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3" name="Line 19408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4" name="Line 19409"/>
                <p:cNvSpPr>
                  <a:spLocks noChangeShapeType="1"/>
                </p:cNvSpPr>
                <p:nvPr/>
              </p:nvSpPr>
              <p:spPr bwMode="auto">
                <a:xfrm flipH="1">
                  <a:off x="299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5" name="Line 194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6" name="Line 19411"/>
                <p:cNvSpPr>
                  <a:spLocks noChangeShapeType="1"/>
                </p:cNvSpPr>
                <p:nvPr/>
              </p:nvSpPr>
              <p:spPr bwMode="auto">
                <a:xfrm flipH="1">
                  <a:off x="3054" y="159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7" name="Line 19412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8" name="Line 19413"/>
                <p:cNvSpPr>
                  <a:spLocks noChangeShapeType="1"/>
                </p:cNvSpPr>
                <p:nvPr/>
              </p:nvSpPr>
              <p:spPr bwMode="auto">
                <a:xfrm flipH="1">
                  <a:off x="3136" y="2103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59" name="Line 19414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0" name="Line 19415"/>
                <p:cNvSpPr>
                  <a:spLocks noChangeShapeType="1"/>
                </p:cNvSpPr>
                <p:nvPr/>
              </p:nvSpPr>
              <p:spPr bwMode="auto">
                <a:xfrm flipH="1">
                  <a:off x="2732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1" name="Line 19416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2" name="Line 19417"/>
                <p:cNvSpPr>
                  <a:spLocks noChangeShapeType="1"/>
                </p:cNvSpPr>
                <p:nvPr/>
              </p:nvSpPr>
              <p:spPr bwMode="auto">
                <a:xfrm flipH="1">
                  <a:off x="2821" y="150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3" name="Line 194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4" name="Line 19419"/>
                <p:cNvSpPr>
                  <a:spLocks noChangeShapeType="1"/>
                </p:cNvSpPr>
                <p:nvPr/>
              </p:nvSpPr>
              <p:spPr bwMode="auto">
                <a:xfrm flipH="1">
                  <a:off x="2917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5" name="Line 19420"/>
                <p:cNvSpPr>
                  <a:spLocks noChangeShapeType="1"/>
                </p:cNvSpPr>
                <p:nvPr/>
              </p:nvSpPr>
              <p:spPr bwMode="auto">
                <a:xfrm flipH="1" flipV="1">
                  <a:off x="317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6" name="Line 19421"/>
                <p:cNvSpPr>
                  <a:spLocks noChangeShapeType="1"/>
                </p:cNvSpPr>
                <p:nvPr/>
              </p:nvSpPr>
              <p:spPr bwMode="auto">
                <a:xfrm flipH="1">
                  <a:off x="3170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7" name="Line 19422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8" name="Line 19423"/>
                <p:cNvSpPr>
                  <a:spLocks noChangeShapeType="1"/>
                </p:cNvSpPr>
                <p:nvPr/>
              </p:nvSpPr>
              <p:spPr bwMode="auto">
                <a:xfrm flipH="1">
                  <a:off x="2527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69" name="Line 1942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0" name="Line 19425"/>
                <p:cNvSpPr>
                  <a:spLocks noChangeShapeType="1"/>
                </p:cNvSpPr>
                <p:nvPr/>
              </p:nvSpPr>
              <p:spPr bwMode="auto">
                <a:xfrm flipH="1">
                  <a:off x="2958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1" name="Line 19426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2" name="Line 19427"/>
                <p:cNvSpPr>
                  <a:spLocks noChangeShapeType="1"/>
                </p:cNvSpPr>
                <p:nvPr/>
              </p:nvSpPr>
              <p:spPr bwMode="auto">
                <a:xfrm flipH="1">
                  <a:off x="2766" y="204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3" name="Line 19428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4" name="Line 19429"/>
                <p:cNvSpPr>
                  <a:spLocks noChangeShapeType="1"/>
                </p:cNvSpPr>
                <p:nvPr/>
              </p:nvSpPr>
              <p:spPr bwMode="auto">
                <a:xfrm flipH="1">
                  <a:off x="2548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5" name="Line 194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6" name="Line 19431"/>
                <p:cNvSpPr>
                  <a:spLocks noChangeShapeType="1"/>
                </p:cNvSpPr>
                <p:nvPr/>
              </p:nvSpPr>
              <p:spPr bwMode="auto">
                <a:xfrm flipH="1">
                  <a:off x="2602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7" name="Line 1943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8" name="Line 19433"/>
                <p:cNvSpPr>
                  <a:spLocks noChangeShapeType="1"/>
                </p:cNvSpPr>
                <p:nvPr/>
              </p:nvSpPr>
              <p:spPr bwMode="auto">
                <a:xfrm flipH="1">
                  <a:off x="2568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79" name="Line 19434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0" name="Line 19435"/>
                <p:cNvSpPr>
                  <a:spLocks noChangeShapeType="1"/>
                </p:cNvSpPr>
                <p:nvPr/>
              </p:nvSpPr>
              <p:spPr bwMode="auto">
                <a:xfrm flipH="1">
                  <a:off x="325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1" name="Line 19436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2" name="Line 19437"/>
                <p:cNvSpPr>
                  <a:spLocks noChangeShapeType="1"/>
                </p:cNvSpPr>
                <p:nvPr/>
              </p:nvSpPr>
              <p:spPr bwMode="auto">
                <a:xfrm flipH="1">
                  <a:off x="2705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3" name="Line 1943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4" name="Line 19439"/>
                <p:cNvSpPr>
                  <a:spLocks noChangeShapeType="1"/>
                </p:cNvSpPr>
                <p:nvPr/>
              </p:nvSpPr>
              <p:spPr bwMode="auto">
                <a:xfrm flipH="1">
                  <a:off x="3047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5" name="Line 19440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6" name="Line 19441"/>
                <p:cNvSpPr>
                  <a:spLocks noChangeShapeType="1"/>
                </p:cNvSpPr>
                <p:nvPr/>
              </p:nvSpPr>
              <p:spPr bwMode="auto">
                <a:xfrm flipH="1">
                  <a:off x="2684" y="200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7" name="Line 1944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8" name="Line 19443"/>
                <p:cNvSpPr>
                  <a:spLocks noChangeShapeType="1"/>
                </p:cNvSpPr>
                <p:nvPr/>
              </p:nvSpPr>
              <p:spPr bwMode="auto">
                <a:xfrm flipH="1">
                  <a:off x="3026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89" name="Line 19444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0" name="Line 19445"/>
                <p:cNvSpPr>
                  <a:spLocks noChangeShapeType="1"/>
                </p:cNvSpPr>
                <p:nvPr/>
              </p:nvSpPr>
              <p:spPr bwMode="auto">
                <a:xfrm flipH="1">
                  <a:off x="3368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1" name="Line 19446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2" name="Line 19447"/>
                <p:cNvSpPr>
                  <a:spLocks noChangeShapeType="1"/>
                </p:cNvSpPr>
                <p:nvPr/>
              </p:nvSpPr>
              <p:spPr bwMode="auto">
                <a:xfrm flipH="1">
                  <a:off x="3054" y="154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3" name="Line 19448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4" name="Line 19449"/>
                <p:cNvSpPr>
                  <a:spLocks noChangeShapeType="1"/>
                </p:cNvSpPr>
                <p:nvPr/>
              </p:nvSpPr>
              <p:spPr bwMode="auto">
                <a:xfrm flipH="1">
                  <a:off x="3279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5" name="Line 19450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6" name="Line 19451"/>
                <p:cNvSpPr>
                  <a:spLocks noChangeShapeType="1"/>
                </p:cNvSpPr>
                <p:nvPr/>
              </p:nvSpPr>
              <p:spPr bwMode="auto">
                <a:xfrm flipH="1">
                  <a:off x="2855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7" name="Line 19452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8" name="Line 19453"/>
                <p:cNvSpPr>
                  <a:spLocks noChangeShapeType="1"/>
                </p:cNvSpPr>
                <p:nvPr/>
              </p:nvSpPr>
              <p:spPr bwMode="auto">
                <a:xfrm flipH="1">
                  <a:off x="3061" y="207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599" name="Line 19454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0" name="Line 19455"/>
                <p:cNvSpPr>
                  <a:spLocks noChangeShapeType="1"/>
                </p:cNvSpPr>
                <p:nvPr/>
              </p:nvSpPr>
              <p:spPr bwMode="auto">
                <a:xfrm flipH="1">
                  <a:off x="2766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1" name="Line 19456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2" name="Line 19457"/>
                <p:cNvSpPr>
                  <a:spLocks noChangeShapeType="1"/>
                </p:cNvSpPr>
                <p:nvPr/>
              </p:nvSpPr>
              <p:spPr bwMode="auto">
                <a:xfrm flipH="1">
                  <a:off x="335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3" name="Line 19458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4" name="Line 19459"/>
                <p:cNvSpPr>
                  <a:spLocks noChangeShapeType="1"/>
                </p:cNvSpPr>
                <p:nvPr/>
              </p:nvSpPr>
              <p:spPr bwMode="auto">
                <a:xfrm flipH="1">
                  <a:off x="2691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5" name="Line 19460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6" name="Line 19461"/>
                <p:cNvSpPr>
                  <a:spLocks noChangeShapeType="1"/>
                </p:cNvSpPr>
                <p:nvPr/>
              </p:nvSpPr>
              <p:spPr bwMode="auto">
                <a:xfrm flipH="1">
                  <a:off x="2992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7" name="Line 19462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8" name="Line 19463"/>
                <p:cNvSpPr>
                  <a:spLocks noChangeShapeType="1"/>
                </p:cNvSpPr>
                <p:nvPr/>
              </p:nvSpPr>
              <p:spPr bwMode="auto">
                <a:xfrm flipH="1">
                  <a:off x="2766" y="191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09" name="Line 1946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0" name="Line 19465"/>
                <p:cNvSpPr>
                  <a:spLocks noChangeShapeType="1"/>
                </p:cNvSpPr>
                <p:nvPr/>
              </p:nvSpPr>
              <p:spPr bwMode="auto">
                <a:xfrm flipH="1">
                  <a:off x="2787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1" name="Line 19466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2" name="Line 19467"/>
                <p:cNvSpPr>
                  <a:spLocks noChangeShapeType="1"/>
                </p:cNvSpPr>
                <p:nvPr/>
              </p:nvSpPr>
              <p:spPr bwMode="auto">
                <a:xfrm flipH="1">
                  <a:off x="2814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3" name="Line 19468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4" name="Line 19469"/>
                <p:cNvSpPr>
                  <a:spLocks noChangeShapeType="1"/>
                </p:cNvSpPr>
                <p:nvPr/>
              </p:nvSpPr>
              <p:spPr bwMode="auto">
                <a:xfrm flipH="1">
                  <a:off x="2821" y="170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5" name="Line 19470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6" name="Line 19471"/>
                <p:cNvSpPr>
                  <a:spLocks noChangeShapeType="1"/>
                </p:cNvSpPr>
                <p:nvPr/>
              </p:nvSpPr>
              <p:spPr bwMode="auto">
                <a:xfrm flipH="1">
                  <a:off x="2684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7" name="Line 19472"/>
                <p:cNvSpPr>
                  <a:spLocks noChangeShapeType="1"/>
                </p:cNvSpPr>
                <p:nvPr/>
              </p:nvSpPr>
              <p:spPr bwMode="auto">
                <a:xfrm flipH="1" flipV="1">
                  <a:off x="318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8" name="Line 19473"/>
                <p:cNvSpPr>
                  <a:spLocks noChangeShapeType="1"/>
                </p:cNvSpPr>
                <p:nvPr/>
              </p:nvSpPr>
              <p:spPr bwMode="auto">
                <a:xfrm flipH="1">
                  <a:off x="3184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19" name="Line 19474"/>
                <p:cNvSpPr>
                  <a:spLocks noChangeShapeType="1"/>
                </p:cNvSpPr>
                <p:nvPr/>
              </p:nvSpPr>
              <p:spPr bwMode="auto">
                <a:xfrm flipH="1" flipV="1">
                  <a:off x="254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0" name="Line 19475"/>
                <p:cNvSpPr>
                  <a:spLocks noChangeShapeType="1"/>
                </p:cNvSpPr>
                <p:nvPr/>
              </p:nvSpPr>
              <p:spPr bwMode="auto">
                <a:xfrm flipH="1">
                  <a:off x="254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1" name="Line 19476"/>
                <p:cNvSpPr>
                  <a:spLocks noChangeShapeType="1"/>
                </p:cNvSpPr>
                <p:nvPr/>
              </p:nvSpPr>
              <p:spPr bwMode="auto">
                <a:xfrm flipH="1" flipV="1">
                  <a:off x="3498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2" name="Line 19477"/>
                <p:cNvSpPr>
                  <a:spLocks noChangeShapeType="1"/>
                </p:cNvSpPr>
                <p:nvPr/>
              </p:nvSpPr>
              <p:spPr bwMode="auto">
                <a:xfrm flipH="1">
                  <a:off x="3498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3" name="Line 194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4" name="Line 19479"/>
                <p:cNvSpPr>
                  <a:spLocks noChangeShapeType="1"/>
                </p:cNvSpPr>
                <p:nvPr/>
              </p:nvSpPr>
              <p:spPr bwMode="auto">
                <a:xfrm flipH="1">
                  <a:off x="3040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5" name="Line 19480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6" name="Line 19481"/>
                <p:cNvSpPr>
                  <a:spLocks noChangeShapeType="1"/>
                </p:cNvSpPr>
                <p:nvPr/>
              </p:nvSpPr>
              <p:spPr bwMode="auto">
                <a:xfrm flipH="1">
                  <a:off x="2479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7" name="Line 19482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8" name="Line 19483"/>
                <p:cNvSpPr>
                  <a:spLocks noChangeShapeType="1"/>
                </p:cNvSpPr>
                <p:nvPr/>
              </p:nvSpPr>
              <p:spPr bwMode="auto">
                <a:xfrm flipH="1">
                  <a:off x="2705" y="203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29" name="Line 1948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0" name="Line 19485"/>
                <p:cNvSpPr>
                  <a:spLocks noChangeShapeType="1"/>
                </p:cNvSpPr>
                <p:nvPr/>
              </p:nvSpPr>
              <p:spPr bwMode="auto">
                <a:xfrm flipH="1">
                  <a:off x="3047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1" name="Line 1948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2" name="Line 19487"/>
                <p:cNvSpPr>
                  <a:spLocks noChangeShapeType="1"/>
                </p:cNvSpPr>
                <p:nvPr/>
              </p:nvSpPr>
              <p:spPr bwMode="auto">
                <a:xfrm flipH="1">
                  <a:off x="2978" y="167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3" name="Line 19488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4" name="Line 19489"/>
                <p:cNvSpPr>
                  <a:spLocks noChangeShapeType="1"/>
                </p:cNvSpPr>
                <p:nvPr/>
              </p:nvSpPr>
              <p:spPr bwMode="auto">
                <a:xfrm flipH="1">
                  <a:off x="3259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5" name="Line 194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6" name="Line 19491"/>
                <p:cNvSpPr>
                  <a:spLocks noChangeShapeType="1"/>
                </p:cNvSpPr>
                <p:nvPr/>
              </p:nvSpPr>
              <p:spPr bwMode="auto">
                <a:xfrm flipH="1">
                  <a:off x="2842" y="169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7" name="Line 19492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8" name="Line 19493"/>
                <p:cNvSpPr>
                  <a:spLocks noChangeShapeType="1"/>
                </p:cNvSpPr>
                <p:nvPr/>
              </p:nvSpPr>
              <p:spPr bwMode="auto">
                <a:xfrm flipH="1">
                  <a:off x="2500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39" name="Line 19494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0" name="Line 19495"/>
                <p:cNvSpPr>
                  <a:spLocks noChangeShapeType="1"/>
                </p:cNvSpPr>
                <p:nvPr/>
              </p:nvSpPr>
              <p:spPr bwMode="auto">
                <a:xfrm flipH="1">
                  <a:off x="3279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1" name="Line 19496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2" name="Line 19497"/>
                <p:cNvSpPr>
                  <a:spLocks noChangeShapeType="1"/>
                </p:cNvSpPr>
                <p:nvPr/>
              </p:nvSpPr>
              <p:spPr bwMode="auto">
                <a:xfrm flipH="1">
                  <a:off x="2924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3" name="Line 19498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4" name="Line 19499"/>
                <p:cNvSpPr>
                  <a:spLocks noChangeShapeType="1"/>
                </p:cNvSpPr>
                <p:nvPr/>
              </p:nvSpPr>
              <p:spPr bwMode="auto">
                <a:xfrm flipH="1">
                  <a:off x="2794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5" name="Line 195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6" name="Line 19501"/>
                <p:cNvSpPr>
                  <a:spLocks noChangeShapeType="1"/>
                </p:cNvSpPr>
                <p:nvPr/>
              </p:nvSpPr>
              <p:spPr bwMode="auto">
                <a:xfrm flipH="1">
                  <a:off x="2849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7" name="Line 19502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8" name="Line 19503"/>
                <p:cNvSpPr>
                  <a:spLocks noChangeShapeType="1"/>
                </p:cNvSpPr>
                <p:nvPr/>
              </p:nvSpPr>
              <p:spPr bwMode="auto">
                <a:xfrm flipH="1">
                  <a:off x="2999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49" name="Line 19504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0" name="Line 19505"/>
                <p:cNvSpPr>
                  <a:spLocks noChangeShapeType="1"/>
                </p:cNvSpPr>
                <p:nvPr/>
              </p:nvSpPr>
              <p:spPr bwMode="auto">
                <a:xfrm flipH="1">
                  <a:off x="2541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1" name="Line 19506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2" name="Line 19507"/>
                <p:cNvSpPr>
                  <a:spLocks noChangeShapeType="1"/>
                </p:cNvSpPr>
                <p:nvPr/>
              </p:nvSpPr>
              <p:spPr bwMode="auto">
                <a:xfrm flipH="1">
                  <a:off x="2931" y="201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3" name="Line 19508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4" name="Line 19509"/>
                <p:cNvSpPr>
                  <a:spLocks noChangeShapeType="1"/>
                </p:cNvSpPr>
                <p:nvPr/>
              </p:nvSpPr>
              <p:spPr bwMode="auto">
                <a:xfrm flipH="1">
                  <a:off x="2903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5" name="Line 19510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6" name="Line 19511"/>
                <p:cNvSpPr>
                  <a:spLocks noChangeShapeType="1"/>
                </p:cNvSpPr>
                <p:nvPr/>
              </p:nvSpPr>
              <p:spPr bwMode="auto">
                <a:xfrm flipH="1">
                  <a:off x="327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7" name="Line 19512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8" name="Line 19513"/>
                <p:cNvSpPr>
                  <a:spLocks noChangeShapeType="1"/>
                </p:cNvSpPr>
                <p:nvPr/>
              </p:nvSpPr>
              <p:spPr bwMode="auto">
                <a:xfrm flipH="1">
                  <a:off x="3081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59" name="Line 19514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0" name="Line 19515"/>
                <p:cNvSpPr>
                  <a:spLocks noChangeShapeType="1"/>
                </p:cNvSpPr>
                <p:nvPr/>
              </p:nvSpPr>
              <p:spPr bwMode="auto">
                <a:xfrm flipH="1">
                  <a:off x="2466" y="161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1" name="Line 19516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2" name="Line 19517"/>
                <p:cNvSpPr>
                  <a:spLocks noChangeShapeType="1"/>
                </p:cNvSpPr>
                <p:nvPr/>
              </p:nvSpPr>
              <p:spPr bwMode="auto">
                <a:xfrm flipH="1">
                  <a:off x="2753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3" name="Line 19518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4" name="Line 19519"/>
                <p:cNvSpPr>
                  <a:spLocks noChangeShapeType="1"/>
                </p:cNvSpPr>
                <p:nvPr/>
              </p:nvSpPr>
              <p:spPr bwMode="auto">
                <a:xfrm flipH="1">
                  <a:off x="2903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5" name="Line 19520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6" name="Line 19521"/>
                <p:cNvSpPr>
                  <a:spLocks noChangeShapeType="1"/>
                </p:cNvSpPr>
                <p:nvPr/>
              </p:nvSpPr>
              <p:spPr bwMode="auto">
                <a:xfrm flipH="1">
                  <a:off x="2924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7" name="Line 19522"/>
                <p:cNvSpPr>
                  <a:spLocks noChangeShapeType="1"/>
                </p:cNvSpPr>
                <p:nvPr/>
              </p:nvSpPr>
              <p:spPr bwMode="auto">
                <a:xfrm flipH="1" flipV="1">
                  <a:off x="2356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8" name="Line 19523"/>
                <p:cNvSpPr>
                  <a:spLocks noChangeShapeType="1"/>
                </p:cNvSpPr>
                <p:nvPr/>
              </p:nvSpPr>
              <p:spPr bwMode="auto">
                <a:xfrm flipH="1">
                  <a:off x="2356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69" name="Line 19524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70" name="Line 19525"/>
                <p:cNvSpPr>
                  <a:spLocks noChangeShapeType="1"/>
                </p:cNvSpPr>
                <p:nvPr/>
              </p:nvSpPr>
              <p:spPr bwMode="auto">
                <a:xfrm flipH="1">
                  <a:off x="2527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71" name="Line 19526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72" name="Line 19527"/>
                <p:cNvSpPr>
                  <a:spLocks noChangeShapeType="1"/>
                </p:cNvSpPr>
                <p:nvPr/>
              </p:nvSpPr>
              <p:spPr bwMode="auto">
                <a:xfrm flipH="1">
                  <a:off x="2575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73" name="Line 1952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74" name="Line 19529"/>
                <p:cNvSpPr>
                  <a:spLocks noChangeShapeType="1"/>
                </p:cNvSpPr>
                <p:nvPr/>
              </p:nvSpPr>
              <p:spPr bwMode="auto">
                <a:xfrm flipH="1">
                  <a:off x="3061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75" name="Line 19530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76" name="Line 19531"/>
                <p:cNvSpPr>
                  <a:spLocks noChangeShapeType="1"/>
                </p:cNvSpPr>
                <p:nvPr/>
              </p:nvSpPr>
              <p:spPr bwMode="auto">
                <a:xfrm flipH="1">
                  <a:off x="303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77" name="Line 19532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678" name="Line 19533"/>
                <p:cNvSpPr>
                  <a:spLocks noChangeShapeType="1"/>
                </p:cNvSpPr>
                <p:nvPr/>
              </p:nvSpPr>
              <p:spPr bwMode="auto">
                <a:xfrm flipH="1">
                  <a:off x="276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76" name="Group 19735"/>
              <p:cNvGrpSpPr>
                <a:grpSpLocks/>
              </p:cNvGrpSpPr>
              <p:nvPr/>
            </p:nvGrpSpPr>
            <p:grpSpPr bwMode="auto">
              <a:xfrm>
                <a:off x="2383" y="1495"/>
                <a:ext cx="1102" cy="779"/>
                <a:chOff x="2383" y="1495"/>
                <a:chExt cx="1102" cy="779"/>
              </a:xfrm>
            </p:grpSpPr>
            <p:sp>
              <p:nvSpPr>
                <p:cNvPr id="50279" name="Line 19535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0" name="Line 19536"/>
                <p:cNvSpPr>
                  <a:spLocks noChangeShapeType="1"/>
                </p:cNvSpPr>
                <p:nvPr/>
              </p:nvSpPr>
              <p:spPr bwMode="auto">
                <a:xfrm flipH="1">
                  <a:off x="3273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1" name="Line 1953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53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2" name="Line 19538"/>
                <p:cNvSpPr>
                  <a:spLocks noChangeShapeType="1"/>
                </p:cNvSpPr>
                <p:nvPr/>
              </p:nvSpPr>
              <p:spPr bwMode="auto">
                <a:xfrm flipH="1">
                  <a:off x="3108" y="153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3" name="Line 19539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4" name="Line 19540"/>
                <p:cNvSpPr>
                  <a:spLocks noChangeShapeType="1"/>
                </p:cNvSpPr>
                <p:nvPr/>
              </p:nvSpPr>
              <p:spPr bwMode="auto">
                <a:xfrm flipH="1">
                  <a:off x="2835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5" name="Line 19541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6" name="Line 19542"/>
                <p:cNvSpPr>
                  <a:spLocks noChangeShapeType="1"/>
                </p:cNvSpPr>
                <p:nvPr/>
              </p:nvSpPr>
              <p:spPr bwMode="auto">
                <a:xfrm flipH="1">
                  <a:off x="3136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7" name="Line 19543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8" name="Line 19544"/>
                <p:cNvSpPr>
                  <a:spLocks noChangeShapeType="1"/>
                </p:cNvSpPr>
                <p:nvPr/>
              </p:nvSpPr>
              <p:spPr bwMode="auto">
                <a:xfrm flipH="1">
                  <a:off x="3396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89" name="Line 19545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0" name="Line 19546"/>
                <p:cNvSpPr>
                  <a:spLocks noChangeShapeType="1"/>
                </p:cNvSpPr>
                <p:nvPr/>
              </p:nvSpPr>
              <p:spPr bwMode="auto">
                <a:xfrm flipH="1">
                  <a:off x="3197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1" name="Line 19547"/>
                <p:cNvSpPr>
                  <a:spLocks noChangeShapeType="1"/>
                </p:cNvSpPr>
                <p:nvPr/>
              </p:nvSpPr>
              <p:spPr bwMode="auto">
                <a:xfrm flipH="1" flipV="1">
                  <a:off x="2459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2" name="Line 19548"/>
                <p:cNvSpPr>
                  <a:spLocks noChangeShapeType="1"/>
                </p:cNvSpPr>
                <p:nvPr/>
              </p:nvSpPr>
              <p:spPr bwMode="auto">
                <a:xfrm flipH="1">
                  <a:off x="2459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3" name="Line 19549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4" name="Line 19550"/>
                <p:cNvSpPr>
                  <a:spLocks noChangeShapeType="1"/>
                </p:cNvSpPr>
                <p:nvPr/>
              </p:nvSpPr>
              <p:spPr bwMode="auto">
                <a:xfrm flipH="1">
                  <a:off x="3396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5" name="Line 19551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6" name="Line 19552"/>
                <p:cNvSpPr>
                  <a:spLocks noChangeShapeType="1"/>
                </p:cNvSpPr>
                <p:nvPr/>
              </p:nvSpPr>
              <p:spPr bwMode="auto">
                <a:xfrm flipH="1">
                  <a:off x="2725" y="200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7" name="Line 19553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8" name="Line 19554"/>
                <p:cNvSpPr>
                  <a:spLocks noChangeShapeType="1"/>
                </p:cNvSpPr>
                <p:nvPr/>
              </p:nvSpPr>
              <p:spPr bwMode="auto">
                <a:xfrm flipH="1">
                  <a:off x="3177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99" name="Line 19555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0" name="Line 19556"/>
                <p:cNvSpPr>
                  <a:spLocks noChangeShapeType="1"/>
                </p:cNvSpPr>
                <p:nvPr/>
              </p:nvSpPr>
              <p:spPr bwMode="auto">
                <a:xfrm flipH="1">
                  <a:off x="3115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1" name="Line 19557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2" name="Line 19558"/>
                <p:cNvSpPr>
                  <a:spLocks noChangeShapeType="1"/>
                </p:cNvSpPr>
                <p:nvPr/>
              </p:nvSpPr>
              <p:spPr bwMode="auto">
                <a:xfrm flipH="1">
                  <a:off x="3067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3" name="Line 19559"/>
                <p:cNvSpPr>
                  <a:spLocks noChangeShapeType="1"/>
                </p:cNvSpPr>
                <p:nvPr/>
              </p:nvSpPr>
              <p:spPr bwMode="auto">
                <a:xfrm flipH="1" flipV="1">
                  <a:off x="2404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4" name="Line 19560"/>
                <p:cNvSpPr>
                  <a:spLocks noChangeShapeType="1"/>
                </p:cNvSpPr>
                <p:nvPr/>
              </p:nvSpPr>
              <p:spPr bwMode="auto">
                <a:xfrm flipH="1">
                  <a:off x="2404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5" name="Line 19561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6" name="Line 19562"/>
                <p:cNvSpPr>
                  <a:spLocks noChangeShapeType="1"/>
                </p:cNvSpPr>
                <p:nvPr/>
              </p:nvSpPr>
              <p:spPr bwMode="auto">
                <a:xfrm flipH="1">
                  <a:off x="2595" y="184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7" name="Line 19563"/>
                <p:cNvSpPr>
                  <a:spLocks noChangeShapeType="1"/>
                </p:cNvSpPr>
                <p:nvPr/>
              </p:nvSpPr>
              <p:spPr bwMode="auto">
                <a:xfrm flipH="1" flipV="1">
                  <a:off x="280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8" name="Line 19564"/>
                <p:cNvSpPr>
                  <a:spLocks noChangeShapeType="1"/>
                </p:cNvSpPr>
                <p:nvPr/>
              </p:nvSpPr>
              <p:spPr bwMode="auto">
                <a:xfrm flipH="1">
                  <a:off x="2801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09" name="Line 19565"/>
                <p:cNvSpPr>
                  <a:spLocks noChangeShapeType="1"/>
                </p:cNvSpPr>
                <p:nvPr/>
              </p:nvSpPr>
              <p:spPr bwMode="auto">
                <a:xfrm flipH="1" flipV="1">
                  <a:off x="238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0" name="Line 19566"/>
                <p:cNvSpPr>
                  <a:spLocks noChangeShapeType="1"/>
                </p:cNvSpPr>
                <p:nvPr/>
              </p:nvSpPr>
              <p:spPr bwMode="auto">
                <a:xfrm flipH="1">
                  <a:off x="2383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1" name="Line 195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2" name="Line 19568"/>
                <p:cNvSpPr>
                  <a:spLocks noChangeShapeType="1"/>
                </p:cNvSpPr>
                <p:nvPr/>
              </p:nvSpPr>
              <p:spPr bwMode="auto">
                <a:xfrm flipH="1">
                  <a:off x="2821" y="198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3" name="Line 19569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4" name="Line 19570"/>
                <p:cNvSpPr>
                  <a:spLocks noChangeShapeType="1"/>
                </p:cNvSpPr>
                <p:nvPr/>
              </p:nvSpPr>
              <p:spPr bwMode="auto">
                <a:xfrm flipH="1">
                  <a:off x="2862" y="176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5" name="Line 19571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6" name="Line 19572"/>
                <p:cNvSpPr>
                  <a:spLocks noChangeShapeType="1"/>
                </p:cNvSpPr>
                <p:nvPr/>
              </p:nvSpPr>
              <p:spPr bwMode="auto">
                <a:xfrm flipH="1">
                  <a:off x="2992" y="149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7" name="Line 19573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8" name="Line 19574"/>
                <p:cNvSpPr>
                  <a:spLocks noChangeShapeType="1"/>
                </p:cNvSpPr>
                <p:nvPr/>
              </p:nvSpPr>
              <p:spPr bwMode="auto">
                <a:xfrm flipH="1">
                  <a:off x="3156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19" name="Line 19575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0" name="Line 19576"/>
                <p:cNvSpPr>
                  <a:spLocks noChangeShapeType="1"/>
                </p:cNvSpPr>
                <p:nvPr/>
              </p:nvSpPr>
              <p:spPr bwMode="auto">
                <a:xfrm flipH="1">
                  <a:off x="308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1" name="Line 19577"/>
                <p:cNvSpPr>
                  <a:spLocks noChangeShapeType="1"/>
                </p:cNvSpPr>
                <p:nvPr/>
              </p:nvSpPr>
              <p:spPr bwMode="auto">
                <a:xfrm flipH="1" flipV="1">
                  <a:off x="326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2" name="Line 19578"/>
                <p:cNvSpPr>
                  <a:spLocks noChangeShapeType="1"/>
                </p:cNvSpPr>
                <p:nvPr/>
              </p:nvSpPr>
              <p:spPr bwMode="auto">
                <a:xfrm flipH="1">
                  <a:off x="326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3" name="Line 19579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4" name="Line 19580"/>
                <p:cNvSpPr>
                  <a:spLocks noChangeShapeType="1"/>
                </p:cNvSpPr>
                <p:nvPr/>
              </p:nvSpPr>
              <p:spPr bwMode="auto">
                <a:xfrm flipH="1">
                  <a:off x="3314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5" name="Line 19581"/>
                <p:cNvSpPr>
                  <a:spLocks noChangeShapeType="1"/>
                </p:cNvSpPr>
                <p:nvPr/>
              </p:nvSpPr>
              <p:spPr bwMode="auto">
                <a:xfrm flipH="1" flipV="1">
                  <a:off x="239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6" name="Line 19582"/>
                <p:cNvSpPr>
                  <a:spLocks noChangeShapeType="1"/>
                </p:cNvSpPr>
                <p:nvPr/>
              </p:nvSpPr>
              <p:spPr bwMode="auto">
                <a:xfrm flipH="1">
                  <a:off x="2390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7" name="Line 1958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8" name="Line 19584"/>
                <p:cNvSpPr>
                  <a:spLocks noChangeShapeType="1"/>
                </p:cNvSpPr>
                <p:nvPr/>
              </p:nvSpPr>
              <p:spPr bwMode="auto">
                <a:xfrm flipH="1">
                  <a:off x="293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29" name="Line 1958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0" name="Line 19586"/>
                <p:cNvSpPr>
                  <a:spLocks noChangeShapeType="1"/>
                </p:cNvSpPr>
                <p:nvPr/>
              </p:nvSpPr>
              <p:spPr bwMode="auto">
                <a:xfrm flipH="1">
                  <a:off x="2978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1" name="Line 19587"/>
                <p:cNvSpPr>
                  <a:spLocks noChangeShapeType="1"/>
                </p:cNvSpPr>
                <p:nvPr/>
              </p:nvSpPr>
              <p:spPr bwMode="auto">
                <a:xfrm flipH="1" flipV="1">
                  <a:off x="3450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2" name="Line 19588"/>
                <p:cNvSpPr>
                  <a:spLocks noChangeShapeType="1"/>
                </p:cNvSpPr>
                <p:nvPr/>
              </p:nvSpPr>
              <p:spPr bwMode="auto">
                <a:xfrm flipH="1">
                  <a:off x="3450" y="158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3" name="Line 1958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0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4" name="Line 19590"/>
                <p:cNvSpPr>
                  <a:spLocks noChangeShapeType="1"/>
                </p:cNvSpPr>
                <p:nvPr/>
              </p:nvSpPr>
              <p:spPr bwMode="auto">
                <a:xfrm flipH="1">
                  <a:off x="2760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5" name="Line 19591"/>
                <p:cNvSpPr>
                  <a:spLocks noChangeShapeType="1"/>
                </p:cNvSpPr>
                <p:nvPr/>
              </p:nvSpPr>
              <p:spPr bwMode="auto">
                <a:xfrm flipH="1" flipV="1">
                  <a:off x="2602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6" name="Line 19592"/>
                <p:cNvSpPr>
                  <a:spLocks noChangeShapeType="1"/>
                </p:cNvSpPr>
                <p:nvPr/>
              </p:nvSpPr>
              <p:spPr bwMode="auto">
                <a:xfrm flipH="1">
                  <a:off x="2602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7" name="Line 19593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8" name="Line 19594"/>
                <p:cNvSpPr>
                  <a:spLocks noChangeShapeType="1"/>
                </p:cNvSpPr>
                <p:nvPr/>
              </p:nvSpPr>
              <p:spPr bwMode="auto">
                <a:xfrm flipH="1">
                  <a:off x="2821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39" name="Line 1959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22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0" name="Line 19596"/>
                <p:cNvSpPr>
                  <a:spLocks noChangeShapeType="1"/>
                </p:cNvSpPr>
                <p:nvPr/>
              </p:nvSpPr>
              <p:spPr bwMode="auto">
                <a:xfrm flipH="1">
                  <a:off x="3129" y="224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1" name="Line 1959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2" name="Line 19598"/>
                <p:cNvSpPr>
                  <a:spLocks noChangeShapeType="1"/>
                </p:cNvSpPr>
                <p:nvPr/>
              </p:nvSpPr>
              <p:spPr bwMode="auto">
                <a:xfrm flipH="1">
                  <a:off x="291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3" name="Line 19599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4" name="Line 19600"/>
                <p:cNvSpPr>
                  <a:spLocks noChangeShapeType="1"/>
                </p:cNvSpPr>
                <p:nvPr/>
              </p:nvSpPr>
              <p:spPr bwMode="auto">
                <a:xfrm flipH="1">
                  <a:off x="3020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5" name="Line 19601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6" name="Line 19602"/>
                <p:cNvSpPr>
                  <a:spLocks noChangeShapeType="1"/>
                </p:cNvSpPr>
                <p:nvPr/>
              </p:nvSpPr>
              <p:spPr bwMode="auto">
                <a:xfrm flipH="1">
                  <a:off x="3061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7" name="Line 1960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8" name="Line 19604"/>
                <p:cNvSpPr>
                  <a:spLocks noChangeShapeType="1"/>
                </p:cNvSpPr>
                <p:nvPr/>
              </p:nvSpPr>
              <p:spPr bwMode="auto">
                <a:xfrm flipH="1">
                  <a:off x="2917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49" name="Line 19605"/>
                <p:cNvSpPr>
                  <a:spLocks noChangeShapeType="1"/>
                </p:cNvSpPr>
                <p:nvPr/>
              </p:nvSpPr>
              <p:spPr bwMode="auto">
                <a:xfrm flipH="1" flipV="1">
                  <a:off x="2513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0" name="Line 19606"/>
                <p:cNvSpPr>
                  <a:spLocks noChangeShapeType="1"/>
                </p:cNvSpPr>
                <p:nvPr/>
              </p:nvSpPr>
              <p:spPr bwMode="auto">
                <a:xfrm flipH="1">
                  <a:off x="2513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1" name="Line 1960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2" name="Line 19608"/>
                <p:cNvSpPr>
                  <a:spLocks noChangeShapeType="1"/>
                </p:cNvSpPr>
                <p:nvPr/>
              </p:nvSpPr>
              <p:spPr bwMode="auto">
                <a:xfrm flipH="1">
                  <a:off x="3088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3" name="Line 19609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4" name="Line 19610"/>
                <p:cNvSpPr>
                  <a:spLocks noChangeShapeType="1"/>
                </p:cNvSpPr>
                <p:nvPr/>
              </p:nvSpPr>
              <p:spPr bwMode="auto">
                <a:xfrm flipH="1">
                  <a:off x="2568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5" name="Line 196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6" name="Line 19612"/>
                <p:cNvSpPr>
                  <a:spLocks noChangeShapeType="1"/>
                </p:cNvSpPr>
                <p:nvPr/>
              </p:nvSpPr>
              <p:spPr bwMode="auto">
                <a:xfrm flipH="1">
                  <a:off x="2849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7" name="Line 19613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8" name="Line 19614"/>
                <p:cNvSpPr>
                  <a:spLocks noChangeShapeType="1"/>
                </p:cNvSpPr>
                <p:nvPr/>
              </p:nvSpPr>
              <p:spPr bwMode="auto">
                <a:xfrm flipH="1">
                  <a:off x="2643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59" name="Line 19615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0" name="Line 19616"/>
                <p:cNvSpPr>
                  <a:spLocks noChangeShapeType="1"/>
                </p:cNvSpPr>
                <p:nvPr/>
              </p:nvSpPr>
              <p:spPr bwMode="auto">
                <a:xfrm flipH="1">
                  <a:off x="2978" y="193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1" name="Line 19617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2" name="Line 19618"/>
                <p:cNvSpPr>
                  <a:spLocks noChangeShapeType="1"/>
                </p:cNvSpPr>
                <p:nvPr/>
              </p:nvSpPr>
              <p:spPr bwMode="auto">
                <a:xfrm flipH="1">
                  <a:off x="2575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3" name="Line 19619"/>
                <p:cNvSpPr>
                  <a:spLocks noChangeShapeType="1"/>
                </p:cNvSpPr>
                <p:nvPr/>
              </p:nvSpPr>
              <p:spPr bwMode="auto">
                <a:xfrm flipH="1" flipV="1">
                  <a:off x="2431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4" name="Line 19620"/>
                <p:cNvSpPr>
                  <a:spLocks noChangeShapeType="1"/>
                </p:cNvSpPr>
                <p:nvPr/>
              </p:nvSpPr>
              <p:spPr bwMode="auto">
                <a:xfrm flipH="1">
                  <a:off x="2431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5" name="Line 196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6" name="Line 19622"/>
                <p:cNvSpPr>
                  <a:spLocks noChangeShapeType="1"/>
                </p:cNvSpPr>
                <p:nvPr/>
              </p:nvSpPr>
              <p:spPr bwMode="auto">
                <a:xfrm flipH="1">
                  <a:off x="2903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7" name="Line 19623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8" name="Line 19624"/>
                <p:cNvSpPr>
                  <a:spLocks noChangeShapeType="1"/>
                </p:cNvSpPr>
                <p:nvPr/>
              </p:nvSpPr>
              <p:spPr bwMode="auto">
                <a:xfrm flipH="1">
                  <a:off x="3279" y="207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69" name="Line 1962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0" name="Line 19626"/>
                <p:cNvSpPr>
                  <a:spLocks noChangeShapeType="1"/>
                </p:cNvSpPr>
                <p:nvPr/>
              </p:nvSpPr>
              <p:spPr bwMode="auto">
                <a:xfrm flipH="1">
                  <a:off x="2917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1" name="Line 19627"/>
                <p:cNvSpPr>
                  <a:spLocks noChangeShapeType="1"/>
                </p:cNvSpPr>
                <p:nvPr/>
              </p:nvSpPr>
              <p:spPr bwMode="auto">
                <a:xfrm flipH="1" flipV="1">
                  <a:off x="299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2" name="Line 19628"/>
                <p:cNvSpPr>
                  <a:spLocks noChangeShapeType="1"/>
                </p:cNvSpPr>
                <p:nvPr/>
              </p:nvSpPr>
              <p:spPr bwMode="auto">
                <a:xfrm flipH="1">
                  <a:off x="299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3" name="Line 1962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4" name="Line 19630"/>
                <p:cNvSpPr>
                  <a:spLocks noChangeShapeType="1"/>
                </p:cNvSpPr>
                <p:nvPr/>
              </p:nvSpPr>
              <p:spPr bwMode="auto">
                <a:xfrm flipH="1">
                  <a:off x="3129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5" name="Line 19631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221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6" name="Line 19632"/>
                <p:cNvSpPr>
                  <a:spLocks noChangeShapeType="1"/>
                </p:cNvSpPr>
                <p:nvPr/>
              </p:nvSpPr>
              <p:spPr bwMode="auto">
                <a:xfrm flipH="1">
                  <a:off x="2808" y="221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7" name="Line 19633"/>
                <p:cNvSpPr>
                  <a:spLocks noChangeShapeType="1"/>
                </p:cNvSpPr>
                <p:nvPr/>
              </p:nvSpPr>
              <p:spPr bwMode="auto">
                <a:xfrm flipH="1" flipV="1">
                  <a:off x="2780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8" name="Line 19634"/>
                <p:cNvSpPr>
                  <a:spLocks noChangeShapeType="1"/>
                </p:cNvSpPr>
                <p:nvPr/>
              </p:nvSpPr>
              <p:spPr bwMode="auto">
                <a:xfrm flipH="1">
                  <a:off x="2780" y="201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79" name="Line 196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0" name="Line 19636"/>
                <p:cNvSpPr>
                  <a:spLocks noChangeShapeType="1"/>
                </p:cNvSpPr>
                <p:nvPr/>
              </p:nvSpPr>
              <p:spPr bwMode="auto">
                <a:xfrm flipH="1">
                  <a:off x="2951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1" name="Line 19637"/>
                <p:cNvSpPr>
                  <a:spLocks noChangeShapeType="1"/>
                </p:cNvSpPr>
                <p:nvPr/>
              </p:nvSpPr>
              <p:spPr bwMode="auto">
                <a:xfrm flipH="1" flipV="1">
                  <a:off x="335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2" name="Line 19638"/>
                <p:cNvSpPr>
                  <a:spLocks noChangeShapeType="1"/>
                </p:cNvSpPr>
                <p:nvPr/>
              </p:nvSpPr>
              <p:spPr bwMode="auto">
                <a:xfrm flipH="1">
                  <a:off x="335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3" name="Line 19639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4" name="Line 19640"/>
                <p:cNvSpPr>
                  <a:spLocks noChangeShapeType="1"/>
                </p:cNvSpPr>
                <p:nvPr/>
              </p:nvSpPr>
              <p:spPr bwMode="auto">
                <a:xfrm flipH="1">
                  <a:off x="3245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5" name="Line 19641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6" name="Line 19642"/>
                <p:cNvSpPr>
                  <a:spLocks noChangeShapeType="1"/>
                </p:cNvSpPr>
                <p:nvPr/>
              </p:nvSpPr>
              <p:spPr bwMode="auto">
                <a:xfrm flipH="1">
                  <a:off x="3074" y="195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7" name="Line 19643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8" name="Line 19644"/>
                <p:cNvSpPr>
                  <a:spLocks noChangeShapeType="1"/>
                </p:cNvSpPr>
                <p:nvPr/>
              </p:nvSpPr>
              <p:spPr bwMode="auto">
                <a:xfrm flipH="1">
                  <a:off x="2849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89" name="Line 19645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0" name="Line 19646"/>
                <p:cNvSpPr>
                  <a:spLocks noChangeShapeType="1"/>
                </p:cNvSpPr>
                <p:nvPr/>
              </p:nvSpPr>
              <p:spPr bwMode="auto">
                <a:xfrm flipH="1">
                  <a:off x="2992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1" name="Line 1964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2" name="Line 19648"/>
                <p:cNvSpPr>
                  <a:spLocks noChangeShapeType="1"/>
                </p:cNvSpPr>
                <p:nvPr/>
              </p:nvSpPr>
              <p:spPr bwMode="auto">
                <a:xfrm flipH="1">
                  <a:off x="2896" y="177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3" name="Line 19649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4" name="Line 19650"/>
                <p:cNvSpPr>
                  <a:spLocks noChangeShapeType="1"/>
                </p:cNvSpPr>
                <p:nvPr/>
              </p:nvSpPr>
              <p:spPr bwMode="auto">
                <a:xfrm flipH="1">
                  <a:off x="3156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5" name="Line 19651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6" name="Line 19652"/>
                <p:cNvSpPr>
                  <a:spLocks noChangeShapeType="1"/>
                </p:cNvSpPr>
                <p:nvPr/>
              </p:nvSpPr>
              <p:spPr bwMode="auto">
                <a:xfrm flipH="1">
                  <a:off x="2637" y="206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7" name="Line 19653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8" name="Line 19654"/>
                <p:cNvSpPr>
                  <a:spLocks noChangeShapeType="1"/>
                </p:cNvSpPr>
                <p:nvPr/>
              </p:nvSpPr>
              <p:spPr bwMode="auto">
                <a:xfrm flipH="1">
                  <a:off x="2876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399" name="Line 19655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0" name="Line 19656"/>
                <p:cNvSpPr>
                  <a:spLocks noChangeShapeType="1"/>
                </p:cNvSpPr>
                <p:nvPr/>
              </p:nvSpPr>
              <p:spPr bwMode="auto">
                <a:xfrm flipH="1">
                  <a:off x="2849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1" name="Line 196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0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2" name="Line 19658"/>
                <p:cNvSpPr>
                  <a:spLocks noChangeShapeType="1"/>
                </p:cNvSpPr>
                <p:nvPr/>
              </p:nvSpPr>
              <p:spPr bwMode="auto">
                <a:xfrm flipH="1">
                  <a:off x="2808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3" name="Line 19659"/>
                <p:cNvSpPr>
                  <a:spLocks noChangeShapeType="1"/>
                </p:cNvSpPr>
                <p:nvPr/>
              </p:nvSpPr>
              <p:spPr bwMode="auto">
                <a:xfrm flipH="1" flipV="1">
                  <a:off x="3286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4" name="Line 19660"/>
                <p:cNvSpPr>
                  <a:spLocks noChangeShapeType="1"/>
                </p:cNvSpPr>
                <p:nvPr/>
              </p:nvSpPr>
              <p:spPr bwMode="auto">
                <a:xfrm flipH="1">
                  <a:off x="3286" y="173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5" name="Line 19661"/>
                <p:cNvSpPr>
                  <a:spLocks noChangeShapeType="1"/>
                </p:cNvSpPr>
                <p:nvPr/>
              </p:nvSpPr>
              <p:spPr bwMode="auto">
                <a:xfrm flipH="1" flipV="1">
                  <a:off x="3457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6" name="Line 19662"/>
                <p:cNvSpPr>
                  <a:spLocks noChangeShapeType="1"/>
                </p:cNvSpPr>
                <p:nvPr/>
              </p:nvSpPr>
              <p:spPr bwMode="auto">
                <a:xfrm flipH="1">
                  <a:off x="3457" y="165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7" name="Line 19663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8" name="Line 19664"/>
                <p:cNvSpPr>
                  <a:spLocks noChangeShapeType="1"/>
                </p:cNvSpPr>
                <p:nvPr/>
              </p:nvSpPr>
              <p:spPr bwMode="auto">
                <a:xfrm flipH="1">
                  <a:off x="3061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09" name="Line 19665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219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0" name="Line 19666"/>
                <p:cNvSpPr>
                  <a:spLocks noChangeShapeType="1"/>
                </p:cNvSpPr>
                <p:nvPr/>
              </p:nvSpPr>
              <p:spPr bwMode="auto">
                <a:xfrm flipH="1">
                  <a:off x="2903" y="219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1" name="Line 196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2" name="Line 19668"/>
                <p:cNvSpPr>
                  <a:spLocks noChangeShapeType="1"/>
                </p:cNvSpPr>
                <p:nvPr/>
              </p:nvSpPr>
              <p:spPr bwMode="auto">
                <a:xfrm flipH="1">
                  <a:off x="2849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3" name="Line 19669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4" name="Line 19670"/>
                <p:cNvSpPr>
                  <a:spLocks noChangeShapeType="1"/>
                </p:cNvSpPr>
                <p:nvPr/>
              </p:nvSpPr>
              <p:spPr bwMode="auto">
                <a:xfrm flipH="1">
                  <a:off x="2568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5" name="Line 1967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6" name="Line 19672"/>
                <p:cNvSpPr>
                  <a:spLocks noChangeShapeType="1"/>
                </p:cNvSpPr>
                <p:nvPr/>
              </p:nvSpPr>
              <p:spPr bwMode="auto">
                <a:xfrm flipH="1">
                  <a:off x="2896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7" name="Line 19673"/>
                <p:cNvSpPr>
                  <a:spLocks noChangeShapeType="1"/>
                </p:cNvSpPr>
                <p:nvPr/>
              </p:nvSpPr>
              <p:spPr bwMode="auto">
                <a:xfrm flipH="1" flipV="1">
                  <a:off x="254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8" name="Line 19674"/>
                <p:cNvSpPr>
                  <a:spLocks noChangeShapeType="1"/>
                </p:cNvSpPr>
                <p:nvPr/>
              </p:nvSpPr>
              <p:spPr bwMode="auto">
                <a:xfrm flipH="1">
                  <a:off x="2541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19" name="Line 19675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0" name="Line 19676"/>
                <p:cNvSpPr>
                  <a:spLocks noChangeShapeType="1"/>
                </p:cNvSpPr>
                <p:nvPr/>
              </p:nvSpPr>
              <p:spPr bwMode="auto">
                <a:xfrm flipH="1">
                  <a:off x="3108" y="169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1" name="Line 19677"/>
                <p:cNvSpPr>
                  <a:spLocks noChangeShapeType="1"/>
                </p:cNvSpPr>
                <p:nvPr/>
              </p:nvSpPr>
              <p:spPr bwMode="auto">
                <a:xfrm flipH="1" flipV="1">
                  <a:off x="3279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2" name="Line 19678"/>
                <p:cNvSpPr>
                  <a:spLocks noChangeShapeType="1"/>
                </p:cNvSpPr>
                <p:nvPr/>
              </p:nvSpPr>
              <p:spPr bwMode="auto">
                <a:xfrm flipH="1">
                  <a:off x="3279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3" name="Line 196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4" name="Line 19680"/>
                <p:cNvSpPr>
                  <a:spLocks noChangeShapeType="1"/>
                </p:cNvSpPr>
                <p:nvPr/>
              </p:nvSpPr>
              <p:spPr bwMode="auto">
                <a:xfrm flipH="1">
                  <a:off x="2766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5" name="Line 19681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6" name="Line 19682"/>
                <p:cNvSpPr>
                  <a:spLocks noChangeShapeType="1"/>
                </p:cNvSpPr>
                <p:nvPr/>
              </p:nvSpPr>
              <p:spPr bwMode="auto">
                <a:xfrm flipH="1">
                  <a:off x="2705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7" name="Line 19683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8" name="Line 19684"/>
                <p:cNvSpPr>
                  <a:spLocks noChangeShapeType="1"/>
                </p:cNvSpPr>
                <p:nvPr/>
              </p:nvSpPr>
              <p:spPr bwMode="auto">
                <a:xfrm flipH="1">
                  <a:off x="3143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29" name="Line 19685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0" name="Line 19686"/>
                <p:cNvSpPr>
                  <a:spLocks noChangeShapeType="1"/>
                </p:cNvSpPr>
                <p:nvPr/>
              </p:nvSpPr>
              <p:spPr bwMode="auto">
                <a:xfrm flipH="1">
                  <a:off x="304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1" name="Line 19687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2" name="Line 19688"/>
                <p:cNvSpPr>
                  <a:spLocks noChangeShapeType="1"/>
                </p:cNvSpPr>
                <p:nvPr/>
              </p:nvSpPr>
              <p:spPr bwMode="auto">
                <a:xfrm flipH="1">
                  <a:off x="2787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3" name="Line 19689"/>
                <p:cNvSpPr>
                  <a:spLocks noChangeShapeType="1"/>
                </p:cNvSpPr>
                <p:nvPr/>
              </p:nvSpPr>
              <p:spPr bwMode="auto">
                <a:xfrm flipH="1" flipV="1">
                  <a:off x="321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4" name="Line 19690"/>
                <p:cNvSpPr>
                  <a:spLocks noChangeShapeType="1"/>
                </p:cNvSpPr>
                <p:nvPr/>
              </p:nvSpPr>
              <p:spPr bwMode="auto">
                <a:xfrm flipH="1">
                  <a:off x="3211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5" name="Line 19691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6" name="Line 19692"/>
                <p:cNvSpPr>
                  <a:spLocks noChangeShapeType="1"/>
                </p:cNvSpPr>
                <p:nvPr/>
              </p:nvSpPr>
              <p:spPr bwMode="auto">
                <a:xfrm flipH="1">
                  <a:off x="2732" y="157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7" name="Line 19693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8" name="Line 19694"/>
                <p:cNvSpPr>
                  <a:spLocks noChangeShapeType="1"/>
                </p:cNvSpPr>
                <p:nvPr/>
              </p:nvSpPr>
              <p:spPr bwMode="auto">
                <a:xfrm flipH="1">
                  <a:off x="3136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39" name="Line 19695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0" name="Line 19696"/>
                <p:cNvSpPr>
                  <a:spLocks noChangeShapeType="1"/>
                </p:cNvSpPr>
                <p:nvPr/>
              </p:nvSpPr>
              <p:spPr bwMode="auto">
                <a:xfrm flipH="1">
                  <a:off x="3026" y="183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1" name="Line 19697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2" name="Line 19698"/>
                <p:cNvSpPr>
                  <a:spLocks noChangeShapeType="1"/>
                </p:cNvSpPr>
                <p:nvPr/>
              </p:nvSpPr>
              <p:spPr bwMode="auto">
                <a:xfrm flipH="1">
                  <a:off x="3136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3" name="Line 19699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4" name="Line 19700"/>
                <p:cNvSpPr>
                  <a:spLocks noChangeShapeType="1"/>
                </p:cNvSpPr>
                <p:nvPr/>
              </p:nvSpPr>
              <p:spPr bwMode="auto">
                <a:xfrm flipH="1">
                  <a:off x="2732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5" name="Line 19701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6" name="Line 19702"/>
                <p:cNvSpPr>
                  <a:spLocks noChangeShapeType="1"/>
                </p:cNvSpPr>
                <p:nvPr/>
              </p:nvSpPr>
              <p:spPr bwMode="auto">
                <a:xfrm flipH="1">
                  <a:off x="3054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7" name="Line 19703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8" name="Line 19704"/>
                <p:cNvSpPr>
                  <a:spLocks noChangeShapeType="1"/>
                </p:cNvSpPr>
                <p:nvPr/>
              </p:nvSpPr>
              <p:spPr bwMode="auto">
                <a:xfrm flipH="1">
                  <a:off x="3074" y="189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49" name="Line 19705"/>
                <p:cNvSpPr>
                  <a:spLocks noChangeShapeType="1"/>
                </p:cNvSpPr>
                <p:nvPr/>
              </p:nvSpPr>
              <p:spPr bwMode="auto">
                <a:xfrm flipH="1" flipV="1">
                  <a:off x="3252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0" name="Line 19706"/>
                <p:cNvSpPr>
                  <a:spLocks noChangeShapeType="1"/>
                </p:cNvSpPr>
                <p:nvPr/>
              </p:nvSpPr>
              <p:spPr bwMode="auto">
                <a:xfrm flipH="1">
                  <a:off x="3252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1" name="Line 19707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2" name="Line 19708"/>
                <p:cNvSpPr>
                  <a:spLocks noChangeShapeType="1"/>
                </p:cNvSpPr>
                <p:nvPr/>
              </p:nvSpPr>
              <p:spPr bwMode="auto">
                <a:xfrm flipH="1">
                  <a:off x="2527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3" name="Line 19709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4" name="Line 19710"/>
                <p:cNvSpPr>
                  <a:spLocks noChangeShapeType="1"/>
                </p:cNvSpPr>
                <p:nvPr/>
              </p:nvSpPr>
              <p:spPr bwMode="auto">
                <a:xfrm flipH="1">
                  <a:off x="2890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5" name="Line 19711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6" name="Line 19712"/>
                <p:cNvSpPr>
                  <a:spLocks noChangeShapeType="1"/>
                </p:cNvSpPr>
                <p:nvPr/>
              </p:nvSpPr>
              <p:spPr bwMode="auto">
                <a:xfrm flipH="1">
                  <a:off x="3259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7" name="Line 19713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8" name="Line 19714"/>
                <p:cNvSpPr>
                  <a:spLocks noChangeShapeType="1"/>
                </p:cNvSpPr>
                <p:nvPr/>
              </p:nvSpPr>
              <p:spPr bwMode="auto">
                <a:xfrm flipH="1">
                  <a:off x="2719" y="219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59" name="Line 19715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0" name="Line 19716"/>
                <p:cNvSpPr>
                  <a:spLocks noChangeShapeType="1"/>
                </p:cNvSpPr>
                <p:nvPr/>
              </p:nvSpPr>
              <p:spPr bwMode="auto">
                <a:xfrm flipH="1">
                  <a:off x="2828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1" name="Line 19717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2" name="Line 19718"/>
                <p:cNvSpPr>
                  <a:spLocks noChangeShapeType="1"/>
                </p:cNvSpPr>
                <p:nvPr/>
              </p:nvSpPr>
              <p:spPr bwMode="auto">
                <a:xfrm flipH="1">
                  <a:off x="2972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3" name="Line 19719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4" name="Line 19720"/>
                <p:cNvSpPr>
                  <a:spLocks noChangeShapeType="1"/>
                </p:cNvSpPr>
                <p:nvPr/>
              </p:nvSpPr>
              <p:spPr bwMode="auto">
                <a:xfrm flipH="1">
                  <a:off x="3122" y="187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5" name="Line 197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24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6" name="Line 19722"/>
                <p:cNvSpPr>
                  <a:spLocks noChangeShapeType="1"/>
                </p:cNvSpPr>
                <p:nvPr/>
              </p:nvSpPr>
              <p:spPr bwMode="auto">
                <a:xfrm flipH="1">
                  <a:off x="2924" y="196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7" name="Line 19723"/>
                <p:cNvSpPr>
                  <a:spLocks noChangeShapeType="1"/>
                </p:cNvSpPr>
                <p:nvPr/>
              </p:nvSpPr>
              <p:spPr bwMode="auto">
                <a:xfrm flipH="1" flipV="1">
                  <a:off x="2595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8" name="Line 19724"/>
                <p:cNvSpPr>
                  <a:spLocks noChangeShapeType="1"/>
                </p:cNvSpPr>
                <p:nvPr/>
              </p:nvSpPr>
              <p:spPr bwMode="auto">
                <a:xfrm flipH="1">
                  <a:off x="2595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69" name="Line 19725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70" name="Line 19726"/>
                <p:cNvSpPr>
                  <a:spLocks noChangeShapeType="1"/>
                </p:cNvSpPr>
                <p:nvPr/>
              </p:nvSpPr>
              <p:spPr bwMode="auto">
                <a:xfrm flipH="1">
                  <a:off x="2787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71" name="Line 19727"/>
                <p:cNvSpPr>
                  <a:spLocks noChangeShapeType="1"/>
                </p:cNvSpPr>
                <p:nvPr/>
              </p:nvSpPr>
              <p:spPr bwMode="auto">
                <a:xfrm flipH="1" flipV="1">
                  <a:off x="294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72" name="Line 19728"/>
                <p:cNvSpPr>
                  <a:spLocks noChangeShapeType="1"/>
                </p:cNvSpPr>
                <p:nvPr/>
              </p:nvSpPr>
              <p:spPr bwMode="auto">
                <a:xfrm flipH="1">
                  <a:off x="2944" y="185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73" name="Line 1972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74" name="Line 19730"/>
                <p:cNvSpPr>
                  <a:spLocks noChangeShapeType="1"/>
                </p:cNvSpPr>
                <p:nvPr/>
              </p:nvSpPr>
              <p:spPr bwMode="auto">
                <a:xfrm flipH="1">
                  <a:off x="2978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75" name="Line 19731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76" name="Line 19732"/>
                <p:cNvSpPr>
                  <a:spLocks noChangeShapeType="1"/>
                </p:cNvSpPr>
                <p:nvPr/>
              </p:nvSpPr>
              <p:spPr bwMode="auto">
                <a:xfrm flipH="1">
                  <a:off x="2773" y="189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77" name="Line 197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478" name="Line 19734"/>
                <p:cNvSpPr>
                  <a:spLocks noChangeShapeType="1"/>
                </p:cNvSpPr>
                <p:nvPr/>
              </p:nvSpPr>
              <p:spPr bwMode="auto">
                <a:xfrm flipH="1">
                  <a:off x="3095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77" name="Group 19936"/>
              <p:cNvGrpSpPr>
                <a:grpSpLocks/>
              </p:cNvGrpSpPr>
              <p:nvPr/>
            </p:nvGrpSpPr>
            <p:grpSpPr bwMode="auto">
              <a:xfrm>
                <a:off x="2466" y="1556"/>
                <a:ext cx="957" cy="643"/>
                <a:chOff x="2466" y="1556"/>
                <a:chExt cx="957" cy="643"/>
              </a:xfrm>
            </p:grpSpPr>
            <p:sp>
              <p:nvSpPr>
                <p:cNvPr id="50079" name="Line 19736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0" name="Line 19737"/>
                <p:cNvSpPr>
                  <a:spLocks noChangeShapeType="1"/>
                </p:cNvSpPr>
                <p:nvPr/>
              </p:nvSpPr>
              <p:spPr bwMode="auto">
                <a:xfrm flipH="1">
                  <a:off x="3006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1" name="Line 19738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2" name="Line 19739"/>
                <p:cNvSpPr>
                  <a:spLocks noChangeShapeType="1"/>
                </p:cNvSpPr>
                <p:nvPr/>
              </p:nvSpPr>
              <p:spPr bwMode="auto">
                <a:xfrm flipH="1">
                  <a:off x="3204" y="178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3" name="Line 19740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4" name="Line 19741"/>
                <p:cNvSpPr>
                  <a:spLocks noChangeShapeType="1"/>
                </p:cNvSpPr>
                <p:nvPr/>
              </p:nvSpPr>
              <p:spPr bwMode="auto">
                <a:xfrm flipH="1">
                  <a:off x="2630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5" name="Line 19742"/>
                <p:cNvSpPr>
                  <a:spLocks noChangeShapeType="1"/>
                </p:cNvSpPr>
                <p:nvPr/>
              </p:nvSpPr>
              <p:spPr bwMode="auto">
                <a:xfrm flipH="1" flipV="1">
                  <a:off x="338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6" name="Line 19743"/>
                <p:cNvSpPr>
                  <a:spLocks noChangeShapeType="1"/>
                </p:cNvSpPr>
                <p:nvPr/>
              </p:nvSpPr>
              <p:spPr bwMode="auto">
                <a:xfrm flipH="1">
                  <a:off x="3382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7" name="Line 19744"/>
                <p:cNvSpPr>
                  <a:spLocks noChangeShapeType="1"/>
                </p:cNvSpPr>
                <p:nvPr/>
              </p:nvSpPr>
              <p:spPr bwMode="auto">
                <a:xfrm flipH="1" flipV="1">
                  <a:off x="2684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8" name="Line 19745"/>
                <p:cNvSpPr>
                  <a:spLocks noChangeShapeType="1"/>
                </p:cNvSpPr>
                <p:nvPr/>
              </p:nvSpPr>
              <p:spPr bwMode="auto">
                <a:xfrm flipH="1">
                  <a:off x="2684" y="202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89" name="Line 19746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0" name="Line 19747"/>
                <p:cNvSpPr>
                  <a:spLocks noChangeShapeType="1"/>
                </p:cNvSpPr>
                <p:nvPr/>
              </p:nvSpPr>
              <p:spPr bwMode="auto">
                <a:xfrm flipH="1">
                  <a:off x="3129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1" name="Line 19748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2" name="Line 19749"/>
                <p:cNvSpPr>
                  <a:spLocks noChangeShapeType="1"/>
                </p:cNvSpPr>
                <p:nvPr/>
              </p:nvSpPr>
              <p:spPr bwMode="auto">
                <a:xfrm flipH="1">
                  <a:off x="2855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3" name="Line 19750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4" name="Line 19751"/>
                <p:cNvSpPr>
                  <a:spLocks noChangeShapeType="1"/>
                </p:cNvSpPr>
                <p:nvPr/>
              </p:nvSpPr>
              <p:spPr bwMode="auto">
                <a:xfrm flipH="1">
                  <a:off x="3074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5" name="Line 19752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6" name="Line 19753"/>
                <p:cNvSpPr>
                  <a:spLocks noChangeShapeType="1"/>
                </p:cNvSpPr>
                <p:nvPr/>
              </p:nvSpPr>
              <p:spPr bwMode="auto">
                <a:xfrm flipH="1">
                  <a:off x="2931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7" name="Line 19754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8" name="Line 19755"/>
                <p:cNvSpPr>
                  <a:spLocks noChangeShapeType="1"/>
                </p:cNvSpPr>
                <p:nvPr/>
              </p:nvSpPr>
              <p:spPr bwMode="auto">
                <a:xfrm flipH="1">
                  <a:off x="2746" y="202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99" name="Line 1975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0" name="Line 19757"/>
                <p:cNvSpPr>
                  <a:spLocks noChangeShapeType="1"/>
                </p:cNvSpPr>
                <p:nvPr/>
              </p:nvSpPr>
              <p:spPr bwMode="auto">
                <a:xfrm flipH="1">
                  <a:off x="2630" y="168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1" name="Line 19758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2" name="Line 19759"/>
                <p:cNvSpPr>
                  <a:spLocks noChangeShapeType="1"/>
                </p:cNvSpPr>
                <p:nvPr/>
              </p:nvSpPr>
              <p:spPr bwMode="auto">
                <a:xfrm flipH="1">
                  <a:off x="2561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3" name="Line 19760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4" name="Line 19761"/>
                <p:cNvSpPr>
                  <a:spLocks noChangeShapeType="1"/>
                </p:cNvSpPr>
                <p:nvPr/>
              </p:nvSpPr>
              <p:spPr bwMode="auto">
                <a:xfrm flipH="1">
                  <a:off x="283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5" name="Line 19762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6" name="Line 19763"/>
                <p:cNvSpPr>
                  <a:spLocks noChangeShapeType="1"/>
                </p:cNvSpPr>
                <p:nvPr/>
              </p:nvSpPr>
              <p:spPr bwMode="auto">
                <a:xfrm flipH="1">
                  <a:off x="2746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7" name="Line 19764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8" name="Line 19765"/>
                <p:cNvSpPr>
                  <a:spLocks noChangeShapeType="1"/>
                </p:cNvSpPr>
                <p:nvPr/>
              </p:nvSpPr>
              <p:spPr bwMode="auto">
                <a:xfrm flipH="1">
                  <a:off x="269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09" name="Line 19766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0" name="Line 19767"/>
                <p:cNvSpPr>
                  <a:spLocks noChangeShapeType="1"/>
                </p:cNvSpPr>
                <p:nvPr/>
              </p:nvSpPr>
              <p:spPr bwMode="auto">
                <a:xfrm flipH="1">
                  <a:off x="2712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1" name="Line 19768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2" name="Line 19769"/>
                <p:cNvSpPr>
                  <a:spLocks noChangeShapeType="1"/>
                </p:cNvSpPr>
                <p:nvPr/>
              </p:nvSpPr>
              <p:spPr bwMode="auto">
                <a:xfrm flipH="1">
                  <a:off x="302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3" name="Line 19770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4" name="Line 19771"/>
                <p:cNvSpPr>
                  <a:spLocks noChangeShapeType="1"/>
                </p:cNvSpPr>
                <p:nvPr/>
              </p:nvSpPr>
              <p:spPr bwMode="auto">
                <a:xfrm flipH="1">
                  <a:off x="2917" y="176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5" name="Line 19772"/>
                <p:cNvSpPr>
                  <a:spLocks noChangeShapeType="1"/>
                </p:cNvSpPr>
                <p:nvPr/>
              </p:nvSpPr>
              <p:spPr bwMode="auto">
                <a:xfrm flipH="1" flipV="1">
                  <a:off x="313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6" name="Line 19773"/>
                <p:cNvSpPr>
                  <a:spLocks noChangeShapeType="1"/>
                </p:cNvSpPr>
                <p:nvPr/>
              </p:nvSpPr>
              <p:spPr bwMode="auto">
                <a:xfrm flipH="1">
                  <a:off x="3136" y="182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7" name="Line 19774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8" name="Line 19775"/>
                <p:cNvSpPr>
                  <a:spLocks noChangeShapeType="1"/>
                </p:cNvSpPr>
                <p:nvPr/>
              </p:nvSpPr>
              <p:spPr bwMode="auto">
                <a:xfrm flipH="1">
                  <a:off x="319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19" name="Line 19776"/>
                <p:cNvSpPr>
                  <a:spLocks noChangeShapeType="1"/>
                </p:cNvSpPr>
                <p:nvPr/>
              </p:nvSpPr>
              <p:spPr bwMode="auto">
                <a:xfrm flipH="1" flipV="1">
                  <a:off x="3026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0" name="Line 19777"/>
                <p:cNvSpPr>
                  <a:spLocks noChangeShapeType="1"/>
                </p:cNvSpPr>
                <p:nvPr/>
              </p:nvSpPr>
              <p:spPr bwMode="auto">
                <a:xfrm flipH="1">
                  <a:off x="3026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1" name="Line 197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2" name="Line 19779"/>
                <p:cNvSpPr>
                  <a:spLocks noChangeShapeType="1"/>
                </p:cNvSpPr>
                <p:nvPr/>
              </p:nvSpPr>
              <p:spPr bwMode="auto">
                <a:xfrm flipH="1">
                  <a:off x="3054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3" name="Line 19780"/>
                <p:cNvSpPr>
                  <a:spLocks noChangeShapeType="1"/>
                </p:cNvSpPr>
                <p:nvPr/>
              </p:nvSpPr>
              <p:spPr bwMode="auto">
                <a:xfrm flipH="1" flipV="1">
                  <a:off x="264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4" name="Line 19781"/>
                <p:cNvSpPr>
                  <a:spLocks noChangeShapeType="1"/>
                </p:cNvSpPr>
                <p:nvPr/>
              </p:nvSpPr>
              <p:spPr bwMode="auto">
                <a:xfrm flipH="1">
                  <a:off x="2643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5" name="Line 19782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6" name="Line 19783"/>
                <p:cNvSpPr>
                  <a:spLocks noChangeShapeType="1"/>
                </p:cNvSpPr>
                <p:nvPr/>
              </p:nvSpPr>
              <p:spPr bwMode="auto">
                <a:xfrm flipH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7" name="Line 19784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8" name="Line 19785"/>
                <p:cNvSpPr>
                  <a:spLocks noChangeShapeType="1"/>
                </p:cNvSpPr>
                <p:nvPr/>
              </p:nvSpPr>
              <p:spPr bwMode="auto">
                <a:xfrm flipH="1">
                  <a:off x="2787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29" name="Line 19786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0" name="Line 19787"/>
                <p:cNvSpPr>
                  <a:spLocks noChangeShapeType="1"/>
                </p:cNvSpPr>
                <p:nvPr/>
              </p:nvSpPr>
              <p:spPr bwMode="auto">
                <a:xfrm flipH="1">
                  <a:off x="2835" y="162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1" name="Line 19788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2" name="Line 19789"/>
                <p:cNvSpPr>
                  <a:spLocks noChangeShapeType="1"/>
                </p:cNvSpPr>
                <p:nvPr/>
              </p:nvSpPr>
              <p:spPr bwMode="auto">
                <a:xfrm flipH="1">
                  <a:off x="2937" y="2172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3" name="Line 19790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4" name="Line 19791"/>
                <p:cNvSpPr>
                  <a:spLocks noChangeShapeType="1"/>
                </p:cNvSpPr>
                <p:nvPr/>
              </p:nvSpPr>
              <p:spPr bwMode="auto">
                <a:xfrm flipH="1">
                  <a:off x="2835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5" name="Line 19792"/>
                <p:cNvSpPr>
                  <a:spLocks noChangeShapeType="1"/>
                </p:cNvSpPr>
                <p:nvPr/>
              </p:nvSpPr>
              <p:spPr bwMode="auto">
                <a:xfrm flipH="1" flipV="1">
                  <a:off x="269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6" name="Line 19793"/>
                <p:cNvSpPr>
                  <a:spLocks noChangeShapeType="1"/>
                </p:cNvSpPr>
                <p:nvPr/>
              </p:nvSpPr>
              <p:spPr bwMode="auto">
                <a:xfrm flipH="1">
                  <a:off x="2698" y="197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7" name="Line 19794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8" name="Line 19795"/>
                <p:cNvSpPr>
                  <a:spLocks noChangeShapeType="1"/>
                </p:cNvSpPr>
                <p:nvPr/>
              </p:nvSpPr>
              <p:spPr bwMode="auto">
                <a:xfrm flipH="1">
                  <a:off x="3259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39" name="Line 19796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0" name="Line 19797"/>
                <p:cNvSpPr>
                  <a:spLocks noChangeShapeType="1"/>
                </p:cNvSpPr>
                <p:nvPr/>
              </p:nvSpPr>
              <p:spPr bwMode="auto">
                <a:xfrm flipH="1">
                  <a:off x="2630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1" name="Line 19798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2" name="Line 19799"/>
                <p:cNvSpPr>
                  <a:spLocks noChangeShapeType="1"/>
                </p:cNvSpPr>
                <p:nvPr/>
              </p:nvSpPr>
              <p:spPr bwMode="auto">
                <a:xfrm flipH="1">
                  <a:off x="3054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3" name="Line 19800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4" name="Line 19801"/>
                <p:cNvSpPr>
                  <a:spLocks noChangeShapeType="1"/>
                </p:cNvSpPr>
                <p:nvPr/>
              </p:nvSpPr>
              <p:spPr bwMode="auto">
                <a:xfrm flipH="1">
                  <a:off x="2849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5" name="Line 19802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6" name="Line 19803"/>
                <p:cNvSpPr>
                  <a:spLocks noChangeShapeType="1"/>
                </p:cNvSpPr>
                <p:nvPr/>
              </p:nvSpPr>
              <p:spPr bwMode="auto">
                <a:xfrm flipH="1">
                  <a:off x="2773" y="199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7" name="Line 19804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8" name="Line 19805"/>
                <p:cNvSpPr>
                  <a:spLocks noChangeShapeType="1"/>
                </p:cNvSpPr>
                <p:nvPr/>
              </p:nvSpPr>
              <p:spPr bwMode="auto">
                <a:xfrm flipH="1">
                  <a:off x="2828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49" name="Line 19806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0" name="Line 19807"/>
                <p:cNvSpPr>
                  <a:spLocks noChangeShapeType="1"/>
                </p:cNvSpPr>
                <p:nvPr/>
              </p:nvSpPr>
              <p:spPr bwMode="auto">
                <a:xfrm flipH="1">
                  <a:off x="3307" y="179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1" name="Line 19808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2" name="Line 19809"/>
                <p:cNvSpPr>
                  <a:spLocks noChangeShapeType="1"/>
                </p:cNvSpPr>
                <p:nvPr/>
              </p:nvSpPr>
              <p:spPr bwMode="auto">
                <a:xfrm flipH="1">
                  <a:off x="2883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3" name="Line 19810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4" name="Line 19811"/>
                <p:cNvSpPr>
                  <a:spLocks noChangeShapeType="1"/>
                </p:cNvSpPr>
                <p:nvPr/>
              </p:nvSpPr>
              <p:spPr bwMode="auto">
                <a:xfrm flipH="1">
                  <a:off x="3307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5" name="Line 19812"/>
                <p:cNvSpPr>
                  <a:spLocks noChangeShapeType="1"/>
                </p:cNvSpPr>
                <p:nvPr/>
              </p:nvSpPr>
              <p:spPr bwMode="auto">
                <a:xfrm flipH="1" flipV="1">
                  <a:off x="3020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6" name="Line 19813"/>
                <p:cNvSpPr>
                  <a:spLocks noChangeShapeType="1"/>
                </p:cNvSpPr>
                <p:nvPr/>
              </p:nvSpPr>
              <p:spPr bwMode="auto">
                <a:xfrm flipH="1">
                  <a:off x="3020" y="165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7" name="Line 19814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8" name="Line 19815"/>
                <p:cNvSpPr>
                  <a:spLocks noChangeShapeType="1"/>
                </p:cNvSpPr>
                <p:nvPr/>
              </p:nvSpPr>
              <p:spPr bwMode="auto">
                <a:xfrm flipH="1">
                  <a:off x="3013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59" name="Line 19816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0" name="Line 19817"/>
                <p:cNvSpPr>
                  <a:spLocks noChangeShapeType="1"/>
                </p:cNvSpPr>
                <p:nvPr/>
              </p:nvSpPr>
              <p:spPr bwMode="auto">
                <a:xfrm flipH="1">
                  <a:off x="284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1" name="Line 19818"/>
                <p:cNvSpPr>
                  <a:spLocks noChangeShapeType="1"/>
                </p:cNvSpPr>
                <p:nvPr/>
              </p:nvSpPr>
              <p:spPr bwMode="auto">
                <a:xfrm flipH="1" flipV="1">
                  <a:off x="2732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2" name="Line 19819"/>
                <p:cNvSpPr>
                  <a:spLocks noChangeShapeType="1"/>
                </p:cNvSpPr>
                <p:nvPr/>
              </p:nvSpPr>
              <p:spPr bwMode="auto">
                <a:xfrm flipH="1">
                  <a:off x="2732" y="156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3" name="Line 19820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4" name="Line 19821"/>
                <p:cNvSpPr>
                  <a:spLocks noChangeShapeType="1"/>
                </p:cNvSpPr>
                <p:nvPr/>
              </p:nvSpPr>
              <p:spPr bwMode="auto">
                <a:xfrm flipH="1">
                  <a:off x="3033" y="206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5" name="Line 19822"/>
                <p:cNvSpPr>
                  <a:spLocks noChangeShapeType="1"/>
                </p:cNvSpPr>
                <p:nvPr/>
              </p:nvSpPr>
              <p:spPr bwMode="auto">
                <a:xfrm flipH="1" flipV="1">
                  <a:off x="325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6" name="Line 19823"/>
                <p:cNvSpPr>
                  <a:spLocks noChangeShapeType="1"/>
                </p:cNvSpPr>
                <p:nvPr/>
              </p:nvSpPr>
              <p:spPr bwMode="auto">
                <a:xfrm flipH="1">
                  <a:off x="3259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7" name="Line 19824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8" name="Line 19825"/>
                <p:cNvSpPr>
                  <a:spLocks noChangeShapeType="1"/>
                </p:cNvSpPr>
                <p:nvPr/>
              </p:nvSpPr>
              <p:spPr bwMode="auto">
                <a:xfrm flipH="1">
                  <a:off x="2835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69" name="Line 19826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0" name="Line 19827"/>
                <p:cNvSpPr>
                  <a:spLocks noChangeShapeType="1"/>
                </p:cNvSpPr>
                <p:nvPr/>
              </p:nvSpPr>
              <p:spPr bwMode="auto">
                <a:xfrm flipH="1">
                  <a:off x="3067" y="187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1" name="Line 19828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2" name="Line 19829"/>
                <p:cNvSpPr>
                  <a:spLocks noChangeShapeType="1"/>
                </p:cNvSpPr>
                <p:nvPr/>
              </p:nvSpPr>
              <p:spPr bwMode="auto">
                <a:xfrm flipH="1">
                  <a:off x="3095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3" name="Line 198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4" name="Line 19831"/>
                <p:cNvSpPr>
                  <a:spLocks noChangeShapeType="1"/>
                </p:cNvSpPr>
                <p:nvPr/>
              </p:nvSpPr>
              <p:spPr bwMode="auto">
                <a:xfrm flipH="1">
                  <a:off x="2650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5" name="Line 19832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6" name="Line 19833"/>
                <p:cNvSpPr>
                  <a:spLocks noChangeShapeType="1"/>
                </p:cNvSpPr>
                <p:nvPr/>
              </p:nvSpPr>
              <p:spPr bwMode="auto">
                <a:xfrm flipH="1">
                  <a:off x="3115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7" name="Line 19834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8" name="Line 19835"/>
                <p:cNvSpPr>
                  <a:spLocks noChangeShapeType="1"/>
                </p:cNvSpPr>
                <p:nvPr/>
              </p:nvSpPr>
              <p:spPr bwMode="auto">
                <a:xfrm flipH="1">
                  <a:off x="3067" y="168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79" name="Line 19836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0" name="Line 19837"/>
                <p:cNvSpPr>
                  <a:spLocks noChangeShapeType="1"/>
                </p:cNvSpPr>
                <p:nvPr/>
              </p:nvSpPr>
              <p:spPr bwMode="auto">
                <a:xfrm flipH="1">
                  <a:off x="2787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1" name="Line 19838"/>
                <p:cNvSpPr>
                  <a:spLocks noChangeShapeType="1"/>
                </p:cNvSpPr>
                <p:nvPr/>
              </p:nvSpPr>
              <p:spPr bwMode="auto">
                <a:xfrm flipH="1" flipV="1">
                  <a:off x="2876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2" name="Line 19839"/>
                <p:cNvSpPr>
                  <a:spLocks noChangeShapeType="1"/>
                </p:cNvSpPr>
                <p:nvPr/>
              </p:nvSpPr>
              <p:spPr bwMode="auto">
                <a:xfrm flipH="1">
                  <a:off x="2876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3" name="Line 19840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4" name="Line 19841"/>
                <p:cNvSpPr>
                  <a:spLocks noChangeShapeType="1"/>
                </p:cNvSpPr>
                <p:nvPr/>
              </p:nvSpPr>
              <p:spPr bwMode="auto">
                <a:xfrm flipH="1">
                  <a:off x="2821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5" name="Line 19842"/>
                <p:cNvSpPr>
                  <a:spLocks noChangeShapeType="1"/>
                </p:cNvSpPr>
                <p:nvPr/>
              </p:nvSpPr>
              <p:spPr bwMode="auto">
                <a:xfrm flipH="1" flipV="1">
                  <a:off x="277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6" name="Line 19843"/>
                <p:cNvSpPr>
                  <a:spLocks noChangeShapeType="1"/>
                </p:cNvSpPr>
                <p:nvPr/>
              </p:nvSpPr>
              <p:spPr bwMode="auto">
                <a:xfrm flipH="1">
                  <a:off x="2773" y="172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7" name="Line 19844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8" name="Line 19845"/>
                <p:cNvSpPr>
                  <a:spLocks noChangeShapeType="1"/>
                </p:cNvSpPr>
                <p:nvPr/>
              </p:nvSpPr>
              <p:spPr bwMode="auto">
                <a:xfrm flipH="1">
                  <a:off x="2992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89" name="Line 19846"/>
                <p:cNvSpPr>
                  <a:spLocks noChangeShapeType="1"/>
                </p:cNvSpPr>
                <p:nvPr/>
              </p:nvSpPr>
              <p:spPr bwMode="auto">
                <a:xfrm flipH="1" flipV="1">
                  <a:off x="2650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0" name="Line 19847"/>
                <p:cNvSpPr>
                  <a:spLocks noChangeShapeType="1"/>
                </p:cNvSpPr>
                <p:nvPr/>
              </p:nvSpPr>
              <p:spPr bwMode="auto">
                <a:xfrm flipH="1">
                  <a:off x="2650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1" name="Line 19848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2" name="Line 19849"/>
                <p:cNvSpPr>
                  <a:spLocks noChangeShapeType="1"/>
                </p:cNvSpPr>
                <p:nvPr/>
              </p:nvSpPr>
              <p:spPr bwMode="auto">
                <a:xfrm flipH="1">
                  <a:off x="2883" y="165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3" name="Line 19850"/>
                <p:cNvSpPr>
                  <a:spLocks noChangeShapeType="1"/>
                </p:cNvSpPr>
                <p:nvPr/>
              </p:nvSpPr>
              <p:spPr bwMode="auto">
                <a:xfrm flipH="1" flipV="1">
                  <a:off x="2623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4" name="Line 19851"/>
                <p:cNvSpPr>
                  <a:spLocks noChangeShapeType="1"/>
                </p:cNvSpPr>
                <p:nvPr/>
              </p:nvSpPr>
              <p:spPr bwMode="auto">
                <a:xfrm flipH="1">
                  <a:off x="2623" y="213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5" name="Line 19852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6" name="Line 19853"/>
                <p:cNvSpPr>
                  <a:spLocks noChangeShapeType="1"/>
                </p:cNvSpPr>
                <p:nvPr/>
              </p:nvSpPr>
              <p:spPr bwMode="auto">
                <a:xfrm flipH="1">
                  <a:off x="2719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7" name="Line 19854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8" name="Line 19855"/>
                <p:cNvSpPr>
                  <a:spLocks noChangeShapeType="1"/>
                </p:cNvSpPr>
                <p:nvPr/>
              </p:nvSpPr>
              <p:spPr bwMode="auto">
                <a:xfrm flipH="1">
                  <a:off x="2883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199" name="Line 19856"/>
                <p:cNvSpPr>
                  <a:spLocks noChangeShapeType="1"/>
                </p:cNvSpPr>
                <p:nvPr/>
              </p:nvSpPr>
              <p:spPr bwMode="auto">
                <a:xfrm flipH="1" flipV="1">
                  <a:off x="336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0" name="Line 19857"/>
                <p:cNvSpPr>
                  <a:spLocks noChangeShapeType="1"/>
                </p:cNvSpPr>
                <p:nvPr/>
              </p:nvSpPr>
              <p:spPr bwMode="auto">
                <a:xfrm flipH="1">
                  <a:off x="3368" y="1932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1" name="Line 19858"/>
                <p:cNvSpPr>
                  <a:spLocks noChangeShapeType="1"/>
                </p:cNvSpPr>
                <p:nvPr/>
              </p:nvSpPr>
              <p:spPr bwMode="auto">
                <a:xfrm flipH="1" flipV="1">
                  <a:off x="3191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2" name="Line 19859"/>
                <p:cNvSpPr>
                  <a:spLocks noChangeShapeType="1"/>
                </p:cNvSpPr>
                <p:nvPr/>
              </p:nvSpPr>
              <p:spPr bwMode="auto">
                <a:xfrm flipH="1">
                  <a:off x="3191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3" name="Line 19860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4" name="Line 19861"/>
                <p:cNvSpPr>
                  <a:spLocks noChangeShapeType="1"/>
                </p:cNvSpPr>
                <p:nvPr/>
              </p:nvSpPr>
              <p:spPr bwMode="auto">
                <a:xfrm flipH="1">
                  <a:off x="3006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5" name="Line 19862"/>
                <p:cNvSpPr>
                  <a:spLocks noChangeShapeType="1"/>
                </p:cNvSpPr>
                <p:nvPr/>
              </p:nvSpPr>
              <p:spPr bwMode="auto">
                <a:xfrm flipH="1" flipV="1">
                  <a:off x="336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6" name="Line 19863"/>
                <p:cNvSpPr>
                  <a:spLocks noChangeShapeType="1"/>
                </p:cNvSpPr>
                <p:nvPr/>
              </p:nvSpPr>
              <p:spPr bwMode="auto">
                <a:xfrm flipH="1">
                  <a:off x="3362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7" name="Line 19864"/>
                <p:cNvSpPr>
                  <a:spLocks noChangeShapeType="1"/>
                </p:cNvSpPr>
                <p:nvPr/>
              </p:nvSpPr>
              <p:spPr bwMode="auto">
                <a:xfrm flipH="1" flipV="1">
                  <a:off x="3238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8" name="Line 19865"/>
                <p:cNvSpPr>
                  <a:spLocks noChangeShapeType="1"/>
                </p:cNvSpPr>
                <p:nvPr/>
              </p:nvSpPr>
              <p:spPr bwMode="auto">
                <a:xfrm flipH="1">
                  <a:off x="3238" y="214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09" name="Line 1986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0" name="Line 19867"/>
                <p:cNvSpPr>
                  <a:spLocks noChangeShapeType="1"/>
                </p:cNvSpPr>
                <p:nvPr/>
              </p:nvSpPr>
              <p:spPr bwMode="auto">
                <a:xfrm flipH="1">
                  <a:off x="2869" y="192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1" name="Line 19868"/>
                <p:cNvSpPr>
                  <a:spLocks noChangeShapeType="1"/>
                </p:cNvSpPr>
                <p:nvPr/>
              </p:nvSpPr>
              <p:spPr bwMode="auto">
                <a:xfrm flipH="1" flipV="1">
                  <a:off x="2664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2" name="Line 19869"/>
                <p:cNvSpPr>
                  <a:spLocks noChangeShapeType="1"/>
                </p:cNvSpPr>
                <p:nvPr/>
              </p:nvSpPr>
              <p:spPr bwMode="auto">
                <a:xfrm flipH="1">
                  <a:off x="2664" y="157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3" name="Line 19870"/>
                <p:cNvSpPr>
                  <a:spLocks noChangeShapeType="1"/>
                </p:cNvSpPr>
                <p:nvPr/>
              </p:nvSpPr>
              <p:spPr bwMode="auto">
                <a:xfrm flipH="1" flipV="1">
                  <a:off x="3149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4" name="Line 19871"/>
                <p:cNvSpPr>
                  <a:spLocks noChangeShapeType="1"/>
                </p:cNvSpPr>
                <p:nvPr/>
              </p:nvSpPr>
              <p:spPr bwMode="auto">
                <a:xfrm flipH="1">
                  <a:off x="3149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5" name="Line 19872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6" name="Line 19873"/>
                <p:cNvSpPr>
                  <a:spLocks noChangeShapeType="1"/>
                </p:cNvSpPr>
                <p:nvPr/>
              </p:nvSpPr>
              <p:spPr bwMode="auto">
                <a:xfrm flipH="1">
                  <a:off x="2561" y="155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7" name="Line 19874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8" name="Line 19875"/>
                <p:cNvSpPr>
                  <a:spLocks noChangeShapeType="1"/>
                </p:cNvSpPr>
                <p:nvPr/>
              </p:nvSpPr>
              <p:spPr bwMode="auto">
                <a:xfrm flipH="1">
                  <a:off x="2896" y="202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19" name="Line 19876"/>
                <p:cNvSpPr>
                  <a:spLocks noChangeShapeType="1"/>
                </p:cNvSpPr>
                <p:nvPr/>
              </p:nvSpPr>
              <p:spPr bwMode="auto">
                <a:xfrm flipH="1" flipV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0" name="Line 19877"/>
                <p:cNvSpPr>
                  <a:spLocks noChangeShapeType="1"/>
                </p:cNvSpPr>
                <p:nvPr/>
              </p:nvSpPr>
              <p:spPr bwMode="auto">
                <a:xfrm flipH="1">
                  <a:off x="2869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1" name="Line 19878"/>
                <p:cNvSpPr>
                  <a:spLocks noChangeShapeType="1"/>
                </p:cNvSpPr>
                <p:nvPr/>
              </p:nvSpPr>
              <p:spPr bwMode="auto">
                <a:xfrm flipH="1" flipV="1">
                  <a:off x="3067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2" name="Line 19879"/>
                <p:cNvSpPr>
                  <a:spLocks noChangeShapeType="1"/>
                </p:cNvSpPr>
                <p:nvPr/>
              </p:nvSpPr>
              <p:spPr bwMode="auto">
                <a:xfrm flipH="1">
                  <a:off x="3067" y="178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3" name="Line 19880"/>
                <p:cNvSpPr>
                  <a:spLocks noChangeShapeType="1"/>
                </p:cNvSpPr>
                <p:nvPr/>
              </p:nvSpPr>
              <p:spPr bwMode="auto">
                <a:xfrm flipH="1" flipV="1">
                  <a:off x="317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4" name="Line 19881"/>
                <p:cNvSpPr>
                  <a:spLocks noChangeShapeType="1"/>
                </p:cNvSpPr>
                <p:nvPr/>
              </p:nvSpPr>
              <p:spPr bwMode="auto">
                <a:xfrm flipH="1">
                  <a:off x="3177" y="172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5" name="Line 19882"/>
                <p:cNvSpPr>
                  <a:spLocks noChangeShapeType="1"/>
                </p:cNvSpPr>
                <p:nvPr/>
              </p:nvSpPr>
              <p:spPr bwMode="auto">
                <a:xfrm flipH="1" flipV="1">
                  <a:off x="2965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6" name="Line 19883"/>
                <p:cNvSpPr>
                  <a:spLocks noChangeShapeType="1"/>
                </p:cNvSpPr>
                <p:nvPr/>
              </p:nvSpPr>
              <p:spPr bwMode="auto">
                <a:xfrm flipH="1">
                  <a:off x="2965" y="194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7" name="Line 19884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8" name="Line 19885"/>
                <p:cNvSpPr>
                  <a:spLocks noChangeShapeType="1"/>
                </p:cNvSpPr>
                <p:nvPr/>
              </p:nvSpPr>
              <p:spPr bwMode="auto">
                <a:xfrm flipH="1">
                  <a:off x="2951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29" name="Line 19886"/>
                <p:cNvSpPr>
                  <a:spLocks noChangeShapeType="1"/>
                </p:cNvSpPr>
                <p:nvPr/>
              </p:nvSpPr>
              <p:spPr bwMode="auto">
                <a:xfrm flipH="1" flipV="1">
                  <a:off x="2575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0" name="Line 19887"/>
                <p:cNvSpPr>
                  <a:spLocks noChangeShapeType="1"/>
                </p:cNvSpPr>
                <p:nvPr/>
              </p:nvSpPr>
              <p:spPr bwMode="auto">
                <a:xfrm flipH="1">
                  <a:off x="2575" y="156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1" name="Line 19888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2" name="Line 19889"/>
                <p:cNvSpPr>
                  <a:spLocks noChangeShapeType="1"/>
                </p:cNvSpPr>
                <p:nvPr/>
              </p:nvSpPr>
              <p:spPr bwMode="auto">
                <a:xfrm flipH="1">
                  <a:off x="3314" y="174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3" name="Line 19890"/>
                <p:cNvSpPr>
                  <a:spLocks noChangeShapeType="1"/>
                </p:cNvSpPr>
                <p:nvPr/>
              </p:nvSpPr>
              <p:spPr bwMode="auto">
                <a:xfrm flipH="1" flipV="1">
                  <a:off x="3115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4" name="Line 19891"/>
                <p:cNvSpPr>
                  <a:spLocks noChangeShapeType="1"/>
                </p:cNvSpPr>
                <p:nvPr/>
              </p:nvSpPr>
              <p:spPr bwMode="auto">
                <a:xfrm flipH="1">
                  <a:off x="3115" y="182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5" name="Line 19892"/>
                <p:cNvSpPr>
                  <a:spLocks noChangeShapeType="1"/>
                </p:cNvSpPr>
                <p:nvPr/>
              </p:nvSpPr>
              <p:spPr bwMode="auto">
                <a:xfrm flipH="1" flipV="1">
                  <a:off x="2466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6" name="Line 19893"/>
                <p:cNvSpPr>
                  <a:spLocks noChangeShapeType="1"/>
                </p:cNvSpPr>
                <p:nvPr/>
              </p:nvSpPr>
              <p:spPr bwMode="auto">
                <a:xfrm flipH="1">
                  <a:off x="2466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7" name="Line 19894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8" name="Line 19895"/>
                <p:cNvSpPr>
                  <a:spLocks noChangeShapeType="1"/>
                </p:cNvSpPr>
                <p:nvPr/>
              </p:nvSpPr>
              <p:spPr bwMode="auto">
                <a:xfrm flipH="1">
                  <a:off x="3040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39" name="Line 19896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0" name="Line 19897"/>
                <p:cNvSpPr>
                  <a:spLocks noChangeShapeType="1"/>
                </p:cNvSpPr>
                <p:nvPr/>
              </p:nvSpPr>
              <p:spPr bwMode="auto">
                <a:xfrm flipH="1">
                  <a:off x="2903" y="183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1" name="Line 19898"/>
                <p:cNvSpPr>
                  <a:spLocks noChangeShapeType="1"/>
                </p:cNvSpPr>
                <p:nvPr/>
              </p:nvSpPr>
              <p:spPr bwMode="auto">
                <a:xfrm flipH="1" flipV="1">
                  <a:off x="3156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2" name="Line 19899"/>
                <p:cNvSpPr>
                  <a:spLocks noChangeShapeType="1"/>
                </p:cNvSpPr>
                <p:nvPr/>
              </p:nvSpPr>
              <p:spPr bwMode="auto">
                <a:xfrm flipH="1">
                  <a:off x="3156" y="170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3" name="Line 19900"/>
                <p:cNvSpPr>
                  <a:spLocks noChangeShapeType="1"/>
                </p:cNvSpPr>
                <p:nvPr/>
              </p:nvSpPr>
              <p:spPr bwMode="auto">
                <a:xfrm flipH="1" flipV="1">
                  <a:off x="2787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4" name="Line 19901"/>
                <p:cNvSpPr>
                  <a:spLocks noChangeShapeType="1"/>
                </p:cNvSpPr>
                <p:nvPr/>
              </p:nvSpPr>
              <p:spPr bwMode="auto">
                <a:xfrm flipH="1">
                  <a:off x="2787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5" name="Line 19902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6" name="Line 19903"/>
                <p:cNvSpPr>
                  <a:spLocks noChangeShapeType="1"/>
                </p:cNvSpPr>
                <p:nvPr/>
              </p:nvSpPr>
              <p:spPr bwMode="auto">
                <a:xfrm flipH="1">
                  <a:off x="3396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7" name="Line 19904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8" name="Line 19905"/>
                <p:cNvSpPr>
                  <a:spLocks noChangeShapeType="1"/>
                </p:cNvSpPr>
                <p:nvPr/>
              </p:nvSpPr>
              <p:spPr bwMode="auto">
                <a:xfrm flipH="1">
                  <a:off x="3122" y="170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49" name="Line 19906"/>
                <p:cNvSpPr>
                  <a:spLocks noChangeShapeType="1"/>
                </p:cNvSpPr>
                <p:nvPr/>
              </p:nvSpPr>
              <p:spPr bwMode="auto">
                <a:xfrm flipH="1" flipV="1">
                  <a:off x="2472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0" name="Line 19907"/>
                <p:cNvSpPr>
                  <a:spLocks noChangeShapeType="1"/>
                </p:cNvSpPr>
                <p:nvPr/>
              </p:nvSpPr>
              <p:spPr bwMode="auto">
                <a:xfrm flipH="1">
                  <a:off x="2472" y="194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1" name="Line 19908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2" name="Line 19909"/>
                <p:cNvSpPr>
                  <a:spLocks noChangeShapeType="1"/>
                </p:cNvSpPr>
                <p:nvPr/>
              </p:nvSpPr>
              <p:spPr bwMode="auto">
                <a:xfrm flipH="1">
                  <a:off x="323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3" name="Line 19910"/>
                <p:cNvSpPr>
                  <a:spLocks noChangeShapeType="1"/>
                </p:cNvSpPr>
                <p:nvPr/>
              </p:nvSpPr>
              <p:spPr bwMode="auto">
                <a:xfrm flipH="1" flipV="1">
                  <a:off x="3054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4" name="Line 19911"/>
                <p:cNvSpPr>
                  <a:spLocks noChangeShapeType="1"/>
                </p:cNvSpPr>
                <p:nvPr/>
              </p:nvSpPr>
              <p:spPr bwMode="auto">
                <a:xfrm flipH="1">
                  <a:off x="3054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5" name="Line 19912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6" name="Line 19913"/>
                <p:cNvSpPr>
                  <a:spLocks noChangeShapeType="1"/>
                </p:cNvSpPr>
                <p:nvPr/>
              </p:nvSpPr>
              <p:spPr bwMode="auto">
                <a:xfrm flipH="1">
                  <a:off x="2910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7" name="Line 19914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8" name="Line 19915"/>
                <p:cNvSpPr>
                  <a:spLocks noChangeShapeType="1"/>
                </p:cNvSpPr>
                <p:nvPr/>
              </p:nvSpPr>
              <p:spPr bwMode="auto">
                <a:xfrm flipH="1">
                  <a:off x="2609" y="174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59" name="Line 19916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0" name="Line 19917"/>
                <p:cNvSpPr>
                  <a:spLocks noChangeShapeType="1"/>
                </p:cNvSpPr>
                <p:nvPr/>
              </p:nvSpPr>
              <p:spPr bwMode="auto">
                <a:xfrm flipH="1">
                  <a:off x="2978" y="1967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1" name="Line 19918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2" name="Line 19919"/>
                <p:cNvSpPr>
                  <a:spLocks noChangeShapeType="1"/>
                </p:cNvSpPr>
                <p:nvPr/>
              </p:nvSpPr>
              <p:spPr bwMode="auto">
                <a:xfrm flipH="1">
                  <a:off x="3122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3" name="Line 19920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4" name="Line 19921"/>
                <p:cNvSpPr>
                  <a:spLocks noChangeShapeType="1"/>
                </p:cNvSpPr>
                <p:nvPr/>
              </p:nvSpPr>
              <p:spPr bwMode="auto">
                <a:xfrm flipH="1">
                  <a:off x="2712" y="160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5" name="Line 19922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6" name="Line 19923"/>
                <p:cNvSpPr>
                  <a:spLocks noChangeShapeType="1"/>
                </p:cNvSpPr>
                <p:nvPr/>
              </p:nvSpPr>
              <p:spPr bwMode="auto">
                <a:xfrm flipH="1">
                  <a:off x="3088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7" name="Line 19924"/>
                <p:cNvSpPr>
                  <a:spLocks noChangeShapeType="1"/>
                </p:cNvSpPr>
                <p:nvPr/>
              </p:nvSpPr>
              <p:spPr bwMode="auto">
                <a:xfrm flipH="1" flipV="1">
                  <a:off x="263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8" name="Line 19925"/>
                <p:cNvSpPr>
                  <a:spLocks noChangeShapeType="1"/>
                </p:cNvSpPr>
                <p:nvPr/>
              </p:nvSpPr>
              <p:spPr bwMode="auto">
                <a:xfrm flipH="1">
                  <a:off x="2630" y="170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69" name="Line 19926"/>
                <p:cNvSpPr>
                  <a:spLocks noChangeShapeType="1"/>
                </p:cNvSpPr>
                <p:nvPr/>
              </p:nvSpPr>
              <p:spPr bwMode="auto">
                <a:xfrm flipH="1" flipV="1">
                  <a:off x="2568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70" name="Line 19927"/>
                <p:cNvSpPr>
                  <a:spLocks noChangeShapeType="1"/>
                </p:cNvSpPr>
                <p:nvPr/>
              </p:nvSpPr>
              <p:spPr bwMode="auto">
                <a:xfrm flipH="1">
                  <a:off x="2568" y="200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71" name="Line 19928"/>
                <p:cNvSpPr>
                  <a:spLocks noChangeShapeType="1"/>
                </p:cNvSpPr>
                <p:nvPr/>
              </p:nvSpPr>
              <p:spPr bwMode="auto">
                <a:xfrm flipH="1" flipV="1">
                  <a:off x="2637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72" name="Line 19929"/>
                <p:cNvSpPr>
                  <a:spLocks noChangeShapeType="1"/>
                </p:cNvSpPr>
                <p:nvPr/>
              </p:nvSpPr>
              <p:spPr bwMode="auto">
                <a:xfrm flipH="1">
                  <a:off x="2637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73" name="Line 19930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74" name="Line 19931"/>
                <p:cNvSpPr>
                  <a:spLocks noChangeShapeType="1"/>
                </p:cNvSpPr>
                <p:nvPr/>
              </p:nvSpPr>
              <p:spPr bwMode="auto">
                <a:xfrm flipH="1">
                  <a:off x="267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75" name="Line 19932"/>
                <p:cNvSpPr>
                  <a:spLocks noChangeShapeType="1"/>
                </p:cNvSpPr>
                <p:nvPr/>
              </p:nvSpPr>
              <p:spPr bwMode="auto">
                <a:xfrm flipH="1" flipV="1">
                  <a:off x="2794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76" name="Line 19933"/>
                <p:cNvSpPr>
                  <a:spLocks noChangeShapeType="1"/>
                </p:cNvSpPr>
                <p:nvPr/>
              </p:nvSpPr>
              <p:spPr bwMode="auto">
                <a:xfrm flipH="1">
                  <a:off x="2794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77" name="Line 19934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278" name="Line 19935"/>
                <p:cNvSpPr>
                  <a:spLocks noChangeShapeType="1"/>
                </p:cNvSpPr>
                <p:nvPr/>
              </p:nvSpPr>
              <p:spPr bwMode="auto">
                <a:xfrm flipH="1">
                  <a:off x="2712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9878" name="Group 20137"/>
              <p:cNvGrpSpPr>
                <a:grpSpLocks/>
              </p:cNvGrpSpPr>
              <p:nvPr/>
            </p:nvGrpSpPr>
            <p:grpSpPr bwMode="auto">
              <a:xfrm>
                <a:off x="2383" y="1522"/>
                <a:ext cx="1156" cy="657"/>
                <a:chOff x="2383" y="1522"/>
                <a:chExt cx="1156" cy="657"/>
              </a:xfrm>
            </p:grpSpPr>
            <p:sp>
              <p:nvSpPr>
                <p:cNvPr id="49879" name="Line 19937"/>
                <p:cNvSpPr>
                  <a:spLocks noChangeShapeType="1"/>
                </p:cNvSpPr>
                <p:nvPr/>
              </p:nvSpPr>
              <p:spPr bwMode="auto">
                <a:xfrm flipH="1" flipV="1">
                  <a:off x="3396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0" name="Line 19938"/>
                <p:cNvSpPr>
                  <a:spLocks noChangeShapeType="1"/>
                </p:cNvSpPr>
                <p:nvPr/>
              </p:nvSpPr>
              <p:spPr bwMode="auto">
                <a:xfrm flipH="1">
                  <a:off x="3396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1" name="Line 19939"/>
                <p:cNvSpPr>
                  <a:spLocks noChangeShapeType="1"/>
                </p:cNvSpPr>
                <p:nvPr/>
              </p:nvSpPr>
              <p:spPr bwMode="auto">
                <a:xfrm flipH="1" flipV="1">
                  <a:off x="327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2" name="Line 19940"/>
                <p:cNvSpPr>
                  <a:spLocks noChangeShapeType="1"/>
                </p:cNvSpPr>
                <p:nvPr/>
              </p:nvSpPr>
              <p:spPr bwMode="auto">
                <a:xfrm flipH="1">
                  <a:off x="3273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3" name="Line 19941"/>
                <p:cNvSpPr>
                  <a:spLocks noChangeShapeType="1"/>
                </p:cNvSpPr>
                <p:nvPr/>
              </p:nvSpPr>
              <p:spPr bwMode="auto">
                <a:xfrm flipH="1" flipV="1">
                  <a:off x="314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4" name="Line 19942"/>
                <p:cNvSpPr>
                  <a:spLocks noChangeShapeType="1"/>
                </p:cNvSpPr>
                <p:nvPr/>
              </p:nvSpPr>
              <p:spPr bwMode="auto">
                <a:xfrm flipH="1">
                  <a:off x="3143" y="189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5" name="Line 19943"/>
                <p:cNvSpPr>
                  <a:spLocks noChangeShapeType="1"/>
                </p:cNvSpPr>
                <p:nvPr/>
              </p:nvSpPr>
              <p:spPr bwMode="auto">
                <a:xfrm flipH="1" flipV="1">
                  <a:off x="322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6" name="Line 19944"/>
                <p:cNvSpPr>
                  <a:spLocks noChangeShapeType="1"/>
                </p:cNvSpPr>
                <p:nvPr/>
              </p:nvSpPr>
              <p:spPr bwMode="auto">
                <a:xfrm flipH="1">
                  <a:off x="322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7" name="Line 19945"/>
                <p:cNvSpPr>
                  <a:spLocks noChangeShapeType="1"/>
                </p:cNvSpPr>
                <p:nvPr/>
              </p:nvSpPr>
              <p:spPr bwMode="auto">
                <a:xfrm flipH="1" flipV="1">
                  <a:off x="2534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8" name="Line 19946"/>
                <p:cNvSpPr>
                  <a:spLocks noChangeShapeType="1"/>
                </p:cNvSpPr>
                <p:nvPr/>
              </p:nvSpPr>
              <p:spPr bwMode="auto">
                <a:xfrm flipH="1">
                  <a:off x="2534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89" name="Line 19947"/>
                <p:cNvSpPr>
                  <a:spLocks noChangeShapeType="1"/>
                </p:cNvSpPr>
                <p:nvPr/>
              </p:nvSpPr>
              <p:spPr bwMode="auto">
                <a:xfrm flipH="1" flipV="1">
                  <a:off x="3033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0" name="Line 19948"/>
                <p:cNvSpPr>
                  <a:spLocks noChangeShapeType="1"/>
                </p:cNvSpPr>
                <p:nvPr/>
              </p:nvSpPr>
              <p:spPr bwMode="auto">
                <a:xfrm flipH="1">
                  <a:off x="3033" y="1638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1" name="Line 19949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2" name="Line 19950"/>
                <p:cNvSpPr>
                  <a:spLocks noChangeShapeType="1"/>
                </p:cNvSpPr>
                <p:nvPr/>
              </p:nvSpPr>
              <p:spPr bwMode="auto">
                <a:xfrm flipH="1">
                  <a:off x="2985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3" name="Line 19951"/>
                <p:cNvSpPr>
                  <a:spLocks noChangeShapeType="1"/>
                </p:cNvSpPr>
                <p:nvPr/>
              </p:nvSpPr>
              <p:spPr bwMode="auto">
                <a:xfrm flipH="1" flipV="1">
                  <a:off x="2814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4" name="Line 19952"/>
                <p:cNvSpPr>
                  <a:spLocks noChangeShapeType="1"/>
                </p:cNvSpPr>
                <p:nvPr/>
              </p:nvSpPr>
              <p:spPr bwMode="auto">
                <a:xfrm flipH="1">
                  <a:off x="2814" y="197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5" name="Line 19953"/>
                <p:cNvSpPr>
                  <a:spLocks noChangeShapeType="1"/>
                </p:cNvSpPr>
                <p:nvPr/>
              </p:nvSpPr>
              <p:spPr bwMode="auto">
                <a:xfrm flipH="1" flipV="1">
                  <a:off x="3204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6" name="Line 19954"/>
                <p:cNvSpPr>
                  <a:spLocks noChangeShapeType="1"/>
                </p:cNvSpPr>
                <p:nvPr/>
              </p:nvSpPr>
              <p:spPr bwMode="auto">
                <a:xfrm flipH="1">
                  <a:off x="3204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7" name="Line 19955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8" name="Line 19956"/>
                <p:cNvSpPr>
                  <a:spLocks noChangeShapeType="1"/>
                </p:cNvSpPr>
                <p:nvPr/>
              </p:nvSpPr>
              <p:spPr bwMode="auto">
                <a:xfrm flipH="1">
                  <a:off x="2589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99" name="Line 19957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0" name="Line 19958"/>
                <p:cNvSpPr>
                  <a:spLocks noChangeShapeType="1"/>
                </p:cNvSpPr>
                <p:nvPr/>
              </p:nvSpPr>
              <p:spPr bwMode="auto">
                <a:xfrm flipH="1">
                  <a:off x="2821" y="192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1" name="Line 19959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2" name="Line 19960"/>
                <p:cNvSpPr>
                  <a:spLocks noChangeShapeType="1"/>
                </p:cNvSpPr>
                <p:nvPr/>
              </p:nvSpPr>
              <p:spPr bwMode="auto">
                <a:xfrm flipH="1">
                  <a:off x="2678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3" name="Line 199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4" name="Line 19962"/>
                <p:cNvSpPr>
                  <a:spLocks noChangeShapeType="1"/>
                </p:cNvSpPr>
                <p:nvPr/>
              </p:nvSpPr>
              <p:spPr bwMode="auto">
                <a:xfrm flipH="1">
                  <a:off x="3013" y="196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5" name="Line 19963"/>
                <p:cNvSpPr>
                  <a:spLocks noChangeShapeType="1"/>
                </p:cNvSpPr>
                <p:nvPr/>
              </p:nvSpPr>
              <p:spPr bwMode="auto">
                <a:xfrm flipH="1" flipV="1">
                  <a:off x="297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6" name="Line 19964"/>
                <p:cNvSpPr>
                  <a:spLocks noChangeShapeType="1"/>
                </p:cNvSpPr>
                <p:nvPr/>
              </p:nvSpPr>
              <p:spPr bwMode="auto">
                <a:xfrm flipH="1">
                  <a:off x="2972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7" name="Line 19965"/>
                <p:cNvSpPr>
                  <a:spLocks noChangeShapeType="1"/>
                </p:cNvSpPr>
                <p:nvPr/>
              </p:nvSpPr>
              <p:spPr bwMode="auto">
                <a:xfrm flipH="1" flipV="1">
                  <a:off x="306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8" name="Line 19966"/>
                <p:cNvSpPr>
                  <a:spLocks noChangeShapeType="1"/>
                </p:cNvSpPr>
                <p:nvPr/>
              </p:nvSpPr>
              <p:spPr bwMode="auto">
                <a:xfrm flipH="1">
                  <a:off x="3061" y="1638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09" name="Line 19967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0" name="Line 19968"/>
                <p:cNvSpPr>
                  <a:spLocks noChangeShapeType="1"/>
                </p:cNvSpPr>
                <p:nvPr/>
              </p:nvSpPr>
              <p:spPr bwMode="auto">
                <a:xfrm flipH="1">
                  <a:off x="3197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1" name="Line 19969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2" name="Line 19970"/>
                <p:cNvSpPr>
                  <a:spLocks noChangeShapeType="1"/>
                </p:cNvSpPr>
                <p:nvPr/>
              </p:nvSpPr>
              <p:spPr bwMode="auto">
                <a:xfrm flipH="1">
                  <a:off x="2883" y="178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3" name="Line 19971"/>
                <p:cNvSpPr>
                  <a:spLocks noChangeShapeType="1"/>
                </p:cNvSpPr>
                <p:nvPr/>
              </p:nvSpPr>
              <p:spPr bwMode="auto">
                <a:xfrm flipH="1" flipV="1">
                  <a:off x="2746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4" name="Line 19972"/>
                <p:cNvSpPr>
                  <a:spLocks noChangeShapeType="1"/>
                </p:cNvSpPr>
                <p:nvPr/>
              </p:nvSpPr>
              <p:spPr bwMode="auto">
                <a:xfrm flipH="1">
                  <a:off x="2746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5" name="Line 19973"/>
                <p:cNvSpPr>
                  <a:spLocks noChangeShapeType="1"/>
                </p:cNvSpPr>
                <p:nvPr/>
              </p:nvSpPr>
              <p:spPr bwMode="auto">
                <a:xfrm flipH="1" flipV="1">
                  <a:off x="323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6" name="Line 19974"/>
                <p:cNvSpPr>
                  <a:spLocks noChangeShapeType="1"/>
                </p:cNvSpPr>
                <p:nvPr/>
              </p:nvSpPr>
              <p:spPr bwMode="auto">
                <a:xfrm flipH="1">
                  <a:off x="3232" y="181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7" name="Line 19975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8" name="Line 19976"/>
                <p:cNvSpPr>
                  <a:spLocks noChangeShapeType="1"/>
                </p:cNvSpPr>
                <p:nvPr/>
              </p:nvSpPr>
              <p:spPr bwMode="auto">
                <a:xfrm flipH="1">
                  <a:off x="2842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19" name="Line 19977"/>
                <p:cNvSpPr>
                  <a:spLocks noChangeShapeType="1"/>
                </p:cNvSpPr>
                <p:nvPr/>
              </p:nvSpPr>
              <p:spPr bwMode="auto">
                <a:xfrm flipH="1" flipV="1">
                  <a:off x="338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0" name="Line 19978"/>
                <p:cNvSpPr>
                  <a:spLocks noChangeShapeType="1"/>
                </p:cNvSpPr>
                <p:nvPr/>
              </p:nvSpPr>
              <p:spPr bwMode="auto">
                <a:xfrm flipH="1">
                  <a:off x="3389" y="171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1" name="Line 19979"/>
                <p:cNvSpPr>
                  <a:spLocks noChangeShapeType="1"/>
                </p:cNvSpPr>
                <p:nvPr/>
              </p:nvSpPr>
              <p:spPr bwMode="auto">
                <a:xfrm flipH="1" flipV="1">
                  <a:off x="2486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2" name="Line 19980"/>
                <p:cNvSpPr>
                  <a:spLocks noChangeShapeType="1"/>
                </p:cNvSpPr>
                <p:nvPr/>
              </p:nvSpPr>
              <p:spPr bwMode="auto">
                <a:xfrm flipH="1">
                  <a:off x="2486" y="158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3" name="Line 19981"/>
                <p:cNvSpPr>
                  <a:spLocks noChangeShapeType="1"/>
                </p:cNvSpPr>
                <p:nvPr/>
              </p:nvSpPr>
              <p:spPr bwMode="auto">
                <a:xfrm flipH="1" flipV="1">
                  <a:off x="309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4" name="Line 19982"/>
                <p:cNvSpPr>
                  <a:spLocks noChangeShapeType="1"/>
                </p:cNvSpPr>
                <p:nvPr/>
              </p:nvSpPr>
              <p:spPr bwMode="auto">
                <a:xfrm flipH="1">
                  <a:off x="3095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5" name="Line 19983"/>
                <p:cNvSpPr>
                  <a:spLocks noChangeShapeType="1"/>
                </p:cNvSpPr>
                <p:nvPr/>
              </p:nvSpPr>
              <p:spPr bwMode="auto">
                <a:xfrm flipH="1" flipV="1">
                  <a:off x="340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6" name="Line 19984"/>
                <p:cNvSpPr>
                  <a:spLocks noChangeShapeType="1"/>
                </p:cNvSpPr>
                <p:nvPr/>
              </p:nvSpPr>
              <p:spPr bwMode="auto">
                <a:xfrm flipH="1">
                  <a:off x="3403" y="173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7" name="Line 19985"/>
                <p:cNvSpPr>
                  <a:spLocks noChangeShapeType="1"/>
                </p:cNvSpPr>
                <p:nvPr/>
              </p:nvSpPr>
              <p:spPr bwMode="auto">
                <a:xfrm flipH="1" flipV="1">
                  <a:off x="252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8" name="Line 19986"/>
                <p:cNvSpPr>
                  <a:spLocks noChangeShapeType="1"/>
                </p:cNvSpPr>
                <p:nvPr/>
              </p:nvSpPr>
              <p:spPr bwMode="auto">
                <a:xfrm flipH="1">
                  <a:off x="2527" y="193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29" name="Line 1998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0" name="Line 19988"/>
                <p:cNvSpPr>
                  <a:spLocks noChangeShapeType="1"/>
                </p:cNvSpPr>
                <p:nvPr/>
              </p:nvSpPr>
              <p:spPr bwMode="auto">
                <a:xfrm flipH="1">
                  <a:off x="2896" y="2124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1" name="Line 19989"/>
                <p:cNvSpPr>
                  <a:spLocks noChangeShapeType="1"/>
                </p:cNvSpPr>
                <p:nvPr/>
              </p:nvSpPr>
              <p:spPr bwMode="auto">
                <a:xfrm flipH="1" flipV="1">
                  <a:off x="238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2" name="Line 19990"/>
                <p:cNvSpPr>
                  <a:spLocks noChangeShapeType="1"/>
                </p:cNvSpPr>
                <p:nvPr/>
              </p:nvSpPr>
              <p:spPr bwMode="auto">
                <a:xfrm flipH="1">
                  <a:off x="2383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3" name="Line 19991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4" name="Line 19992"/>
                <p:cNvSpPr>
                  <a:spLocks noChangeShapeType="1"/>
                </p:cNvSpPr>
                <p:nvPr/>
              </p:nvSpPr>
              <p:spPr bwMode="auto">
                <a:xfrm flipH="1">
                  <a:off x="2931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5" name="Line 19993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6" name="Line 19994"/>
                <p:cNvSpPr>
                  <a:spLocks noChangeShapeType="1"/>
                </p:cNvSpPr>
                <p:nvPr/>
              </p:nvSpPr>
              <p:spPr bwMode="auto">
                <a:xfrm flipH="1">
                  <a:off x="2725" y="176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7" name="Line 19995"/>
                <p:cNvSpPr>
                  <a:spLocks noChangeShapeType="1"/>
                </p:cNvSpPr>
                <p:nvPr/>
              </p:nvSpPr>
              <p:spPr bwMode="auto">
                <a:xfrm flipH="1" flipV="1">
                  <a:off x="2609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8" name="Line 19996"/>
                <p:cNvSpPr>
                  <a:spLocks noChangeShapeType="1"/>
                </p:cNvSpPr>
                <p:nvPr/>
              </p:nvSpPr>
              <p:spPr bwMode="auto">
                <a:xfrm flipH="1">
                  <a:off x="2609" y="174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39" name="Line 19997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0" name="Line 19998"/>
                <p:cNvSpPr>
                  <a:spLocks noChangeShapeType="1"/>
                </p:cNvSpPr>
                <p:nvPr/>
              </p:nvSpPr>
              <p:spPr bwMode="auto">
                <a:xfrm flipH="1">
                  <a:off x="2842" y="175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1" name="Line 19999"/>
                <p:cNvSpPr>
                  <a:spLocks noChangeShapeType="1"/>
                </p:cNvSpPr>
                <p:nvPr/>
              </p:nvSpPr>
              <p:spPr bwMode="auto">
                <a:xfrm flipH="1" flipV="1">
                  <a:off x="2903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2" name="Line 20000"/>
                <p:cNvSpPr>
                  <a:spLocks noChangeShapeType="1"/>
                </p:cNvSpPr>
                <p:nvPr/>
              </p:nvSpPr>
              <p:spPr bwMode="auto">
                <a:xfrm flipH="1">
                  <a:off x="2903" y="152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3" name="Line 20001"/>
                <p:cNvSpPr>
                  <a:spLocks noChangeShapeType="1"/>
                </p:cNvSpPr>
                <p:nvPr/>
              </p:nvSpPr>
              <p:spPr bwMode="auto">
                <a:xfrm flipH="1" flipV="1">
                  <a:off x="250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4" name="Line 20002"/>
                <p:cNvSpPr>
                  <a:spLocks noChangeShapeType="1"/>
                </p:cNvSpPr>
                <p:nvPr/>
              </p:nvSpPr>
              <p:spPr bwMode="auto">
                <a:xfrm flipH="1">
                  <a:off x="2500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5" name="Line 20003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6" name="Line 20004"/>
                <p:cNvSpPr>
                  <a:spLocks noChangeShapeType="1"/>
                </p:cNvSpPr>
                <p:nvPr/>
              </p:nvSpPr>
              <p:spPr bwMode="auto">
                <a:xfrm flipH="1">
                  <a:off x="2678" y="176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7" name="Line 20005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8" name="Line 20006"/>
                <p:cNvSpPr>
                  <a:spLocks noChangeShapeType="1"/>
                </p:cNvSpPr>
                <p:nvPr/>
              </p:nvSpPr>
              <p:spPr bwMode="auto">
                <a:xfrm flipH="1">
                  <a:off x="2671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49" name="Line 20007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0" name="Line 20008"/>
                <p:cNvSpPr>
                  <a:spLocks noChangeShapeType="1"/>
                </p:cNvSpPr>
                <p:nvPr/>
              </p:nvSpPr>
              <p:spPr bwMode="auto">
                <a:xfrm flipH="1">
                  <a:off x="2705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1" name="Line 20009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2" name="Line 20010"/>
                <p:cNvSpPr>
                  <a:spLocks noChangeShapeType="1"/>
                </p:cNvSpPr>
                <p:nvPr/>
              </p:nvSpPr>
              <p:spPr bwMode="auto">
                <a:xfrm flipH="1">
                  <a:off x="2951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3" name="Line 20011"/>
                <p:cNvSpPr>
                  <a:spLocks noChangeShapeType="1"/>
                </p:cNvSpPr>
                <p:nvPr/>
              </p:nvSpPr>
              <p:spPr bwMode="auto">
                <a:xfrm flipH="1" flipV="1">
                  <a:off x="284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4" name="Line 20012"/>
                <p:cNvSpPr>
                  <a:spLocks noChangeShapeType="1"/>
                </p:cNvSpPr>
                <p:nvPr/>
              </p:nvSpPr>
              <p:spPr bwMode="auto">
                <a:xfrm flipH="1">
                  <a:off x="2842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5" name="Line 20013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6" name="Line 20014"/>
                <p:cNvSpPr>
                  <a:spLocks noChangeShapeType="1"/>
                </p:cNvSpPr>
                <p:nvPr/>
              </p:nvSpPr>
              <p:spPr bwMode="auto">
                <a:xfrm flipH="1">
                  <a:off x="2835" y="174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7" name="Line 20015"/>
                <p:cNvSpPr>
                  <a:spLocks noChangeShapeType="1"/>
                </p:cNvSpPr>
                <p:nvPr/>
              </p:nvSpPr>
              <p:spPr bwMode="auto">
                <a:xfrm flipH="1" flipV="1">
                  <a:off x="2561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8" name="Line 20016"/>
                <p:cNvSpPr>
                  <a:spLocks noChangeShapeType="1"/>
                </p:cNvSpPr>
                <p:nvPr/>
              </p:nvSpPr>
              <p:spPr bwMode="auto">
                <a:xfrm flipH="1">
                  <a:off x="2561" y="208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59" name="Line 20017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0" name="Line 20018"/>
                <p:cNvSpPr>
                  <a:spLocks noChangeShapeType="1"/>
                </p:cNvSpPr>
                <p:nvPr/>
              </p:nvSpPr>
              <p:spPr bwMode="auto">
                <a:xfrm flipH="1">
                  <a:off x="2931" y="152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1" name="Line 20019"/>
                <p:cNvSpPr>
                  <a:spLocks noChangeShapeType="1"/>
                </p:cNvSpPr>
                <p:nvPr/>
              </p:nvSpPr>
              <p:spPr bwMode="auto">
                <a:xfrm flipH="1" flipV="1">
                  <a:off x="3245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2" name="Line 20020"/>
                <p:cNvSpPr>
                  <a:spLocks noChangeShapeType="1"/>
                </p:cNvSpPr>
                <p:nvPr/>
              </p:nvSpPr>
              <p:spPr bwMode="auto">
                <a:xfrm flipH="1">
                  <a:off x="3245" y="204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3" name="Line 20021"/>
                <p:cNvSpPr>
                  <a:spLocks noChangeShapeType="1"/>
                </p:cNvSpPr>
                <p:nvPr/>
              </p:nvSpPr>
              <p:spPr bwMode="auto">
                <a:xfrm flipH="1" flipV="1">
                  <a:off x="2951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4" name="Line 20022"/>
                <p:cNvSpPr>
                  <a:spLocks noChangeShapeType="1"/>
                </p:cNvSpPr>
                <p:nvPr/>
              </p:nvSpPr>
              <p:spPr bwMode="auto">
                <a:xfrm flipH="1">
                  <a:off x="2951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5" name="Line 20023"/>
                <p:cNvSpPr>
                  <a:spLocks noChangeShapeType="1"/>
                </p:cNvSpPr>
                <p:nvPr/>
              </p:nvSpPr>
              <p:spPr bwMode="auto">
                <a:xfrm flipH="1" flipV="1">
                  <a:off x="351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6" name="Line 20024"/>
                <p:cNvSpPr>
                  <a:spLocks noChangeShapeType="1"/>
                </p:cNvSpPr>
                <p:nvPr/>
              </p:nvSpPr>
              <p:spPr bwMode="auto">
                <a:xfrm flipH="1">
                  <a:off x="3512" y="1830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7" name="Line 20025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8" name="Line 20026"/>
                <p:cNvSpPr>
                  <a:spLocks noChangeShapeType="1"/>
                </p:cNvSpPr>
                <p:nvPr/>
              </p:nvSpPr>
              <p:spPr bwMode="auto">
                <a:xfrm flipH="1">
                  <a:off x="2520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69" name="Line 20027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0" name="Line 20028"/>
                <p:cNvSpPr>
                  <a:spLocks noChangeShapeType="1"/>
                </p:cNvSpPr>
                <p:nvPr/>
              </p:nvSpPr>
              <p:spPr bwMode="auto">
                <a:xfrm flipH="1">
                  <a:off x="2910" y="190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1" name="Line 20029"/>
                <p:cNvSpPr>
                  <a:spLocks noChangeShapeType="1"/>
                </p:cNvSpPr>
                <p:nvPr/>
              </p:nvSpPr>
              <p:spPr bwMode="auto">
                <a:xfrm flipH="1" flipV="1">
                  <a:off x="3108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2" name="Line 20030"/>
                <p:cNvSpPr>
                  <a:spLocks noChangeShapeType="1"/>
                </p:cNvSpPr>
                <p:nvPr/>
              </p:nvSpPr>
              <p:spPr bwMode="auto">
                <a:xfrm flipH="1">
                  <a:off x="3108" y="161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3" name="Line 20031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4" name="Line 20032"/>
                <p:cNvSpPr>
                  <a:spLocks noChangeShapeType="1"/>
                </p:cNvSpPr>
                <p:nvPr/>
              </p:nvSpPr>
              <p:spPr bwMode="auto">
                <a:xfrm flipH="1">
                  <a:off x="2890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5" name="Line 2003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6" name="Line 20034"/>
                <p:cNvSpPr>
                  <a:spLocks noChangeShapeType="1"/>
                </p:cNvSpPr>
                <p:nvPr/>
              </p:nvSpPr>
              <p:spPr bwMode="auto">
                <a:xfrm flipH="1">
                  <a:off x="3088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7" name="Line 20035"/>
                <p:cNvSpPr>
                  <a:spLocks noChangeShapeType="1"/>
                </p:cNvSpPr>
                <p:nvPr/>
              </p:nvSpPr>
              <p:spPr bwMode="auto">
                <a:xfrm flipH="1" flipV="1">
                  <a:off x="2554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8" name="Line 20036"/>
                <p:cNvSpPr>
                  <a:spLocks noChangeShapeType="1"/>
                </p:cNvSpPr>
                <p:nvPr/>
              </p:nvSpPr>
              <p:spPr bwMode="auto">
                <a:xfrm flipH="1">
                  <a:off x="2554" y="1816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79" name="Line 20037"/>
                <p:cNvSpPr>
                  <a:spLocks noChangeShapeType="1"/>
                </p:cNvSpPr>
                <p:nvPr/>
              </p:nvSpPr>
              <p:spPr bwMode="auto">
                <a:xfrm flipH="1" flipV="1">
                  <a:off x="239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0" name="Line 20038"/>
                <p:cNvSpPr>
                  <a:spLocks noChangeShapeType="1"/>
                </p:cNvSpPr>
                <p:nvPr/>
              </p:nvSpPr>
              <p:spPr bwMode="auto">
                <a:xfrm flipH="1">
                  <a:off x="2397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1" name="Line 20039"/>
                <p:cNvSpPr>
                  <a:spLocks noChangeShapeType="1"/>
                </p:cNvSpPr>
                <p:nvPr/>
              </p:nvSpPr>
              <p:spPr bwMode="auto">
                <a:xfrm flipH="1" flipV="1">
                  <a:off x="252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2" name="Line 20040"/>
                <p:cNvSpPr>
                  <a:spLocks noChangeShapeType="1"/>
                </p:cNvSpPr>
                <p:nvPr/>
              </p:nvSpPr>
              <p:spPr bwMode="auto">
                <a:xfrm flipH="1">
                  <a:off x="2520" y="1809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3" name="Line 20041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4" name="Line 20042"/>
                <p:cNvSpPr>
                  <a:spLocks noChangeShapeType="1"/>
                </p:cNvSpPr>
                <p:nvPr/>
              </p:nvSpPr>
              <p:spPr bwMode="auto">
                <a:xfrm flipH="1">
                  <a:off x="2978" y="1645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5" name="Line 20043"/>
                <p:cNvSpPr>
                  <a:spLocks noChangeShapeType="1"/>
                </p:cNvSpPr>
                <p:nvPr/>
              </p:nvSpPr>
              <p:spPr bwMode="auto">
                <a:xfrm flipH="1" flipV="1">
                  <a:off x="3081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6" name="Line 20044"/>
                <p:cNvSpPr>
                  <a:spLocks noChangeShapeType="1"/>
                </p:cNvSpPr>
                <p:nvPr/>
              </p:nvSpPr>
              <p:spPr bwMode="auto">
                <a:xfrm flipH="1">
                  <a:off x="3081" y="202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7" name="Line 20045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8" name="Line 20046"/>
                <p:cNvSpPr>
                  <a:spLocks noChangeShapeType="1"/>
                </p:cNvSpPr>
                <p:nvPr/>
              </p:nvSpPr>
              <p:spPr bwMode="auto">
                <a:xfrm flipH="1">
                  <a:off x="2890" y="1631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89" name="Line 20047"/>
                <p:cNvSpPr>
                  <a:spLocks noChangeShapeType="1"/>
                </p:cNvSpPr>
                <p:nvPr/>
              </p:nvSpPr>
              <p:spPr bwMode="auto">
                <a:xfrm flipH="1" flipV="1">
                  <a:off x="267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0" name="Line 20048"/>
                <p:cNvSpPr>
                  <a:spLocks noChangeShapeType="1"/>
                </p:cNvSpPr>
                <p:nvPr/>
              </p:nvSpPr>
              <p:spPr bwMode="auto">
                <a:xfrm flipH="1">
                  <a:off x="2671" y="186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1" name="Line 20049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2" name="Line 20050"/>
                <p:cNvSpPr>
                  <a:spLocks noChangeShapeType="1"/>
                </p:cNvSpPr>
                <p:nvPr/>
              </p:nvSpPr>
              <p:spPr bwMode="auto">
                <a:xfrm flipH="1">
                  <a:off x="2985" y="1850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3" name="Line 20051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4" name="Line 20052"/>
                <p:cNvSpPr>
                  <a:spLocks noChangeShapeType="1"/>
                </p:cNvSpPr>
                <p:nvPr/>
              </p:nvSpPr>
              <p:spPr bwMode="auto">
                <a:xfrm flipH="1">
                  <a:off x="2712" y="1556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5" name="Line 20053"/>
                <p:cNvSpPr>
                  <a:spLocks noChangeShapeType="1"/>
                </p:cNvSpPr>
                <p:nvPr/>
              </p:nvSpPr>
              <p:spPr bwMode="auto">
                <a:xfrm flipH="1" flipV="1">
                  <a:off x="298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6" name="Line 20054"/>
                <p:cNvSpPr>
                  <a:spLocks noChangeShapeType="1"/>
                </p:cNvSpPr>
                <p:nvPr/>
              </p:nvSpPr>
              <p:spPr bwMode="auto">
                <a:xfrm flipH="1">
                  <a:off x="2985" y="196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7" name="Line 20055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8" name="Line 20056"/>
                <p:cNvSpPr>
                  <a:spLocks noChangeShapeType="1"/>
                </p:cNvSpPr>
                <p:nvPr/>
              </p:nvSpPr>
              <p:spPr bwMode="auto">
                <a:xfrm flipH="1">
                  <a:off x="2835" y="1912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999" name="Line 20057"/>
                <p:cNvSpPr>
                  <a:spLocks noChangeShapeType="1"/>
                </p:cNvSpPr>
                <p:nvPr/>
              </p:nvSpPr>
              <p:spPr bwMode="auto">
                <a:xfrm flipH="1" flipV="1">
                  <a:off x="3102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0" name="Line 20058"/>
                <p:cNvSpPr>
                  <a:spLocks noChangeShapeType="1"/>
                </p:cNvSpPr>
                <p:nvPr/>
              </p:nvSpPr>
              <p:spPr bwMode="auto">
                <a:xfrm flipH="1">
                  <a:off x="3102" y="2056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1" name="Line 20059"/>
                <p:cNvSpPr>
                  <a:spLocks noChangeShapeType="1"/>
                </p:cNvSpPr>
                <p:nvPr/>
              </p:nvSpPr>
              <p:spPr bwMode="auto">
                <a:xfrm flipH="1" flipV="1">
                  <a:off x="2479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2" name="Line 20060"/>
                <p:cNvSpPr>
                  <a:spLocks noChangeShapeType="1"/>
                </p:cNvSpPr>
                <p:nvPr/>
              </p:nvSpPr>
              <p:spPr bwMode="auto">
                <a:xfrm flipH="1">
                  <a:off x="2479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3" name="Line 20061"/>
                <p:cNvSpPr>
                  <a:spLocks noChangeShapeType="1"/>
                </p:cNvSpPr>
                <p:nvPr/>
              </p:nvSpPr>
              <p:spPr bwMode="auto">
                <a:xfrm flipH="1" flipV="1">
                  <a:off x="304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4" name="Line 20062"/>
                <p:cNvSpPr>
                  <a:spLocks noChangeShapeType="1"/>
                </p:cNvSpPr>
                <p:nvPr/>
              </p:nvSpPr>
              <p:spPr bwMode="auto">
                <a:xfrm flipH="1">
                  <a:off x="3040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5" name="Line 20063"/>
                <p:cNvSpPr>
                  <a:spLocks noChangeShapeType="1"/>
                </p:cNvSpPr>
                <p:nvPr/>
              </p:nvSpPr>
              <p:spPr bwMode="auto">
                <a:xfrm flipH="1" flipV="1">
                  <a:off x="2766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6" name="Line 20064"/>
                <p:cNvSpPr>
                  <a:spLocks noChangeShapeType="1"/>
                </p:cNvSpPr>
                <p:nvPr/>
              </p:nvSpPr>
              <p:spPr bwMode="auto">
                <a:xfrm flipH="1">
                  <a:off x="2766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7" name="Line 20065"/>
                <p:cNvSpPr>
                  <a:spLocks noChangeShapeType="1"/>
                </p:cNvSpPr>
                <p:nvPr/>
              </p:nvSpPr>
              <p:spPr bwMode="auto">
                <a:xfrm flipH="1" flipV="1">
                  <a:off x="2862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8" name="Line 20066"/>
                <p:cNvSpPr>
                  <a:spLocks noChangeShapeType="1"/>
                </p:cNvSpPr>
                <p:nvPr/>
              </p:nvSpPr>
              <p:spPr bwMode="auto">
                <a:xfrm flipH="1">
                  <a:off x="2862" y="179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09" name="Line 20067"/>
                <p:cNvSpPr>
                  <a:spLocks noChangeShapeType="1"/>
                </p:cNvSpPr>
                <p:nvPr/>
              </p:nvSpPr>
              <p:spPr bwMode="auto">
                <a:xfrm flipH="1" flipV="1">
                  <a:off x="2835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0" name="Line 20068"/>
                <p:cNvSpPr>
                  <a:spLocks noChangeShapeType="1"/>
                </p:cNvSpPr>
                <p:nvPr/>
              </p:nvSpPr>
              <p:spPr bwMode="auto">
                <a:xfrm flipH="1">
                  <a:off x="2835" y="167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1" name="Line 2006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8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2" name="Line 20070"/>
                <p:cNvSpPr>
                  <a:spLocks noChangeShapeType="1"/>
                </p:cNvSpPr>
                <p:nvPr/>
              </p:nvSpPr>
              <p:spPr bwMode="auto">
                <a:xfrm flipH="1">
                  <a:off x="2828" y="2062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3" name="Line 20071"/>
                <p:cNvSpPr>
                  <a:spLocks noChangeShapeType="1"/>
                </p:cNvSpPr>
                <p:nvPr/>
              </p:nvSpPr>
              <p:spPr bwMode="auto">
                <a:xfrm flipH="1" flipV="1">
                  <a:off x="2589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4" name="Line 20072"/>
                <p:cNvSpPr>
                  <a:spLocks noChangeShapeType="1"/>
                </p:cNvSpPr>
                <p:nvPr/>
              </p:nvSpPr>
              <p:spPr bwMode="auto">
                <a:xfrm flipH="1">
                  <a:off x="2589" y="161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5" name="Line 20073"/>
                <p:cNvSpPr>
                  <a:spLocks noChangeShapeType="1"/>
                </p:cNvSpPr>
                <p:nvPr/>
              </p:nvSpPr>
              <p:spPr bwMode="auto">
                <a:xfrm flipH="1" flipV="1">
                  <a:off x="2910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6" name="Line 20074"/>
                <p:cNvSpPr>
                  <a:spLocks noChangeShapeType="1"/>
                </p:cNvSpPr>
                <p:nvPr/>
              </p:nvSpPr>
              <p:spPr bwMode="auto">
                <a:xfrm flipH="1">
                  <a:off x="2910" y="185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7" name="Line 20075"/>
                <p:cNvSpPr>
                  <a:spLocks noChangeShapeType="1"/>
                </p:cNvSpPr>
                <p:nvPr/>
              </p:nvSpPr>
              <p:spPr bwMode="auto">
                <a:xfrm flipH="1" flipV="1">
                  <a:off x="291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8" name="Line 20076"/>
                <p:cNvSpPr>
                  <a:spLocks noChangeShapeType="1"/>
                </p:cNvSpPr>
                <p:nvPr/>
              </p:nvSpPr>
              <p:spPr bwMode="auto">
                <a:xfrm flipH="1">
                  <a:off x="2917" y="184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19" name="Line 2007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6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0" name="Line 20078"/>
                <p:cNvSpPr>
                  <a:spLocks noChangeShapeType="1"/>
                </p:cNvSpPr>
                <p:nvPr/>
              </p:nvSpPr>
              <p:spPr bwMode="auto">
                <a:xfrm flipH="1">
                  <a:off x="2896" y="175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1" name="Line 20079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2" name="Line 20080"/>
                <p:cNvSpPr>
                  <a:spLocks noChangeShapeType="1"/>
                </p:cNvSpPr>
                <p:nvPr/>
              </p:nvSpPr>
              <p:spPr bwMode="auto">
                <a:xfrm flipH="1">
                  <a:off x="2719" y="164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3" name="Line 20081"/>
                <p:cNvSpPr>
                  <a:spLocks noChangeShapeType="1"/>
                </p:cNvSpPr>
                <p:nvPr/>
              </p:nvSpPr>
              <p:spPr bwMode="auto">
                <a:xfrm flipH="1" flipV="1">
                  <a:off x="2719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4" name="Line 20082"/>
                <p:cNvSpPr>
                  <a:spLocks noChangeShapeType="1"/>
                </p:cNvSpPr>
                <p:nvPr/>
              </p:nvSpPr>
              <p:spPr bwMode="auto">
                <a:xfrm flipH="1">
                  <a:off x="2719" y="178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5" name="Line 20083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6" name="Line 20084"/>
                <p:cNvSpPr>
                  <a:spLocks noChangeShapeType="1"/>
                </p:cNvSpPr>
                <p:nvPr/>
              </p:nvSpPr>
              <p:spPr bwMode="auto">
                <a:xfrm flipH="1">
                  <a:off x="2705" y="1850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7" name="Line 20085"/>
                <p:cNvSpPr>
                  <a:spLocks noChangeShapeType="1"/>
                </p:cNvSpPr>
                <p:nvPr/>
              </p:nvSpPr>
              <p:spPr bwMode="auto">
                <a:xfrm flipH="1" flipV="1">
                  <a:off x="312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8" name="Line 20086"/>
                <p:cNvSpPr>
                  <a:spLocks noChangeShapeType="1"/>
                </p:cNvSpPr>
                <p:nvPr/>
              </p:nvSpPr>
              <p:spPr bwMode="auto">
                <a:xfrm flipH="1">
                  <a:off x="3122" y="1919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29" name="Line 20087"/>
                <p:cNvSpPr>
                  <a:spLocks noChangeShapeType="1"/>
                </p:cNvSpPr>
                <p:nvPr/>
              </p:nvSpPr>
              <p:spPr bwMode="auto">
                <a:xfrm flipH="1" flipV="1">
                  <a:off x="308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0" name="Line 20088"/>
                <p:cNvSpPr>
                  <a:spLocks noChangeShapeType="1"/>
                </p:cNvSpPr>
                <p:nvPr/>
              </p:nvSpPr>
              <p:spPr bwMode="auto">
                <a:xfrm flipH="1">
                  <a:off x="308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1" name="Line 20089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2" name="Line 20090"/>
                <p:cNvSpPr>
                  <a:spLocks noChangeShapeType="1"/>
                </p:cNvSpPr>
                <p:nvPr/>
              </p:nvSpPr>
              <p:spPr bwMode="auto">
                <a:xfrm flipH="1">
                  <a:off x="2978" y="2056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3" name="Line 20091"/>
                <p:cNvSpPr>
                  <a:spLocks noChangeShapeType="1"/>
                </p:cNvSpPr>
                <p:nvPr/>
              </p:nvSpPr>
              <p:spPr bwMode="auto">
                <a:xfrm flipH="1" flipV="1">
                  <a:off x="267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4" name="Line 20092"/>
                <p:cNvSpPr>
                  <a:spLocks noChangeShapeType="1"/>
                </p:cNvSpPr>
                <p:nvPr/>
              </p:nvSpPr>
              <p:spPr bwMode="auto">
                <a:xfrm flipH="1">
                  <a:off x="2678" y="167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5" name="Line 20093"/>
                <p:cNvSpPr>
                  <a:spLocks noChangeShapeType="1"/>
                </p:cNvSpPr>
                <p:nvPr/>
              </p:nvSpPr>
              <p:spPr bwMode="auto">
                <a:xfrm flipH="1" flipV="1">
                  <a:off x="3006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6" name="Line 20094"/>
                <p:cNvSpPr>
                  <a:spLocks noChangeShapeType="1"/>
                </p:cNvSpPr>
                <p:nvPr/>
              </p:nvSpPr>
              <p:spPr bwMode="auto">
                <a:xfrm flipH="1">
                  <a:off x="3006" y="1885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7" name="Line 20095"/>
                <p:cNvSpPr>
                  <a:spLocks noChangeShapeType="1"/>
                </p:cNvSpPr>
                <p:nvPr/>
              </p:nvSpPr>
              <p:spPr bwMode="auto">
                <a:xfrm flipH="1" flipV="1">
                  <a:off x="2992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8" name="Line 20096"/>
                <p:cNvSpPr>
                  <a:spLocks noChangeShapeType="1"/>
                </p:cNvSpPr>
                <p:nvPr/>
              </p:nvSpPr>
              <p:spPr bwMode="auto">
                <a:xfrm flipH="1">
                  <a:off x="2992" y="154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39" name="Line 20097"/>
                <p:cNvSpPr>
                  <a:spLocks noChangeShapeType="1"/>
                </p:cNvSpPr>
                <p:nvPr/>
              </p:nvSpPr>
              <p:spPr bwMode="auto">
                <a:xfrm flipH="1" flipV="1">
                  <a:off x="3197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0" name="Line 20098"/>
                <p:cNvSpPr>
                  <a:spLocks noChangeShapeType="1"/>
                </p:cNvSpPr>
                <p:nvPr/>
              </p:nvSpPr>
              <p:spPr bwMode="auto">
                <a:xfrm flipH="1">
                  <a:off x="3197" y="1625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1" name="Line 20099"/>
                <p:cNvSpPr>
                  <a:spLocks noChangeShapeType="1"/>
                </p:cNvSpPr>
                <p:nvPr/>
              </p:nvSpPr>
              <p:spPr bwMode="auto">
                <a:xfrm flipH="1" flipV="1">
                  <a:off x="3307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2" name="Line 20100"/>
                <p:cNvSpPr>
                  <a:spLocks noChangeShapeType="1"/>
                </p:cNvSpPr>
                <p:nvPr/>
              </p:nvSpPr>
              <p:spPr bwMode="auto">
                <a:xfrm flipH="1">
                  <a:off x="3307" y="195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3" name="Line 20101"/>
                <p:cNvSpPr>
                  <a:spLocks noChangeShapeType="1"/>
                </p:cNvSpPr>
                <p:nvPr/>
              </p:nvSpPr>
              <p:spPr bwMode="auto">
                <a:xfrm flipH="1" flipV="1">
                  <a:off x="3074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4" name="Line 20102"/>
                <p:cNvSpPr>
                  <a:spLocks noChangeShapeType="1"/>
                </p:cNvSpPr>
                <p:nvPr/>
              </p:nvSpPr>
              <p:spPr bwMode="auto">
                <a:xfrm flipH="1">
                  <a:off x="3074" y="2151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5" name="Line 20103"/>
                <p:cNvSpPr>
                  <a:spLocks noChangeShapeType="1"/>
                </p:cNvSpPr>
                <p:nvPr/>
              </p:nvSpPr>
              <p:spPr bwMode="auto">
                <a:xfrm flipH="1" flipV="1">
                  <a:off x="350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6" name="Line 20104"/>
                <p:cNvSpPr>
                  <a:spLocks noChangeShapeType="1"/>
                </p:cNvSpPr>
                <p:nvPr/>
              </p:nvSpPr>
              <p:spPr bwMode="auto">
                <a:xfrm flipH="1">
                  <a:off x="3505" y="1837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7" name="Line 20105"/>
                <p:cNvSpPr>
                  <a:spLocks noChangeShapeType="1"/>
                </p:cNvSpPr>
                <p:nvPr/>
              </p:nvSpPr>
              <p:spPr bwMode="auto">
                <a:xfrm flipH="1" flipV="1">
                  <a:off x="270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8" name="Line 20106"/>
                <p:cNvSpPr>
                  <a:spLocks noChangeShapeType="1"/>
                </p:cNvSpPr>
                <p:nvPr/>
              </p:nvSpPr>
              <p:spPr bwMode="auto">
                <a:xfrm flipH="1">
                  <a:off x="2705" y="193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49" name="Line 20107"/>
                <p:cNvSpPr>
                  <a:spLocks noChangeShapeType="1"/>
                </p:cNvSpPr>
                <p:nvPr/>
              </p:nvSpPr>
              <p:spPr bwMode="auto">
                <a:xfrm flipH="1" flipV="1">
                  <a:off x="289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0" name="Line 20108"/>
                <p:cNvSpPr>
                  <a:spLocks noChangeShapeType="1"/>
                </p:cNvSpPr>
                <p:nvPr/>
              </p:nvSpPr>
              <p:spPr bwMode="auto">
                <a:xfrm flipH="1">
                  <a:off x="2890" y="180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1" name="Line 20109"/>
                <p:cNvSpPr>
                  <a:spLocks noChangeShapeType="1"/>
                </p:cNvSpPr>
                <p:nvPr/>
              </p:nvSpPr>
              <p:spPr bwMode="auto">
                <a:xfrm flipH="1" flipV="1">
                  <a:off x="2821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2" name="Line 20110"/>
                <p:cNvSpPr>
                  <a:spLocks noChangeShapeType="1"/>
                </p:cNvSpPr>
                <p:nvPr/>
              </p:nvSpPr>
              <p:spPr bwMode="auto">
                <a:xfrm flipH="1">
                  <a:off x="2821" y="2117"/>
                  <a:ext cx="28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3" name="Line 20111"/>
                <p:cNvSpPr>
                  <a:spLocks noChangeShapeType="1"/>
                </p:cNvSpPr>
                <p:nvPr/>
              </p:nvSpPr>
              <p:spPr bwMode="auto">
                <a:xfrm flipH="1" flipV="1">
                  <a:off x="2978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4" name="Line 20112"/>
                <p:cNvSpPr>
                  <a:spLocks noChangeShapeType="1"/>
                </p:cNvSpPr>
                <p:nvPr/>
              </p:nvSpPr>
              <p:spPr bwMode="auto">
                <a:xfrm flipH="1">
                  <a:off x="2978" y="1919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5" name="Line 20113"/>
                <p:cNvSpPr>
                  <a:spLocks noChangeShapeType="1"/>
                </p:cNvSpPr>
                <p:nvPr/>
              </p:nvSpPr>
              <p:spPr bwMode="auto">
                <a:xfrm flipH="1" flipV="1">
                  <a:off x="2937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6" name="Line 20114"/>
                <p:cNvSpPr>
                  <a:spLocks noChangeShapeType="1"/>
                </p:cNvSpPr>
                <p:nvPr/>
              </p:nvSpPr>
              <p:spPr bwMode="auto">
                <a:xfrm flipH="1">
                  <a:off x="2937" y="1803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7" name="Line 20115"/>
                <p:cNvSpPr>
                  <a:spLocks noChangeShapeType="1"/>
                </p:cNvSpPr>
                <p:nvPr/>
              </p:nvSpPr>
              <p:spPr bwMode="auto">
                <a:xfrm flipH="1" flipV="1">
                  <a:off x="2712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8" name="Line 20116"/>
                <p:cNvSpPr>
                  <a:spLocks noChangeShapeType="1"/>
                </p:cNvSpPr>
                <p:nvPr/>
              </p:nvSpPr>
              <p:spPr bwMode="auto">
                <a:xfrm flipH="1">
                  <a:off x="2712" y="1994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59" name="Line 20117"/>
                <p:cNvSpPr>
                  <a:spLocks noChangeShapeType="1"/>
                </p:cNvSpPr>
                <p:nvPr/>
              </p:nvSpPr>
              <p:spPr bwMode="auto">
                <a:xfrm flipH="1" flipV="1">
                  <a:off x="301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0" name="Line 20118"/>
                <p:cNvSpPr>
                  <a:spLocks noChangeShapeType="1"/>
                </p:cNvSpPr>
                <p:nvPr/>
              </p:nvSpPr>
              <p:spPr bwMode="auto">
                <a:xfrm flipH="1">
                  <a:off x="3013" y="1775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1" name="Line 20119"/>
                <p:cNvSpPr>
                  <a:spLocks noChangeShapeType="1"/>
                </p:cNvSpPr>
                <p:nvPr/>
              </p:nvSpPr>
              <p:spPr bwMode="auto">
                <a:xfrm flipH="1" flipV="1">
                  <a:off x="284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2" name="Line 20120"/>
                <p:cNvSpPr>
                  <a:spLocks noChangeShapeType="1"/>
                </p:cNvSpPr>
                <p:nvPr/>
              </p:nvSpPr>
              <p:spPr bwMode="auto">
                <a:xfrm flipH="1">
                  <a:off x="2849" y="2008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3" name="Line 20121"/>
                <p:cNvSpPr>
                  <a:spLocks noChangeShapeType="1"/>
                </p:cNvSpPr>
                <p:nvPr/>
              </p:nvSpPr>
              <p:spPr bwMode="auto">
                <a:xfrm flipH="1" flipV="1">
                  <a:off x="312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4" name="Line 20122"/>
                <p:cNvSpPr>
                  <a:spLocks noChangeShapeType="1"/>
                </p:cNvSpPr>
                <p:nvPr/>
              </p:nvSpPr>
              <p:spPr bwMode="auto">
                <a:xfrm flipH="1">
                  <a:off x="3129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5" name="Line 20123"/>
                <p:cNvSpPr>
                  <a:spLocks noChangeShapeType="1"/>
                </p:cNvSpPr>
                <p:nvPr/>
              </p:nvSpPr>
              <p:spPr bwMode="auto">
                <a:xfrm flipH="1" flipV="1">
                  <a:off x="2883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6" name="Line 20124"/>
                <p:cNvSpPr>
                  <a:spLocks noChangeShapeType="1"/>
                </p:cNvSpPr>
                <p:nvPr/>
              </p:nvSpPr>
              <p:spPr bwMode="auto">
                <a:xfrm flipH="1">
                  <a:off x="2883" y="1987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7" name="Line 20125"/>
                <p:cNvSpPr>
                  <a:spLocks noChangeShapeType="1"/>
                </p:cNvSpPr>
                <p:nvPr/>
              </p:nvSpPr>
              <p:spPr bwMode="auto">
                <a:xfrm flipH="1" flipV="1">
                  <a:off x="2725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8" name="Line 20126"/>
                <p:cNvSpPr>
                  <a:spLocks noChangeShapeType="1"/>
                </p:cNvSpPr>
                <p:nvPr/>
              </p:nvSpPr>
              <p:spPr bwMode="auto">
                <a:xfrm flipH="1">
                  <a:off x="2725" y="1618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69" name="Line 20127"/>
                <p:cNvSpPr>
                  <a:spLocks noChangeShapeType="1"/>
                </p:cNvSpPr>
                <p:nvPr/>
              </p:nvSpPr>
              <p:spPr bwMode="auto">
                <a:xfrm flipH="1" flipV="1">
                  <a:off x="2753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70" name="Line 20128"/>
                <p:cNvSpPr>
                  <a:spLocks noChangeShapeType="1"/>
                </p:cNvSpPr>
                <p:nvPr/>
              </p:nvSpPr>
              <p:spPr bwMode="auto">
                <a:xfrm flipH="1">
                  <a:off x="2753" y="1549"/>
                  <a:ext cx="27" cy="28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71" name="Line 20129"/>
                <p:cNvSpPr>
                  <a:spLocks noChangeShapeType="1"/>
                </p:cNvSpPr>
                <p:nvPr/>
              </p:nvSpPr>
              <p:spPr bwMode="auto">
                <a:xfrm flipH="1" flipV="1">
                  <a:off x="331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72" name="Line 20130"/>
                <p:cNvSpPr>
                  <a:spLocks noChangeShapeType="1"/>
                </p:cNvSpPr>
                <p:nvPr/>
              </p:nvSpPr>
              <p:spPr bwMode="auto">
                <a:xfrm flipH="1">
                  <a:off x="3314" y="1803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73" name="Line 20131"/>
                <p:cNvSpPr>
                  <a:spLocks noChangeShapeType="1"/>
                </p:cNvSpPr>
                <p:nvPr/>
              </p:nvSpPr>
              <p:spPr bwMode="auto">
                <a:xfrm flipH="1" flipV="1">
                  <a:off x="2691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74" name="Line 20132"/>
                <p:cNvSpPr>
                  <a:spLocks noChangeShapeType="1"/>
                </p:cNvSpPr>
                <p:nvPr/>
              </p:nvSpPr>
              <p:spPr bwMode="auto">
                <a:xfrm flipH="1">
                  <a:off x="2691" y="1570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75" name="Line 20133"/>
                <p:cNvSpPr>
                  <a:spLocks noChangeShapeType="1"/>
                </p:cNvSpPr>
                <p:nvPr/>
              </p:nvSpPr>
              <p:spPr bwMode="auto">
                <a:xfrm flipH="1" flipV="1">
                  <a:off x="2855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76" name="Line 20134"/>
                <p:cNvSpPr>
                  <a:spLocks noChangeShapeType="1"/>
                </p:cNvSpPr>
                <p:nvPr/>
              </p:nvSpPr>
              <p:spPr bwMode="auto">
                <a:xfrm flipH="1">
                  <a:off x="2855" y="1871"/>
                  <a:ext cx="28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77" name="Line 20135"/>
                <p:cNvSpPr>
                  <a:spLocks noChangeShapeType="1"/>
                </p:cNvSpPr>
                <p:nvPr/>
              </p:nvSpPr>
              <p:spPr bwMode="auto">
                <a:xfrm flipH="1" flipV="1">
                  <a:off x="293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078" name="Line 20136"/>
                <p:cNvSpPr>
                  <a:spLocks noChangeShapeType="1"/>
                </p:cNvSpPr>
                <p:nvPr/>
              </p:nvSpPr>
              <p:spPr bwMode="auto">
                <a:xfrm flipH="1">
                  <a:off x="2931" y="1871"/>
                  <a:ext cx="27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29705" name="Group 34"/>
            <p:cNvGrpSpPr>
              <a:grpSpLocks noChangeAspect="1"/>
            </p:cNvGrpSpPr>
            <p:nvPr/>
          </p:nvGrpSpPr>
          <p:grpSpPr bwMode="auto">
            <a:xfrm>
              <a:off x="236538" y="1511300"/>
              <a:ext cx="2868613" cy="2708275"/>
              <a:chOff x="149" y="952"/>
              <a:chExt cx="1807" cy="1706"/>
            </a:xfrm>
          </p:grpSpPr>
          <p:sp>
            <p:nvSpPr>
              <p:cNvPr id="39778" name="AutoShape 33"/>
              <p:cNvSpPr>
                <a:spLocks noChangeAspect="1" noChangeArrowheads="1" noTextEdit="1"/>
              </p:cNvSpPr>
              <p:nvPr/>
            </p:nvSpPr>
            <p:spPr bwMode="auto">
              <a:xfrm>
                <a:off x="149" y="952"/>
                <a:ext cx="1807" cy="16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9779" name="Group 235"/>
              <p:cNvGrpSpPr>
                <a:grpSpLocks/>
              </p:cNvGrpSpPr>
              <p:nvPr/>
            </p:nvGrpSpPr>
            <p:grpSpPr bwMode="auto">
              <a:xfrm>
                <a:off x="149" y="952"/>
                <a:ext cx="1807" cy="1706"/>
                <a:chOff x="149" y="952"/>
                <a:chExt cx="1807" cy="1706"/>
              </a:xfrm>
            </p:grpSpPr>
            <p:sp>
              <p:nvSpPr>
                <p:cNvPr id="49629" name="Rectangle 35"/>
                <p:cNvSpPr>
                  <a:spLocks noChangeArrowheads="1"/>
                </p:cNvSpPr>
                <p:nvPr/>
              </p:nvSpPr>
              <p:spPr bwMode="auto">
                <a:xfrm>
                  <a:off x="149" y="952"/>
                  <a:ext cx="1807" cy="169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0" name="Rectangle 36"/>
                <p:cNvSpPr>
                  <a:spLocks noChangeArrowheads="1"/>
                </p:cNvSpPr>
                <p:nvPr/>
              </p:nvSpPr>
              <p:spPr bwMode="auto">
                <a:xfrm>
                  <a:off x="240" y="1135"/>
                  <a:ext cx="1701" cy="1411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1" name="Line 37"/>
                <p:cNvSpPr>
                  <a:spLocks noChangeShapeType="1"/>
                </p:cNvSpPr>
                <p:nvPr/>
              </p:nvSpPr>
              <p:spPr bwMode="auto">
                <a:xfrm flipH="1">
                  <a:off x="1918" y="1272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2" name="Line 38"/>
                <p:cNvSpPr>
                  <a:spLocks noChangeShapeType="1"/>
                </p:cNvSpPr>
                <p:nvPr/>
              </p:nvSpPr>
              <p:spPr bwMode="auto">
                <a:xfrm>
                  <a:off x="240" y="1272"/>
                  <a:ext cx="1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3" name="Line 39"/>
                <p:cNvSpPr>
                  <a:spLocks noChangeShapeType="1"/>
                </p:cNvSpPr>
                <p:nvPr/>
              </p:nvSpPr>
              <p:spPr bwMode="auto">
                <a:xfrm flipV="1">
                  <a:off x="408" y="2531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4" name="Line 40"/>
                <p:cNvSpPr>
                  <a:spLocks noChangeShapeType="1"/>
                </p:cNvSpPr>
                <p:nvPr/>
              </p:nvSpPr>
              <p:spPr bwMode="auto">
                <a:xfrm>
                  <a:off x="408" y="1135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5" name="Line 41"/>
                <p:cNvSpPr>
                  <a:spLocks noChangeShapeType="1"/>
                </p:cNvSpPr>
                <p:nvPr/>
              </p:nvSpPr>
              <p:spPr bwMode="auto">
                <a:xfrm flipH="1">
                  <a:off x="1918" y="1417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6" name="Line 42"/>
                <p:cNvSpPr>
                  <a:spLocks noChangeShapeType="1"/>
                </p:cNvSpPr>
                <p:nvPr/>
              </p:nvSpPr>
              <p:spPr bwMode="auto">
                <a:xfrm>
                  <a:off x="240" y="1417"/>
                  <a:ext cx="1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7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576" y="2531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8" name="Line 44"/>
                <p:cNvSpPr>
                  <a:spLocks noChangeShapeType="1"/>
                </p:cNvSpPr>
                <p:nvPr/>
              </p:nvSpPr>
              <p:spPr bwMode="auto">
                <a:xfrm>
                  <a:off x="576" y="1135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39" name="Line 45"/>
                <p:cNvSpPr>
                  <a:spLocks noChangeShapeType="1"/>
                </p:cNvSpPr>
                <p:nvPr/>
              </p:nvSpPr>
              <p:spPr bwMode="auto">
                <a:xfrm flipH="1">
                  <a:off x="1918" y="1554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0" name="Line 46"/>
                <p:cNvSpPr>
                  <a:spLocks noChangeShapeType="1"/>
                </p:cNvSpPr>
                <p:nvPr/>
              </p:nvSpPr>
              <p:spPr bwMode="auto">
                <a:xfrm>
                  <a:off x="240" y="1554"/>
                  <a:ext cx="1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1" name="Line 47"/>
                <p:cNvSpPr>
                  <a:spLocks noChangeShapeType="1"/>
                </p:cNvSpPr>
                <p:nvPr/>
              </p:nvSpPr>
              <p:spPr bwMode="auto">
                <a:xfrm flipV="1">
                  <a:off x="744" y="2531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2" name="Line 48"/>
                <p:cNvSpPr>
                  <a:spLocks noChangeShapeType="1"/>
                </p:cNvSpPr>
                <p:nvPr/>
              </p:nvSpPr>
              <p:spPr bwMode="auto">
                <a:xfrm>
                  <a:off x="744" y="1135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3" name="Line 49"/>
                <p:cNvSpPr>
                  <a:spLocks noChangeShapeType="1"/>
                </p:cNvSpPr>
                <p:nvPr/>
              </p:nvSpPr>
              <p:spPr bwMode="auto">
                <a:xfrm flipH="1">
                  <a:off x="1918" y="1699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4" name="Line 50"/>
                <p:cNvSpPr>
                  <a:spLocks noChangeShapeType="1"/>
                </p:cNvSpPr>
                <p:nvPr/>
              </p:nvSpPr>
              <p:spPr bwMode="auto">
                <a:xfrm>
                  <a:off x="240" y="1699"/>
                  <a:ext cx="1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5" name="Line 51"/>
                <p:cNvSpPr>
                  <a:spLocks noChangeShapeType="1"/>
                </p:cNvSpPr>
                <p:nvPr/>
              </p:nvSpPr>
              <p:spPr bwMode="auto">
                <a:xfrm flipV="1">
                  <a:off x="919" y="2531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6" name="Line 52"/>
                <p:cNvSpPr>
                  <a:spLocks noChangeShapeType="1"/>
                </p:cNvSpPr>
                <p:nvPr/>
              </p:nvSpPr>
              <p:spPr bwMode="auto">
                <a:xfrm>
                  <a:off x="919" y="1135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7" name="Line 53"/>
                <p:cNvSpPr>
                  <a:spLocks noChangeShapeType="1"/>
                </p:cNvSpPr>
                <p:nvPr/>
              </p:nvSpPr>
              <p:spPr bwMode="auto">
                <a:xfrm flipH="1">
                  <a:off x="1918" y="1844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8" name="Line 54"/>
                <p:cNvSpPr>
                  <a:spLocks noChangeShapeType="1"/>
                </p:cNvSpPr>
                <p:nvPr/>
              </p:nvSpPr>
              <p:spPr bwMode="auto">
                <a:xfrm>
                  <a:off x="240" y="1844"/>
                  <a:ext cx="1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49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1087" y="2531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0" name="Line 56"/>
                <p:cNvSpPr>
                  <a:spLocks noChangeShapeType="1"/>
                </p:cNvSpPr>
                <p:nvPr/>
              </p:nvSpPr>
              <p:spPr bwMode="auto">
                <a:xfrm>
                  <a:off x="1087" y="1135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1" name="Line 57"/>
                <p:cNvSpPr>
                  <a:spLocks noChangeShapeType="1"/>
                </p:cNvSpPr>
                <p:nvPr/>
              </p:nvSpPr>
              <p:spPr bwMode="auto">
                <a:xfrm flipH="1">
                  <a:off x="1918" y="1982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2" name="Line 58"/>
                <p:cNvSpPr>
                  <a:spLocks noChangeShapeType="1"/>
                </p:cNvSpPr>
                <p:nvPr/>
              </p:nvSpPr>
              <p:spPr bwMode="auto">
                <a:xfrm>
                  <a:off x="240" y="1982"/>
                  <a:ext cx="1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3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1255" y="2531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4" name="Line 60"/>
                <p:cNvSpPr>
                  <a:spLocks noChangeShapeType="1"/>
                </p:cNvSpPr>
                <p:nvPr/>
              </p:nvSpPr>
              <p:spPr bwMode="auto">
                <a:xfrm>
                  <a:off x="1255" y="1135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5" name="Line 61"/>
                <p:cNvSpPr>
                  <a:spLocks noChangeShapeType="1"/>
                </p:cNvSpPr>
                <p:nvPr/>
              </p:nvSpPr>
              <p:spPr bwMode="auto">
                <a:xfrm flipH="1">
                  <a:off x="1918" y="2126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6" name="Line 62"/>
                <p:cNvSpPr>
                  <a:spLocks noChangeShapeType="1"/>
                </p:cNvSpPr>
                <p:nvPr/>
              </p:nvSpPr>
              <p:spPr bwMode="auto">
                <a:xfrm>
                  <a:off x="240" y="2126"/>
                  <a:ext cx="1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7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1430" y="2531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8" name="Line 64"/>
                <p:cNvSpPr>
                  <a:spLocks noChangeShapeType="1"/>
                </p:cNvSpPr>
                <p:nvPr/>
              </p:nvSpPr>
              <p:spPr bwMode="auto">
                <a:xfrm>
                  <a:off x="1430" y="1135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59" name="Line 65"/>
                <p:cNvSpPr>
                  <a:spLocks noChangeShapeType="1"/>
                </p:cNvSpPr>
                <p:nvPr/>
              </p:nvSpPr>
              <p:spPr bwMode="auto">
                <a:xfrm flipH="1">
                  <a:off x="1918" y="2264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60" name="Line 66"/>
                <p:cNvSpPr>
                  <a:spLocks noChangeShapeType="1"/>
                </p:cNvSpPr>
                <p:nvPr/>
              </p:nvSpPr>
              <p:spPr bwMode="auto">
                <a:xfrm>
                  <a:off x="240" y="2264"/>
                  <a:ext cx="1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61" name="Line 67"/>
                <p:cNvSpPr>
                  <a:spLocks noChangeShapeType="1"/>
                </p:cNvSpPr>
                <p:nvPr/>
              </p:nvSpPr>
              <p:spPr bwMode="auto">
                <a:xfrm flipV="1">
                  <a:off x="1598" y="2531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62" name="Line 68"/>
                <p:cNvSpPr>
                  <a:spLocks noChangeShapeType="1"/>
                </p:cNvSpPr>
                <p:nvPr/>
              </p:nvSpPr>
              <p:spPr bwMode="auto">
                <a:xfrm>
                  <a:off x="1598" y="1135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63" name="Line 69"/>
                <p:cNvSpPr>
                  <a:spLocks noChangeShapeType="1"/>
                </p:cNvSpPr>
                <p:nvPr/>
              </p:nvSpPr>
              <p:spPr bwMode="auto">
                <a:xfrm flipH="1">
                  <a:off x="1918" y="2409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64" name="Line 70"/>
                <p:cNvSpPr>
                  <a:spLocks noChangeShapeType="1"/>
                </p:cNvSpPr>
                <p:nvPr/>
              </p:nvSpPr>
              <p:spPr bwMode="auto">
                <a:xfrm>
                  <a:off x="240" y="2409"/>
                  <a:ext cx="16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65" name="Line 71"/>
                <p:cNvSpPr>
                  <a:spLocks noChangeShapeType="1"/>
                </p:cNvSpPr>
                <p:nvPr/>
              </p:nvSpPr>
              <p:spPr bwMode="auto">
                <a:xfrm flipV="1">
                  <a:off x="1765" y="2531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66" name="Line 72"/>
                <p:cNvSpPr>
                  <a:spLocks noChangeShapeType="1"/>
                </p:cNvSpPr>
                <p:nvPr/>
              </p:nvSpPr>
              <p:spPr bwMode="auto">
                <a:xfrm>
                  <a:off x="1765" y="1135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67" name="Rectangle 73"/>
                <p:cNvSpPr>
                  <a:spLocks noChangeArrowheads="1"/>
                </p:cNvSpPr>
                <p:nvPr/>
              </p:nvSpPr>
              <p:spPr bwMode="auto">
                <a:xfrm>
                  <a:off x="911" y="1044"/>
                  <a:ext cx="555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                         </a:t>
                  </a:r>
                  <a:endParaRPr lang="en-US"/>
                </a:p>
              </p:txBody>
            </p:sp>
            <p:sp>
              <p:nvSpPr>
                <p:cNvPr id="49668" name="Rectangle 74"/>
                <p:cNvSpPr>
                  <a:spLocks noChangeArrowheads="1"/>
                </p:cNvSpPr>
                <p:nvPr/>
              </p:nvSpPr>
              <p:spPr bwMode="auto">
                <a:xfrm>
                  <a:off x="1826" y="2561"/>
                  <a:ext cx="89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30</a:t>
                  </a:r>
                  <a:endParaRPr lang="en-US"/>
                </a:p>
              </p:txBody>
            </p:sp>
            <p:sp>
              <p:nvSpPr>
                <p:cNvPr id="49669" name="Rectangle 75"/>
                <p:cNvSpPr>
                  <a:spLocks noChangeArrowheads="1"/>
                </p:cNvSpPr>
                <p:nvPr/>
              </p:nvSpPr>
              <p:spPr bwMode="auto">
                <a:xfrm>
                  <a:off x="240" y="2561"/>
                  <a:ext cx="116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-30</a:t>
                  </a:r>
                  <a:endParaRPr lang="en-US"/>
                </a:p>
              </p:txBody>
            </p:sp>
            <p:sp>
              <p:nvSpPr>
                <p:cNvPr id="49670" name="Rectangle 76"/>
                <p:cNvSpPr>
                  <a:spLocks noChangeArrowheads="1"/>
                </p:cNvSpPr>
                <p:nvPr/>
              </p:nvSpPr>
              <p:spPr bwMode="auto">
                <a:xfrm>
                  <a:off x="927" y="2561"/>
                  <a:ext cx="246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X [cm]</a:t>
                  </a:r>
                  <a:endParaRPr lang="en-US"/>
                </a:p>
              </p:txBody>
            </p:sp>
            <p:sp>
              <p:nvSpPr>
                <p:cNvPr id="49671" name="Rectangle 78"/>
                <p:cNvSpPr>
                  <a:spLocks noChangeArrowheads="1"/>
                </p:cNvSpPr>
                <p:nvPr/>
              </p:nvSpPr>
              <p:spPr bwMode="auto">
                <a:xfrm rot="-5400000">
                  <a:off x="166" y="1102"/>
                  <a:ext cx="89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10</a:t>
                  </a:r>
                  <a:endParaRPr lang="en-US"/>
                </a:p>
              </p:txBody>
            </p:sp>
            <p:sp>
              <p:nvSpPr>
                <p:cNvPr id="49672" name="Rectangle 79"/>
                <p:cNvSpPr>
                  <a:spLocks noChangeArrowheads="1"/>
                </p:cNvSpPr>
                <p:nvPr/>
              </p:nvSpPr>
              <p:spPr bwMode="auto">
                <a:xfrm rot="-5400000">
                  <a:off x="151" y="2412"/>
                  <a:ext cx="116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-10</a:t>
                  </a:r>
                  <a:endParaRPr lang="en-US"/>
                </a:p>
              </p:txBody>
            </p:sp>
            <p:sp>
              <p:nvSpPr>
                <p:cNvPr id="49673" name="Rectangle 80"/>
                <p:cNvSpPr>
                  <a:spLocks noChangeArrowheads="1"/>
                </p:cNvSpPr>
                <p:nvPr/>
              </p:nvSpPr>
              <p:spPr bwMode="auto">
                <a:xfrm rot="-5400000">
                  <a:off x="35" y="1760"/>
                  <a:ext cx="332" cy="9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b="1" u="none">
                      <a:latin typeface="Arial" charset="0"/>
                    </a:rPr>
                    <a:t>X`[mrad]</a:t>
                  </a:r>
                  <a:endParaRPr lang="en-US"/>
                </a:p>
              </p:txBody>
            </p:sp>
            <p:sp>
              <p:nvSpPr>
                <p:cNvPr id="49674" name="Line 81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75" name="Line 82"/>
                <p:cNvSpPr>
                  <a:spLocks noChangeShapeType="1"/>
                </p:cNvSpPr>
                <p:nvPr/>
              </p:nvSpPr>
              <p:spPr bwMode="auto">
                <a:xfrm flipH="1">
                  <a:off x="995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76" name="Line 83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77" name="Line 84"/>
                <p:cNvSpPr>
                  <a:spLocks noChangeShapeType="1"/>
                </p:cNvSpPr>
                <p:nvPr/>
              </p:nvSpPr>
              <p:spPr bwMode="auto">
                <a:xfrm flipH="1">
                  <a:off x="1163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78" name="Line 85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79" name="Line 86"/>
                <p:cNvSpPr>
                  <a:spLocks noChangeShapeType="1"/>
                </p:cNvSpPr>
                <p:nvPr/>
              </p:nvSpPr>
              <p:spPr bwMode="auto">
                <a:xfrm flipH="1">
                  <a:off x="1072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0" name="Line 87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1" name="Line 88"/>
                <p:cNvSpPr>
                  <a:spLocks noChangeShapeType="1"/>
                </p:cNvSpPr>
                <p:nvPr/>
              </p:nvSpPr>
              <p:spPr bwMode="auto">
                <a:xfrm flipH="1">
                  <a:off x="1186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2" name="Line 89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3" name="Line 90"/>
                <p:cNvSpPr>
                  <a:spLocks noChangeShapeType="1"/>
                </p:cNvSpPr>
                <p:nvPr/>
              </p:nvSpPr>
              <p:spPr bwMode="auto">
                <a:xfrm flipH="1">
                  <a:off x="78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4" name="Line 91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5" name="Line 92"/>
                <p:cNvSpPr>
                  <a:spLocks noChangeShapeType="1"/>
                </p:cNvSpPr>
                <p:nvPr/>
              </p:nvSpPr>
              <p:spPr bwMode="auto">
                <a:xfrm flipH="1">
                  <a:off x="81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6" name="Line 93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7" name="Line 94"/>
                <p:cNvSpPr>
                  <a:spLocks noChangeShapeType="1"/>
                </p:cNvSpPr>
                <p:nvPr/>
              </p:nvSpPr>
              <p:spPr bwMode="auto">
                <a:xfrm flipH="1">
                  <a:off x="660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8" name="Line 95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89" name="Line 96"/>
                <p:cNvSpPr>
                  <a:spLocks noChangeShapeType="1"/>
                </p:cNvSpPr>
                <p:nvPr/>
              </p:nvSpPr>
              <p:spPr bwMode="auto">
                <a:xfrm flipH="1">
                  <a:off x="1033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0" name="Line 97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1" name="Line 98"/>
                <p:cNvSpPr>
                  <a:spLocks noChangeShapeType="1"/>
                </p:cNvSpPr>
                <p:nvPr/>
              </p:nvSpPr>
              <p:spPr bwMode="auto">
                <a:xfrm flipH="1">
                  <a:off x="78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2" name="Line 99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3" name="Line 100"/>
                <p:cNvSpPr>
                  <a:spLocks noChangeShapeType="1"/>
                </p:cNvSpPr>
                <p:nvPr/>
              </p:nvSpPr>
              <p:spPr bwMode="auto">
                <a:xfrm flipH="1">
                  <a:off x="1392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4" name="Line 1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5" name="Line 102"/>
                <p:cNvSpPr>
                  <a:spLocks noChangeShapeType="1"/>
                </p:cNvSpPr>
                <p:nvPr/>
              </p:nvSpPr>
              <p:spPr bwMode="auto">
                <a:xfrm flipH="1">
                  <a:off x="1201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6" name="Line 103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7" name="Line 104"/>
                <p:cNvSpPr>
                  <a:spLocks noChangeShapeType="1"/>
                </p:cNvSpPr>
                <p:nvPr/>
              </p:nvSpPr>
              <p:spPr bwMode="auto">
                <a:xfrm flipH="1">
                  <a:off x="988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8" name="Line 105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99" name="Line 106"/>
                <p:cNvSpPr>
                  <a:spLocks noChangeShapeType="1"/>
                </p:cNvSpPr>
                <p:nvPr/>
              </p:nvSpPr>
              <p:spPr bwMode="auto">
                <a:xfrm flipH="1">
                  <a:off x="1133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0" name="Line 107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1" name="Line 108"/>
                <p:cNvSpPr>
                  <a:spLocks noChangeShapeType="1"/>
                </p:cNvSpPr>
                <p:nvPr/>
              </p:nvSpPr>
              <p:spPr bwMode="auto">
                <a:xfrm flipH="1">
                  <a:off x="1285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2" name="Line 1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3" name="Line 110"/>
                <p:cNvSpPr>
                  <a:spLocks noChangeShapeType="1"/>
                </p:cNvSpPr>
                <p:nvPr/>
              </p:nvSpPr>
              <p:spPr bwMode="auto">
                <a:xfrm flipH="1">
                  <a:off x="1087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4" name="Line 1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5" name="Line 112"/>
                <p:cNvSpPr>
                  <a:spLocks noChangeShapeType="1"/>
                </p:cNvSpPr>
                <p:nvPr/>
              </p:nvSpPr>
              <p:spPr bwMode="auto">
                <a:xfrm flipH="1">
                  <a:off x="1110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6" name="Line 1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7" name="Line 114"/>
                <p:cNvSpPr>
                  <a:spLocks noChangeShapeType="1"/>
                </p:cNvSpPr>
                <p:nvPr/>
              </p:nvSpPr>
              <p:spPr bwMode="auto">
                <a:xfrm flipH="1">
                  <a:off x="1072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8" name="Line 11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09" name="Line 116"/>
                <p:cNvSpPr>
                  <a:spLocks noChangeShapeType="1"/>
                </p:cNvSpPr>
                <p:nvPr/>
              </p:nvSpPr>
              <p:spPr bwMode="auto">
                <a:xfrm flipH="1">
                  <a:off x="1011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0" name="Line 1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1" name="Line 118"/>
                <p:cNvSpPr>
                  <a:spLocks noChangeShapeType="1"/>
                </p:cNvSpPr>
                <p:nvPr/>
              </p:nvSpPr>
              <p:spPr bwMode="auto">
                <a:xfrm flipH="1">
                  <a:off x="1087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2" name="Line 119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3" name="Line 120"/>
                <p:cNvSpPr>
                  <a:spLocks noChangeShapeType="1"/>
                </p:cNvSpPr>
                <p:nvPr/>
              </p:nvSpPr>
              <p:spPr bwMode="auto">
                <a:xfrm flipH="1">
                  <a:off x="1460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4" name="Line 121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5" name="Line 122"/>
                <p:cNvSpPr>
                  <a:spLocks noChangeShapeType="1"/>
                </p:cNvSpPr>
                <p:nvPr/>
              </p:nvSpPr>
              <p:spPr bwMode="auto">
                <a:xfrm flipH="1">
                  <a:off x="1338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6" name="Line 123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7" name="Line 124"/>
                <p:cNvSpPr>
                  <a:spLocks noChangeShapeType="1"/>
                </p:cNvSpPr>
                <p:nvPr/>
              </p:nvSpPr>
              <p:spPr bwMode="auto">
                <a:xfrm flipH="1">
                  <a:off x="500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8" name="Line 125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19" name="Line 126"/>
                <p:cNvSpPr>
                  <a:spLocks noChangeShapeType="1"/>
                </p:cNvSpPr>
                <p:nvPr/>
              </p:nvSpPr>
              <p:spPr bwMode="auto">
                <a:xfrm flipH="1">
                  <a:off x="86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0" name="Line 127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1" name="Line 128"/>
                <p:cNvSpPr>
                  <a:spLocks noChangeShapeType="1"/>
                </p:cNvSpPr>
                <p:nvPr/>
              </p:nvSpPr>
              <p:spPr bwMode="auto">
                <a:xfrm flipH="1">
                  <a:off x="866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2" name="Line 129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3" name="Line 130"/>
                <p:cNvSpPr>
                  <a:spLocks noChangeShapeType="1"/>
                </p:cNvSpPr>
                <p:nvPr/>
              </p:nvSpPr>
              <p:spPr bwMode="auto">
                <a:xfrm flipH="1">
                  <a:off x="805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4" name="Line 131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5" name="Line 132"/>
                <p:cNvSpPr>
                  <a:spLocks noChangeShapeType="1"/>
                </p:cNvSpPr>
                <p:nvPr/>
              </p:nvSpPr>
              <p:spPr bwMode="auto">
                <a:xfrm flipH="1">
                  <a:off x="950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6" name="Line 133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7" name="Line 134"/>
                <p:cNvSpPr>
                  <a:spLocks noChangeShapeType="1"/>
                </p:cNvSpPr>
                <p:nvPr/>
              </p:nvSpPr>
              <p:spPr bwMode="auto">
                <a:xfrm flipH="1">
                  <a:off x="82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8" name="Line 135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29" name="Line 136"/>
                <p:cNvSpPr>
                  <a:spLocks noChangeShapeType="1"/>
                </p:cNvSpPr>
                <p:nvPr/>
              </p:nvSpPr>
              <p:spPr bwMode="auto">
                <a:xfrm flipH="1">
                  <a:off x="92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0" name="Line 137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1" name="Line 138"/>
                <p:cNvSpPr>
                  <a:spLocks noChangeShapeType="1"/>
                </p:cNvSpPr>
                <p:nvPr/>
              </p:nvSpPr>
              <p:spPr bwMode="auto">
                <a:xfrm flipH="1">
                  <a:off x="561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2" name="Line 1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3" name="Line 140"/>
                <p:cNvSpPr>
                  <a:spLocks noChangeShapeType="1"/>
                </p:cNvSpPr>
                <p:nvPr/>
              </p:nvSpPr>
              <p:spPr bwMode="auto">
                <a:xfrm flipH="1">
                  <a:off x="1133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4" name="Line 141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5" name="Line 142"/>
                <p:cNvSpPr>
                  <a:spLocks noChangeShapeType="1"/>
                </p:cNvSpPr>
                <p:nvPr/>
              </p:nvSpPr>
              <p:spPr bwMode="auto">
                <a:xfrm flipH="1">
                  <a:off x="1476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6" name="Line 143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7" name="Line 144"/>
                <p:cNvSpPr>
                  <a:spLocks noChangeShapeType="1"/>
                </p:cNvSpPr>
                <p:nvPr/>
              </p:nvSpPr>
              <p:spPr bwMode="auto">
                <a:xfrm flipH="1">
                  <a:off x="1239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8" name="Line 14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39" name="Line 146"/>
                <p:cNvSpPr>
                  <a:spLocks noChangeShapeType="1"/>
                </p:cNvSpPr>
                <p:nvPr/>
              </p:nvSpPr>
              <p:spPr bwMode="auto">
                <a:xfrm flipH="1">
                  <a:off x="942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0" name="Line 1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1" name="Line 148"/>
                <p:cNvSpPr>
                  <a:spLocks noChangeShapeType="1"/>
                </p:cNvSpPr>
                <p:nvPr/>
              </p:nvSpPr>
              <p:spPr bwMode="auto">
                <a:xfrm flipH="1">
                  <a:off x="1094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2" name="Line 149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3" name="Line 150"/>
                <p:cNvSpPr>
                  <a:spLocks noChangeShapeType="1"/>
                </p:cNvSpPr>
                <p:nvPr/>
              </p:nvSpPr>
              <p:spPr bwMode="auto">
                <a:xfrm flipH="1">
                  <a:off x="102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4" name="Line 15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5" name="Line 152"/>
                <p:cNvSpPr>
                  <a:spLocks noChangeShapeType="1"/>
                </p:cNvSpPr>
                <p:nvPr/>
              </p:nvSpPr>
              <p:spPr bwMode="auto">
                <a:xfrm flipH="1">
                  <a:off x="101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6" name="Line 15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7" name="Line 154"/>
                <p:cNvSpPr>
                  <a:spLocks noChangeShapeType="1"/>
                </p:cNvSpPr>
                <p:nvPr/>
              </p:nvSpPr>
              <p:spPr bwMode="auto">
                <a:xfrm flipH="1">
                  <a:off x="127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8" name="Line 155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49" name="Line 156"/>
                <p:cNvSpPr>
                  <a:spLocks noChangeShapeType="1"/>
                </p:cNvSpPr>
                <p:nvPr/>
              </p:nvSpPr>
              <p:spPr bwMode="auto">
                <a:xfrm flipH="1">
                  <a:off x="889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0" name="Line 157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1" name="Line 158"/>
                <p:cNvSpPr>
                  <a:spLocks noChangeShapeType="1"/>
                </p:cNvSpPr>
                <p:nvPr/>
              </p:nvSpPr>
              <p:spPr bwMode="auto">
                <a:xfrm flipH="1">
                  <a:off x="1354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2" name="Line 15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3" name="Line 160"/>
                <p:cNvSpPr>
                  <a:spLocks noChangeShapeType="1"/>
                </p:cNvSpPr>
                <p:nvPr/>
              </p:nvSpPr>
              <p:spPr bwMode="auto">
                <a:xfrm flipH="1">
                  <a:off x="110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4" name="Line 161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5" name="Line 162"/>
                <p:cNvSpPr>
                  <a:spLocks noChangeShapeType="1"/>
                </p:cNvSpPr>
                <p:nvPr/>
              </p:nvSpPr>
              <p:spPr bwMode="auto">
                <a:xfrm flipH="1">
                  <a:off x="116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6" name="Line 163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7" name="Line 164"/>
                <p:cNvSpPr>
                  <a:spLocks noChangeShapeType="1"/>
                </p:cNvSpPr>
                <p:nvPr/>
              </p:nvSpPr>
              <p:spPr bwMode="auto">
                <a:xfrm flipH="1">
                  <a:off x="136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8" name="Line 165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59" name="Line 166"/>
                <p:cNvSpPr>
                  <a:spLocks noChangeShapeType="1"/>
                </p:cNvSpPr>
                <p:nvPr/>
              </p:nvSpPr>
              <p:spPr bwMode="auto">
                <a:xfrm flipH="1">
                  <a:off x="1384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0" name="Line 167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1" name="Line 168"/>
                <p:cNvSpPr>
                  <a:spLocks noChangeShapeType="1"/>
                </p:cNvSpPr>
                <p:nvPr/>
              </p:nvSpPr>
              <p:spPr bwMode="auto">
                <a:xfrm flipH="1">
                  <a:off x="79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2" name="Line 169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3" name="Line 170"/>
                <p:cNvSpPr>
                  <a:spLocks noChangeShapeType="1"/>
                </p:cNvSpPr>
                <p:nvPr/>
              </p:nvSpPr>
              <p:spPr bwMode="auto">
                <a:xfrm flipH="1">
                  <a:off x="1003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4" name="Line 171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5" name="Line 172"/>
                <p:cNvSpPr>
                  <a:spLocks noChangeShapeType="1"/>
                </p:cNvSpPr>
                <p:nvPr/>
              </p:nvSpPr>
              <p:spPr bwMode="auto">
                <a:xfrm flipH="1">
                  <a:off x="107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6" name="Line 17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7" name="Line 174"/>
                <p:cNvSpPr>
                  <a:spLocks noChangeShapeType="1"/>
                </p:cNvSpPr>
                <p:nvPr/>
              </p:nvSpPr>
              <p:spPr bwMode="auto">
                <a:xfrm flipH="1">
                  <a:off x="107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8" name="Line 175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69" name="Line 176"/>
                <p:cNvSpPr>
                  <a:spLocks noChangeShapeType="1"/>
                </p:cNvSpPr>
                <p:nvPr/>
              </p:nvSpPr>
              <p:spPr bwMode="auto">
                <a:xfrm flipH="1">
                  <a:off x="90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0" name="Line 177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1" name="Line 178"/>
                <p:cNvSpPr>
                  <a:spLocks noChangeShapeType="1"/>
                </p:cNvSpPr>
                <p:nvPr/>
              </p:nvSpPr>
              <p:spPr bwMode="auto">
                <a:xfrm flipH="1">
                  <a:off x="152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2" name="Line 17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3" name="Line 180"/>
                <p:cNvSpPr>
                  <a:spLocks noChangeShapeType="1"/>
                </p:cNvSpPr>
                <p:nvPr/>
              </p:nvSpPr>
              <p:spPr bwMode="auto">
                <a:xfrm flipH="1">
                  <a:off x="120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4" name="Line 181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5" name="Line 182"/>
                <p:cNvSpPr>
                  <a:spLocks noChangeShapeType="1"/>
                </p:cNvSpPr>
                <p:nvPr/>
              </p:nvSpPr>
              <p:spPr bwMode="auto">
                <a:xfrm flipH="1">
                  <a:off x="1430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6" name="Line 183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7" name="Line 184"/>
                <p:cNvSpPr>
                  <a:spLocks noChangeShapeType="1"/>
                </p:cNvSpPr>
                <p:nvPr/>
              </p:nvSpPr>
              <p:spPr bwMode="auto">
                <a:xfrm flipH="1">
                  <a:off x="1521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8" name="Line 185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79" name="Line 186"/>
                <p:cNvSpPr>
                  <a:spLocks noChangeShapeType="1"/>
                </p:cNvSpPr>
                <p:nvPr/>
              </p:nvSpPr>
              <p:spPr bwMode="auto">
                <a:xfrm flipH="1">
                  <a:off x="1407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0" name="Line 187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1" name="Line 188"/>
                <p:cNvSpPr>
                  <a:spLocks noChangeShapeType="1"/>
                </p:cNvSpPr>
                <p:nvPr/>
              </p:nvSpPr>
              <p:spPr bwMode="auto">
                <a:xfrm flipH="1">
                  <a:off x="782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2" name="Line 189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3" name="Line 190"/>
                <p:cNvSpPr>
                  <a:spLocks noChangeShapeType="1"/>
                </p:cNvSpPr>
                <p:nvPr/>
              </p:nvSpPr>
              <p:spPr bwMode="auto">
                <a:xfrm flipH="1">
                  <a:off x="866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4" name="Line 191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5" name="Line 192"/>
                <p:cNvSpPr>
                  <a:spLocks noChangeShapeType="1"/>
                </p:cNvSpPr>
                <p:nvPr/>
              </p:nvSpPr>
              <p:spPr bwMode="auto">
                <a:xfrm flipH="1">
                  <a:off x="88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6" name="Line 193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7" name="Line 194"/>
                <p:cNvSpPr>
                  <a:spLocks noChangeShapeType="1"/>
                </p:cNvSpPr>
                <p:nvPr/>
              </p:nvSpPr>
              <p:spPr bwMode="auto">
                <a:xfrm flipH="1">
                  <a:off x="1285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8" name="Line 195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89" name="Line 196"/>
                <p:cNvSpPr>
                  <a:spLocks noChangeShapeType="1"/>
                </p:cNvSpPr>
                <p:nvPr/>
              </p:nvSpPr>
              <p:spPr bwMode="auto">
                <a:xfrm flipH="1">
                  <a:off x="1399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0" name="Line 197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1" name="Line 198"/>
                <p:cNvSpPr>
                  <a:spLocks noChangeShapeType="1"/>
                </p:cNvSpPr>
                <p:nvPr/>
              </p:nvSpPr>
              <p:spPr bwMode="auto">
                <a:xfrm flipH="1">
                  <a:off x="151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2" name="Line 199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3" name="Line 200"/>
                <p:cNvSpPr>
                  <a:spLocks noChangeShapeType="1"/>
                </p:cNvSpPr>
                <p:nvPr/>
              </p:nvSpPr>
              <p:spPr bwMode="auto">
                <a:xfrm flipH="1">
                  <a:off x="698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4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5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1224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6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7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1072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8" name="Line 205"/>
                <p:cNvSpPr>
                  <a:spLocks noChangeShapeType="1"/>
                </p:cNvSpPr>
                <p:nvPr/>
              </p:nvSpPr>
              <p:spPr bwMode="auto">
                <a:xfrm flipH="1" flipV="1">
                  <a:off x="1621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799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1621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0" name="Line 20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1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972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2" name="Line 2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3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1033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4" name="Line 211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5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1087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6" name="Line 21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7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1201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8" name="Line 2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09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114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0" name="Line 217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1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91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2" name="Line 219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3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72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4" name="Line 221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5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98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6" name="Line 223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7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1377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8" name="Line 225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19" name="Line 226"/>
                <p:cNvSpPr>
                  <a:spLocks noChangeShapeType="1"/>
                </p:cNvSpPr>
                <p:nvPr/>
              </p:nvSpPr>
              <p:spPr bwMode="auto">
                <a:xfrm flipH="1">
                  <a:off x="1453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20" name="Line 227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21" name="Line 228"/>
                <p:cNvSpPr>
                  <a:spLocks noChangeShapeType="1"/>
                </p:cNvSpPr>
                <p:nvPr/>
              </p:nvSpPr>
              <p:spPr bwMode="auto">
                <a:xfrm flipH="1">
                  <a:off x="965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22" name="Line 229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23" name="Line 230"/>
                <p:cNvSpPr>
                  <a:spLocks noChangeShapeType="1"/>
                </p:cNvSpPr>
                <p:nvPr/>
              </p:nvSpPr>
              <p:spPr bwMode="auto">
                <a:xfrm flipH="1">
                  <a:off x="683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24" name="Line 231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25" name="Line 232"/>
                <p:cNvSpPr>
                  <a:spLocks noChangeShapeType="1"/>
                </p:cNvSpPr>
                <p:nvPr/>
              </p:nvSpPr>
              <p:spPr bwMode="auto">
                <a:xfrm flipH="1">
                  <a:off x="90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26" name="Line 233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827" name="Line 234"/>
                <p:cNvSpPr>
                  <a:spLocks noChangeShapeType="1"/>
                </p:cNvSpPr>
                <p:nvPr/>
              </p:nvSpPr>
              <p:spPr bwMode="auto">
                <a:xfrm flipH="1">
                  <a:off x="115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0" name="Group 436"/>
              <p:cNvGrpSpPr>
                <a:grpSpLocks/>
              </p:cNvGrpSpPr>
              <p:nvPr/>
            </p:nvGrpSpPr>
            <p:grpSpPr bwMode="auto">
              <a:xfrm>
                <a:off x="484" y="1455"/>
                <a:ext cx="1159" cy="854"/>
                <a:chOff x="484" y="1455"/>
                <a:chExt cx="1159" cy="854"/>
              </a:xfrm>
            </p:grpSpPr>
            <p:sp>
              <p:nvSpPr>
                <p:cNvPr id="49429" name="Line 236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0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606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1" name="Line 238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2" name="Line 239"/>
                <p:cNvSpPr>
                  <a:spLocks noChangeShapeType="1"/>
                </p:cNvSpPr>
                <p:nvPr/>
              </p:nvSpPr>
              <p:spPr bwMode="auto">
                <a:xfrm flipH="1">
                  <a:off x="1438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3" name="Line 240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4" name="Line 241"/>
                <p:cNvSpPr>
                  <a:spLocks noChangeShapeType="1"/>
                </p:cNvSpPr>
                <p:nvPr/>
              </p:nvSpPr>
              <p:spPr bwMode="auto">
                <a:xfrm flipH="1">
                  <a:off x="1346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5" name="Line 242"/>
                <p:cNvSpPr>
                  <a:spLocks noChangeShapeType="1"/>
                </p:cNvSpPr>
                <p:nvPr/>
              </p:nvSpPr>
              <p:spPr bwMode="auto">
                <a:xfrm flipH="1" flipV="1">
                  <a:off x="1613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6" name="Line 243"/>
                <p:cNvSpPr>
                  <a:spLocks noChangeShapeType="1"/>
                </p:cNvSpPr>
                <p:nvPr/>
              </p:nvSpPr>
              <p:spPr bwMode="auto">
                <a:xfrm flipH="1">
                  <a:off x="1613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7" name="Line 2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8" name="Line 245"/>
                <p:cNvSpPr>
                  <a:spLocks noChangeShapeType="1"/>
                </p:cNvSpPr>
                <p:nvPr/>
              </p:nvSpPr>
              <p:spPr bwMode="auto">
                <a:xfrm flipH="1">
                  <a:off x="119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39" name="Line 246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0" name="Line 247"/>
                <p:cNvSpPr>
                  <a:spLocks noChangeShapeType="1"/>
                </p:cNvSpPr>
                <p:nvPr/>
              </p:nvSpPr>
              <p:spPr bwMode="auto">
                <a:xfrm flipH="1">
                  <a:off x="84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1" name="Line 24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2" name="Line 249"/>
                <p:cNvSpPr>
                  <a:spLocks noChangeShapeType="1"/>
                </p:cNvSpPr>
                <p:nvPr/>
              </p:nvSpPr>
              <p:spPr bwMode="auto">
                <a:xfrm flipH="1">
                  <a:off x="1209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3" name="Line 250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4" name="Line 251"/>
                <p:cNvSpPr>
                  <a:spLocks noChangeShapeType="1"/>
                </p:cNvSpPr>
                <p:nvPr/>
              </p:nvSpPr>
              <p:spPr bwMode="auto">
                <a:xfrm flipH="1">
                  <a:off x="850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5" name="Line 252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6" name="Line 253"/>
                <p:cNvSpPr>
                  <a:spLocks noChangeShapeType="1"/>
                </p:cNvSpPr>
                <p:nvPr/>
              </p:nvSpPr>
              <p:spPr bwMode="auto">
                <a:xfrm flipH="1">
                  <a:off x="1483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7" name="Line 254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8" name="Line 255"/>
                <p:cNvSpPr>
                  <a:spLocks noChangeShapeType="1"/>
                </p:cNvSpPr>
                <p:nvPr/>
              </p:nvSpPr>
              <p:spPr bwMode="auto">
                <a:xfrm flipH="1">
                  <a:off x="698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49" name="Line 256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0" name="Line 257"/>
                <p:cNvSpPr>
                  <a:spLocks noChangeShapeType="1"/>
                </p:cNvSpPr>
                <p:nvPr/>
              </p:nvSpPr>
              <p:spPr bwMode="auto">
                <a:xfrm flipH="1">
                  <a:off x="86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1" name="Line 25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2" name="Line 259"/>
                <p:cNvSpPr>
                  <a:spLocks noChangeShapeType="1"/>
                </p:cNvSpPr>
                <p:nvPr/>
              </p:nvSpPr>
              <p:spPr bwMode="auto">
                <a:xfrm flipH="1">
                  <a:off x="101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3" name="Line 260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4" name="Line 261"/>
                <p:cNvSpPr>
                  <a:spLocks noChangeShapeType="1"/>
                </p:cNvSpPr>
                <p:nvPr/>
              </p:nvSpPr>
              <p:spPr bwMode="auto">
                <a:xfrm flipH="1">
                  <a:off x="145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5" name="Line 26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6" name="Line 263"/>
                <p:cNvSpPr>
                  <a:spLocks noChangeShapeType="1"/>
                </p:cNvSpPr>
                <p:nvPr/>
              </p:nvSpPr>
              <p:spPr bwMode="auto">
                <a:xfrm flipH="1">
                  <a:off x="1041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7" name="Line 264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8" name="Line 265"/>
                <p:cNvSpPr>
                  <a:spLocks noChangeShapeType="1"/>
                </p:cNvSpPr>
                <p:nvPr/>
              </p:nvSpPr>
              <p:spPr bwMode="auto">
                <a:xfrm flipH="1">
                  <a:off x="652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59" name="Line 266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0" name="Line 267"/>
                <p:cNvSpPr>
                  <a:spLocks noChangeShapeType="1"/>
                </p:cNvSpPr>
                <p:nvPr/>
              </p:nvSpPr>
              <p:spPr bwMode="auto">
                <a:xfrm flipH="1">
                  <a:off x="828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1" name="Line 268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2" name="Line 269"/>
                <p:cNvSpPr>
                  <a:spLocks noChangeShapeType="1"/>
                </p:cNvSpPr>
                <p:nvPr/>
              </p:nvSpPr>
              <p:spPr bwMode="auto">
                <a:xfrm flipH="1">
                  <a:off x="965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3" name="Line 270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4" name="Line 271"/>
                <p:cNvSpPr>
                  <a:spLocks noChangeShapeType="1"/>
                </p:cNvSpPr>
                <p:nvPr/>
              </p:nvSpPr>
              <p:spPr bwMode="auto">
                <a:xfrm flipH="1">
                  <a:off x="1163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5" name="Line 272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6" name="Line 273"/>
                <p:cNvSpPr>
                  <a:spLocks noChangeShapeType="1"/>
                </p:cNvSpPr>
                <p:nvPr/>
              </p:nvSpPr>
              <p:spPr bwMode="auto">
                <a:xfrm flipH="1">
                  <a:off x="782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7" name="Line 274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8" name="Line 275"/>
                <p:cNvSpPr>
                  <a:spLocks noChangeShapeType="1"/>
                </p:cNvSpPr>
                <p:nvPr/>
              </p:nvSpPr>
              <p:spPr bwMode="auto">
                <a:xfrm flipH="1">
                  <a:off x="108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69" name="Line 276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0" name="Line 277"/>
                <p:cNvSpPr>
                  <a:spLocks noChangeShapeType="1"/>
                </p:cNvSpPr>
                <p:nvPr/>
              </p:nvSpPr>
              <p:spPr bwMode="auto">
                <a:xfrm flipH="1">
                  <a:off x="1102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1" name="Line 278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2" name="Line 279"/>
                <p:cNvSpPr>
                  <a:spLocks noChangeShapeType="1"/>
                </p:cNvSpPr>
                <p:nvPr/>
              </p:nvSpPr>
              <p:spPr bwMode="auto">
                <a:xfrm flipH="1">
                  <a:off x="93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3" name="Line 280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4" name="Line 281"/>
                <p:cNvSpPr>
                  <a:spLocks noChangeShapeType="1"/>
                </p:cNvSpPr>
                <p:nvPr/>
              </p:nvSpPr>
              <p:spPr bwMode="auto">
                <a:xfrm flipH="1">
                  <a:off x="127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5" name="Line 282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6" name="Line 283"/>
                <p:cNvSpPr>
                  <a:spLocks noChangeShapeType="1"/>
                </p:cNvSpPr>
                <p:nvPr/>
              </p:nvSpPr>
              <p:spPr bwMode="auto">
                <a:xfrm flipH="1">
                  <a:off x="93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7" name="Line 284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8" name="Line 285"/>
                <p:cNvSpPr>
                  <a:spLocks noChangeShapeType="1"/>
                </p:cNvSpPr>
                <p:nvPr/>
              </p:nvSpPr>
              <p:spPr bwMode="auto">
                <a:xfrm flipH="1">
                  <a:off x="128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79" name="Line 286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0" name="Line 287"/>
                <p:cNvSpPr>
                  <a:spLocks noChangeShapeType="1"/>
                </p:cNvSpPr>
                <p:nvPr/>
              </p:nvSpPr>
              <p:spPr bwMode="auto">
                <a:xfrm flipH="1">
                  <a:off x="91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1" name="Line 288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2" name="Line 289"/>
                <p:cNvSpPr>
                  <a:spLocks noChangeShapeType="1"/>
                </p:cNvSpPr>
                <p:nvPr/>
              </p:nvSpPr>
              <p:spPr bwMode="auto">
                <a:xfrm flipH="1">
                  <a:off x="645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3" name="Line 290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4" name="Line 291"/>
                <p:cNvSpPr>
                  <a:spLocks noChangeShapeType="1"/>
                </p:cNvSpPr>
                <p:nvPr/>
              </p:nvSpPr>
              <p:spPr bwMode="auto">
                <a:xfrm flipH="1">
                  <a:off x="109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5" name="Line 292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6" name="Line 293"/>
                <p:cNvSpPr>
                  <a:spLocks noChangeShapeType="1"/>
                </p:cNvSpPr>
                <p:nvPr/>
              </p:nvSpPr>
              <p:spPr bwMode="auto">
                <a:xfrm flipH="1">
                  <a:off x="75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7" name="Line 294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8" name="Line 295"/>
                <p:cNvSpPr>
                  <a:spLocks noChangeShapeType="1"/>
                </p:cNvSpPr>
                <p:nvPr/>
              </p:nvSpPr>
              <p:spPr bwMode="auto">
                <a:xfrm flipH="1">
                  <a:off x="1323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89" name="Line 296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0" name="Line 297"/>
                <p:cNvSpPr>
                  <a:spLocks noChangeShapeType="1"/>
                </p:cNvSpPr>
                <p:nvPr/>
              </p:nvSpPr>
              <p:spPr bwMode="auto">
                <a:xfrm flipH="1">
                  <a:off x="1186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1" name="Line 298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2" name="Line 299"/>
                <p:cNvSpPr>
                  <a:spLocks noChangeShapeType="1"/>
                </p:cNvSpPr>
                <p:nvPr/>
              </p:nvSpPr>
              <p:spPr bwMode="auto">
                <a:xfrm flipH="1">
                  <a:off x="95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3" name="Line 300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4" name="Line 301"/>
                <p:cNvSpPr>
                  <a:spLocks noChangeShapeType="1"/>
                </p:cNvSpPr>
                <p:nvPr/>
              </p:nvSpPr>
              <p:spPr bwMode="auto">
                <a:xfrm flipH="1">
                  <a:off x="1369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5" name="Line 302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6" name="Line 303"/>
                <p:cNvSpPr>
                  <a:spLocks noChangeShapeType="1"/>
                </p:cNvSpPr>
                <p:nvPr/>
              </p:nvSpPr>
              <p:spPr bwMode="auto">
                <a:xfrm flipH="1">
                  <a:off x="1056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7" name="Line 304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8" name="Line 305"/>
                <p:cNvSpPr>
                  <a:spLocks noChangeShapeType="1"/>
                </p:cNvSpPr>
                <p:nvPr/>
              </p:nvSpPr>
              <p:spPr bwMode="auto">
                <a:xfrm flipH="1">
                  <a:off x="919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99" name="Line 306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0" name="Line 307"/>
                <p:cNvSpPr>
                  <a:spLocks noChangeShapeType="1"/>
                </p:cNvSpPr>
                <p:nvPr/>
              </p:nvSpPr>
              <p:spPr bwMode="auto">
                <a:xfrm flipH="1">
                  <a:off x="721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1" name="Line 308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2" name="Line 309"/>
                <p:cNvSpPr>
                  <a:spLocks noChangeShapeType="1"/>
                </p:cNvSpPr>
                <p:nvPr/>
              </p:nvSpPr>
              <p:spPr bwMode="auto">
                <a:xfrm flipH="1">
                  <a:off x="1338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3" name="Line 31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4" name="Line 311"/>
                <p:cNvSpPr>
                  <a:spLocks noChangeShapeType="1"/>
                </p:cNvSpPr>
                <p:nvPr/>
              </p:nvSpPr>
              <p:spPr bwMode="auto">
                <a:xfrm flipH="1">
                  <a:off x="1011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5" name="Line 312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6" name="Line 313"/>
                <p:cNvSpPr>
                  <a:spLocks noChangeShapeType="1"/>
                </p:cNvSpPr>
                <p:nvPr/>
              </p:nvSpPr>
              <p:spPr bwMode="auto">
                <a:xfrm flipH="1">
                  <a:off x="728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7" name="Line 314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8" name="Line 315"/>
                <p:cNvSpPr>
                  <a:spLocks noChangeShapeType="1"/>
                </p:cNvSpPr>
                <p:nvPr/>
              </p:nvSpPr>
              <p:spPr bwMode="auto">
                <a:xfrm flipH="1">
                  <a:off x="136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09" name="Line 316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0" name="Line 317"/>
                <p:cNvSpPr>
                  <a:spLocks noChangeShapeType="1"/>
                </p:cNvSpPr>
                <p:nvPr/>
              </p:nvSpPr>
              <p:spPr bwMode="auto">
                <a:xfrm flipH="1">
                  <a:off x="1316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1" name="Line 318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2" name="Line 319"/>
                <p:cNvSpPr>
                  <a:spLocks noChangeShapeType="1"/>
                </p:cNvSpPr>
                <p:nvPr/>
              </p:nvSpPr>
              <p:spPr bwMode="auto">
                <a:xfrm flipH="1">
                  <a:off x="789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3" name="Line 320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4" name="Line 321"/>
                <p:cNvSpPr>
                  <a:spLocks noChangeShapeType="1"/>
                </p:cNvSpPr>
                <p:nvPr/>
              </p:nvSpPr>
              <p:spPr bwMode="auto">
                <a:xfrm flipH="1">
                  <a:off x="698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5" name="Line 322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6" name="Line 323"/>
                <p:cNvSpPr>
                  <a:spLocks noChangeShapeType="1"/>
                </p:cNvSpPr>
                <p:nvPr/>
              </p:nvSpPr>
              <p:spPr bwMode="auto">
                <a:xfrm flipH="1">
                  <a:off x="1094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7" name="Line 324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8" name="Line 325"/>
                <p:cNvSpPr>
                  <a:spLocks noChangeShapeType="1"/>
                </p:cNvSpPr>
                <p:nvPr/>
              </p:nvSpPr>
              <p:spPr bwMode="auto">
                <a:xfrm flipH="1">
                  <a:off x="1316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19" name="Line 326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0" name="Line 327"/>
                <p:cNvSpPr>
                  <a:spLocks noChangeShapeType="1"/>
                </p:cNvSpPr>
                <p:nvPr/>
              </p:nvSpPr>
              <p:spPr bwMode="auto">
                <a:xfrm flipH="1">
                  <a:off x="96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1" name="Line 328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2" name="Line 329"/>
                <p:cNvSpPr>
                  <a:spLocks noChangeShapeType="1"/>
                </p:cNvSpPr>
                <p:nvPr/>
              </p:nvSpPr>
              <p:spPr bwMode="auto">
                <a:xfrm flipH="1">
                  <a:off x="934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3" name="Line 330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4" name="Line 331"/>
                <p:cNvSpPr>
                  <a:spLocks noChangeShapeType="1"/>
                </p:cNvSpPr>
                <p:nvPr/>
              </p:nvSpPr>
              <p:spPr bwMode="auto">
                <a:xfrm flipH="1">
                  <a:off x="1354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5" name="Line 332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6" name="Line 333"/>
                <p:cNvSpPr>
                  <a:spLocks noChangeShapeType="1"/>
                </p:cNvSpPr>
                <p:nvPr/>
              </p:nvSpPr>
              <p:spPr bwMode="auto">
                <a:xfrm flipH="1">
                  <a:off x="72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7" name="Line 334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8" name="Line 335"/>
                <p:cNvSpPr>
                  <a:spLocks noChangeShapeType="1"/>
                </p:cNvSpPr>
                <p:nvPr/>
              </p:nvSpPr>
              <p:spPr bwMode="auto">
                <a:xfrm flipH="1">
                  <a:off x="77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29" name="Line 336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0" name="Line 337"/>
                <p:cNvSpPr>
                  <a:spLocks noChangeShapeType="1"/>
                </p:cNvSpPr>
                <p:nvPr/>
              </p:nvSpPr>
              <p:spPr bwMode="auto">
                <a:xfrm flipH="1">
                  <a:off x="1026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1" name="Line 338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2" name="Line 339"/>
                <p:cNvSpPr>
                  <a:spLocks noChangeShapeType="1"/>
                </p:cNvSpPr>
                <p:nvPr/>
              </p:nvSpPr>
              <p:spPr bwMode="auto">
                <a:xfrm flipH="1">
                  <a:off x="1438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3" name="Line 340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4" name="Line 341"/>
                <p:cNvSpPr>
                  <a:spLocks noChangeShapeType="1"/>
                </p:cNvSpPr>
                <p:nvPr/>
              </p:nvSpPr>
              <p:spPr bwMode="auto">
                <a:xfrm flipH="1">
                  <a:off x="1110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5" name="Line 34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6" name="Line 343"/>
                <p:cNvSpPr>
                  <a:spLocks noChangeShapeType="1"/>
                </p:cNvSpPr>
                <p:nvPr/>
              </p:nvSpPr>
              <p:spPr bwMode="auto">
                <a:xfrm flipH="1">
                  <a:off x="1117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7" name="Line 344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8" name="Line 345"/>
                <p:cNvSpPr>
                  <a:spLocks noChangeShapeType="1"/>
                </p:cNvSpPr>
                <p:nvPr/>
              </p:nvSpPr>
              <p:spPr bwMode="auto">
                <a:xfrm flipH="1">
                  <a:off x="130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39" name="Line 346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0" name="Line 347"/>
                <p:cNvSpPr>
                  <a:spLocks noChangeShapeType="1"/>
                </p:cNvSpPr>
                <p:nvPr/>
              </p:nvSpPr>
              <p:spPr bwMode="auto">
                <a:xfrm flipH="1">
                  <a:off x="1514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1" name="Line 348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2" name="Line 349"/>
                <p:cNvSpPr>
                  <a:spLocks noChangeShapeType="1"/>
                </p:cNvSpPr>
                <p:nvPr/>
              </p:nvSpPr>
              <p:spPr bwMode="auto">
                <a:xfrm flipH="1">
                  <a:off x="759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3" name="Line 3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4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2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5" name="Line 352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6" name="Line 353"/>
                <p:cNvSpPr>
                  <a:spLocks noChangeShapeType="1"/>
                </p:cNvSpPr>
                <p:nvPr/>
              </p:nvSpPr>
              <p:spPr bwMode="auto">
                <a:xfrm flipH="1">
                  <a:off x="942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7" name="Line 354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8" name="Line 355"/>
                <p:cNvSpPr>
                  <a:spLocks noChangeShapeType="1"/>
                </p:cNvSpPr>
                <p:nvPr/>
              </p:nvSpPr>
              <p:spPr bwMode="auto">
                <a:xfrm flipH="1">
                  <a:off x="85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49" name="Line 356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27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0" name="Line 357"/>
                <p:cNvSpPr>
                  <a:spLocks noChangeShapeType="1"/>
                </p:cNvSpPr>
                <p:nvPr/>
              </p:nvSpPr>
              <p:spPr bwMode="auto">
                <a:xfrm flipH="1">
                  <a:off x="1140" y="227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1" name="Line 358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2" name="Line 359"/>
                <p:cNvSpPr>
                  <a:spLocks noChangeShapeType="1"/>
                </p:cNvSpPr>
                <p:nvPr/>
              </p:nvSpPr>
              <p:spPr bwMode="auto">
                <a:xfrm flipH="1">
                  <a:off x="82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3" name="Line 360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4" name="Line 361"/>
                <p:cNvSpPr>
                  <a:spLocks noChangeShapeType="1"/>
                </p:cNvSpPr>
                <p:nvPr/>
              </p:nvSpPr>
              <p:spPr bwMode="auto">
                <a:xfrm flipH="1">
                  <a:off x="972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5" name="Line 362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6" name="Line 363"/>
                <p:cNvSpPr>
                  <a:spLocks noChangeShapeType="1"/>
                </p:cNvSpPr>
                <p:nvPr/>
              </p:nvSpPr>
              <p:spPr bwMode="auto">
                <a:xfrm flipH="1">
                  <a:off x="1300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7" name="Line 364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8" name="Line 365"/>
                <p:cNvSpPr>
                  <a:spLocks noChangeShapeType="1"/>
                </p:cNvSpPr>
                <p:nvPr/>
              </p:nvSpPr>
              <p:spPr bwMode="auto">
                <a:xfrm flipH="1">
                  <a:off x="972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59" name="Line 366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0" name="Line 367"/>
                <p:cNvSpPr>
                  <a:spLocks noChangeShapeType="1"/>
                </p:cNvSpPr>
                <p:nvPr/>
              </p:nvSpPr>
              <p:spPr bwMode="auto">
                <a:xfrm flipH="1">
                  <a:off x="73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1" name="Line 368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2" name="Line 369"/>
                <p:cNvSpPr>
                  <a:spLocks noChangeShapeType="1"/>
                </p:cNvSpPr>
                <p:nvPr/>
              </p:nvSpPr>
              <p:spPr bwMode="auto">
                <a:xfrm flipH="1">
                  <a:off x="79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3" name="Line 370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4" name="Line 371"/>
                <p:cNvSpPr>
                  <a:spLocks noChangeShapeType="1"/>
                </p:cNvSpPr>
                <p:nvPr/>
              </p:nvSpPr>
              <p:spPr bwMode="auto">
                <a:xfrm flipH="1">
                  <a:off x="83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5" name="Line 3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6" name="Line 373"/>
                <p:cNvSpPr>
                  <a:spLocks noChangeShapeType="1"/>
                </p:cNvSpPr>
                <p:nvPr/>
              </p:nvSpPr>
              <p:spPr bwMode="auto">
                <a:xfrm flipH="1">
                  <a:off x="1011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7" name="Line 3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8" name="Line 375"/>
                <p:cNvSpPr>
                  <a:spLocks noChangeShapeType="1"/>
                </p:cNvSpPr>
                <p:nvPr/>
              </p:nvSpPr>
              <p:spPr bwMode="auto">
                <a:xfrm flipH="1">
                  <a:off x="1216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69" name="Line 376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0" name="Line 377"/>
                <p:cNvSpPr>
                  <a:spLocks noChangeShapeType="1"/>
                </p:cNvSpPr>
                <p:nvPr/>
              </p:nvSpPr>
              <p:spPr bwMode="auto">
                <a:xfrm flipH="1">
                  <a:off x="1216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1" name="Line 378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2" name="Line 379"/>
                <p:cNvSpPr>
                  <a:spLocks noChangeShapeType="1"/>
                </p:cNvSpPr>
                <p:nvPr/>
              </p:nvSpPr>
              <p:spPr bwMode="auto">
                <a:xfrm flipH="1">
                  <a:off x="828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3" name="Line 380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4" name="Line 381"/>
                <p:cNvSpPr>
                  <a:spLocks noChangeShapeType="1"/>
                </p:cNvSpPr>
                <p:nvPr/>
              </p:nvSpPr>
              <p:spPr bwMode="auto">
                <a:xfrm flipH="1">
                  <a:off x="74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5" name="Line 382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6" name="Line 383"/>
                <p:cNvSpPr>
                  <a:spLocks noChangeShapeType="1"/>
                </p:cNvSpPr>
                <p:nvPr/>
              </p:nvSpPr>
              <p:spPr bwMode="auto">
                <a:xfrm flipH="1">
                  <a:off x="774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7" name="Line 384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8" name="Line 385"/>
                <p:cNvSpPr>
                  <a:spLocks noChangeShapeType="1"/>
                </p:cNvSpPr>
                <p:nvPr/>
              </p:nvSpPr>
              <p:spPr bwMode="auto">
                <a:xfrm flipH="1">
                  <a:off x="152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79" name="Line 386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0" name="Line 387"/>
                <p:cNvSpPr>
                  <a:spLocks noChangeShapeType="1"/>
                </p:cNvSpPr>
                <p:nvPr/>
              </p:nvSpPr>
              <p:spPr bwMode="auto">
                <a:xfrm flipH="1">
                  <a:off x="828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1" name="Line 388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2" name="Line 389"/>
                <p:cNvSpPr>
                  <a:spLocks noChangeShapeType="1"/>
                </p:cNvSpPr>
                <p:nvPr/>
              </p:nvSpPr>
              <p:spPr bwMode="auto">
                <a:xfrm flipH="1">
                  <a:off x="102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3" name="Line 390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4" name="Line 391"/>
                <p:cNvSpPr>
                  <a:spLocks noChangeShapeType="1"/>
                </p:cNvSpPr>
                <p:nvPr/>
              </p:nvSpPr>
              <p:spPr bwMode="auto">
                <a:xfrm flipH="1">
                  <a:off x="15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5" name="Line 392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6" name="Line 393"/>
                <p:cNvSpPr>
                  <a:spLocks noChangeShapeType="1"/>
                </p:cNvSpPr>
                <p:nvPr/>
              </p:nvSpPr>
              <p:spPr bwMode="auto">
                <a:xfrm flipH="1">
                  <a:off x="1163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7" name="Line 39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8" name="Line 395"/>
                <p:cNvSpPr>
                  <a:spLocks noChangeShapeType="1"/>
                </p:cNvSpPr>
                <p:nvPr/>
              </p:nvSpPr>
              <p:spPr bwMode="auto">
                <a:xfrm flipH="1">
                  <a:off x="1262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89" name="Line 396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0" name="Line 397"/>
                <p:cNvSpPr>
                  <a:spLocks noChangeShapeType="1"/>
                </p:cNvSpPr>
                <p:nvPr/>
              </p:nvSpPr>
              <p:spPr bwMode="auto">
                <a:xfrm flipH="1">
                  <a:off x="835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1" name="Line 398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2" name="Line 399"/>
                <p:cNvSpPr>
                  <a:spLocks noChangeShapeType="1"/>
                </p:cNvSpPr>
                <p:nvPr/>
              </p:nvSpPr>
              <p:spPr bwMode="auto">
                <a:xfrm flipH="1">
                  <a:off x="96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3" name="Line 400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4" name="Line 401"/>
                <p:cNvSpPr>
                  <a:spLocks noChangeShapeType="1"/>
                </p:cNvSpPr>
                <p:nvPr/>
              </p:nvSpPr>
              <p:spPr bwMode="auto">
                <a:xfrm flipH="1">
                  <a:off x="62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5" name="Line 402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6" name="Line 403"/>
                <p:cNvSpPr>
                  <a:spLocks noChangeShapeType="1"/>
                </p:cNvSpPr>
                <p:nvPr/>
              </p:nvSpPr>
              <p:spPr bwMode="auto">
                <a:xfrm flipH="1">
                  <a:off x="143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7" name="Line 404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8" name="Line 405"/>
                <p:cNvSpPr>
                  <a:spLocks noChangeShapeType="1"/>
                </p:cNvSpPr>
                <p:nvPr/>
              </p:nvSpPr>
              <p:spPr bwMode="auto">
                <a:xfrm flipH="1">
                  <a:off x="91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599" name="Line 406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0" name="Line 407"/>
                <p:cNvSpPr>
                  <a:spLocks noChangeShapeType="1"/>
                </p:cNvSpPr>
                <p:nvPr/>
              </p:nvSpPr>
              <p:spPr bwMode="auto">
                <a:xfrm flipH="1">
                  <a:off x="1102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1" name="Line 408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2" name="Line 409"/>
                <p:cNvSpPr>
                  <a:spLocks noChangeShapeType="1"/>
                </p:cNvSpPr>
                <p:nvPr/>
              </p:nvSpPr>
              <p:spPr bwMode="auto">
                <a:xfrm flipH="1">
                  <a:off x="698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3" name="Line 410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4" name="Line 411"/>
                <p:cNvSpPr>
                  <a:spLocks noChangeShapeType="1"/>
                </p:cNvSpPr>
                <p:nvPr/>
              </p:nvSpPr>
              <p:spPr bwMode="auto">
                <a:xfrm flipH="1">
                  <a:off x="820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5" name="Line 41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6" name="Line 413"/>
                <p:cNvSpPr>
                  <a:spLocks noChangeShapeType="1"/>
                </p:cNvSpPr>
                <p:nvPr/>
              </p:nvSpPr>
              <p:spPr bwMode="auto">
                <a:xfrm flipH="1">
                  <a:off x="1232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7" name="Line 41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8" name="Line 415"/>
                <p:cNvSpPr>
                  <a:spLocks noChangeShapeType="1"/>
                </p:cNvSpPr>
                <p:nvPr/>
              </p:nvSpPr>
              <p:spPr bwMode="auto">
                <a:xfrm flipH="1">
                  <a:off x="1110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09" name="Line 416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0" name="Line 417"/>
                <p:cNvSpPr>
                  <a:spLocks noChangeShapeType="1"/>
                </p:cNvSpPr>
                <p:nvPr/>
              </p:nvSpPr>
              <p:spPr bwMode="auto">
                <a:xfrm flipH="1">
                  <a:off x="797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1" name="Line 418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2" name="Line 419"/>
                <p:cNvSpPr>
                  <a:spLocks noChangeShapeType="1"/>
                </p:cNvSpPr>
                <p:nvPr/>
              </p:nvSpPr>
              <p:spPr bwMode="auto">
                <a:xfrm flipH="1">
                  <a:off x="988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3" name="Line 420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4" name="Line 421"/>
                <p:cNvSpPr>
                  <a:spLocks noChangeShapeType="1"/>
                </p:cNvSpPr>
                <p:nvPr/>
              </p:nvSpPr>
              <p:spPr bwMode="auto">
                <a:xfrm flipH="1">
                  <a:off x="143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5" name="Line 422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6" name="Line 423"/>
                <p:cNvSpPr>
                  <a:spLocks noChangeShapeType="1"/>
                </p:cNvSpPr>
                <p:nvPr/>
              </p:nvSpPr>
              <p:spPr bwMode="auto">
                <a:xfrm flipH="1">
                  <a:off x="1216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7" name="Line 424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8" name="Line 425"/>
                <p:cNvSpPr>
                  <a:spLocks noChangeShapeType="1"/>
                </p:cNvSpPr>
                <p:nvPr/>
              </p:nvSpPr>
              <p:spPr bwMode="auto">
                <a:xfrm flipH="1">
                  <a:off x="812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19" name="Line 426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20" name="Line 427"/>
                <p:cNvSpPr>
                  <a:spLocks noChangeShapeType="1"/>
                </p:cNvSpPr>
                <p:nvPr/>
              </p:nvSpPr>
              <p:spPr bwMode="auto">
                <a:xfrm flipH="1">
                  <a:off x="927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21" name="Line 42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22" name="Line 429"/>
                <p:cNvSpPr>
                  <a:spLocks noChangeShapeType="1"/>
                </p:cNvSpPr>
                <p:nvPr/>
              </p:nvSpPr>
              <p:spPr bwMode="auto">
                <a:xfrm flipH="1">
                  <a:off x="1201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23" name="Line 430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24" name="Line 431"/>
                <p:cNvSpPr>
                  <a:spLocks noChangeShapeType="1"/>
                </p:cNvSpPr>
                <p:nvPr/>
              </p:nvSpPr>
              <p:spPr bwMode="auto">
                <a:xfrm flipH="1">
                  <a:off x="1171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25" name="Line 432"/>
                <p:cNvSpPr>
                  <a:spLocks noChangeShapeType="1"/>
                </p:cNvSpPr>
                <p:nvPr/>
              </p:nvSpPr>
              <p:spPr bwMode="auto">
                <a:xfrm flipH="1" flipV="1">
                  <a:off x="48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26" name="Line 433"/>
                <p:cNvSpPr>
                  <a:spLocks noChangeShapeType="1"/>
                </p:cNvSpPr>
                <p:nvPr/>
              </p:nvSpPr>
              <p:spPr bwMode="auto">
                <a:xfrm flipH="1">
                  <a:off x="48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27" name="Line 434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628" name="Line 435"/>
                <p:cNvSpPr>
                  <a:spLocks noChangeShapeType="1"/>
                </p:cNvSpPr>
                <p:nvPr/>
              </p:nvSpPr>
              <p:spPr bwMode="auto">
                <a:xfrm flipH="1">
                  <a:off x="706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1" name="Group 637"/>
              <p:cNvGrpSpPr>
                <a:grpSpLocks/>
              </p:cNvGrpSpPr>
              <p:nvPr/>
            </p:nvGrpSpPr>
            <p:grpSpPr bwMode="auto">
              <a:xfrm>
                <a:off x="545" y="1471"/>
                <a:ext cx="1106" cy="831"/>
                <a:chOff x="545" y="1471"/>
                <a:chExt cx="1106" cy="831"/>
              </a:xfrm>
            </p:grpSpPr>
            <p:sp>
              <p:nvSpPr>
                <p:cNvPr id="49229" name="Line 43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0" name="Line 438"/>
                <p:cNvSpPr>
                  <a:spLocks noChangeShapeType="1"/>
                </p:cNvSpPr>
                <p:nvPr/>
              </p:nvSpPr>
              <p:spPr bwMode="auto">
                <a:xfrm flipH="1">
                  <a:off x="117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1" name="Line 439"/>
                <p:cNvSpPr>
                  <a:spLocks noChangeShapeType="1"/>
                </p:cNvSpPr>
                <p:nvPr/>
              </p:nvSpPr>
              <p:spPr bwMode="auto">
                <a:xfrm flipH="1" flipV="1">
                  <a:off x="1575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2" name="Line 440"/>
                <p:cNvSpPr>
                  <a:spLocks noChangeShapeType="1"/>
                </p:cNvSpPr>
                <p:nvPr/>
              </p:nvSpPr>
              <p:spPr bwMode="auto">
                <a:xfrm flipH="1">
                  <a:off x="1575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3" name="Line 44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4" name="Line 442"/>
                <p:cNvSpPr>
                  <a:spLocks noChangeShapeType="1"/>
                </p:cNvSpPr>
                <p:nvPr/>
              </p:nvSpPr>
              <p:spPr bwMode="auto">
                <a:xfrm flipH="1">
                  <a:off x="1018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5" name="Line 443"/>
                <p:cNvSpPr>
                  <a:spLocks noChangeShapeType="1"/>
                </p:cNvSpPr>
                <p:nvPr/>
              </p:nvSpPr>
              <p:spPr bwMode="auto">
                <a:xfrm flipH="1" flipV="1">
                  <a:off x="162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6" name="Line 444"/>
                <p:cNvSpPr>
                  <a:spLocks noChangeShapeType="1"/>
                </p:cNvSpPr>
                <p:nvPr/>
              </p:nvSpPr>
              <p:spPr bwMode="auto">
                <a:xfrm flipH="1">
                  <a:off x="162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7" name="Line 445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8" name="Line 446"/>
                <p:cNvSpPr>
                  <a:spLocks noChangeShapeType="1"/>
                </p:cNvSpPr>
                <p:nvPr/>
              </p:nvSpPr>
              <p:spPr bwMode="auto">
                <a:xfrm flipH="1">
                  <a:off x="142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39" name="Line 447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0" name="Line 448"/>
                <p:cNvSpPr>
                  <a:spLocks noChangeShapeType="1"/>
                </p:cNvSpPr>
                <p:nvPr/>
              </p:nvSpPr>
              <p:spPr bwMode="auto">
                <a:xfrm flipH="1">
                  <a:off x="1384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1" name="Line 44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2" name="Line 450"/>
                <p:cNvSpPr>
                  <a:spLocks noChangeShapeType="1"/>
                </p:cNvSpPr>
                <p:nvPr/>
              </p:nvSpPr>
              <p:spPr bwMode="auto">
                <a:xfrm flipH="1">
                  <a:off x="148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3" name="Line 451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4" name="Line 452"/>
                <p:cNvSpPr>
                  <a:spLocks noChangeShapeType="1"/>
                </p:cNvSpPr>
                <p:nvPr/>
              </p:nvSpPr>
              <p:spPr bwMode="auto">
                <a:xfrm flipH="1">
                  <a:off x="140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5" name="Line 453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6" name="Line 454"/>
                <p:cNvSpPr>
                  <a:spLocks noChangeShapeType="1"/>
                </p:cNvSpPr>
                <p:nvPr/>
              </p:nvSpPr>
              <p:spPr bwMode="auto">
                <a:xfrm flipH="1">
                  <a:off x="942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7" name="Line 455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8" name="Line 456"/>
                <p:cNvSpPr>
                  <a:spLocks noChangeShapeType="1"/>
                </p:cNvSpPr>
                <p:nvPr/>
              </p:nvSpPr>
              <p:spPr bwMode="auto">
                <a:xfrm flipH="1">
                  <a:off x="121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49" name="Line 457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0" name="Line 458"/>
                <p:cNvSpPr>
                  <a:spLocks noChangeShapeType="1"/>
                </p:cNvSpPr>
                <p:nvPr/>
              </p:nvSpPr>
              <p:spPr bwMode="auto">
                <a:xfrm flipH="1">
                  <a:off x="1338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1" name="Line 459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2" name="Line 460"/>
                <p:cNvSpPr>
                  <a:spLocks noChangeShapeType="1"/>
                </p:cNvSpPr>
                <p:nvPr/>
              </p:nvSpPr>
              <p:spPr bwMode="auto">
                <a:xfrm flipH="1">
                  <a:off x="1399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3" name="Line 461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4" name="Line 462"/>
                <p:cNvSpPr>
                  <a:spLocks noChangeShapeType="1"/>
                </p:cNvSpPr>
                <p:nvPr/>
              </p:nvSpPr>
              <p:spPr bwMode="auto">
                <a:xfrm flipH="1">
                  <a:off x="1247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5" name="Line 463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6" name="Line 464"/>
                <p:cNvSpPr>
                  <a:spLocks noChangeShapeType="1"/>
                </p:cNvSpPr>
                <p:nvPr/>
              </p:nvSpPr>
              <p:spPr bwMode="auto">
                <a:xfrm flipH="1">
                  <a:off x="1468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7" name="Line 465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8" name="Line 466"/>
                <p:cNvSpPr>
                  <a:spLocks noChangeShapeType="1"/>
                </p:cNvSpPr>
                <p:nvPr/>
              </p:nvSpPr>
              <p:spPr bwMode="auto">
                <a:xfrm flipH="1">
                  <a:off x="1056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59" name="Line 467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0" name="Line 468"/>
                <p:cNvSpPr>
                  <a:spLocks noChangeShapeType="1"/>
                </p:cNvSpPr>
                <p:nvPr/>
              </p:nvSpPr>
              <p:spPr bwMode="auto">
                <a:xfrm flipH="1">
                  <a:off x="1102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1" name="Line 469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2" name="Line 470"/>
                <p:cNvSpPr>
                  <a:spLocks noChangeShapeType="1"/>
                </p:cNvSpPr>
                <p:nvPr/>
              </p:nvSpPr>
              <p:spPr bwMode="auto">
                <a:xfrm flipH="1">
                  <a:off x="614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3" name="Line 471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4" name="Line 472"/>
                <p:cNvSpPr>
                  <a:spLocks noChangeShapeType="1"/>
                </p:cNvSpPr>
                <p:nvPr/>
              </p:nvSpPr>
              <p:spPr bwMode="auto">
                <a:xfrm flipH="1">
                  <a:off x="858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5" name="Line 473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6" name="Line 474"/>
                <p:cNvSpPr>
                  <a:spLocks noChangeShapeType="1"/>
                </p:cNvSpPr>
                <p:nvPr/>
              </p:nvSpPr>
              <p:spPr bwMode="auto">
                <a:xfrm flipH="1">
                  <a:off x="843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7" name="Line 475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8" name="Line 476"/>
                <p:cNvSpPr>
                  <a:spLocks noChangeShapeType="1"/>
                </p:cNvSpPr>
                <p:nvPr/>
              </p:nvSpPr>
              <p:spPr bwMode="auto">
                <a:xfrm flipH="1">
                  <a:off x="721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69" name="Line 477"/>
                <p:cNvSpPr>
                  <a:spLocks noChangeShapeType="1"/>
                </p:cNvSpPr>
                <p:nvPr/>
              </p:nvSpPr>
              <p:spPr bwMode="auto">
                <a:xfrm flipH="1" flipV="1">
                  <a:off x="545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0" name="Line 478"/>
                <p:cNvSpPr>
                  <a:spLocks noChangeShapeType="1"/>
                </p:cNvSpPr>
                <p:nvPr/>
              </p:nvSpPr>
              <p:spPr bwMode="auto">
                <a:xfrm flipH="1">
                  <a:off x="545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1" name="Line 479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2" name="Line 480"/>
                <p:cNvSpPr>
                  <a:spLocks noChangeShapeType="1"/>
                </p:cNvSpPr>
                <p:nvPr/>
              </p:nvSpPr>
              <p:spPr bwMode="auto">
                <a:xfrm flipH="1">
                  <a:off x="1354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3" name="Line 481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4" name="Line 482"/>
                <p:cNvSpPr>
                  <a:spLocks noChangeShapeType="1"/>
                </p:cNvSpPr>
                <p:nvPr/>
              </p:nvSpPr>
              <p:spPr bwMode="auto">
                <a:xfrm flipH="1">
                  <a:off x="1102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5" name="Line 48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6" name="Line 484"/>
                <p:cNvSpPr>
                  <a:spLocks noChangeShapeType="1"/>
                </p:cNvSpPr>
                <p:nvPr/>
              </p:nvSpPr>
              <p:spPr bwMode="auto">
                <a:xfrm flipH="1">
                  <a:off x="107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7" name="Line 485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8" name="Line 486"/>
                <p:cNvSpPr>
                  <a:spLocks noChangeShapeType="1"/>
                </p:cNvSpPr>
                <p:nvPr/>
              </p:nvSpPr>
              <p:spPr bwMode="auto">
                <a:xfrm flipH="1">
                  <a:off x="980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79" name="Line 487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0" name="Line 488"/>
                <p:cNvSpPr>
                  <a:spLocks noChangeShapeType="1"/>
                </p:cNvSpPr>
                <p:nvPr/>
              </p:nvSpPr>
              <p:spPr bwMode="auto">
                <a:xfrm flipH="1">
                  <a:off x="98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1" name="Line 48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2" name="Line 490"/>
                <p:cNvSpPr>
                  <a:spLocks noChangeShapeType="1"/>
                </p:cNvSpPr>
                <p:nvPr/>
              </p:nvSpPr>
              <p:spPr bwMode="auto">
                <a:xfrm flipH="1">
                  <a:off x="120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3" name="Line 491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4" name="Line 492"/>
                <p:cNvSpPr>
                  <a:spLocks noChangeShapeType="1"/>
                </p:cNvSpPr>
                <p:nvPr/>
              </p:nvSpPr>
              <p:spPr bwMode="auto">
                <a:xfrm flipH="1">
                  <a:off x="72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5" name="Line 493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6" name="Line 494"/>
                <p:cNvSpPr>
                  <a:spLocks noChangeShapeType="1"/>
                </p:cNvSpPr>
                <p:nvPr/>
              </p:nvSpPr>
              <p:spPr bwMode="auto">
                <a:xfrm flipH="1">
                  <a:off x="1377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7" name="Line 495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8" name="Line 496"/>
                <p:cNvSpPr>
                  <a:spLocks noChangeShapeType="1"/>
                </p:cNvSpPr>
                <p:nvPr/>
              </p:nvSpPr>
              <p:spPr bwMode="auto">
                <a:xfrm flipH="1">
                  <a:off x="130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89" name="Line 497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0" name="Line 498"/>
                <p:cNvSpPr>
                  <a:spLocks noChangeShapeType="1"/>
                </p:cNvSpPr>
                <p:nvPr/>
              </p:nvSpPr>
              <p:spPr bwMode="auto">
                <a:xfrm flipH="1">
                  <a:off x="85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1" name="Line 499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2" name="Line 500"/>
                <p:cNvSpPr>
                  <a:spLocks noChangeShapeType="1"/>
                </p:cNvSpPr>
                <p:nvPr/>
              </p:nvSpPr>
              <p:spPr bwMode="auto">
                <a:xfrm flipH="1">
                  <a:off x="127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3" name="Line 5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4" name="Line 502"/>
                <p:cNvSpPr>
                  <a:spLocks noChangeShapeType="1"/>
                </p:cNvSpPr>
                <p:nvPr/>
              </p:nvSpPr>
              <p:spPr bwMode="auto">
                <a:xfrm flipH="1">
                  <a:off x="1209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5" name="Line 50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6" name="Line 504"/>
                <p:cNvSpPr>
                  <a:spLocks noChangeShapeType="1"/>
                </p:cNvSpPr>
                <p:nvPr/>
              </p:nvSpPr>
              <p:spPr bwMode="auto">
                <a:xfrm flipH="1">
                  <a:off x="117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7" name="Line 505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8" name="Line 506"/>
                <p:cNvSpPr>
                  <a:spLocks noChangeShapeType="1"/>
                </p:cNvSpPr>
                <p:nvPr/>
              </p:nvSpPr>
              <p:spPr bwMode="auto">
                <a:xfrm flipH="1">
                  <a:off x="1102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99" name="Line 507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0" name="Line 508"/>
                <p:cNvSpPr>
                  <a:spLocks noChangeShapeType="1"/>
                </p:cNvSpPr>
                <p:nvPr/>
              </p:nvSpPr>
              <p:spPr bwMode="auto">
                <a:xfrm flipH="1">
                  <a:off x="135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1" name="Line 50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2" name="Line 510"/>
                <p:cNvSpPr>
                  <a:spLocks noChangeShapeType="1"/>
                </p:cNvSpPr>
                <p:nvPr/>
              </p:nvSpPr>
              <p:spPr bwMode="auto">
                <a:xfrm flipH="1">
                  <a:off x="117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3" name="Line 5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4" name="Line 512"/>
                <p:cNvSpPr>
                  <a:spLocks noChangeShapeType="1"/>
                </p:cNvSpPr>
                <p:nvPr/>
              </p:nvSpPr>
              <p:spPr bwMode="auto">
                <a:xfrm flipH="1">
                  <a:off x="111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5" name="Line 5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6" name="Line 514"/>
                <p:cNvSpPr>
                  <a:spLocks noChangeShapeType="1"/>
                </p:cNvSpPr>
                <p:nvPr/>
              </p:nvSpPr>
              <p:spPr bwMode="auto">
                <a:xfrm flipH="1">
                  <a:off x="1003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7" name="Line 5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8" name="Line 516"/>
                <p:cNvSpPr>
                  <a:spLocks noChangeShapeType="1"/>
                </p:cNvSpPr>
                <p:nvPr/>
              </p:nvSpPr>
              <p:spPr bwMode="auto">
                <a:xfrm flipH="1">
                  <a:off x="1155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09" name="Line 517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0" name="Line 518"/>
                <p:cNvSpPr>
                  <a:spLocks noChangeShapeType="1"/>
                </p:cNvSpPr>
                <p:nvPr/>
              </p:nvSpPr>
              <p:spPr bwMode="auto">
                <a:xfrm flipH="1">
                  <a:off x="850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1" name="Line 51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2" name="Line 520"/>
                <p:cNvSpPr>
                  <a:spLocks noChangeShapeType="1"/>
                </p:cNvSpPr>
                <p:nvPr/>
              </p:nvSpPr>
              <p:spPr bwMode="auto">
                <a:xfrm flipH="1">
                  <a:off x="120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3" name="Line 521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4" name="Line 522"/>
                <p:cNvSpPr>
                  <a:spLocks noChangeShapeType="1"/>
                </p:cNvSpPr>
                <p:nvPr/>
              </p:nvSpPr>
              <p:spPr bwMode="auto">
                <a:xfrm flipH="1">
                  <a:off x="92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5" name="Line 523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6" name="Line 524"/>
                <p:cNvSpPr>
                  <a:spLocks noChangeShapeType="1"/>
                </p:cNvSpPr>
                <p:nvPr/>
              </p:nvSpPr>
              <p:spPr bwMode="auto">
                <a:xfrm flipH="1">
                  <a:off x="911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7" name="Line 525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8" name="Line 526"/>
                <p:cNvSpPr>
                  <a:spLocks noChangeShapeType="1"/>
                </p:cNvSpPr>
                <p:nvPr/>
              </p:nvSpPr>
              <p:spPr bwMode="auto">
                <a:xfrm flipH="1">
                  <a:off x="919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19" name="Line 527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0" name="Line 528"/>
                <p:cNvSpPr>
                  <a:spLocks noChangeShapeType="1"/>
                </p:cNvSpPr>
                <p:nvPr/>
              </p:nvSpPr>
              <p:spPr bwMode="auto">
                <a:xfrm flipH="1">
                  <a:off x="1316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1" name="Line 529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2" name="Line 530"/>
                <p:cNvSpPr>
                  <a:spLocks noChangeShapeType="1"/>
                </p:cNvSpPr>
                <p:nvPr/>
              </p:nvSpPr>
              <p:spPr bwMode="auto">
                <a:xfrm flipH="1">
                  <a:off x="835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3" name="Line 531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4" name="Line 532"/>
                <p:cNvSpPr>
                  <a:spLocks noChangeShapeType="1"/>
                </p:cNvSpPr>
                <p:nvPr/>
              </p:nvSpPr>
              <p:spPr bwMode="auto">
                <a:xfrm flipH="1">
                  <a:off x="965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5" name="Line 533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6" name="Line 534"/>
                <p:cNvSpPr>
                  <a:spLocks noChangeShapeType="1"/>
                </p:cNvSpPr>
                <p:nvPr/>
              </p:nvSpPr>
              <p:spPr bwMode="auto">
                <a:xfrm flipH="1">
                  <a:off x="72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7" name="Line 535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8" name="Line 536"/>
                <p:cNvSpPr>
                  <a:spLocks noChangeShapeType="1"/>
                </p:cNvSpPr>
                <p:nvPr/>
              </p:nvSpPr>
              <p:spPr bwMode="auto">
                <a:xfrm flipH="1">
                  <a:off x="576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29" name="Line 537"/>
                <p:cNvSpPr>
                  <a:spLocks noChangeShapeType="1"/>
                </p:cNvSpPr>
                <p:nvPr/>
              </p:nvSpPr>
              <p:spPr bwMode="auto">
                <a:xfrm flipH="1" flipV="1">
                  <a:off x="162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0" name="Line 538"/>
                <p:cNvSpPr>
                  <a:spLocks noChangeShapeType="1"/>
                </p:cNvSpPr>
                <p:nvPr/>
              </p:nvSpPr>
              <p:spPr bwMode="auto">
                <a:xfrm flipH="1">
                  <a:off x="162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1" name="Line 5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2" name="Line 540"/>
                <p:cNvSpPr>
                  <a:spLocks noChangeShapeType="1"/>
                </p:cNvSpPr>
                <p:nvPr/>
              </p:nvSpPr>
              <p:spPr bwMode="auto">
                <a:xfrm flipH="1">
                  <a:off x="1163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3" name="Line 541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4" name="Line 542"/>
                <p:cNvSpPr>
                  <a:spLocks noChangeShapeType="1"/>
                </p:cNvSpPr>
                <p:nvPr/>
              </p:nvSpPr>
              <p:spPr bwMode="auto">
                <a:xfrm flipH="1">
                  <a:off x="759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5" name="Line 54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6" name="Line 544"/>
                <p:cNvSpPr>
                  <a:spLocks noChangeShapeType="1"/>
                </p:cNvSpPr>
                <p:nvPr/>
              </p:nvSpPr>
              <p:spPr bwMode="auto">
                <a:xfrm flipH="1">
                  <a:off x="1079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7" name="Line 545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8" name="Line 546"/>
                <p:cNvSpPr>
                  <a:spLocks noChangeShapeType="1"/>
                </p:cNvSpPr>
                <p:nvPr/>
              </p:nvSpPr>
              <p:spPr bwMode="auto">
                <a:xfrm flipH="1">
                  <a:off x="1438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39" name="Line 5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0" name="Line 548"/>
                <p:cNvSpPr>
                  <a:spLocks noChangeShapeType="1"/>
                </p:cNvSpPr>
                <p:nvPr/>
              </p:nvSpPr>
              <p:spPr bwMode="auto">
                <a:xfrm flipH="1">
                  <a:off x="1079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1" name="Line 549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2" name="Line 550"/>
                <p:cNvSpPr>
                  <a:spLocks noChangeShapeType="1"/>
                </p:cNvSpPr>
                <p:nvPr/>
              </p:nvSpPr>
              <p:spPr bwMode="auto">
                <a:xfrm flipH="1">
                  <a:off x="889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3" name="Line 551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4" name="Line 552"/>
                <p:cNvSpPr>
                  <a:spLocks noChangeShapeType="1"/>
                </p:cNvSpPr>
                <p:nvPr/>
              </p:nvSpPr>
              <p:spPr bwMode="auto">
                <a:xfrm flipH="1">
                  <a:off x="667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5" name="Line 5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6" name="Line 554"/>
                <p:cNvSpPr>
                  <a:spLocks noChangeShapeType="1"/>
                </p:cNvSpPr>
                <p:nvPr/>
              </p:nvSpPr>
              <p:spPr bwMode="auto">
                <a:xfrm flipH="1">
                  <a:off x="1323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7" name="Line 555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8" name="Line 556"/>
                <p:cNvSpPr>
                  <a:spLocks noChangeShapeType="1"/>
                </p:cNvSpPr>
                <p:nvPr/>
              </p:nvSpPr>
              <p:spPr bwMode="auto">
                <a:xfrm flipH="1">
                  <a:off x="858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49" name="Line 5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0" name="Line 558"/>
                <p:cNvSpPr>
                  <a:spLocks noChangeShapeType="1"/>
                </p:cNvSpPr>
                <p:nvPr/>
              </p:nvSpPr>
              <p:spPr bwMode="auto">
                <a:xfrm flipH="1">
                  <a:off x="120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1" name="Line 559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2" name="Line 560"/>
                <p:cNvSpPr>
                  <a:spLocks noChangeShapeType="1"/>
                </p:cNvSpPr>
                <p:nvPr/>
              </p:nvSpPr>
              <p:spPr bwMode="auto">
                <a:xfrm flipH="1">
                  <a:off x="66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3" name="Line 561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4" name="Line 562"/>
                <p:cNvSpPr>
                  <a:spLocks noChangeShapeType="1"/>
                </p:cNvSpPr>
                <p:nvPr/>
              </p:nvSpPr>
              <p:spPr bwMode="auto">
                <a:xfrm flipH="1">
                  <a:off x="1460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5" name="Line 563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6" name="Line 564"/>
                <p:cNvSpPr>
                  <a:spLocks noChangeShapeType="1"/>
                </p:cNvSpPr>
                <p:nvPr/>
              </p:nvSpPr>
              <p:spPr bwMode="auto">
                <a:xfrm flipH="1">
                  <a:off x="115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7" name="Line 56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8" name="Line 566"/>
                <p:cNvSpPr>
                  <a:spLocks noChangeShapeType="1"/>
                </p:cNvSpPr>
                <p:nvPr/>
              </p:nvSpPr>
              <p:spPr bwMode="auto">
                <a:xfrm flipH="1">
                  <a:off x="101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59" name="Line 567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0" name="Line 568"/>
                <p:cNvSpPr>
                  <a:spLocks noChangeShapeType="1"/>
                </p:cNvSpPr>
                <p:nvPr/>
              </p:nvSpPr>
              <p:spPr bwMode="auto">
                <a:xfrm flipH="1">
                  <a:off x="136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1" name="Line 569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2" name="Line 570"/>
                <p:cNvSpPr>
                  <a:spLocks noChangeShapeType="1"/>
                </p:cNvSpPr>
                <p:nvPr/>
              </p:nvSpPr>
              <p:spPr bwMode="auto">
                <a:xfrm flipH="1">
                  <a:off x="97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3" name="Line 571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4" name="Line 572"/>
                <p:cNvSpPr>
                  <a:spLocks noChangeShapeType="1"/>
                </p:cNvSpPr>
                <p:nvPr/>
              </p:nvSpPr>
              <p:spPr bwMode="auto">
                <a:xfrm flipH="1">
                  <a:off x="1316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5" name="Line 573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6" name="Line 574"/>
                <p:cNvSpPr>
                  <a:spLocks noChangeShapeType="1"/>
                </p:cNvSpPr>
                <p:nvPr/>
              </p:nvSpPr>
              <p:spPr bwMode="auto">
                <a:xfrm flipH="1">
                  <a:off x="132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7" name="Line 575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8" name="Line 576"/>
                <p:cNvSpPr>
                  <a:spLocks noChangeShapeType="1"/>
                </p:cNvSpPr>
                <p:nvPr/>
              </p:nvSpPr>
              <p:spPr bwMode="auto">
                <a:xfrm flipH="1">
                  <a:off x="1102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69" name="Line 577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0" name="Line 578"/>
                <p:cNvSpPr>
                  <a:spLocks noChangeShapeType="1"/>
                </p:cNvSpPr>
                <p:nvPr/>
              </p:nvSpPr>
              <p:spPr bwMode="auto">
                <a:xfrm flipH="1">
                  <a:off x="965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1" name="Line 57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2" name="Line 580"/>
                <p:cNvSpPr>
                  <a:spLocks noChangeShapeType="1"/>
                </p:cNvSpPr>
                <p:nvPr/>
              </p:nvSpPr>
              <p:spPr bwMode="auto">
                <a:xfrm flipH="1">
                  <a:off x="1049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3" name="Line 58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50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4" name="Line 582"/>
                <p:cNvSpPr>
                  <a:spLocks noChangeShapeType="1"/>
                </p:cNvSpPr>
                <p:nvPr/>
              </p:nvSpPr>
              <p:spPr bwMode="auto">
                <a:xfrm flipH="1">
                  <a:off x="1117" y="150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5" name="Line 583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224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6" name="Line 584"/>
                <p:cNvSpPr>
                  <a:spLocks noChangeShapeType="1"/>
                </p:cNvSpPr>
                <p:nvPr/>
              </p:nvSpPr>
              <p:spPr bwMode="auto">
                <a:xfrm flipH="1">
                  <a:off x="995" y="224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7" name="Line 585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8" name="Line 586"/>
                <p:cNvSpPr>
                  <a:spLocks noChangeShapeType="1"/>
                </p:cNvSpPr>
                <p:nvPr/>
              </p:nvSpPr>
              <p:spPr bwMode="auto">
                <a:xfrm flipH="1">
                  <a:off x="104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79" name="Line 587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0" name="Line 588"/>
                <p:cNvSpPr>
                  <a:spLocks noChangeShapeType="1"/>
                </p:cNvSpPr>
                <p:nvPr/>
              </p:nvSpPr>
              <p:spPr bwMode="auto">
                <a:xfrm flipH="1">
                  <a:off x="116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1" name="Line 589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2" name="Line 590"/>
                <p:cNvSpPr>
                  <a:spLocks noChangeShapeType="1"/>
                </p:cNvSpPr>
                <p:nvPr/>
              </p:nvSpPr>
              <p:spPr bwMode="auto">
                <a:xfrm flipH="1">
                  <a:off x="1399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3" name="Line 5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4" name="Line 592"/>
                <p:cNvSpPr>
                  <a:spLocks noChangeShapeType="1"/>
                </p:cNvSpPr>
                <p:nvPr/>
              </p:nvSpPr>
              <p:spPr bwMode="auto">
                <a:xfrm flipH="1">
                  <a:off x="108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5" name="Line 5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6" name="Line 594"/>
                <p:cNvSpPr>
                  <a:spLocks noChangeShapeType="1"/>
                </p:cNvSpPr>
                <p:nvPr/>
              </p:nvSpPr>
              <p:spPr bwMode="auto">
                <a:xfrm flipH="1">
                  <a:off x="107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7" name="Line 595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8" name="Line 596"/>
                <p:cNvSpPr>
                  <a:spLocks noChangeShapeType="1"/>
                </p:cNvSpPr>
                <p:nvPr/>
              </p:nvSpPr>
              <p:spPr bwMode="auto">
                <a:xfrm flipH="1">
                  <a:off x="126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89" name="Line 597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0" name="Line 598"/>
                <p:cNvSpPr>
                  <a:spLocks noChangeShapeType="1"/>
                </p:cNvSpPr>
                <p:nvPr/>
              </p:nvSpPr>
              <p:spPr bwMode="auto">
                <a:xfrm flipH="1">
                  <a:off x="1445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1" name="Line 599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2" name="Line 600"/>
                <p:cNvSpPr>
                  <a:spLocks noChangeShapeType="1"/>
                </p:cNvSpPr>
                <p:nvPr/>
              </p:nvSpPr>
              <p:spPr bwMode="auto">
                <a:xfrm flipH="1">
                  <a:off x="128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3" name="Line 601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4" name="Line 602"/>
                <p:cNvSpPr>
                  <a:spLocks noChangeShapeType="1"/>
                </p:cNvSpPr>
                <p:nvPr/>
              </p:nvSpPr>
              <p:spPr bwMode="auto">
                <a:xfrm flipH="1">
                  <a:off x="1056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5" name="Line 6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6" name="Line 604"/>
                <p:cNvSpPr>
                  <a:spLocks noChangeShapeType="1"/>
                </p:cNvSpPr>
                <p:nvPr/>
              </p:nvSpPr>
              <p:spPr bwMode="auto">
                <a:xfrm flipH="1">
                  <a:off x="1087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7" name="Line 60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8" name="Line 606"/>
                <p:cNvSpPr>
                  <a:spLocks noChangeShapeType="1"/>
                </p:cNvSpPr>
                <p:nvPr/>
              </p:nvSpPr>
              <p:spPr bwMode="auto">
                <a:xfrm flipH="1">
                  <a:off x="1110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399" name="Line 60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0" name="Line 608"/>
                <p:cNvSpPr>
                  <a:spLocks noChangeShapeType="1"/>
                </p:cNvSpPr>
                <p:nvPr/>
              </p:nvSpPr>
              <p:spPr bwMode="auto">
                <a:xfrm flipH="1">
                  <a:off x="117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1" name="Line 609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2" name="Line 610"/>
                <p:cNvSpPr>
                  <a:spLocks noChangeShapeType="1"/>
                </p:cNvSpPr>
                <p:nvPr/>
              </p:nvSpPr>
              <p:spPr bwMode="auto">
                <a:xfrm flipH="1">
                  <a:off x="629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3" name="Line 611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4" name="Line 612"/>
                <p:cNvSpPr>
                  <a:spLocks noChangeShapeType="1"/>
                </p:cNvSpPr>
                <p:nvPr/>
              </p:nvSpPr>
              <p:spPr bwMode="auto">
                <a:xfrm flipH="1">
                  <a:off x="1399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5" name="Line 613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6" name="Line 614"/>
                <p:cNvSpPr>
                  <a:spLocks noChangeShapeType="1"/>
                </p:cNvSpPr>
                <p:nvPr/>
              </p:nvSpPr>
              <p:spPr bwMode="auto">
                <a:xfrm flipH="1">
                  <a:off x="95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7" name="Line 615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8" name="Line 616"/>
                <p:cNvSpPr>
                  <a:spLocks noChangeShapeType="1"/>
                </p:cNvSpPr>
                <p:nvPr/>
              </p:nvSpPr>
              <p:spPr bwMode="auto">
                <a:xfrm flipH="1">
                  <a:off x="59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09" name="Line 617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0" name="Line 618"/>
                <p:cNvSpPr>
                  <a:spLocks noChangeShapeType="1"/>
                </p:cNvSpPr>
                <p:nvPr/>
              </p:nvSpPr>
              <p:spPr bwMode="auto">
                <a:xfrm flipH="1">
                  <a:off x="1293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1" name="Line 619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2" name="Line 620"/>
                <p:cNvSpPr>
                  <a:spLocks noChangeShapeType="1"/>
                </p:cNvSpPr>
                <p:nvPr/>
              </p:nvSpPr>
              <p:spPr bwMode="auto">
                <a:xfrm flipH="1">
                  <a:off x="1026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3" name="Line 621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4" name="Line 622"/>
                <p:cNvSpPr>
                  <a:spLocks noChangeShapeType="1"/>
                </p:cNvSpPr>
                <p:nvPr/>
              </p:nvSpPr>
              <p:spPr bwMode="auto">
                <a:xfrm flipH="1">
                  <a:off x="1163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5" name="Line 623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6" name="Line 624"/>
                <p:cNvSpPr>
                  <a:spLocks noChangeShapeType="1"/>
                </p:cNvSpPr>
                <p:nvPr/>
              </p:nvSpPr>
              <p:spPr bwMode="auto">
                <a:xfrm flipH="1">
                  <a:off x="143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7" name="Line 625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8" name="Line 626"/>
                <p:cNvSpPr>
                  <a:spLocks noChangeShapeType="1"/>
                </p:cNvSpPr>
                <p:nvPr/>
              </p:nvSpPr>
              <p:spPr bwMode="auto">
                <a:xfrm flipH="1">
                  <a:off x="104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19" name="Line 627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0" name="Line 628"/>
                <p:cNvSpPr>
                  <a:spLocks noChangeShapeType="1"/>
                </p:cNvSpPr>
                <p:nvPr/>
              </p:nvSpPr>
              <p:spPr bwMode="auto">
                <a:xfrm flipH="1">
                  <a:off x="614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1" name="Line 629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2" name="Line 630"/>
                <p:cNvSpPr>
                  <a:spLocks noChangeShapeType="1"/>
                </p:cNvSpPr>
                <p:nvPr/>
              </p:nvSpPr>
              <p:spPr bwMode="auto">
                <a:xfrm flipH="1">
                  <a:off x="1399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3" name="Line 631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4" name="Line 632"/>
                <p:cNvSpPr>
                  <a:spLocks noChangeShapeType="1"/>
                </p:cNvSpPr>
                <p:nvPr/>
              </p:nvSpPr>
              <p:spPr bwMode="auto">
                <a:xfrm flipH="1">
                  <a:off x="835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5" name="Line 633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6" name="Line 634"/>
                <p:cNvSpPr>
                  <a:spLocks noChangeShapeType="1"/>
                </p:cNvSpPr>
                <p:nvPr/>
              </p:nvSpPr>
              <p:spPr bwMode="auto">
                <a:xfrm flipH="1">
                  <a:off x="736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7" name="Line 635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428" name="Line 636"/>
                <p:cNvSpPr>
                  <a:spLocks noChangeShapeType="1"/>
                </p:cNvSpPr>
                <p:nvPr/>
              </p:nvSpPr>
              <p:spPr bwMode="auto">
                <a:xfrm flipH="1">
                  <a:off x="104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2" name="Group 838"/>
              <p:cNvGrpSpPr>
                <a:grpSpLocks/>
              </p:cNvGrpSpPr>
              <p:nvPr/>
            </p:nvGrpSpPr>
            <p:grpSpPr bwMode="auto">
              <a:xfrm>
                <a:off x="393" y="1379"/>
                <a:ext cx="1342" cy="892"/>
                <a:chOff x="393" y="1379"/>
                <a:chExt cx="1342" cy="892"/>
              </a:xfrm>
            </p:grpSpPr>
            <p:sp>
              <p:nvSpPr>
                <p:cNvPr id="49029" name="Line 63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0" name="Line 639"/>
                <p:cNvSpPr>
                  <a:spLocks noChangeShapeType="1"/>
                </p:cNvSpPr>
                <p:nvPr/>
              </p:nvSpPr>
              <p:spPr bwMode="auto">
                <a:xfrm flipH="1">
                  <a:off x="1041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1" name="Line 640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2" name="Line 641"/>
                <p:cNvSpPr>
                  <a:spLocks noChangeShapeType="1"/>
                </p:cNvSpPr>
                <p:nvPr/>
              </p:nvSpPr>
              <p:spPr bwMode="auto">
                <a:xfrm flipH="1">
                  <a:off x="972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3" name="Line 642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4" name="Line 643"/>
                <p:cNvSpPr>
                  <a:spLocks noChangeShapeType="1"/>
                </p:cNvSpPr>
                <p:nvPr/>
              </p:nvSpPr>
              <p:spPr bwMode="auto">
                <a:xfrm flipH="1">
                  <a:off x="142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5" name="Line 64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6" name="Line 645"/>
                <p:cNvSpPr>
                  <a:spLocks noChangeShapeType="1"/>
                </p:cNvSpPr>
                <p:nvPr/>
              </p:nvSpPr>
              <p:spPr bwMode="auto">
                <a:xfrm flipH="1">
                  <a:off x="139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7" name="Line 646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8" name="Line 647"/>
                <p:cNvSpPr>
                  <a:spLocks noChangeShapeType="1"/>
                </p:cNvSpPr>
                <p:nvPr/>
              </p:nvSpPr>
              <p:spPr bwMode="auto">
                <a:xfrm flipH="1">
                  <a:off x="1415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39" name="Line 648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0" name="Line 649"/>
                <p:cNvSpPr>
                  <a:spLocks noChangeShapeType="1"/>
                </p:cNvSpPr>
                <p:nvPr/>
              </p:nvSpPr>
              <p:spPr bwMode="auto">
                <a:xfrm flipH="1">
                  <a:off x="606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1" name="Line 650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218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2" name="Line 651"/>
                <p:cNvSpPr>
                  <a:spLocks noChangeShapeType="1"/>
                </p:cNvSpPr>
                <p:nvPr/>
              </p:nvSpPr>
              <p:spPr bwMode="auto">
                <a:xfrm flipH="1">
                  <a:off x="690" y="218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3" name="Line 65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4" name="Line 653"/>
                <p:cNvSpPr>
                  <a:spLocks noChangeShapeType="1"/>
                </p:cNvSpPr>
                <p:nvPr/>
              </p:nvSpPr>
              <p:spPr bwMode="auto">
                <a:xfrm flipH="1">
                  <a:off x="1079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5" name="Line 654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6" name="Line 655"/>
                <p:cNvSpPr>
                  <a:spLocks noChangeShapeType="1"/>
                </p:cNvSpPr>
                <p:nvPr/>
              </p:nvSpPr>
              <p:spPr bwMode="auto">
                <a:xfrm flipH="1">
                  <a:off x="129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7" name="Line 656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8" name="Line 657"/>
                <p:cNvSpPr>
                  <a:spLocks noChangeShapeType="1"/>
                </p:cNvSpPr>
                <p:nvPr/>
              </p:nvSpPr>
              <p:spPr bwMode="auto">
                <a:xfrm flipH="1">
                  <a:off x="1194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49" name="Line 658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0" name="Line 659"/>
                <p:cNvSpPr>
                  <a:spLocks noChangeShapeType="1"/>
                </p:cNvSpPr>
                <p:nvPr/>
              </p:nvSpPr>
              <p:spPr bwMode="auto">
                <a:xfrm flipH="1">
                  <a:off x="129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1" name="Line 660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221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2" name="Line 661"/>
                <p:cNvSpPr>
                  <a:spLocks noChangeShapeType="1"/>
                </p:cNvSpPr>
                <p:nvPr/>
              </p:nvSpPr>
              <p:spPr bwMode="auto">
                <a:xfrm flipH="1">
                  <a:off x="690" y="221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3" name="Line 66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4" name="Line 663"/>
                <p:cNvSpPr>
                  <a:spLocks noChangeShapeType="1"/>
                </p:cNvSpPr>
                <p:nvPr/>
              </p:nvSpPr>
              <p:spPr bwMode="auto">
                <a:xfrm flipH="1">
                  <a:off x="114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5" name="Line 664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6" name="Line 665"/>
                <p:cNvSpPr>
                  <a:spLocks noChangeShapeType="1"/>
                </p:cNvSpPr>
                <p:nvPr/>
              </p:nvSpPr>
              <p:spPr bwMode="auto">
                <a:xfrm flipH="1">
                  <a:off x="129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7" name="Line 66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8" name="Line 667"/>
                <p:cNvSpPr>
                  <a:spLocks noChangeShapeType="1"/>
                </p:cNvSpPr>
                <p:nvPr/>
              </p:nvSpPr>
              <p:spPr bwMode="auto">
                <a:xfrm flipH="1">
                  <a:off x="136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59" name="Line 668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0" name="Line 669"/>
                <p:cNvSpPr>
                  <a:spLocks noChangeShapeType="1"/>
                </p:cNvSpPr>
                <p:nvPr/>
              </p:nvSpPr>
              <p:spPr bwMode="auto">
                <a:xfrm flipH="1">
                  <a:off x="873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1" name="Line 670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2" name="Line 671"/>
                <p:cNvSpPr>
                  <a:spLocks noChangeShapeType="1"/>
                </p:cNvSpPr>
                <p:nvPr/>
              </p:nvSpPr>
              <p:spPr bwMode="auto">
                <a:xfrm flipH="1">
                  <a:off x="965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3" name="Line 672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4" name="Line 673"/>
                <p:cNvSpPr>
                  <a:spLocks noChangeShapeType="1"/>
                </p:cNvSpPr>
                <p:nvPr/>
              </p:nvSpPr>
              <p:spPr bwMode="auto">
                <a:xfrm flipH="1">
                  <a:off x="65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5" name="Line 674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6" name="Line 675"/>
                <p:cNvSpPr>
                  <a:spLocks noChangeShapeType="1"/>
                </p:cNvSpPr>
                <p:nvPr/>
              </p:nvSpPr>
              <p:spPr bwMode="auto">
                <a:xfrm flipH="1">
                  <a:off x="102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7" name="Line 67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8" name="Line 677"/>
                <p:cNvSpPr>
                  <a:spLocks noChangeShapeType="1"/>
                </p:cNvSpPr>
                <p:nvPr/>
              </p:nvSpPr>
              <p:spPr bwMode="auto">
                <a:xfrm flipH="1">
                  <a:off x="1041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69" name="Line 67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0" name="Line 679"/>
                <p:cNvSpPr>
                  <a:spLocks noChangeShapeType="1"/>
                </p:cNvSpPr>
                <p:nvPr/>
              </p:nvSpPr>
              <p:spPr bwMode="auto">
                <a:xfrm flipH="1">
                  <a:off x="1011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1" name="Line 680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2" name="Line 681"/>
                <p:cNvSpPr>
                  <a:spLocks noChangeShapeType="1"/>
                </p:cNvSpPr>
                <p:nvPr/>
              </p:nvSpPr>
              <p:spPr bwMode="auto">
                <a:xfrm flipH="1">
                  <a:off x="1133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3" name="Line 68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4" name="Line 683"/>
                <p:cNvSpPr>
                  <a:spLocks noChangeShapeType="1"/>
                </p:cNvSpPr>
                <p:nvPr/>
              </p:nvSpPr>
              <p:spPr bwMode="auto">
                <a:xfrm flipH="1">
                  <a:off x="114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5" name="Line 684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6" name="Line 685"/>
                <p:cNvSpPr>
                  <a:spLocks noChangeShapeType="1"/>
                </p:cNvSpPr>
                <p:nvPr/>
              </p:nvSpPr>
              <p:spPr bwMode="auto">
                <a:xfrm flipH="1">
                  <a:off x="1285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7" name="Line 68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8" name="Line 687"/>
                <p:cNvSpPr>
                  <a:spLocks noChangeShapeType="1"/>
                </p:cNvSpPr>
                <p:nvPr/>
              </p:nvSpPr>
              <p:spPr bwMode="auto">
                <a:xfrm flipH="1">
                  <a:off x="136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79" name="Line 688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0" name="Line 689"/>
                <p:cNvSpPr>
                  <a:spLocks noChangeShapeType="1"/>
                </p:cNvSpPr>
                <p:nvPr/>
              </p:nvSpPr>
              <p:spPr bwMode="auto">
                <a:xfrm flipH="1">
                  <a:off x="99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1" name="Line 690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2" name="Line 691"/>
                <p:cNvSpPr>
                  <a:spLocks noChangeShapeType="1"/>
                </p:cNvSpPr>
                <p:nvPr/>
              </p:nvSpPr>
              <p:spPr bwMode="auto">
                <a:xfrm flipH="1">
                  <a:off x="828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3" name="Line 692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4" name="Line 693"/>
                <p:cNvSpPr>
                  <a:spLocks noChangeShapeType="1"/>
                </p:cNvSpPr>
                <p:nvPr/>
              </p:nvSpPr>
              <p:spPr bwMode="auto">
                <a:xfrm flipH="1">
                  <a:off x="86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5" name="Line 694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6" name="Line 695"/>
                <p:cNvSpPr>
                  <a:spLocks noChangeShapeType="1"/>
                </p:cNvSpPr>
                <p:nvPr/>
              </p:nvSpPr>
              <p:spPr bwMode="auto">
                <a:xfrm flipH="1">
                  <a:off x="1338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7" name="Line 696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8" name="Line 697"/>
                <p:cNvSpPr>
                  <a:spLocks noChangeShapeType="1"/>
                </p:cNvSpPr>
                <p:nvPr/>
              </p:nvSpPr>
              <p:spPr bwMode="auto">
                <a:xfrm flipH="1">
                  <a:off x="1270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89" name="Line 698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0" name="Line 699"/>
                <p:cNvSpPr>
                  <a:spLocks noChangeShapeType="1"/>
                </p:cNvSpPr>
                <p:nvPr/>
              </p:nvSpPr>
              <p:spPr bwMode="auto">
                <a:xfrm flipH="1">
                  <a:off x="91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1" name="Line 700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2" name="Line 701"/>
                <p:cNvSpPr>
                  <a:spLocks noChangeShapeType="1"/>
                </p:cNvSpPr>
                <p:nvPr/>
              </p:nvSpPr>
              <p:spPr bwMode="auto">
                <a:xfrm flipH="1">
                  <a:off x="57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3" name="Line 702"/>
                <p:cNvSpPr>
                  <a:spLocks noChangeShapeType="1"/>
                </p:cNvSpPr>
                <p:nvPr/>
              </p:nvSpPr>
              <p:spPr bwMode="auto">
                <a:xfrm flipH="1" flipV="1">
                  <a:off x="39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4" name="Line 703"/>
                <p:cNvSpPr>
                  <a:spLocks noChangeShapeType="1"/>
                </p:cNvSpPr>
                <p:nvPr/>
              </p:nvSpPr>
              <p:spPr bwMode="auto">
                <a:xfrm flipH="1">
                  <a:off x="39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5" name="Line 704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6" name="Line 705"/>
                <p:cNvSpPr>
                  <a:spLocks noChangeShapeType="1"/>
                </p:cNvSpPr>
                <p:nvPr/>
              </p:nvSpPr>
              <p:spPr bwMode="auto">
                <a:xfrm flipH="1">
                  <a:off x="919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7" name="Line 70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8" name="Line 707"/>
                <p:cNvSpPr>
                  <a:spLocks noChangeShapeType="1"/>
                </p:cNvSpPr>
                <p:nvPr/>
              </p:nvSpPr>
              <p:spPr bwMode="auto">
                <a:xfrm flipH="1">
                  <a:off x="104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99" name="Line 708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0" name="Line 709"/>
                <p:cNvSpPr>
                  <a:spLocks noChangeShapeType="1"/>
                </p:cNvSpPr>
                <p:nvPr/>
              </p:nvSpPr>
              <p:spPr bwMode="auto">
                <a:xfrm flipH="1">
                  <a:off x="68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1" name="Line 710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2" name="Line 711"/>
                <p:cNvSpPr>
                  <a:spLocks noChangeShapeType="1"/>
                </p:cNvSpPr>
                <p:nvPr/>
              </p:nvSpPr>
              <p:spPr bwMode="auto">
                <a:xfrm flipH="1">
                  <a:off x="774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3" name="Line 712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4" name="Line 713"/>
                <p:cNvSpPr>
                  <a:spLocks noChangeShapeType="1"/>
                </p:cNvSpPr>
                <p:nvPr/>
              </p:nvSpPr>
              <p:spPr bwMode="auto">
                <a:xfrm flipH="1">
                  <a:off x="158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5" name="Line 714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37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6" name="Line 715"/>
                <p:cNvSpPr>
                  <a:spLocks noChangeShapeType="1"/>
                </p:cNvSpPr>
                <p:nvPr/>
              </p:nvSpPr>
              <p:spPr bwMode="auto">
                <a:xfrm flipH="1">
                  <a:off x="1033" y="137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7" name="Line 716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8" name="Line 717"/>
                <p:cNvSpPr>
                  <a:spLocks noChangeShapeType="1"/>
                </p:cNvSpPr>
                <p:nvPr/>
              </p:nvSpPr>
              <p:spPr bwMode="auto">
                <a:xfrm flipH="1">
                  <a:off x="713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09" name="Line 718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0" name="Line 719"/>
                <p:cNvSpPr>
                  <a:spLocks noChangeShapeType="1"/>
                </p:cNvSpPr>
                <p:nvPr/>
              </p:nvSpPr>
              <p:spPr bwMode="auto">
                <a:xfrm flipH="1">
                  <a:off x="1072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1" name="Line 720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2" name="Line 721"/>
                <p:cNvSpPr>
                  <a:spLocks noChangeShapeType="1"/>
                </p:cNvSpPr>
                <p:nvPr/>
              </p:nvSpPr>
              <p:spPr bwMode="auto">
                <a:xfrm flipH="1">
                  <a:off x="1285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3" name="Line 722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4" name="Line 723"/>
                <p:cNvSpPr>
                  <a:spLocks noChangeShapeType="1"/>
                </p:cNvSpPr>
                <p:nvPr/>
              </p:nvSpPr>
              <p:spPr bwMode="auto">
                <a:xfrm flipH="1">
                  <a:off x="118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5" name="Line 724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6" name="Line 725"/>
                <p:cNvSpPr>
                  <a:spLocks noChangeShapeType="1"/>
                </p:cNvSpPr>
                <p:nvPr/>
              </p:nvSpPr>
              <p:spPr bwMode="auto">
                <a:xfrm flipH="1">
                  <a:off x="1018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7" name="Line 726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8" name="Line 727"/>
                <p:cNvSpPr>
                  <a:spLocks noChangeShapeType="1"/>
                </p:cNvSpPr>
                <p:nvPr/>
              </p:nvSpPr>
              <p:spPr bwMode="auto">
                <a:xfrm flipH="1">
                  <a:off x="158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19" name="Line 728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0" name="Line 729"/>
                <p:cNvSpPr>
                  <a:spLocks noChangeShapeType="1"/>
                </p:cNvSpPr>
                <p:nvPr/>
              </p:nvSpPr>
              <p:spPr bwMode="auto">
                <a:xfrm flipH="1">
                  <a:off x="789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1" name="Line 730"/>
                <p:cNvSpPr>
                  <a:spLocks noChangeShapeType="1"/>
                </p:cNvSpPr>
                <p:nvPr/>
              </p:nvSpPr>
              <p:spPr bwMode="auto">
                <a:xfrm flipH="1" flipV="1">
                  <a:off x="1659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2" name="Line 731"/>
                <p:cNvSpPr>
                  <a:spLocks noChangeShapeType="1"/>
                </p:cNvSpPr>
                <p:nvPr/>
              </p:nvSpPr>
              <p:spPr bwMode="auto">
                <a:xfrm flipH="1">
                  <a:off x="1659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3" name="Line 732"/>
                <p:cNvSpPr>
                  <a:spLocks noChangeShapeType="1"/>
                </p:cNvSpPr>
                <p:nvPr/>
              </p:nvSpPr>
              <p:spPr bwMode="auto">
                <a:xfrm flipH="1" flipV="1">
                  <a:off x="170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4" name="Line 733"/>
                <p:cNvSpPr>
                  <a:spLocks noChangeShapeType="1"/>
                </p:cNvSpPr>
                <p:nvPr/>
              </p:nvSpPr>
              <p:spPr bwMode="auto">
                <a:xfrm flipH="1">
                  <a:off x="170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5" name="Line 73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6" name="Line 735"/>
                <p:cNvSpPr>
                  <a:spLocks noChangeShapeType="1"/>
                </p:cNvSpPr>
                <p:nvPr/>
              </p:nvSpPr>
              <p:spPr bwMode="auto">
                <a:xfrm flipH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7" name="Line 736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8" name="Line 737"/>
                <p:cNvSpPr>
                  <a:spLocks noChangeShapeType="1"/>
                </p:cNvSpPr>
                <p:nvPr/>
              </p:nvSpPr>
              <p:spPr bwMode="auto">
                <a:xfrm flipH="1">
                  <a:off x="1506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29" name="Line 738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0" name="Line 739"/>
                <p:cNvSpPr>
                  <a:spLocks noChangeShapeType="1"/>
                </p:cNvSpPr>
                <p:nvPr/>
              </p:nvSpPr>
              <p:spPr bwMode="auto">
                <a:xfrm flipH="1">
                  <a:off x="1163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1" name="Line 740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2" name="Line 741"/>
                <p:cNvSpPr>
                  <a:spLocks noChangeShapeType="1"/>
                </p:cNvSpPr>
                <p:nvPr/>
              </p:nvSpPr>
              <p:spPr bwMode="auto">
                <a:xfrm flipH="1">
                  <a:off x="1239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3" name="Line 742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4" name="Line 743"/>
                <p:cNvSpPr>
                  <a:spLocks noChangeShapeType="1"/>
                </p:cNvSpPr>
                <p:nvPr/>
              </p:nvSpPr>
              <p:spPr bwMode="auto">
                <a:xfrm flipH="1">
                  <a:off x="88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5" name="Line 744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6" name="Line 745"/>
                <p:cNvSpPr>
                  <a:spLocks noChangeShapeType="1"/>
                </p:cNvSpPr>
                <p:nvPr/>
              </p:nvSpPr>
              <p:spPr bwMode="auto">
                <a:xfrm flipH="1">
                  <a:off x="1056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7" name="Line 746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8" name="Line 747"/>
                <p:cNvSpPr>
                  <a:spLocks noChangeShapeType="1"/>
                </p:cNvSpPr>
                <p:nvPr/>
              </p:nvSpPr>
              <p:spPr bwMode="auto">
                <a:xfrm flipH="1">
                  <a:off x="98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39" name="Line 748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0" name="Line 749"/>
                <p:cNvSpPr>
                  <a:spLocks noChangeShapeType="1"/>
                </p:cNvSpPr>
                <p:nvPr/>
              </p:nvSpPr>
              <p:spPr bwMode="auto">
                <a:xfrm flipH="1">
                  <a:off x="1468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1" name="Line 750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2" name="Line 751"/>
                <p:cNvSpPr>
                  <a:spLocks noChangeShapeType="1"/>
                </p:cNvSpPr>
                <p:nvPr/>
              </p:nvSpPr>
              <p:spPr bwMode="auto">
                <a:xfrm flipH="1">
                  <a:off x="75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3" name="Line 752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4" name="Line 753"/>
                <p:cNvSpPr>
                  <a:spLocks noChangeShapeType="1"/>
                </p:cNvSpPr>
                <p:nvPr/>
              </p:nvSpPr>
              <p:spPr bwMode="auto">
                <a:xfrm flipH="1">
                  <a:off x="120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5" name="Line 754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6" name="Line 755"/>
                <p:cNvSpPr>
                  <a:spLocks noChangeShapeType="1"/>
                </p:cNvSpPr>
                <p:nvPr/>
              </p:nvSpPr>
              <p:spPr bwMode="auto">
                <a:xfrm flipH="1">
                  <a:off x="1102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7" name="Line 756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8" name="Line 757"/>
                <p:cNvSpPr>
                  <a:spLocks noChangeShapeType="1"/>
                </p:cNvSpPr>
                <p:nvPr/>
              </p:nvSpPr>
              <p:spPr bwMode="auto">
                <a:xfrm flipH="1">
                  <a:off x="129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49" name="Line 7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0" name="Line 759"/>
                <p:cNvSpPr>
                  <a:spLocks noChangeShapeType="1"/>
                </p:cNvSpPr>
                <p:nvPr/>
              </p:nvSpPr>
              <p:spPr bwMode="auto">
                <a:xfrm flipH="1">
                  <a:off x="1186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1" name="Line 7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2" name="Line 761"/>
                <p:cNvSpPr>
                  <a:spLocks noChangeShapeType="1"/>
                </p:cNvSpPr>
                <p:nvPr/>
              </p:nvSpPr>
              <p:spPr bwMode="auto">
                <a:xfrm flipH="1">
                  <a:off x="1094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3" name="Line 76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4" name="Line 763"/>
                <p:cNvSpPr>
                  <a:spLocks noChangeShapeType="1"/>
                </p:cNvSpPr>
                <p:nvPr/>
              </p:nvSpPr>
              <p:spPr bwMode="auto">
                <a:xfrm flipH="1">
                  <a:off x="1079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5" name="Line 764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6" name="Line 765"/>
                <p:cNvSpPr>
                  <a:spLocks noChangeShapeType="1"/>
                </p:cNvSpPr>
                <p:nvPr/>
              </p:nvSpPr>
              <p:spPr bwMode="auto">
                <a:xfrm flipH="1">
                  <a:off x="1125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7" name="Line 766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8" name="Line 767"/>
                <p:cNvSpPr>
                  <a:spLocks noChangeShapeType="1"/>
                </p:cNvSpPr>
                <p:nvPr/>
              </p:nvSpPr>
              <p:spPr bwMode="auto">
                <a:xfrm flipH="1">
                  <a:off x="698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59" name="Line 768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0" name="Line 769"/>
                <p:cNvSpPr>
                  <a:spLocks noChangeShapeType="1"/>
                </p:cNvSpPr>
                <p:nvPr/>
              </p:nvSpPr>
              <p:spPr bwMode="auto">
                <a:xfrm flipH="1">
                  <a:off x="1003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1" name="Line 770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2" name="Line 771"/>
                <p:cNvSpPr>
                  <a:spLocks noChangeShapeType="1"/>
                </p:cNvSpPr>
                <p:nvPr/>
              </p:nvSpPr>
              <p:spPr bwMode="auto">
                <a:xfrm flipH="1">
                  <a:off x="881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3" name="Line 772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4" name="Line 773"/>
                <p:cNvSpPr>
                  <a:spLocks noChangeShapeType="1"/>
                </p:cNvSpPr>
                <p:nvPr/>
              </p:nvSpPr>
              <p:spPr bwMode="auto">
                <a:xfrm flipH="1">
                  <a:off x="98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5" name="Line 774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6" name="Line 775"/>
                <p:cNvSpPr>
                  <a:spLocks noChangeShapeType="1"/>
                </p:cNvSpPr>
                <p:nvPr/>
              </p:nvSpPr>
              <p:spPr bwMode="auto">
                <a:xfrm flipH="1">
                  <a:off x="52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7" name="Line 776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8" name="Line 777"/>
                <p:cNvSpPr>
                  <a:spLocks noChangeShapeType="1"/>
                </p:cNvSpPr>
                <p:nvPr/>
              </p:nvSpPr>
              <p:spPr bwMode="auto">
                <a:xfrm flipH="1">
                  <a:off x="1216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69" name="Line 778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0" name="Line 779"/>
                <p:cNvSpPr>
                  <a:spLocks noChangeShapeType="1"/>
                </p:cNvSpPr>
                <p:nvPr/>
              </p:nvSpPr>
              <p:spPr bwMode="auto">
                <a:xfrm flipH="1">
                  <a:off x="116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1" name="Line 7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2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2" name="Line 781"/>
                <p:cNvSpPr>
                  <a:spLocks noChangeShapeType="1"/>
                </p:cNvSpPr>
                <p:nvPr/>
              </p:nvSpPr>
              <p:spPr bwMode="auto">
                <a:xfrm flipH="1">
                  <a:off x="1064" y="22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3" name="Line 78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4" name="Line 783"/>
                <p:cNvSpPr>
                  <a:spLocks noChangeShapeType="1"/>
                </p:cNvSpPr>
                <p:nvPr/>
              </p:nvSpPr>
              <p:spPr bwMode="auto">
                <a:xfrm flipH="1">
                  <a:off x="1049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5" name="Line 784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6" name="Line 785"/>
                <p:cNvSpPr>
                  <a:spLocks noChangeShapeType="1"/>
                </p:cNvSpPr>
                <p:nvPr/>
              </p:nvSpPr>
              <p:spPr bwMode="auto">
                <a:xfrm flipH="1">
                  <a:off x="919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7" name="Line 786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8" name="Line 787"/>
                <p:cNvSpPr>
                  <a:spLocks noChangeShapeType="1"/>
                </p:cNvSpPr>
                <p:nvPr/>
              </p:nvSpPr>
              <p:spPr bwMode="auto">
                <a:xfrm flipH="1">
                  <a:off x="86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79" name="Line 788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0" name="Line 789"/>
                <p:cNvSpPr>
                  <a:spLocks noChangeShapeType="1"/>
                </p:cNvSpPr>
                <p:nvPr/>
              </p:nvSpPr>
              <p:spPr bwMode="auto">
                <a:xfrm flipH="1">
                  <a:off x="1384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1" name="Line 790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2" name="Line 791"/>
                <p:cNvSpPr>
                  <a:spLocks noChangeShapeType="1"/>
                </p:cNvSpPr>
                <p:nvPr/>
              </p:nvSpPr>
              <p:spPr bwMode="auto">
                <a:xfrm flipH="1">
                  <a:off x="767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3" name="Line 792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4" name="Line 793"/>
                <p:cNvSpPr>
                  <a:spLocks noChangeShapeType="1"/>
                </p:cNvSpPr>
                <p:nvPr/>
              </p:nvSpPr>
              <p:spPr bwMode="auto">
                <a:xfrm flipH="1">
                  <a:off x="919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5" name="Line 79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6" name="Line 795"/>
                <p:cNvSpPr>
                  <a:spLocks noChangeShapeType="1"/>
                </p:cNvSpPr>
                <p:nvPr/>
              </p:nvSpPr>
              <p:spPr bwMode="auto">
                <a:xfrm flipH="1">
                  <a:off x="123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7" name="Line 796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8" name="Line 797"/>
                <p:cNvSpPr>
                  <a:spLocks noChangeShapeType="1"/>
                </p:cNvSpPr>
                <p:nvPr/>
              </p:nvSpPr>
              <p:spPr bwMode="auto">
                <a:xfrm flipH="1">
                  <a:off x="143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89" name="Line 79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4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0" name="Line 799"/>
                <p:cNvSpPr>
                  <a:spLocks noChangeShapeType="1"/>
                </p:cNvSpPr>
                <p:nvPr/>
              </p:nvSpPr>
              <p:spPr bwMode="auto">
                <a:xfrm flipH="1">
                  <a:off x="1011" y="14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1" name="Line 800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2" name="Line 801"/>
                <p:cNvSpPr>
                  <a:spLocks noChangeShapeType="1"/>
                </p:cNvSpPr>
                <p:nvPr/>
              </p:nvSpPr>
              <p:spPr bwMode="auto">
                <a:xfrm flipH="1">
                  <a:off x="149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3" name="Line 802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4" name="Line 803"/>
                <p:cNvSpPr>
                  <a:spLocks noChangeShapeType="1"/>
                </p:cNvSpPr>
                <p:nvPr/>
              </p:nvSpPr>
              <p:spPr bwMode="auto">
                <a:xfrm flipH="1">
                  <a:off x="789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5" name="Line 80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6" name="Line 805"/>
                <p:cNvSpPr>
                  <a:spLocks noChangeShapeType="1"/>
                </p:cNvSpPr>
                <p:nvPr/>
              </p:nvSpPr>
              <p:spPr bwMode="auto">
                <a:xfrm flipH="1">
                  <a:off x="116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7" name="Line 806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8" name="Line 807"/>
                <p:cNvSpPr>
                  <a:spLocks noChangeShapeType="1"/>
                </p:cNvSpPr>
                <p:nvPr/>
              </p:nvSpPr>
              <p:spPr bwMode="auto">
                <a:xfrm flipH="1">
                  <a:off x="88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199" name="Line 808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0" name="Line 809"/>
                <p:cNvSpPr>
                  <a:spLocks noChangeShapeType="1"/>
                </p:cNvSpPr>
                <p:nvPr/>
              </p:nvSpPr>
              <p:spPr bwMode="auto">
                <a:xfrm flipH="1">
                  <a:off x="138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1" name="Line 810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2" name="Line 811"/>
                <p:cNvSpPr>
                  <a:spLocks noChangeShapeType="1"/>
                </p:cNvSpPr>
                <p:nvPr/>
              </p:nvSpPr>
              <p:spPr bwMode="auto">
                <a:xfrm flipH="1">
                  <a:off x="1361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3" name="Line 812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4" name="Line 813"/>
                <p:cNvSpPr>
                  <a:spLocks noChangeShapeType="1"/>
                </p:cNvSpPr>
                <p:nvPr/>
              </p:nvSpPr>
              <p:spPr bwMode="auto">
                <a:xfrm flipH="1">
                  <a:off x="957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5" name="Line 814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6" name="Line 815"/>
                <p:cNvSpPr>
                  <a:spLocks noChangeShapeType="1"/>
                </p:cNvSpPr>
                <p:nvPr/>
              </p:nvSpPr>
              <p:spPr bwMode="auto">
                <a:xfrm flipH="1">
                  <a:off x="934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7" name="Line 816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8" name="Line 817"/>
                <p:cNvSpPr>
                  <a:spLocks noChangeShapeType="1"/>
                </p:cNvSpPr>
                <p:nvPr/>
              </p:nvSpPr>
              <p:spPr bwMode="auto">
                <a:xfrm flipH="1">
                  <a:off x="124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09" name="Line 818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0" name="Line 819"/>
                <p:cNvSpPr>
                  <a:spLocks noChangeShapeType="1"/>
                </p:cNvSpPr>
                <p:nvPr/>
              </p:nvSpPr>
              <p:spPr bwMode="auto">
                <a:xfrm flipH="1">
                  <a:off x="767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1" name="Line 82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2" name="Line 821"/>
                <p:cNvSpPr>
                  <a:spLocks noChangeShapeType="1"/>
                </p:cNvSpPr>
                <p:nvPr/>
              </p:nvSpPr>
              <p:spPr bwMode="auto">
                <a:xfrm flipH="1">
                  <a:off x="1018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3" name="Line 822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4" name="Line 823"/>
                <p:cNvSpPr>
                  <a:spLocks noChangeShapeType="1"/>
                </p:cNvSpPr>
                <p:nvPr/>
              </p:nvSpPr>
              <p:spPr bwMode="auto">
                <a:xfrm flipH="1">
                  <a:off x="904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5" name="Line 824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6" name="Line 825"/>
                <p:cNvSpPr>
                  <a:spLocks noChangeShapeType="1"/>
                </p:cNvSpPr>
                <p:nvPr/>
              </p:nvSpPr>
              <p:spPr bwMode="auto">
                <a:xfrm flipH="1">
                  <a:off x="150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7" name="Line 826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8" name="Line 827"/>
                <p:cNvSpPr>
                  <a:spLocks noChangeShapeType="1"/>
                </p:cNvSpPr>
                <p:nvPr/>
              </p:nvSpPr>
              <p:spPr bwMode="auto">
                <a:xfrm flipH="1">
                  <a:off x="65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19" name="Line 828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0" name="Line 829"/>
                <p:cNvSpPr>
                  <a:spLocks noChangeShapeType="1"/>
                </p:cNvSpPr>
                <p:nvPr/>
              </p:nvSpPr>
              <p:spPr bwMode="auto">
                <a:xfrm flipH="1">
                  <a:off x="850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1" name="Line 830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2" name="Line 831"/>
                <p:cNvSpPr>
                  <a:spLocks noChangeShapeType="1"/>
                </p:cNvSpPr>
                <p:nvPr/>
              </p:nvSpPr>
              <p:spPr bwMode="auto">
                <a:xfrm flipH="1">
                  <a:off x="1338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3" name="Line 832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4" name="Line 833"/>
                <p:cNvSpPr>
                  <a:spLocks noChangeShapeType="1"/>
                </p:cNvSpPr>
                <p:nvPr/>
              </p:nvSpPr>
              <p:spPr bwMode="auto">
                <a:xfrm flipH="1">
                  <a:off x="805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5" name="Line 834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6" name="Line 835"/>
                <p:cNvSpPr>
                  <a:spLocks noChangeShapeType="1"/>
                </p:cNvSpPr>
                <p:nvPr/>
              </p:nvSpPr>
              <p:spPr bwMode="auto">
                <a:xfrm flipH="1">
                  <a:off x="1582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7" name="Line 836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228" name="Line 837"/>
                <p:cNvSpPr>
                  <a:spLocks noChangeShapeType="1"/>
                </p:cNvSpPr>
                <p:nvPr/>
              </p:nvSpPr>
              <p:spPr bwMode="auto">
                <a:xfrm flipH="1">
                  <a:off x="125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3" name="Group 1039"/>
              <p:cNvGrpSpPr>
                <a:grpSpLocks/>
              </p:cNvGrpSpPr>
              <p:nvPr/>
            </p:nvGrpSpPr>
            <p:grpSpPr bwMode="auto">
              <a:xfrm>
                <a:off x="416" y="1326"/>
                <a:ext cx="1281" cy="892"/>
                <a:chOff x="416" y="1326"/>
                <a:chExt cx="1281" cy="892"/>
              </a:xfrm>
            </p:grpSpPr>
            <p:sp>
              <p:nvSpPr>
                <p:cNvPr id="48829" name="Line 839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0" name="Line 840"/>
                <p:cNvSpPr>
                  <a:spLocks noChangeShapeType="1"/>
                </p:cNvSpPr>
                <p:nvPr/>
              </p:nvSpPr>
              <p:spPr bwMode="auto">
                <a:xfrm flipH="1">
                  <a:off x="121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1" name="Line 841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2" name="Line 842"/>
                <p:cNvSpPr>
                  <a:spLocks noChangeShapeType="1"/>
                </p:cNvSpPr>
                <p:nvPr/>
              </p:nvSpPr>
              <p:spPr bwMode="auto">
                <a:xfrm flipH="1">
                  <a:off x="85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3" name="Line 84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4" name="Line 844"/>
                <p:cNvSpPr>
                  <a:spLocks noChangeShapeType="1"/>
                </p:cNvSpPr>
                <p:nvPr/>
              </p:nvSpPr>
              <p:spPr bwMode="auto">
                <a:xfrm flipH="1">
                  <a:off x="1209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5" name="Line 845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6" name="Line 846"/>
                <p:cNvSpPr>
                  <a:spLocks noChangeShapeType="1"/>
                </p:cNvSpPr>
                <p:nvPr/>
              </p:nvSpPr>
              <p:spPr bwMode="auto">
                <a:xfrm flipH="1">
                  <a:off x="828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7" name="Line 847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8" name="Line 848"/>
                <p:cNvSpPr>
                  <a:spLocks noChangeShapeType="1"/>
                </p:cNvSpPr>
                <p:nvPr/>
              </p:nvSpPr>
              <p:spPr bwMode="auto">
                <a:xfrm flipH="1">
                  <a:off x="576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39" name="Line 84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0" name="Line 850"/>
                <p:cNvSpPr>
                  <a:spLocks noChangeShapeType="1"/>
                </p:cNvSpPr>
                <p:nvPr/>
              </p:nvSpPr>
              <p:spPr bwMode="auto">
                <a:xfrm flipH="1">
                  <a:off x="751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1" name="Line 85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2" name="Line 852"/>
                <p:cNvSpPr>
                  <a:spLocks noChangeShapeType="1"/>
                </p:cNvSpPr>
                <p:nvPr/>
              </p:nvSpPr>
              <p:spPr bwMode="auto">
                <a:xfrm flipH="1">
                  <a:off x="1018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3" name="Line 853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4" name="Line 854"/>
                <p:cNvSpPr>
                  <a:spLocks noChangeShapeType="1"/>
                </p:cNvSpPr>
                <p:nvPr/>
              </p:nvSpPr>
              <p:spPr bwMode="auto">
                <a:xfrm flipH="1">
                  <a:off x="683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5" name="Line 855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6" name="Line 856"/>
                <p:cNvSpPr>
                  <a:spLocks noChangeShapeType="1"/>
                </p:cNvSpPr>
                <p:nvPr/>
              </p:nvSpPr>
              <p:spPr bwMode="auto">
                <a:xfrm flipH="1">
                  <a:off x="138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7" name="Line 857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8" name="Line 858"/>
                <p:cNvSpPr>
                  <a:spLocks noChangeShapeType="1"/>
                </p:cNvSpPr>
                <p:nvPr/>
              </p:nvSpPr>
              <p:spPr bwMode="auto">
                <a:xfrm flipH="1">
                  <a:off x="1102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49" name="Line 859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0" name="Line 860"/>
                <p:cNvSpPr>
                  <a:spLocks noChangeShapeType="1"/>
                </p:cNvSpPr>
                <p:nvPr/>
              </p:nvSpPr>
              <p:spPr bwMode="auto">
                <a:xfrm flipH="1">
                  <a:off x="56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1" name="Line 861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2" name="Line 862"/>
                <p:cNvSpPr>
                  <a:spLocks noChangeShapeType="1"/>
                </p:cNvSpPr>
                <p:nvPr/>
              </p:nvSpPr>
              <p:spPr bwMode="auto">
                <a:xfrm flipH="1">
                  <a:off x="143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3" name="Line 863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4" name="Line 864"/>
                <p:cNvSpPr>
                  <a:spLocks noChangeShapeType="1"/>
                </p:cNvSpPr>
                <p:nvPr/>
              </p:nvSpPr>
              <p:spPr bwMode="auto">
                <a:xfrm flipH="1">
                  <a:off x="88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5" name="Line 865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6" name="Line 866"/>
                <p:cNvSpPr>
                  <a:spLocks noChangeShapeType="1"/>
                </p:cNvSpPr>
                <p:nvPr/>
              </p:nvSpPr>
              <p:spPr bwMode="auto">
                <a:xfrm flipH="1">
                  <a:off x="1316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7" name="Line 867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8" name="Line 868"/>
                <p:cNvSpPr>
                  <a:spLocks noChangeShapeType="1"/>
                </p:cNvSpPr>
                <p:nvPr/>
              </p:nvSpPr>
              <p:spPr bwMode="auto">
                <a:xfrm flipH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59" name="Line 869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0" name="Line 870"/>
                <p:cNvSpPr>
                  <a:spLocks noChangeShapeType="1"/>
                </p:cNvSpPr>
                <p:nvPr/>
              </p:nvSpPr>
              <p:spPr bwMode="auto">
                <a:xfrm flipH="1">
                  <a:off x="782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1" name="Line 871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218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2" name="Line 872"/>
                <p:cNvSpPr>
                  <a:spLocks noChangeShapeType="1"/>
                </p:cNvSpPr>
                <p:nvPr/>
              </p:nvSpPr>
              <p:spPr bwMode="auto">
                <a:xfrm flipH="1">
                  <a:off x="896" y="218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3" name="Line 8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4" name="Line 874"/>
                <p:cNvSpPr>
                  <a:spLocks noChangeShapeType="1"/>
                </p:cNvSpPr>
                <p:nvPr/>
              </p:nvSpPr>
              <p:spPr bwMode="auto">
                <a:xfrm flipH="1">
                  <a:off x="1216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5" name="Line 87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3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6" name="Line 876"/>
                <p:cNvSpPr>
                  <a:spLocks noChangeShapeType="1"/>
                </p:cNvSpPr>
                <p:nvPr/>
              </p:nvSpPr>
              <p:spPr bwMode="auto">
                <a:xfrm flipH="1">
                  <a:off x="1018" y="13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7" name="Line 87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8" name="Line 878"/>
                <p:cNvSpPr>
                  <a:spLocks noChangeShapeType="1"/>
                </p:cNvSpPr>
                <p:nvPr/>
              </p:nvSpPr>
              <p:spPr bwMode="auto">
                <a:xfrm flipH="1">
                  <a:off x="980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69" name="Line 879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0" name="Line 880"/>
                <p:cNvSpPr>
                  <a:spLocks noChangeShapeType="1"/>
                </p:cNvSpPr>
                <p:nvPr/>
              </p:nvSpPr>
              <p:spPr bwMode="auto">
                <a:xfrm flipH="1">
                  <a:off x="82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1" name="Line 881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2" name="Line 882"/>
                <p:cNvSpPr>
                  <a:spLocks noChangeShapeType="1"/>
                </p:cNvSpPr>
                <p:nvPr/>
              </p:nvSpPr>
              <p:spPr bwMode="auto">
                <a:xfrm flipH="1">
                  <a:off x="125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3" name="Line 883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4" name="Line 884"/>
                <p:cNvSpPr>
                  <a:spLocks noChangeShapeType="1"/>
                </p:cNvSpPr>
                <p:nvPr/>
              </p:nvSpPr>
              <p:spPr bwMode="auto">
                <a:xfrm flipH="1">
                  <a:off x="1140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5" name="Line 885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6" name="Line 886"/>
                <p:cNvSpPr>
                  <a:spLocks noChangeShapeType="1"/>
                </p:cNvSpPr>
                <p:nvPr/>
              </p:nvSpPr>
              <p:spPr bwMode="auto">
                <a:xfrm flipH="1">
                  <a:off x="1270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7" name="Line 887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8" name="Line 888"/>
                <p:cNvSpPr>
                  <a:spLocks noChangeShapeType="1"/>
                </p:cNvSpPr>
                <p:nvPr/>
              </p:nvSpPr>
              <p:spPr bwMode="auto">
                <a:xfrm flipH="1">
                  <a:off x="113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79" name="Line 8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0" name="Line 890"/>
                <p:cNvSpPr>
                  <a:spLocks noChangeShapeType="1"/>
                </p:cNvSpPr>
                <p:nvPr/>
              </p:nvSpPr>
              <p:spPr bwMode="auto">
                <a:xfrm flipH="1">
                  <a:off x="1110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1" name="Line 891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2" name="Line 892"/>
                <p:cNvSpPr>
                  <a:spLocks noChangeShapeType="1"/>
                </p:cNvSpPr>
                <p:nvPr/>
              </p:nvSpPr>
              <p:spPr bwMode="auto">
                <a:xfrm flipH="1">
                  <a:off x="112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3" name="Line 893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4" name="Line 894"/>
                <p:cNvSpPr>
                  <a:spLocks noChangeShapeType="1"/>
                </p:cNvSpPr>
                <p:nvPr/>
              </p:nvSpPr>
              <p:spPr bwMode="auto">
                <a:xfrm flipH="1">
                  <a:off x="68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5" name="Line 895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6" name="Line 896"/>
                <p:cNvSpPr>
                  <a:spLocks noChangeShapeType="1"/>
                </p:cNvSpPr>
                <p:nvPr/>
              </p:nvSpPr>
              <p:spPr bwMode="auto">
                <a:xfrm flipH="1">
                  <a:off x="1476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7" name="Line 897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8" name="Line 898"/>
                <p:cNvSpPr>
                  <a:spLocks noChangeShapeType="1"/>
                </p:cNvSpPr>
                <p:nvPr/>
              </p:nvSpPr>
              <p:spPr bwMode="auto">
                <a:xfrm flipH="1">
                  <a:off x="774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89" name="Line 89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0" name="Line 900"/>
                <p:cNvSpPr>
                  <a:spLocks noChangeShapeType="1"/>
                </p:cNvSpPr>
                <p:nvPr/>
              </p:nvSpPr>
              <p:spPr bwMode="auto">
                <a:xfrm flipH="1">
                  <a:off x="1209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1" name="Line 9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2" name="Line 902"/>
                <p:cNvSpPr>
                  <a:spLocks noChangeShapeType="1"/>
                </p:cNvSpPr>
                <p:nvPr/>
              </p:nvSpPr>
              <p:spPr bwMode="auto">
                <a:xfrm flipH="1">
                  <a:off x="123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3" name="Line 90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4" name="Line 904"/>
                <p:cNvSpPr>
                  <a:spLocks noChangeShapeType="1"/>
                </p:cNvSpPr>
                <p:nvPr/>
              </p:nvSpPr>
              <p:spPr bwMode="auto">
                <a:xfrm flipH="1">
                  <a:off x="1270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5" name="Line 905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6" name="Line 906"/>
                <p:cNvSpPr>
                  <a:spLocks noChangeShapeType="1"/>
                </p:cNvSpPr>
                <p:nvPr/>
              </p:nvSpPr>
              <p:spPr bwMode="auto">
                <a:xfrm flipH="1">
                  <a:off x="85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7" name="Line 907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8" name="Line 908"/>
                <p:cNvSpPr>
                  <a:spLocks noChangeShapeType="1"/>
                </p:cNvSpPr>
                <p:nvPr/>
              </p:nvSpPr>
              <p:spPr bwMode="auto">
                <a:xfrm flipH="1">
                  <a:off x="1224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99" name="Line 909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0" name="Line 910"/>
                <p:cNvSpPr>
                  <a:spLocks noChangeShapeType="1"/>
                </p:cNvSpPr>
                <p:nvPr/>
              </p:nvSpPr>
              <p:spPr bwMode="auto">
                <a:xfrm flipH="1">
                  <a:off x="131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1" name="Line 9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2" name="Line 912"/>
                <p:cNvSpPr>
                  <a:spLocks noChangeShapeType="1"/>
                </p:cNvSpPr>
                <p:nvPr/>
              </p:nvSpPr>
              <p:spPr bwMode="auto">
                <a:xfrm flipH="1">
                  <a:off x="1102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3" name="Line 9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4" name="Line 914"/>
                <p:cNvSpPr>
                  <a:spLocks noChangeShapeType="1"/>
                </p:cNvSpPr>
                <p:nvPr/>
              </p:nvSpPr>
              <p:spPr bwMode="auto">
                <a:xfrm flipH="1">
                  <a:off x="1094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5" name="Line 915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6" name="Line 916"/>
                <p:cNvSpPr>
                  <a:spLocks noChangeShapeType="1"/>
                </p:cNvSpPr>
                <p:nvPr/>
              </p:nvSpPr>
              <p:spPr bwMode="auto">
                <a:xfrm flipH="1">
                  <a:off x="124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7" name="Line 917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8" name="Line 918"/>
                <p:cNvSpPr>
                  <a:spLocks noChangeShapeType="1"/>
                </p:cNvSpPr>
                <p:nvPr/>
              </p:nvSpPr>
              <p:spPr bwMode="auto">
                <a:xfrm flipH="1">
                  <a:off x="942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09" name="Line 91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0" name="Line 920"/>
                <p:cNvSpPr>
                  <a:spLocks noChangeShapeType="1"/>
                </p:cNvSpPr>
                <p:nvPr/>
              </p:nvSpPr>
              <p:spPr bwMode="auto">
                <a:xfrm flipH="1">
                  <a:off x="101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1" name="Line 921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2" name="Line 922"/>
                <p:cNvSpPr>
                  <a:spLocks noChangeShapeType="1"/>
                </p:cNvSpPr>
                <p:nvPr/>
              </p:nvSpPr>
              <p:spPr bwMode="auto">
                <a:xfrm flipH="1">
                  <a:off x="97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3" name="Line 923"/>
                <p:cNvSpPr>
                  <a:spLocks noChangeShapeType="1"/>
                </p:cNvSpPr>
                <p:nvPr/>
              </p:nvSpPr>
              <p:spPr bwMode="auto">
                <a:xfrm flipH="1" flipV="1">
                  <a:off x="416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4" name="Line 924"/>
                <p:cNvSpPr>
                  <a:spLocks noChangeShapeType="1"/>
                </p:cNvSpPr>
                <p:nvPr/>
              </p:nvSpPr>
              <p:spPr bwMode="auto">
                <a:xfrm flipH="1">
                  <a:off x="416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5" name="Line 925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6" name="Line 926"/>
                <p:cNvSpPr>
                  <a:spLocks noChangeShapeType="1"/>
                </p:cNvSpPr>
                <p:nvPr/>
              </p:nvSpPr>
              <p:spPr bwMode="auto">
                <a:xfrm flipH="1">
                  <a:off x="950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7" name="Line 927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8" name="Line 928"/>
                <p:cNvSpPr>
                  <a:spLocks noChangeShapeType="1"/>
                </p:cNvSpPr>
                <p:nvPr/>
              </p:nvSpPr>
              <p:spPr bwMode="auto">
                <a:xfrm flipH="1">
                  <a:off x="1491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19" name="Line 929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0" name="Line 930"/>
                <p:cNvSpPr>
                  <a:spLocks noChangeShapeType="1"/>
                </p:cNvSpPr>
                <p:nvPr/>
              </p:nvSpPr>
              <p:spPr bwMode="auto">
                <a:xfrm flipH="1">
                  <a:off x="1354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1" name="Line 9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2" name="Line 932"/>
                <p:cNvSpPr>
                  <a:spLocks noChangeShapeType="1"/>
                </p:cNvSpPr>
                <p:nvPr/>
              </p:nvSpPr>
              <p:spPr bwMode="auto">
                <a:xfrm flipH="1">
                  <a:off x="1285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3" name="Line 933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4" name="Line 934"/>
                <p:cNvSpPr>
                  <a:spLocks noChangeShapeType="1"/>
                </p:cNvSpPr>
                <p:nvPr/>
              </p:nvSpPr>
              <p:spPr bwMode="auto">
                <a:xfrm flipH="1">
                  <a:off x="136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5" name="Line 935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6" name="Line 936"/>
                <p:cNvSpPr>
                  <a:spLocks noChangeShapeType="1"/>
                </p:cNvSpPr>
                <p:nvPr/>
              </p:nvSpPr>
              <p:spPr bwMode="auto">
                <a:xfrm flipH="1">
                  <a:off x="1216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7" name="Line 937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8" name="Line 938"/>
                <p:cNvSpPr>
                  <a:spLocks noChangeShapeType="1"/>
                </p:cNvSpPr>
                <p:nvPr/>
              </p:nvSpPr>
              <p:spPr bwMode="auto">
                <a:xfrm flipH="1">
                  <a:off x="128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29" name="Line 939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0" name="Line 940"/>
                <p:cNvSpPr>
                  <a:spLocks noChangeShapeType="1"/>
                </p:cNvSpPr>
                <p:nvPr/>
              </p:nvSpPr>
              <p:spPr bwMode="auto">
                <a:xfrm flipH="1">
                  <a:off x="122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1" name="Line 941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2" name="Line 942"/>
                <p:cNvSpPr>
                  <a:spLocks noChangeShapeType="1"/>
                </p:cNvSpPr>
                <p:nvPr/>
              </p:nvSpPr>
              <p:spPr bwMode="auto">
                <a:xfrm flipH="1">
                  <a:off x="56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3" name="Line 943"/>
                <p:cNvSpPr>
                  <a:spLocks noChangeShapeType="1"/>
                </p:cNvSpPr>
                <p:nvPr/>
              </p:nvSpPr>
              <p:spPr bwMode="auto">
                <a:xfrm flipH="1" flipV="1">
                  <a:off x="1666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4" name="Line 944"/>
                <p:cNvSpPr>
                  <a:spLocks noChangeShapeType="1"/>
                </p:cNvSpPr>
                <p:nvPr/>
              </p:nvSpPr>
              <p:spPr bwMode="auto">
                <a:xfrm flipH="1">
                  <a:off x="1666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5" name="Line 945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6" name="Line 946"/>
                <p:cNvSpPr>
                  <a:spLocks noChangeShapeType="1"/>
                </p:cNvSpPr>
                <p:nvPr/>
              </p:nvSpPr>
              <p:spPr bwMode="auto">
                <a:xfrm flipH="1">
                  <a:off x="995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7" name="Line 947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8" name="Line 948"/>
                <p:cNvSpPr>
                  <a:spLocks noChangeShapeType="1"/>
                </p:cNvSpPr>
                <p:nvPr/>
              </p:nvSpPr>
              <p:spPr bwMode="auto">
                <a:xfrm flipH="1">
                  <a:off x="911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39" name="Line 949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0" name="Line 950"/>
                <p:cNvSpPr>
                  <a:spLocks noChangeShapeType="1"/>
                </p:cNvSpPr>
                <p:nvPr/>
              </p:nvSpPr>
              <p:spPr bwMode="auto">
                <a:xfrm flipH="1">
                  <a:off x="129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1" name="Line 951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2" name="Line 952"/>
                <p:cNvSpPr>
                  <a:spLocks noChangeShapeType="1"/>
                </p:cNvSpPr>
                <p:nvPr/>
              </p:nvSpPr>
              <p:spPr bwMode="auto">
                <a:xfrm flipH="1">
                  <a:off x="1544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3" name="Line 953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4" name="Line 954"/>
                <p:cNvSpPr>
                  <a:spLocks noChangeShapeType="1"/>
                </p:cNvSpPr>
                <p:nvPr/>
              </p:nvSpPr>
              <p:spPr bwMode="auto">
                <a:xfrm flipH="1">
                  <a:off x="99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5" name="Line 955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6" name="Line 956"/>
                <p:cNvSpPr>
                  <a:spLocks noChangeShapeType="1"/>
                </p:cNvSpPr>
                <p:nvPr/>
              </p:nvSpPr>
              <p:spPr bwMode="auto">
                <a:xfrm flipH="1">
                  <a:off x="1003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7" name="Line 95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8" name="Line 958"/>
                <p:cNvSpPr>
                  <a:spLocks noChangeShapeType="1"/>
                </p:cNvSpPr>
                <p:nvPr/>
              </p:nvSpPr>
              <p:spPr bwMode="auto">
                <a:xfrm flipH="1">
                  <a:off x="104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49" name="Line 959"/>
                <p:cNvSpPr>
                  <a:spLocks noChangeShapeType="1"/>
                </p:cNvSpPr>
                <p:nvPr/>
              </p:nvSpPr>
              <p:spPr bwMode="auto">
                <a:xfrm flipH="1" flipV="1">
                  <a:off x="1605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0" name="Line 960"/>
                <p:cNvSpPr>
                  <a:spLocks noChangeShapeType="1"/>
                </p:cNvSpPr>
                <p:nvPr/>
              </p:nvSpPr>
              <p:spPr bwMode="auto">
                <a:xfrm flipH="1">
                  <a:off x="1605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1" name="Line 961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2" name="Line 962"/>
                <p:cNvSpPr>
                  <a:spLocks noChangeShapeType="1"/>
                </p:cNvSpPr>
                <p:nvPr/>
              </p:nvSpPr>
              <p:spPr bwMode="auto">
                <a:xfrm flipH="1">
                  <a:off x="108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3" name="Line 963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4" name="Line 964"/>
                <p:cNvSpPr>
                  <a:spLocks noChangeShapeType="1"/>
                </p:cNvSpPr>
                <p:nvPr/>
              </p:nvSpPr>
              <p:spPr bwMode="auto">
                <a:xfrm flipH="1">
                  <a:off x="79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5" name="Line 965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6" name="Line 966"/>
                <p:cNvSpPr>
                  <a:spLocks noChangeShapeType="1"/>
                </p:cNvSpPr>
                <p:nvPr/>
              </p:nvSpPr>
              <p:spPr bwMode="auto">
                <a:xfrm flipH="1">
                  <a:off x="70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7" name="Line 9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8" name="Line 968"/>
                <p:cNvSpPr>
                  <a:spLocks noChangeShapeType="1"/>
                </p:cNvSpPr>
                <p:nvPr/>
              </p:nvSpPr>
              <p:spPr bwMode="auto">
                <a:xfrm flipH="1">
                  <a:off x="1216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59" name="Line 969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0" name="Line 970"/>
                <p:cNvSpPr>
                  <a:spLocks noChangeShapeType="1"/>
                </p:cNvSpPr>
                <p:nvPr/>
              </p:nvSpPr>
              <p:spPr bwMode="auto">
                <a:xfrm flipH="1">
                  <a:off x="130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1" name="Line 971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2" name="Line 972"/>
                <p:cNvSpPr>
                  <a:spLocks noChangeShapeType="1"/>
                </p:cNvSpPr>
                <p:nvPr/>
              </p:nvSpPr>
              <p:spPr bwMode="auto">
                <a:xfrm flipH="1">
                  <a:off x="1102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3" name="Line 973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4" name="Line 974"/>
                <p:cNvSpPr>
                  <a:spLocks noChangeShapeType="1"/>
                </p:cNvSpPr>
                <p:nvPr/>
              </p:nvSpPr>
              <p:spPr bwMode="auto">
                <a:xfrm flipH="1">
                  <a:off x="889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5" name="Line 975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6" name="Line 976"/>
                <p:cNvSpPr>
                  <a:spLocks noChangeShapeType="1"/>
                </p:cNvSpPr>
                <p:nvPr/>
              </p:nvSpPr>
              <p:spPr bwMode="auto">
                <a:xfrm flipH="1">
                  <a:off x="122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7" name="Line 97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8" name="Line 978"/>
                <p:cNvSpPr>
                  <a:spLocks noChangeShapeType="1"/>
                </p:cNvSpPr>
                <p:nvPr/>
              </p:nvSpPr>
              <p:spPr bwMode="auto">
                <a:xfrm flipH="1">
                  <a:off x="1041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69" name="Line 9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0" name="Line 980"/>
                <p:cNvSpPr>
                  <a:spLocks noChangeShapeType="1"/>
                </p:cNvSpPr>
                <p:nvPr/>
              </p:nvSpPr>
              <p:spPr bwMode="auto">
                <a:xfrm flipH="1">
                  <a:off x="1171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1" name="Line 981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2" name="Line 982"/>
                <p:cNvSpPr>
                  <a:spLocks noChangeShapeType="1"/>
                </p:cNvSpPr>
                <p:nvPr/>
              </p:nvSpPr>
              <p:spPr bwMode="auto">
                <a:xfrm flipH="1">
                  <a:off x="1384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3" name="Line 983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4" name="Line 984"/>
                <p:cNvSpPr>
                  <a:spLocks noChangeShapeType="1"/>
                </p:cNvSpPr>
                <p:nvPr/>
              </p:nvSpPr>
              <p:spPr bwMode="auto">
                <a:xfrm flipH="1">
                  <a:off x="130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5" name="Line 985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6" name="Line 986"/>
                <p:cNvSpPr>
                  <a:spLocks noChangeShapeType="1"/>
                </p:cNvSpPr>
                <p:nvPr/>
              </p:nvSpPr>
              <p:spPr bwMode="auto">
                <a:xfrm flipH="1">
                  <a:off x="103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7" name="Line 987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8" name="Line 988"/>
                <p:cNvSpPr>
                  <a:spLocks noChangeShapeType="1"/>
                </p:cNvSpPr>
                <p:nvPr/>
              </p:nvSpPr>
              <p:spPr bwMode="auto">
                <a:xfrm flipH="1">
                  <a:off x="133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79" name="Line 98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0" name="Line 990"/>
                <p:cNvSpPr>
                  <a:spLocks noChangeShapeType="1"/>
                </p:cNvSpPr>
                <p:nvPr/>
              </p:nvSpPr>
              <p:spPr bwMode="auto">
                <a:xfrm flipH="1">
                  <a:off x="120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1" name="Line 991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2" name="Line 992"/>
                <p:cNvSpPr>
                  <a:spLocks noChangeShapeType="1"/>
                </p:cNvSpPr>
                <p:nvPr/>
              </p:nvSpPr>
              <p:spPr bwMode="auto">
                <a:xfrm flipH="1">
                  <a:off x="117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3" name="Line 993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4" name="Line 994"/>
                <p:cNvSpPr>
                  <a:spLocks noChangeShapeType="1"/>
                </p:cNvSpPr>
                <p:nvPr/>
              </p:nvSpPr>
              <p:spPr bwMode="auto">
                <a:xfrm flipH="1">
                  <a:off x="126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5" name="Line 995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6" name="Line 996"/>
                <p:cNvSpPr>
                  <a:spLocks noChangeShapeType="1"/>
                </p:cNvSpPr>
                <p:nvPr/>
              </p:nvSpPr>
              <p:spPr bwMode="auto">
                <a:xfrm flipH="1">
                  <a:off x="68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7" name="Line 997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8" name="Line 998"/>
                <p:cNvSpPr>
                  <a:spLocks noChangeShapeType="1"/>
                </p:cNvSpPr>
                <p:nvPr/>
              </p:nvSpPr>
              <p:spPr bwMode="auto">
                <a:xfrm flipH="1">
                  <a:off x="135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89" name="Line 99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0" name="Line 1000"/>
                <p:cNvSpPr>
                  <a:spLocks noChangeShapeType="1"/>
                </p:cNvSpPr>
                <p:nvPr/>
              </p:nvSpPr>
              <p:spPr bwMode="auto">
                <a:xfrm flipH="1">
                  <a:off x="123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1" name="Line 1001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2" name="Line 1002"/>
                <p:cNvSpPr>
                  <a:spLocks noChangeShapeType="1"/>
                </p:cNvSpPr>
                <p:nvPr/>
              </p:nvSpPr>
              <p:spPr bwMode="auto">
                <a:xfrm flipH="1">
                  <a:off x="112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3" name="Line 1003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4" name="Line 1004"/>
                <p:cNvSpPr>
                  <a:spLocks noChangeShapeType="1"/>
                </p:cNvSpPr>
                <p:nvPr/>
              </p:nvSpPr>
              <p:spPr bwMode="auto">
                <a:xfrm flipH="1">
                  <a:off x="728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5" name="Line 1005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6" name="Line 1006"/>
                <p:cNvSpPr>
                  <a:spLocks noChangeShapeType="1"/>
                </p:cNvSpPr>
                <p:nvPr/>
              </p:nvSpPr>
              <p:spPr bwMode="auto">
                <a:xfrm flipH="1">
                  <a:off x="820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7" name="Line 1007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8" name="Line 1008"/>
                <p:cNvSpPr>
                  <a:spLocks noChangeShapeType="1"/>
                </p:cNvSpPr>
                <p:nvPr/>
              </p:nvSpPr>
              <p:spPr bwMode="auto">
                <a:xfrm flipH="1">
                  <a:off x="858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999" name="Line 10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0" name="Line 1010"/>
                <p:cNvSpPr>
                  <a:spLocks noChangeShapeType="1"/>
                </p:cNvSpPr>
                <p:nvPr/>
              </p:nvSpPr>
              <p:spPr bwMode="auto">
                <a:xfrm flipH="1">
                  <a:off x="1064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1" name="Line 1011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2" name="Line 1012"/>
                <p:cNvSpPr>
                  <a:spLocks noChangeShapeType="1"/>
                </p:cNvSpPr>
                <p:nvPr/>
              </p:nvSpPr>
              <p:spPr bwMode="auto">
                <a:xfrm flipH="1">
                  <a:off x="995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3" name="Line 1013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4" name="Line 1014"/>
                <p:cNvSpPr>
                  <a:spLocks noChangeShapeType="1"/>
                </p:cNvSpPr>
                <p:nvPr/>
              </p:nvSpPr>
              <p:spPr bwMode="auto">
                <a:xfrm flipH="1">
                  <a:off x="158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5" name="Line 1015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6" name="Line 1016"/>
                <p:cNvSpPr>
                  <a:spLocks noChangeShapeType="1"/>
                </p:cNvSpPr>
                <p:nvPr/>
              </p:nvSpPr>
              <p:spPr bwMode="auto">
                <a:xfrm flipH="1">
                  <a:off x="820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7" name="Line 1017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8" name="Line 1018"/>
                <p:cNvSpPr>
                  <a:spLocks noChangeShapeType="1"/>
                </p:cNvSpPr>
                <p:nvPr/>
              </p:nvSpPr>
              <p:spPr bwMode="auto">
                <a:xfrm flipH="1">
                  <a:off x="1323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09" name="Line 1019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0" name="Line 1020"/>
                <p:cNvSpPr>
                  <a:spLocks noChangeShapeType="1"/>
                </p:cNvSpPr>
                <p:nvPr/>
              </p:nvSpPr>
              <p:spPr bwMode="auto">
                <a:xfrm flipH="1">
                  <a:off x="965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1" name="Line 1021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2" name="Line 1022"/>
                <p:cNvSpPr>
                  <a:spLocks noChangeShapeType="1"/>
                </p:cNvSpPr>
                <p:nvPr/>
              </p:nvSpPr>
              <p:spPr bwMode="auto">
                <a:xfrm flipH="1">
                  <a:off x="972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3" name="Line 1023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4" name="Line 1024"/>
                <p:cNvSpPr>
                  <a:spLocks noChangeShapeType="1"/>
                </p:cNvSpPr>
                <p:nvPr/>
              </p:nvSpPr>
              <p:spPr bwMode="auto">
                <a:xfrm flipH="1">
                  <a:off x="1155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5" name="Line 1025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6" name="Line 1026"/>
                <p:cNvSpPr>
                  <a:spLocks noChangeShapeType="1"/>
                </p:cNvSpPr>
                <p:nvPr/>
              </p:nvSpPr>
              <p:spPr bwMode="auto">
                <a:xfrm flipH="1">
                  <a:off x="805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7" name="Line 1027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8" name="Line 1028"/>
                <p:cNvSpPr>
                  <a:spLocks noChangeShapeType="1"/>
                </p:cNvSpPr>
                <p:nvPr/>
              </p:nvSpPr>
              <p:spPr bwMode="auto">
                <a:xfrm flipH="1">
                  <a:off x="881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19" name="Line 1029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20" name="Line 1030"/>
                <p:cNvSpPr>
                  <a:spLocks noChangeShapeType="1"/>
                </p:cNvSpPr>
                <p:nvPr/>
              </p:nvSpPr>
              <p:spPr bwMode="auto">
                <a:xfrm flipH="1">
                  <a:off x="774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21" name="Line 103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22" name="Line 1032"/>
                <p:cNvSpPr>
                  <a:spLocks noChangeShapeType="1"/>
                </p:cNvSpPr>
                <p:nvPr/>
              </p:nvSpPr>
              <p:spPr bwMode="auto">
                <a:xfrm flipH="1">
                  <a:off x="101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23" name="Line 1033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24" name="Line 1034"/>
                <p:cNvSpPr>
                  <a:spLocks noChangeShapeType="1"/>
                </p:cNvSpPr>
                <p:nvPr/>
              </p:nvSpPr>
              <p:spPr bwMode="auto">
                <a:xfrm flipH="1">
                  <a:off x="116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25" name="Line 1035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26" name="Line 1036"/>
                <p:cNvSpPr>
                  <a:spLocks noChangeShapeType="1"/>
                </p:cNvSpPr>
                <p:nvPr/>
              </p:nvSpPr>
              <p:spPr bwMode="auto">
                <a:xfrm flipH="1">
                  <a:off x="1316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27" name="Line 1037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9028" name="Line 1038"/>
                <p:cNvSpPr>
                  <a:spLocks noChangeShapeType="1"/>
                </p:cNvSpPr>
                <p:nvPr/>
              </p:nvSpPr>
              <p:spPr bwMode="auto">
                <a:xfrm flipH="1">
                  <a:off x="896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4" name="Group 1240"/>
              <p:cNvGrpSpPr>
                <a:grpSpLocks/>
              </p:cNvGrpSpPr>
              <p:nvPr/>
            </p:nvGrpSpPr>
            <p:grpSpPr bwMode="auto">
              <a:xfrm>
                <a:off x="500" y="1356"/>
                <a:ext cx="1098" cy="946"/>
                <a:chOff x="500" y="1356"/>
                <a:chExt cx="1098" cy="946"/>
              </a:xfrm>
            </p:grpSpPr>
            <p:sp>
              <p:nvSpPr>
                <p:cNvPr id="48629" name="Line 1040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0" name="Line 1041"/>
                <p:cNvSpPr>
                  <a:spLocks noChangeShapeType="1"/>
                </p:cNvSpPr>
                <p:nvPr/>
              </p:nvSpPr>
              <p:spPr bwMode="auto">
                <a:xfrm flipH="1">
                  <a:off x="85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1" name="Line 1042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2" name="Line 1043"/>
                <p:cNvSpPr>
                  <a:spLocks noChangeShapeType="1"/>
                </p:cNvSpPr>
                <p:nvPr/>
              </p:nvSpPr>
              <p:spPr bwMode="auto">
                <a:xfrm flipH="1">
                  <a:off x="65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3" name="Line 10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4" name="Line 1045"/>
                <p:cNvSpPr>
                  <a:spLocks noChangeShapeType="1"/>
                </p:cNvSpPr>
                <p:nvPr/>
              </p:nvSpPr>
              <p:spPr bwMode="auto">
                <a:xfrm flipH="1">
                  <a:off x="1178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5" name="Line 1046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6" name="Line 1047"/>
                <p:cNvSpPr>
                  <a:spLocks noChangeShapeType="1"/>
                </p:cNvSpPr>
                <p:nvPr/>
              </p:nvSpPr>
              <p:spPr bwMode="auto">
                <a:xfrm flipH="1">
                  <a:off x="112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7" name="Line 1048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8" name="Line 1049"/>
                <p:cNvSpPr>
                  <a:spLocks noChangeShapeType="1"/>
                </p:cNvSpPr>
                <p:nvPr/>
              </p:nvSpPr>
              <p:spPr bwMode="auto">
                <a:xfrm flipH="1">
                  <a:off x="99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39" name="Line 1050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0" name="Line 1051"/>
                <p:cNvSpPr>
                  <a:spLocks noChangeShapeType="1"/>
                </p:cNvSpPr>
                <p:nvPr/>
              </p:nvSpPr>
              <p:spPr bwMode="auto">
                <a:xfrm flipH="1">
                  <a:off x="1186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1" name="Line 1052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2" name="Line 1053"/>
                <p:cNvSpPr>
                  <a:spLocks noChangeShapeType="1"/>
                </p:cNvSpPr>
                <p:nvPr/>
              </p:nvSpPr>
              <p:spPr bwMode="auto">
                <a:xfrm flipH="1">
                  <a:off x="934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3" name="Line 1054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4" name="Line 1055"/>
                <p:cNvSpPr>
                  <a:spLocks noChangeShapeType="1"/>
                </p:cNvSpPr>
                <p:nvPr/>
              </p:nvSpPr>
              <p:spPr bwMode="auto">
                <a:xfrm flipH="1">
                  <a:off x="152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5" name="Line 1056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6" name="Line 1057"/>
                <p:cNvSpPr>
                  <a:spLocks noChangeShapeType="1"/>
                </p:cNvSpPr>
                <p:nvPr/>
              </p:nvSpPr>
              <p:spPr bwMode="auto">
                <a:xfrm flipH="1">
                  <a:off x="904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7" name="Line 10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8" name="Line 1059"/>
                <p:cNvSpPr>
                  <a:spLocks noChangeShapeType="1"/>
                </p:cNvSpPr>
                <p:nvPr/>
              </p:nvSpPr>
              <p:spPr bwMode="auto">
                <a:xfrm flipH="1">
                  <a:off x="1125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49" name="Line 1060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18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0" name="Line 1061"/>
                <p:cNvSpPr>
                  <a:spLocks noChangeShapeType="1"/>
                </p:cNvSpPr>
                <p:nvPr/>
              </p:nvSpPr>
              <p:spPr bwMode="auto">
                <a:xfrm flipH="1">
                  <a:off x="957" y="218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1" name="Line 1062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2" name="Line 1063"/>
                <p:cNvSpPr>
                  <a:spLocks noChangeShapeType="1"/>
                </p:cNvSpPr>
                <p:nvPr/>
              </p:nvSpPr>
              <p:spPr bwMode="auto">
                <a:xfrm flipH="1">
                  <a:off x="120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3" name="Line 1064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4" name="Line 1065"/>
                <p:cNvSpPr>
                  <a:spLocks noChangeShapeType="1"/>
                </p:cNvSpPr>
                <p:nvPr/>
              </p:nvSpPr>
              <p:spPr bwMode="auto">
                <a:xfrm flipH="1">
                  <a:off x="1224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5" name="Line 106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6" name="Line 1067"/>
                <p:cNvSpPr>
                  <a:spLocks noChangeShapeType="1"/>
                </p:cNvSpPr>
                <p:nvPr/>
              </p:nvSpPr>
              <p:spPr bwMode="auto">
                <a:xfrm flipH="1">
                  <a:off x="1011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7" name="Line 1068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8" name="Line 1069"/>
                <p:cNvSpPr>
                  <a:spLocks noChangeShapeType="1"/>
                </p:cNvSpPr>
                <p:nvPr/>
              </p:nvSpPr>
              <p:spPr bwMode="auto">
                <a:xfrm flipH="1">
                  <a:off x="103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59" name="Line 1070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0" name="Line 1071"/>
                <p:cNvSpPr>
                  <a:spLocks noChangeShapeType="1"/>
                </p:cNvSpPr>
                <p:nvPr/>
              </p:nvSpPr>
              <p:spPr bwMode="auto">
                <a:xfrm flipH="1">
                  <a:off x="980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1" name="Line 1072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2" name="Line 1073"/>
                <p:cNvSpPr>
                  <a:spLocks noChangeShapeType="1"/>
                </p:cNvSpPr>
                <p:nvPr/>
              </p:nvSpPr>
              <p:spPr bwMode="auto">
                <a:xfrm flipH="1">
                  <a:off x="130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3" name="Line 1074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4" name="Line 1075"/>
                <p:cNvSpPr>
                  <a:spLocks noChangeShapeType="1"/>
                </p:cNvSpPr>
                <p:nvPr/>
              </p:nvSpPr>
              <p:spPr bwMode="auto">
                <a:xfrm flipH="1">
                  <a:off x="1102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5" name="Line 1076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6" name="Line 1077"/>
                <p:cNvSpPr>
                  <a:spLocks noChangeShapeType="1"/>
                </p:cNvSpPr>
                <p:nvPr/>
              </p:nvSpPr>
              <p:spPr bwMode="auto">
                <a:xfrm flipH="1">
                  <a:off x="927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7" name="Line 1078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8" name="Line 1079"/>
                <p:cNvSpPr>
                  <a:spLocks noChangeShapeType="1"/>
                </p:cNvSpPr>
                <p:nvPr/>
              </p:nvSpPr>
              <p:spPr bwMode="auto">
                <a:xfrm flipH="1">
                  <a:off x="904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69" name="Line 1080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0" name="Line 1081"/>
                <p:cNvSpPr>
                  <a:spLocks noChangeShapeType="1"/>
                </p:cNvSpPr>
                <p:nvPr/>
              </p:nvSpPr>
              <p:spPr bwMode="auto">
                <a:xfrm flipH="1">
                  <a:off x="1537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1" name="Line 108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2" name="Line 1083"/>
                <p:cNvSpPr>
                  <a:spLocks noChangeShapeType="1"/>
                </p:cNvSpPr>
                <p:nvPr/>
              </p:nvSpPr>
              <p:spPr bwMode="auto">
                <a:xfrm flipH="1">
                  <a:off x="1232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3" name="Line 108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4" name="Line 1085"/>
                <p:cNvSpPr>
                  <a:spLocks noChangeShapeType="1"/>
                </p:cNvSpPr>
                <p:nvPr/>
              </p:nvSpPr>
              <p:spPr bwMode="auto">
                <a:xfrm flipH="1">
                  <a:off x="1262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5" name="Line 1086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6" name="Line 1087"/>
                <p:cNvSpPr>
                  <a:spLocks noChangeShapeType="1"/>
                </p:cNvSpPr>
                <p:nvPr/>
              </p:nvSpPr>
              <p:spPr bwMode="auto">
                <a:xfrm flipH="1">
                  <a:off x="713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7" name="Line 1088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8" name="Line 1089"/>
                <p:cNvSpPr>
                  <a:spLocks noChangeShapeType="1"/>
                </p:cNvSpPr>
                <p:nvPr/>
              </p:nvSpPr>
              <p:spPr bwMode="auto">
                <a:xfrm flipH="1">
                  <a:off x="117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79" name="Line 1090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0" name="Line 1091"/>
                <p:cNvSpPr>
                  <a:spLocks noChangeShapeType="1"/>
                </p:cNvSpPr>
                <p:nvPr/>
              </p:nvSpPr>
              <p:spPr bwMode="auto">
                <a:xfrm flipH="1">
                  <a:off x="77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1" name="Line 1092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2" name="Line 1093"/>
                <p:cNvSpPr>
                  <a:spLocks noChangeShapeType="1"/>
                </p:cNvSpPr>
                <p:nvPr/>
              </p:nvSpPr>
              <p:spPr bwMode="auto">
                <a:xfrm flipH="1">
                  <a:off x="120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3" name="Line 1094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4" name="Line 1095"/>
                <p:cNvSpPr>
                  <a:spLocks noChangeShapeType="1"/>
                </p:cNvSpPr>
                <p:nvPr/>
              </p:nvSpPr>
              <p:spPr bwMode="auto">
                <a:xfrm flipH="1">
                  <a:off x="1346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5" name="Line 1096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6" name="Line 1097"/>
                <p:cNvSpPr>
                  <a:spLocks noChangeShapeType="1"/>
                </p:cNvSpPr>
                <p:nvPr/>
              </p:nvSpPr>
              <p:spPr bwMode="auto">
                <a:xfrm flipH="1">
                  <a:off x="110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7" name="Line 1098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4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8" name="Line 1099"/>
                <p:cNvSpPr>
                  <a:spLocks noChangeShapeType="1"/>
                </p:cNvSpPr>
                <p:nvPr/>
              </p:nvSpPr>
              <p:spPr bwMode="auto">
                <a:xfrm flipH="1">
                  <a:off x="1255" y="14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89" name="Line 1100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0" name="Line 1101"/>
                <p:cNvSpPr>
                  <a:spLocks noChangeShapeType="1"/>
                </p:cNvSpPr>
                <p:nvPr/>
              </p:nvSpPr>
              <p:spPr bwMode="auto">
                <a:xfrm flipH="1">
                  <a:off x="119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1" name="Line 1102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2" name="Line 1103"/>
                <p:cNvSpPr>
                  <a:spLocks noChangeShapeType="1"/>
                </p:cNvSpPr>
                <p:nvPr/>
              </p:nvSpPr>
              <p:spPr bwMode="auto">
                <a:xfrm flipH="1">
                  <a:off x="1224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3" name="Line 1104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4" name="Line 1105"/>
                <p:cNvSpPr>
                  <a:spLocks noChangeShapeType="1"/>
                </p:cNvSpPr>
                <p:nvPr/>
              </p:nvSpPr>
              <p:spPr bwMode="auto">
                <a:xfrm flipH="1">
                  <a:off x="1094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5" name="Line 1106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6" name="Line 1107"/>
                <p:cNvSpPr>
                  <a:spLocks noChangeShapeType="1"/>
                </p:cNvSpPr>
                <p:nvPr/>
              </p:nvSpPr>
              <p:spPr bwMode="auto">
                <a:xfrm flipH="1">
                  <a:off x="1163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7" name="Line 1108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8" name="Line 1109"/>
                <p:cNvSpPr>
                  <a:spLocks noChangeShapeType="1"/>
                </p:cNvSpPr>
                <p:nvPr/>
              </p:nvSpPr>
              <p:spPr bwMode="auto">
                <a:xfrm flipH="1">
                  <a:off x="652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99" name="Line 111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0" name="Line 1111"/>
                <p:cNvSpPr>
                  <a:spLocks noChangeShapeType="1"/>
                </p:cNvSpPr>
                <p:nvPr/>
              </p:nvSpPr>
              <p:spPr bwMode="auto">
                <a:xfrm flipH="1">
                  <a:off x="104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1" name="Line 1112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2" name="Line 1113"/>
                <p:cNvSpPr>
                  <a:spLocks noChangeShapeType="1"/>
                </p:cNvSpPr>
                <p:nvPr/>
              </p:nvSpPr>
              <p:spPr bwMode="auto">
                <a:xfrm flipH="1">
                  <a:off x="1064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3" name="Line 1114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4" name="Line 1115"/>
                <p:cNvSpPr>
                  <a:spLocks noChangeShapeType="1"/>
                </p:cNvSpPr>
                <p:nvPr/>
              </p:nvSpPr>
              <p:spPr bwMode="auto">
                <a:xfrm flipH="1">
                  <a:off x="93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5" name="Line 1116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6" name="Line 1117"/>
                <p:cNvSpPr>
                  <a:spLocks noChangeShapeType="1"/>
                </p:cNvSpPr>
                <p:nvPr/>
              </p:nvSpPr>
              <p:spPr bwMode="auto">
                <a:xfrm flipH="1">
                  <a:off x="1232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7" name="Line 1118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8" name="Line 1119"/>
                <p:cNvSpPr>
                  <a:spLocks noChangeShapeType="1"/>
                </p:cNvSpPr>
                <p:nvPr/>
              </p:nvSpPr>
              <p:spPr bwMode="auto">
                <a:xfrm flipH="1">
                  <a:off x="1224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09" name="Line 1120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0" name="Line 1121"/>
                <p:cNvSpPr>
                  <a:spLocks noChangeShapeType="1"/>
                </p:cNvSpPr>
                <p:nvPr/>
              </p:nvSpPr>
              <p:spPr bwMode="auto">
                <a:xfrm flipH="1">
                  <a:off x="111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1" name="Line 1122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2" name="Line 1123"/>
                <p:cNvSpPr>
                  <a:spLocks noChangeShapeType="1"/>
                </p:cNvSpPr>
                <p:nvPr/>
              </p:nvSpPr>
              <p:spPr bwMode="auto">
                <a:xfrm flipH="1">
                  <a:off x="1300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3" name="Line 11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4" name="Line 1125"/>
                <p:cNvSpPr>
                  <a:spLocks noChangeShapeType="1"/>
                </p:cNvSpPr>
                <p:nvPr/>
              </p:nvSpPr>
              <p:spPr bwMode="auto">
                <a:xfrm flipH="1">
                  <a:off x="120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5" name="Line 112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6" name="Line 1127"/>
                <p:cNvSpPr>
                  <a:spLocks noChangeShapeType="1"/>
                </p:cNvSpPr>
                <p:nvPr/>
              </p:nvSpPr>
              <p:spPr bwMode="auto">
                <a:xfrm flipH="1">
                  <a:off x="1011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7" name="Line 1128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8" name="Line 1129"/>
                <p:cNvSpPr>
                  <a:spLocks noChangeShapeType="1"/>
                </p:cNvSpPr>
                <p:nvPr/>
              </p:nvSpPr>
              <p:spPr bwMode="auto">
                <a:xfrm flipH="1">
                  <a:off x="81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19" name="Line 1130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0" name="Line 1131"/>
                <p:cNvSpPr>
                  <a:spLocks noChangeShapeType="1"/>
                </p:cNvSpPr>
                <p:nvPr/>
              </p:nvSpPr>
              <p:spPr bwMode="auto">
                <a:xfrm flipH="1">
                  <a:off x="1110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1" name="Line 1132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2" name="Line 1133"/>
                <p:cNvSpPr>
                  <a:spLocks noChangeShapeType="1"/>
                </p:cNvSpPr>
                <p:nvPr/>
              </p:nvSpPr>
              <p:spPr bwMode="auto">
                <a:xfrm flipH="1">
                  <a:off x="110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3" name="Line 1134"/>
                <p:cNvSpPr>
                  <a:spLocks noChangeShapeType="1"/>
                </p:cNvSpPr>
                <p:nvPr/>
              </p:nvSpPr>
              <p:spPr bwMode="auto">
                <a:xfrm flipH="1" flipV="1">
                  <a:off x="156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4" name="Line 1135"/>
                <p:cNvSpPr>
                  <a:spLocks noChangeShapeType="1"/>
                </p:cNvSpPr>
                <p:nvPr/>
              </p:nvSpPr>
              <p:spPr bwMode="auto">
                <a:xfrm flipH="1">
                  <a:off x="156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5" name="Line 1136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6" name="Line 1137"/>
                <p:cNvSpPr>
                  <a:spLocks noChangeShapeType="1"/>
                </p:cNvSpPr>
                <p:nvPr/>
              </p:nvSpPr>
              <p:spPr bwMode="auto">
                <a:xfrm flipH="1">
                  <a:off x="1239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7" name="Line 113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8" name="Line 1139"/>
                <p:cNvSpPr>
                  <a:spLocks noChangeShapeType="1"/>
                </p:cNvSpPr>
                <p:nvPr/>
              </p:nvSpPr>
              <p:spPr bwMode="auto">
                <a:xfrm flipH="1">
                  <a:off x="104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29" name="Line 1140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0" name="Line 1141"/>
                <p:cNvSpPr>
                  <a:spLocks noChangeShapeType="1"/>
                </p:cNvSpPr>
                <p:nvPr/>
              </p:nvSpPr>
              <p:spPr bwMode="auto">
                <a:xfrm flipH="1">
                  <a:off x="1354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1" name="Line 1142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2" name="Line 1143"/>
                <p:cNvSpPr>
                  <a:spLocks noChangeShapeType="1"/>
                </p:cNvSpPr>
                <p:nvPr/>
              </p:nvSpPr>
              <p:spPr bwMode="auto">
                <a:xfrm flipH="1">
                  <a:off x="1361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3" name="Line 1144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4" name="Line 1145"/>
                <p:cNvSpPr>
                  <a:spLocks noChangeShapeType="1"/>
                </p:cNvSpPr>
                <p:nvPr/>
              </p:nvSpPr>
              <p:spPr bwMode="auto">
                <a:xfrm flipH="1">
                  <a:off x="614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5" name="Line 1146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6" name="Line 1147"/>
                <p:cNvSpPr>
                  <a:spLocks noChangeShapeType="1"/>
                </p:cNvSpPr>
                <p:nvPr/>
              </p:nvSpPr>
              <p:spPr bwMode="auto">
                <a:xfrm flipH="1">
                  <a:off x="89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7" name="Line 1148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8" name="Line 1149"/>
                <p:cNvSpPr>
                  <a:spLocks noChangeShapeType="1"/>
                </p:cNvSpPr>
                <p:nvPr/>
              </p:nvSpPr>
              <p:spPr bwMode="auto">
                <a:xfrm flipH="1">
                  <a:off x="1438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39" name="Line 1150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0" name="Line 1151"/>
                <p:cNvSpPr>
                  <a:spLocks noChangeShapeType="1"/>
                </p:cNvSpPr>
                <p:nvPr/>
              </p:nvSpPr>
              <p:spPr bwMode="auto">
                <a:xfrm flipH="1">
                  <a:off x="129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1" name="Line 1152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2" name="Line 1153"/>
                <p:cNvSpPr>
                  <a:spLocks noChangeShapeType="1"/>
                </p:cNvSpPr>
                <p:nvPr/>
              </p:nvSpPr>
              <p:spPr bwMode="auto">
                <a:xfrm flipH="1">
                  <a:off x="70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3" name="Line 1154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4" name="Line 1155"/>
                <p:cNvSpPr>
                  <a:spLocks noChangeShapeType="1"/>
                </p:cNvSpPr>
                <p:nvPr/>
              </p:nvSpPr>
              <p:spPr bwMode="auto">
                <a:xfrm flipH="1">
                  <a:off x="92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5" name="Line 1156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6" name="Line 1157"/>
                <p:cNvSpPr>
                  <a:spLocks noChangeShapeType="1"/>
                </p:cNvSpPr>
                <p:nvPr/>
              </p:nvSpPr>
              <p:spPr bwMode="auto">
                <a:xfrm flipH="1">
                  <a:off x="950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7" name="Line 1158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8" name="Line 1159"/>
                <p:cNvSpPr>
                  <a:spLocks noChangeShapeType="1"/>
                </p:cNvSpPr>
                <p:nvPr/>
              </p:nvSpPr>
              <p:spPr bwMode="auto">
                <a:xfrm flipH="1">
                  <a:off x="134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49" name="Line 1160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0" name="Line 1161"/>
                <p:cNvSpPr>
                  <a:spLocks noChangeShapeType="1"/>
                </p:cNvSpPr>
                <p:nvPr/>
              </p:nvSpPr>
              <p:spPr bwMode="auto">
                <a:xfrm flipH="1">
                  <a:off x="889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1" name="Line 1162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2" name="Line 1163"/>
                <p:cNvSpPr>
                  <a:spLocks noChangeShapeType="1"/>
                </p:cNvSpPr>
                <p:nvPr/>
              </p:nvSpPr>
              <p:spPr bwMode="auto">
                <a:xfrm flipH="1">
                  <a:off x="667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3" name="Line 1164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4" name="Line 1165"/>
                <p:cNvSpPr>
                  <a:spLocks noChangeShapeType="1"/>
                </p:cNvSpPr>
                <p:nvPr/>
              </p:nvSpPr>
              <p:spPr bwMode="auto">
                <a:xfrm flipH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5" name="Line 1166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6" name="Line 1167"/>
                <p:cNvSpPr>
                  <a:spLocks noChangeShapeType="1"/>
                </p:cNvSpPr>
                <p:nvPr/>
              </p:nvSpPr>
              <p:spPr bwMode="auto">
                <a:xfrm flipH="1">
                  <a:off x="950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7" name="Line 1168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8" name="Line 1169"/>
                <p:cNvSpPr>
                  <a:spLocks noChangeShapeType="1"/>
                </p:cNvSpPr>
                <p:nvPr/>
              </p:nvSpPr>
              <p:spPr bwMode="auto">
                <a:xfrm flipH="1">
                  <a:off x="76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59" name="Line 1170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0" name="Line 1171"/>
                <p:cNvSpPr>
                  <a:spLocks noChangeShapeType="1"/>
                </p:cNvSpPr>
                <p:nvPr/>
              </p:nvSpPr>
              <p:spPr bwMode="auto">
                <a:xfrm flipH="1">
                  <a:off x="138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1" name="Line 11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2" name="Line 1173"/>
                <p:cNvSpPr>
                  <a:spLocks noChangeShapeType="1"/>
                </p:cNvSpPr>
                <p:nvPr/>
              </p:nvSpPr>
              <p:spPr bwMode="auto">
                <a:xfrm flipH="1">
                  <a:off x="1003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3" name="Line 1174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4" name="Line 1175"/>
                <p:cNvSpPr>
                  <a:spLocks noChangeShapeType="1"/>
                </p:cNvSpPr>
                <p:nvPr/>
              </p:nvSpPr>
              <p:spPr bwMode="auto">
                <a:xfrm flipH="1">
                  <a:off x="65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5" name="Line 1176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6" name="Line 1177"/>
                <p:cNvSpPr>
                  <a:spLocks noChangeShapeType="1"/>
                </p:cNvSpPr>
                <p:nvPr/>
              </p:nvSpPr>
              <p:spPr bwMode="auto">
                <a:xfrm flipH="1">
                  <a:off x="1270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7" name="Line 1178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8" name="Line 1179"/>
                <p:cNvSpPr>
                  <a:spLocks noChangeShapeType="1"/>
                </p:cNvSpPr>
                <p:nvPr/>
              </p:nvSpPr>
              <p:spPr bwMode="auto">
                <a:xfrm flipH="1">
                  <a:off x="1552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69" name="Line 1180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35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0" name="Line 1181"/>
                <p:cNvSpPr>
                  <a:spLocks noChangeShapeType="1"/>
                </p:cNvSpPr>
                <p:nvPr/>
              </p:nvSpPr>
              <p:spPr bwMode="auto">
                <a:xfrm flipH="1">
                  <a:off x="1155" y="135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1" name="Line 1182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2" name="Line 1183"/>
                <p:cNvSpPr>
                  <a:spLocks noChangeShapeType="1"/>
                </p:cNvSpPr>
                <p:nvPr/>
              </p:nvSpPr>
              <p:spPr bwMode="auto">
                <a:xfrm flipH="1">
                  <a:off x="1270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3" name="Line 1184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4" name="Line 1185"/>
                <p:cNvSpPr>
                  <a:spLocks noChangeShapeType="1"/>
                </p:cNvSpPr>
                <p:nvPr/>
              </p:nvSpPr>
              <p:spPr bwMode="auto">
                <a:xfrm flipH="1">
                  <a:off x="154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5" name="Line 1186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6" name="Line 1187"/>
                <p:cNvSpPr>
                  <a:spLocks noChangeShapeType="1"/>
                </p:cNvSpPr>
                <p:nvPr/>
              </p:nvSpPr>
              <p:spPr bwMode="auto">
                <a:xfrm flipH="1">
                  <a:off x="1155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7" name="Line 1188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8" name="Line 1189"/>
                <p:cNvSpPr>
                  <a:spLocks noChangeShapeType="1"/>
                </p:cNvSpPr>
                <p:nvPr/>
              </p:nvSpPr>
              <p:spPr bwMode="auto">
                <a:xfrm flipH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79" name="Line 1190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0" name="Line 1191"/>
                <p:cNvSpPr>
                  <a:spLocks noChangeShapeType="1"/>
                </p:cNvSpPr>
                <p:nvPr/>
              </p:nvSpPr>
              <p:spPr bwMode="auto">
                <a:xfrm flipH="1">
                  <a:off x="95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1" name="Line 1192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2" name="Line 1193"/>
                <p:cNvSpPr>
                  <a:spLocks noChangeShapeType="1"/>
                </p:cNvSpPr>
                <p:nvPr/>
              </p:nvSpPr>
              <p:spPr bwMode="auto">
                <a:xfrm flipH="1">
                  <a:off x="64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3" name="Line 119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4" name="Line 1195"/>
                <p:cNvSpPr>
                  <a:spLocks noChangeShapeType="1"/>
                </p:cNvSpPr>
                <p:nvPr/>
              </p:nvSpPr>
              <p:spPr bwMode="auto">
                <a:xfrm flipH="1">
                  <a:off x="123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5" name="Line 1196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6" name="Line 1197"/>
                <p:cNvSpPr>
                  <a:spLocks noChangeShapeType="1"/>
                </p:cNvSpPr>
                <p:nvPr/>
              </p:nvSpPr>
              <p:spPr bwMode="auto">
                <a:xfrm flipH="1">
                  <a:off x="50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7" name="Line 1198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8" name="Line 1199"/>
                <p:cNvSpPr>
                  <a:spLocks noChangeShapeType="1"/>
                </p:cNvSpPr>
                <p:nvPr/>
              </p:nvSpPr>
              <p:spPr bwMode="auto">
                <a:xfrm flipH="1">
                  <a:off x="91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89" name="Line 1200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0" name="Line 1201"/>
                <p:cNvSpPr>
                  <a:spLocks noChangeShapeType="1"/>
                </p:cNvSpPr>
                <p:nvPr/>
              </p:nvSpPr>
              <p:spPr bwMode="auto">
                <a:xfrm flipH="1">
                  <a:off x="86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1" name="Line 120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46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2" name="Line 1203"/>
                <p:cNvSpPr>
                  <a:spLocks noChangeShapeType="1"/>
                </p:cNvSpPr>
                <p:nvPr/>
              </p:nvSpPr>
              <p:spPr bwMode="auto">
                <a:xfrm flipH="1">
                  <a:off x="1079" y="146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3" name="Line 12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4" name="Line 1205"/>
                <p:cNvSpPr>
                  <a:spLocks noChangeShapeType="1"/>
                </p:cNvSpPr>
                <p:nvPr/>
              </p:nvSpPr>
              <p:spPr bwMode="auto">
                <a:xfrm flipH="1">
                  <a:off x="1331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5" name="Line 1206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6" name="Line 1207"/>
                <p:cNvSpPr>
                  <a:spLocks noChangeShapeType="1"/>
                </p:cNvSpPr>
                <p:nvPr/>
              </p:nvSpPr>
              <p:spPr bwMode="auto">
                <a:xfrm flipH="1">
                  <a:off x="1415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7" name="Line 1208"/>
                <p:cNvSpPr>
                  <a:spLocks noChangeShapeType="1"/>
                </p:cNvSpPr>
                <p:nvPr/>
              </p:nvSpPr>
              <p:spPr bwMode="auto">
                <a:xfrm flipH="1" flipV="1">
                  <a:off x="54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8" name="Line 1209"/>
                <p:cNvSpPr>
                  <a:spLocks noChangeShapeType="1"/>
                </p:cNvSpPr>
                <p:nvPr/>
              </p:nvSpPr>
              <p:spPr bwMode="auto">
                <a:xfrm flipH="1">
                  <a:off x="54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799" name="Line 1210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0" name="Line 1211"/>
                <p:cNvSpPr>
                  <a:spLocks noChangeShapeType="1"/>
                </p:cNvSpPr>
                <p:nvPr/>
              </p:nvSpPr>
              <p:spPr bwMode="auto">
                <a:xfrm flipH="1">
                  <a:off x="1255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1" name="Line 1212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2" name="Line 1213"/>
                <p:cNvSpPr>
                  <a:spLocks noChangeShapeType="1"/>
                </p:cNvSpPr>
                <p:nvPr/>
              </p:nvSpPr>
              <p:spPr bwMode="auto">
                <a:xfrm flipH="1">
                  <a:off x="132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3" name="Line 1214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4" name="Line 1215"/>
                <p:cNvSpPr>
                  <a:spLocks noChangeShapeType="1"/>
                </p:cNvSpPr>
                <p:nvPr/>
              </p:nvSpPr>
              <p:spPr bwMode="auto">
                <a:xfrm flipH="1">
                  <a:off x="1552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5" name="Line 1216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6" name="Line 1217"/>
                <p:cNvSpPr>
                  <a:spLocks noChangeShapeType="1"/>
                </p:cNvSpPr>
                <p:nvPr/>
              </p:nvSpPr>
              <p:spPr bwMode="auto">
                <a:xfrm flipH="1">
                  <a:off x="97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7" name="Line 1218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8" name="Line 1219"/>
                <p:cNvSpPr>
                  <a:spLocks noChangeShapeType="1"/>
                </p:cNvSpPr>
                <p:nvPr/>
              </p:nvSpPr>
              <p:spPr bwMode="auto">
                <a:xfrm flipH="1">
                  <a:off x="1445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09" name="Line 1220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0" name="Line 1221"/>
                <p:cNvSpPr>
                  <a:spLocks noChangeShapeType="1"/>
                </p:cNvSpPr>
                <p:nvPr/>
              </p:nvSpPr>
              <p:spPr bwMode="auto">
                <a:xfrm flipH="1">
                  <a:off x="123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1" name="Line 1222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2" name="Line 1223"/>
                <p:cNvSpPr>
                  <a:spLocks noChangeShapeType="1"/>
                </p:cNvSpPr>
                <p:nvPr/>
              </p:nvSpPr>
              <p:spPr bwMode="auto">
                <a:xfrm flipH="1">
                  <a:off x="1453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3" name="Line 1224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4" name="Line 1225"/>
                <p:cNvSpPr>
                  <a:spLocks noChangeShapeType="1"/>
                </p:cNvSpPr>
                <p:nvPr/>
              </p:nvSpPr>
              <p:spPr bwMode="auto">
                <a:xfrm flipH="1">
                  <a:off x="119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5" name="Line 1226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6" name="Line 1227"/>
                <p:cNvSpPr>
                  <a:spLocks noChangeShapeType="1"/>
                </p:cNvSpPr>
                <p:nvPr/>
              </p:nvSpPr>
              <p:spPr bwMode="auto">
                <a:xfrm flipH="1">
                  <a:off x="91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7" name="Line 1228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8" name="Line 1229"/>
                <p:cNvSpPr>
                  <a:spLocks noChangeShapeType="1"/>
                </p:cNvSpPr>
                <p:nvPr/>
              </p:nvSpPr>
              <p:spPr bwMode="auto">
                <a:xfrm flipH="1">
                  <a:off x="80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19" name="Line 1230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20" name="Line 1231"/>
                <p:cNvSpPr>
                  <a:spLocks noChangeShapeType="1"/>
                </p:cNvSpPr>
                <p:nvPr/>
              </p:nvSpPr>
              <p:spPr bwMode="auto">
                <a:xfrm flipH="1">
                  <a:off x="995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21" name="Line 1232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22" name="Line 1233"/>
                <p:cNvSpPr>
                  <a:spLocks noChangeShapeType="1"/>
                </p:cNvSpPr>
                <p:nvPr/>
              </p:nvSpPr>
              <p:spPr bwMode="auto">
                <a:xfrm flipH="1">
                  <a:off x="881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23" name="Line 123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24" name="Line 1235"/>
                <p:cNvSpPr>
                  <a:spLocks noChangeShapeType="1"/>
                </p:cNvSpPr>
                <p:nvPr/>
              </p:nvSpPr>
              <p:spPr bwMode="auto">
                <a:xfrm flipH="1">
                  <a:off x="911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25" name="Line 1236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26" name="Line 1237"/>
                <p:cNvSpPr>
                  <a:spLocks noChangeShapeType="1"/>
                </p:cNvSpPr>
                <p:nvPr/>
              </p:nvSpPr>
              <p:spPr bwMode="auto">
                <a:xfrm flipH="1">
                  <a:off x="66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27" name="Line 123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828" name="Line 1239"/>
                <p:cNvSpPr>
                  <a:spLocks noChangeShapeType="1"/>
                </p:cNvSpPr>
                <p:nvPr/>
              </p:nvSpPr>
              <p:spPr bwMode="auto">
                <a:xfrm flipH="1">
                  <a:off x="101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5" name="Group 1441"/>
              <p:cNvGrpSpPr>
                <a:grpSpLocks/>
              </p:cNvGrpSpPr>
              <p:nvPr/>
            </p:nvGrpSpPr>
            <p:grpSpPr bwMode="auto">
              <a:xfrm>
                <a:off x="484" y="1394"/>
                <a:ext cx="1098" cy="885"/>
                <a:chOff x="484" y="1394"/>
                <a:chExt cx="1098" cy="885"/>
              </a:xfrm>
            </p:grpSpPr>
            <p:sp>
              <p:nvSpPr>
                <p:cNvPr id="48429" name="Line 1241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0" name="Line 1242"/>
                <p:cNvSpPr>
                  <a:spLocks noChangeShapeType="1"/>
                </p:cNvSpPr>
                <p:nvPr/>
              </p:nvSpPr>
              <p:spPr bwMode="auto">
                <a:xfrm flipH="1">
                  <a:off x="115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1" name="Line 1243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2" name="Line 1244"/>
                <p:cNvSpPr>
                  <a:spLocks noChangeShapeType="1"/>
                </p:cNvSpPr>
                <p:nvPr/>
              </p:nvSpPr>
              <p:spPr bwMode="auto">
                <a:xfrm flipH="1">
                  <a:off x="61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3" name="Line 1245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39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4" name="Line 1246"/>
                <p:cNvSpPr>
                  <a:spLocks noChangeShapeType="1"/>
                </p:cNvSpPr>
                <p:nvPr/>
              </p:nvSpPr>
              <p:spPr bwMode="auto">
                <a:xfrm flipH="1">
                  <a:off x="858" y="139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5" name="Line 12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6" name="Line 1248"/>
                <p:cNvSpPr>
                  <a:spLocks noChangeShapeType="1"/>
                </p:cNvSpPr>
                <p:nvPr/>
              </p:nvSpPr>
              <p:spPr bwMode="auto">
                <a:xfrm flipH="1">
                  <a:off x="106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7" name="Line 1249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8" name="Line 1250"/>
                <p:cNvSpPr>
                  <a:spLocks noChangeShapeType="1"/>
                </p:cNvSpPr>
                <p:nvPr/>
              </p:nvSpPr>
              <p:spPr bwMode="auto">
                <a:xfrm flipH="1">
                  <a:off x="82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39" name="Line 1251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0" name="Line 1252"/>
                <p:cNvSpPr>
                  <a:spLocks noChangeShapeType="1"/>
                </p:cNvSpPr>
                <p:nvPr/>
              </p:nvSpPr>
              <p:spPr bwMode="auto">
                <a:xfrm flipH="1">
                  <a:off x="1285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1" name="Line 1253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2" name="Line 1254"/>
                <p:cNvSpPr>
                  <a:spLocks noChangeShapeType="1"/>
                </p:cNvSpPr>
                <p:nvPr/>
              </p:nvSpPr>
              <p:spPr bwMode="auto">
                <a:xfrm flipH="1">
                  <a:off x="1521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3" name="Line 1255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4" name="Line 1256"/>
                <p:cNvSpPr>
                  <a:spLocks noChangeShapeType="1"/>
                </p:cNvSpPr>
                <p:nvPr/>
              </p:nvSpPr>
              <p:spPr bwMode="auto">
                <a:xfrm flipH="1">
                  <a:off x="881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5" name="Line 1257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6" name="Line 1258"/>
                <p:cNvSpPr>
                  <a:spLocks noChangeShapeType="1"/>
                </p:cNvSpPr>
                <p:nvPr/>
              </p:nvSpPr>
              <p:spPr bwMode="auto">
                <a:xfrm flipH="1">
                  <a:off x="153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7" name="Line 1259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8" name="Line 1260"/>
                <p:cNvSpPr>
                  <a:spLocks noChangeShapeType="1"/>
                </p:cNvSpPr>
                <p:nvPr/>
              </p:nvSpPr>
              <p:spPr bwMode="auto">
                <a:xfrm flipH="1">
                  <a:off x="1224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49" name="Line 1261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0" name="Line 1262"/>
                <p:cNvSpPr>
                  <a:spLocks noChangeShapeType="1"/>
                </p:cNvSpPr>
                <p:nvPr/>
              </p:nvSpPr>
              <p:spPr bwMode="auto">
                <a:xfrm flipH="1">
                  <a:off x="911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1" name="Line 1263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2" name="Line 1264"/>
                <p:cNvSpPr>
                  <a:spLocks noChangeShapeType="1"/>
                </p:cNvSpPr>
                <p:nvPr/>
              </p:nvSpPr>
              <p:spPr bwMode="auto">
                <a:xfrm flipH="1">
                  <a:off x="126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3" name="Line 1265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4" name="Line 1266"/>
                <p:cNvSpPr>
                  <a:spLocks noChangeShapeType="1"/>
                </p:cNvSpPr>
                <p:nvPr/>
              </p:nvSpPr>
              <p:spPr bwMode="auto">
                <a:xfrm flipH="1">
                  <a:off x="584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5" name="Line 126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6" name="Line 1268"/>
                <p:cNvSpPr>
                  <a:spLocks noChangeShapeType="1"/>
                </p:cNvSpPr>
                <p:nvPr/>
              </p:nvSpPr>
              <p:spPr bwMode="auto">
                <a:xfrm flipH="1">
                  <a:off x="1094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7" name="Line 1269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8" name="Line 1270"/>
                <p:cNvSpPr>
                  <a:spLocks noChangeShapeType="1"/>
                </p:cNvSpPr>
                <p:nvPr/>
              </p:nvSpPr>
              <p:spPr bwMode="auto">
                <a:xfrm flipH="1">
                  <a:off x="92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59" name="Line 127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0" name="Line 1272"/>
                <p:cNvSpPr>
                  <a:spLocks noChangeShapeType="1"/>
                </p:cNvSpPr>
                <p:nvPr/>
              </p:nvSpPr>
              <p:spPr bwMode="auto">
                <a:xfrm flipH="1">
                  <a:off x="1018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1" name="Line 1273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2" name="Line 1274"/>
                <p:cNvSpPr>
                  <a:spLocks noChangeShapeType="1"/>
                </p:cNvSpPr>
                <p:nvPr/>
              </p:nvSpPr>
              <p:spPr bwMode="auto">
                <a:xfrm flipH="1">
                  <a:off x="133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3" name="Line 127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4" name="Line 1276"/>
                <p:cNvSpPr>
                  <a:spLocks noChangeShapeType="1"/>
                </p:cNvSpPr>
                <p:nvPr/>
              </p:nvSpPr>
              <p:spPr bwMode="auto">
                <a:xfrm flipH="1">
                  <a:off x="111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5" name="Line 127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6" name="Line 1278"/>
                <p:cNvSpPr>
                  <a:spLocks noChangeShapeType="1"/>
                </p:cNvSpPr>
                <p:nvPr/>
              </p:nvSpPr>
              <p:spPr bwMode="auto">
                <a:xfrm flipH="1">
                  <a:off x="1178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7" name="Line 1279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8" name="Line 1280"/>
                <p:cNvSpPr>
                  <a:spLocks noChangeShapeType="1"/>
                </p:cNvSpPr>
                <p:nvPr/>
              </p:nvSpPr>
              <p:spPr bwMode="auto">
                <a:xfrm flipH="1">
                  <a:off x="58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69" name="Line 1281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0" name="Line 1282"/>
                <p:cNvSpPr>
                  <a:spLocks noChangeShapeType="1"/>
                </p:cNvSpPr>
                <p:nvPr/>
              </p:nvSpPr>
              <p:spPr bwMode="auto">
                <a:xfrm flipH="1">
                  <a:off x="980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1" name="Line 1283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2" name="Line 1284"/>
                <p:cNvSpPr>
                  <a:spLocks noChangeShapeType="1"/>
                </p:cNvSpPr>
                <p:nvPr/>
              </p:nvSpPr>
              <p:spPr bwMode="auto">
                <a:xfrm flipH="1">
                  <a:off x="98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3" name="Line 1285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4" name="Line 1286"/>
                <p:cNvSpPr>
                  <a:spLocks noChangeShapeType="1"/>
                </p:cNvSpPr>
                <p:nvPr/>
              </p:nvSpPr>
              <p:spPr bwMode="auto">
                <a:xfrm flipH="1">
                  <a:off x="881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5" name="Line 1287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6" name="Line 1288"/>
                <p:cNvSpPr>
                  <a:spLocks noChangeShapeType="1"/>
                </p:cNvSpPr>
                <p:nvPr/>
              </p:nvSpPr>
              <p:spPr bwMode="auto">
                <a:xfrm flipH="1">
                  <a:off x="141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7" name="Line 12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8" name="Line 1290"/>
                <p:cNvSpPr>
                  <a:spLocks noChangeShapeType="1"/>
                </p:cNvSpPr>
                <p:nvPr/>
              </p:nvSpPr>
              <p:spPr bwMode="auto">
                <a:xfrm flipH="1">
                  <a:off x="1133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79" name="Line 1291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0" name="Line 1292"/>
                <p:cNvSpPr>
                  <a:spLocks noChangeShapeType="1"/>
                </p:cNvSpPr>
                <p:nvPr/>
              </p:nvSpPr>
              <p:spPr bwMode="auto">
                <a:xfrm flipH="1">
                  <a:off x="1430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1" name="Line 1293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2" name="Line 1294"/>
                <p:cNvSpPr>
                  <a:spLocks noChangeShapeType="1"/>
                </p:cNvSpPr>
                <p:nvPr/>
              </p:nvSpPr>
              <p:spPr bwMode="auto">
                <a:xfrm flipH="1">
                  <a:off x="759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3" name="Line 1295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4" name="Line 1296"/>
                <p:cNvSpPr>
                  <a:spLocks noChangeShapeType="1"/>
                </p:cNvSpPr>
                <p:nvPr/>
              </p:nvSpPr>
              <p:spPr bwMode="auto">
                <a:xfrm flipH="1">
                  <a:off x="66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5" name="Line 1297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24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6" name="Line 1298"/>
                <p:cNvSpPr>
                  <a:spLocks noChangeShapeType="1"/>
                </p:cNvSpPr>
                <p:nvPr/>
              </p:nvSpPr>
              <p:spPr bwMode="auto">
                <a:xfrm flipH="1">
                  <a:off x="1026" y="224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7" name="Line 1299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8" name="Line 1300"/>
                <p:cNvSpPr>
                  <a:spLocks noChangeShapeType="1"/>
                </p:cNvSpPr>
                <p:nvPr/>
              </p:nvSpPr>
              <p:spPr bwMode="auto">
                <a:xfrm flipH="1">
                  <a:off x="1094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89" name="Line 13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0" name="Line 1302"/>
                <p:cNvSpPr>
                  <a:spLocks noChangeShapeType="1"/>
                </p:cNvSpPr>
                <p:nvPr/>
              </p:nvSpPr>
              <p:spPr bwMode="auto">
                <a:xfrm flipH="1">
                  <a:off x="127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1" name="Line 130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2" name="Line 1304"/>
                <p:cNvSpPr>
                  <a:spLocks noChangeShapeType="1"/>
                </p:cNvSpPr>
                <p:nvPr/>
              </p:nvSpPr>
              <p:spPr bwMode="auto">
                <a:xfrm flipH="1">
                  <a:off x="1277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3" name="Line 1305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4" name="Line 1306"/>
                <p:cNvSpPr>
                  <a:spLocks noChangeShapeType="1"/>
                </p:cNvSpPr>
                <p:nvPr/>
              </p:nvSpPr>
              <p:spPr bwMode="auto">
                <a:xfrm flipH="1">
                  <a:off x="972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5" name="Line 1307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6" name="Line 1308"/>
                <p:cNvSpPr>
                  <a:spLocks noChangeShapeType="1"/>
                </p:cNvSpPr>
                <p:nvPr/>
              </p:nvSpPr>
              <p:spPr bwMode="auto">
                <a:xfrm flipH="1">
                  <a:off x="85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7" name="Line 1309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8" name="Line 1310"/>
                <p:cNvSpPr>
                  <a:spLocks noChangeShapeType="1"/>
                </p:cNvSpPr>
                <p:nvPr/>
              </p:nvSpPr>
              <p:spPr bwMode="auto">
                <a:xfrm flipH="1">
                  <a:off x="113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99" name="Line 1311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0" name="Line 1312"/>
                <p:cNvSpPr>
                  <a:spLocks noChangeShapeType="1"/>
                </p:cNvSpPr>
                <p:nvPr/>
              </p:nvSpPr>
              <p:spPr bwMode="auto">
                <a:xfrm flipH="1">
                  <a:off x="904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1" name="Line 1313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2" name="Line 1314"/>
                <p:cNvSpPr>
                  <a:spLocks noChangeShapeType="1"/>
                </p:cNvSpPr>
                <p:nvPr/>
              </p:nvSpPr>
              <p:spPr bwMode="auto">
                <a:xfrm flipH="1">
                  <a:off x="126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3" name="Line 13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4" name="Line 1316"/>
                <p:cNvSpPr>
                  <a:spLocks noChangeShapeType="1"/>
                </p:cNvSpPr>
                <p:nvPr/>
              </p:nvSpPr>
              <p:spPr bwMode="auto">
                <a:xfrm flipH="1">
                  <a:off x="117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5" name="Line 1317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6" name="Line 1318"/>
                <p:cNvSpPr>
                  <a:spLocks noChangeShapeType="1"/>
                </p:cNvSpPr>
                <p:nvPr/>
              </p:nvSpPr>
              <p:spPr bwMode="auto">
                <a:xfrm flipH="1">
                  <a:off x="118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7" name="Line 131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8" name="Line 1320"/>
                <p:cNvSpPr>
                  <a:spLocks noChangeShapeType="1"/>
                </p:cNvSpPr>
                <p:nvPr/>
              </p:nvSpPr>
              <p:spPr bwMode="auto">
                <a:xfrm flipH="1">
                  <a:off x="114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09" name="Line 1321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0" name="Line 1322"/>
                <p:cNvSpPr>
                  <a:spLocks noChangeShapeType="1"/>
                </p:cNvSpPr>
                <p:nvPr/>
              </p:nvSpPr>
              <p:spPr bwMode="auto">
                <a:xfrm flipH="1">
                  <a:off x="84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1" name="Line 1323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2" name="Line 1324"/>
                <p:cNvSpPr>
                  <a:spLocks noChangeShapeType="1"/>
                </p:cNvSpPr>
                <p:nvPr/>
              </p:nvSpPr>
              <p:spPr bwMode="auto">
                <a:xfrm flipH="1">
                  <a:off x="136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3" name="Line 1325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4" name="Line 1326"/>
                <p:cNvSpPr>
                  <a:spLocks noChangeShapeType="1"/>
                </p:cNvSpPr>
                <p:nvPr/>
              </p:nvSpPr>
              <p:spPr bwMode="auto">
                <a:xfrm flipH="1">
                  <a:off x="1148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5" name="Line 1327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6" name="Line 1328"/>
                <p:cNvSpPr>
                  <a:spLocks noChangeShapeType="1"/>
                </p:cNvSpPr>
                <p:nvPr/>
              </p:nvSpPr>
              <p:spPr bwMode="auto">
                <a:xfrm flipH="1">
                  <a:off x="927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7" name="Line 1329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8" name="Line 1330"/>
                <p:cNvSpPr>
                  <a:spLocks noChangeShapeType="1"/>
                </p:cNvSpPr>
                <p:nvPr/>
              </p:nvSpPr>
              <p:spPr bwMode="auto">
                <a:xfrm flipH="1">
                  <a:off x="1285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19" name="Line 1331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0" name="Line 1332"/>
                <p:cNvSpPr>
                  <a:spLocks noChangeShapeType="1"/>
                </p:cNvSpPr>
                <p:nvPr/>
              </p:nvSpPr>
              <p:spPr bwMode="auto">
                <a:xfrm flipH="1">
                  <a:off x="896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1" name="Line 1333"/>
                <p:cNvSpPr>
                  <a:spLocks noChangeShapeType="1"/>
                </p:cNvSpPr>
                <p:nvPr/>
              </p:nvSpPr>
              <p:spPr bwMode="auto">
                <a:xfrm flipH="1" flipV="1">
                  <a:off x="484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2" name="Line 1334"/>
                <p:cNvSpPr>
                  <a:spLocks noChangeShapeType="1"/>
                </p:cNvSpPr>
                <p:nvPr/>
              </p:nvSpPr>
              <p:spPr bwMode="auto">
                <a:xfrm flipH="1">
                  <a:off x="484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3" name="Line 133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4" name="Line 1336"/>
                <p:cNvSpPr>
                  <a:spLocks noChangeShapeType="1"/>
                </p:cNvSpPr>
                <p:nvPr/>
              </p:nvSpPr>
              <p:spPr bwMode="auto">
                <a:xfrm flipH="1">
                  <a:off x="1338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5" name="Line 1337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6" name="Line 1338"/>
                <p:cNvSpPr>
                  <a:spLocks noChangeShapeType="1"/>
                </p:cNvSpPr>
                <p:nvPr/>
              </p:nvSpPr>
              <p:spPr bwMode="auto">
                <a:xfrm flipH="1">
                  <a:off x="767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7" name="Line 1339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8" name="Line 1340"/>
                <p:cNvSpPr>
                  <a:spLocks noChangeShapeType="1"/>
                </p:cNvSpPr>
                <p:nvPr/>
              </p:nvSpPr>
              <p:spPr bwMode="auto">
                <a:xfrm flipH="1">
                  <a:off x="1094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29" name="Line 1341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0" name="Line 1342"/>
                <p:cNvSpPr>
                  <a:spLocks noChangeShapeType="1"/>
                </p:cNvSpPr>
                <p:nvPr/>
              </p:nvSpPr>
              <p:spPr bwMode="auto">
                <a:xfrm flipH="1">
                  <a:off x="744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1" name="Line 1343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2" name="Line 1344"/>
                <p:cNvSpPr>
                  <a:spLocks noChangeShapeType="1"/>
                </p:cNvSpPr>
                <p:nvPr/>
              </p:nvSpPr>
              <p:spPr bwMode="auto">
                <a:xfrm flipH="1">
                  <a:off x="78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3" name="Line 1345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4" name="Line 1346"/>
                <p:cNvSpPr>
                  <a:spLocks noChangeShapeType="1"/>
                </p:cNvSpPr>
                <p:nvPr/>
              </p:nvSpPr>
              <p:spPr bwMode="auto">
                <a:xfrm flipH="1">
                  <a:off x="995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5" name="Line 134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6" name="Line 1348"/>
                <p:cNvSpPr>
                  <a:spLocks noChangeShapeType="1"/>
                </p:cNvSpPr>
                <p:nvPr/>
              </p:nvSpPr>
              <p:spPr bwMode="auto">
                <a:xfrm flipH="1">
                  <a:off x="972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7" name="Line 1349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8" name="Line 1350"/>
                <p:cNvSpPr>
                  <a:spLocks noChangeShapeType="1"/>
                </p:cNvSpPr>
                <p:nvPr/>
              </p:nvSpPr>
              <p:spPr bwMode="auto">
                <a:xfrm flipH="1">
                  <a:off x="500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39" name="Line 1351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0" name="Line 1352"/>
                <p:cNvSpPr>
                  <a:spLocks noChangeShapeType="1"/>
                </p:cNvSpPr>
                <p:nvPr/>
              </p:nvSpPr>
              <p:spPr bwMode="auto">
                <a:xfrm flipH="1">
                  <a:off x="873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1" name="Line 1353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2" name="Line 1354"/>
                <p:cNvSpPr>
                  <a:spLocks noChangeShapeType="1"/>
                </p:cNvSpPr>
                <p:nvPr/>
              </p:nvSpPr>
              <p:spPr bwMode="auto">
                <a:xfrm flipH="1">
                  <a:off x="129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3" name="Line 135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4" name="Line 1356"/>
                <p:cNvSpPr>
                  <a:spLocks noChangeShapeType="1"/>
                </p:cNvSpPr>
                <p:nvPr/>
              </p:nvSpPr>
              <p:spPr bwMode="auto">
                <a:xfrm flipH="1">
                  <a:off x="1117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5" name="Line 13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6" name="Line 1358"/>
                <p:cNvSpPr>
                  <a:spLocks noChangeShapeType="1"/>
                </p:cNvSpPr>
                <p:nvPr/>
              </p:nvSpPr>
              <p:spPr bwMode="auto">
                <a:xfrm flipH="1">
                  <a:off x="1262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7" name="Line 1359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8" name="Line 1360"/>
                <p:cNvSpPr>
                  <a:spLocks noChangeShapeType="1"/>
                </p:cNvSpPr>
                <p:nvPr/>
              </p:nvSpPr>
              <p:spPr bwMode="auto">
                <a:xfrm flipH="1">
                  <a:off x="957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49" name="Line 1361"/>
                <p:cNvSpPr>
                  <a:spLocks noChangeShapeType="1"/>
                </p:cNvSpPr>
                <p:nvPr/>
              </p:nvSpPr>
              <p:spPr bwMode="auto">
                <a:xfrm flipH="1" flipV="1">
                  <a:off x="507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0" name="Line 1362"/>
                <p:cNvSpPr>
                  <a:spLocks noChangeShapeType="1"/>
                </p:cNvSpPr>
                <p:nvPr/>
              </p:nvSpPr>
              <p:spPr bwMode="auto">
                <a:xfrm flipH="1">
                  <a:off x="507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1" name="Line 136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2" name="Line 1364"/>
                <p:cNvSpPr>
                  <a:spLocks noChangeShapeType="1"/>
                </p:cNvSpPr>
                <p:nvPr/>
              </p:nvSpPr>
              <p:spPr bwMode="auto">
                <a:xfrm flipH="1">
                  <a:off x="107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3" name="Line 1365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4" name="Line 1366"/>
                <p:cNvSpPr>
                  <a:spLocks noChangeShapeType="1"/>
                </p:cNvSpPr>
                <p:nvPr/>
              </p:nvSpPr>
              <p:spPr bwMode="auto">
                <a:xfrm flipH="1">
                  <a:off x="118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5" name="Line 13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6" name="Line 1368"/>
                <p:cNvSpPr>
                  <a:spLocks noChangeShapeType="1"/>
                </p:cNvSpPr>
                <p:nvPr/>
              </p:nvSpPr>
              <p:spPr bwMode="auto">
                <a:xfrm flipH="1">
                  <a:off x="120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7" name="Line 1369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8" name="Line 1370"/>
                <p:cNvSpPr>
                  <a:spLocks noChangeShapeType="1"/>
                </p:cNvSpPr>
                <p:nvPr/>
              </p:nvSpPr>
              <p:spPr bwMode="auto">
                <a:xfrm flipH="1">
                  <a:off x="576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59" name="Line 1371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0" name="Line 1372"/>
                <p:cNvSpPr>
                  <a:spLocks noChangeShapeType="1"/>
                </p:cNvSpPr>
                <p:nvPr/>
              </p:nvSpPr>
              <p:spPr bwMode="auto">
                <a:xfrm flipH="1">
                  <a:off x="137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1" name="Line 137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2" name="Line 1374"/>
                <p:cNvSpPr>
                  <a:spLocks noChangeShapeType="1"/>
                </p:cNvSpPr>
                <p:nvPr/>
              </p:nvSpPr>
              <p:spPr bwMode="auto">
                <a:xfrm flipH="1">
                  <a:off x="101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3" name="Line 1375"/>
                <p:cNvSpPr>
                  <a:spLocks noChangeShapeType="1"/>
                </p:cNvSpPr>
                <p:nvPr/>
              </p:nvSpPr>
              <p:spPr bwMode="auto">
                <a:xfrm flipH="1" flipV="1">
                  <a:off x="507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4" name="Line 1376"/>
                <p:cNvSpPr>
                  <a:spLocks noChangeShapeType="1"/>
                </p:cNvSpPr>
                <p:nvPr/>
              </p:nvSpPr>
              <p:spPr bwMode="auto">
                <a:xfrm flipH="1">
                  <a:off x="507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5" name="Line 1377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6" name="Line 1378"/>
                <p:cNvSpPr>
                  <a:spLocks noChangeShapeType="1"/>
                </p:cNvSpPr>
                <p:nvPr/>
              </p:nvSpPr>
              <p:spPr bwMode="auto">
                <a:xfrm flipH="1">
                  <a:off x="125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7" name="Line 1379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8" name="Line 1380"/>
                <p:cNvSpPr>
                  <a:spLocks noChangeShapeType="1"/>
                </p:cNvSpPr>
                <p:nvPr/>
              </p:nvSpPr>
              <p:spPr bwMode="auto">
                <a:xfrm flipH="1">
                  <a:off x="972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69" name="Line 1381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0" name="Line 1382"/>
                <p:cNvSpPr>
                  <a:spLocks noChangeShapeType="1"/>
                </p:cNvSpPr>
                <p:nvPr/>
              </p:nvSpPr>
              <p:spPr bwMode="auto">
                <a:xfrm flipH="1">
                  <a:off x="858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1" name="Line 1383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2" name="Line 1384"/>
                <p:cNvSpPr>
                  <a:spLocks noChangeShapeType="1"/>
                </p:cNvSpPr>
                <p:nvPr/>
              </p:nvSpPr>
              <p:spPr bwMode="auto">
                <a:xfrm flipH="1">
                  <a:off x="103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3" name="Line 1385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4" name="Line 1386"/>
                <p:cNvSpPr>
                  <a:spLocks noChangeShapeType="1"/>
                </p:cNvSpPr>
                <p:nvPr/>
              </p:nvSpPr>
              <p:spPr bwMode="auto">
                <a:xfrm flipH="1">
                  <a:off x="87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5" name="Line 1387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6" name="Line 1388"/>
                <p:cNvSpPr>
                  <a:spLocks noChangeShapeType="1"/>
                </p:cNvSpPr>
                <p:nvPr/>
              </p:nvSpPr>
              <p:spPr bwMode="auto">
                <a:xfrm flipH="1">
                  <a:off x="690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7" name="Line 1389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8" name="Line 1390"/>
                <p:cNvSpPr>
                  <a:spLocks noChangeShapeType="1"/>
                </p:cNvSpPr>
                <p:nvPr/>
              </p:nvSpPr>
              <p:spPr bwMode="auto">
                <a:xfrm flipH="1">
                  <a:off x="866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79" name="Line 13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0" name="Line 1392"/>
                <p:cNvSpPr>
                  <a:spLocks noChangeShapeType="1"/>
                </p:cNvSpPr>
                <p:nvPr/>
              </p:nvSpPr>
              <p:spPr bwMode="auto">
                <a:xfrm flipH="1">
                  <a:off x="108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1" name="Line 1393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2" name="Line 1394"/>
                <p:cNvSpPr>
                  <a:spLocks noChangeShapeType="1"/>
                </p:cNvSpPr>
                <p:nvPr/>
              </p:nvSpPr>
              <p:spPr bwMode="auto">
                <a:xfrm flipH="1">
                  <a:off x="1331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3" name="Line 1395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4" name="Line 1396"/>
                <p:cNvSpPr>
                  <a:spLocks noChangeShapeType="1"/>
                </p:cNvSpPr>
                <p:nvPr/>
              </p:nvSpPr>
              <p:spPr bwMode="auto">
                <a:xfrm flipH="1">
                  <a:off x="1308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5" name="Line 139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6" name="Line 1398"/>
                <p:cNvSpPr>
                  <a:spLocks noChangeShapeType="1"/>
                </p:cNvSpPr>
                <p:nvPr/>
              </p:nvSpPr>
              <p:spPr bwMode="auto">
                <a:xfrm flipH="1">
                  <a:off x="1148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7" name="Line 1399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8" name="Line 1400"/>
                <p:cNvSpPr>
                  <a:spLocks noChangeShapeType="1"/>
                </p:cNvSpPr>
                <p:nvPr/>
              </p:nvSpPr>
              <p:spPr bwMode="auto">
                <a:xfrm flipH="1">
                  <a:off x="1552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89" name="Line 1401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0" name="Line 1402"/>
                <p:cNvSpPr>
                  <a:spLocks noChangeShapeType="1"/>
                </p:cNvSpPr>
                <p:nvPr/>
              </p:nvSpPr>
              <p:spPr bwMode="auto">
                <a:xfrm flipH="1">
                  <a:off x="1392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1" name="Line 1403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2" name="Line 1404"/>
                <p:cNvSpPr>
                  <a:spLocks noChangeShapeType="1"/>
                </p:cNvSpPr>
                <p:nvPr/>
              </p:nvSpPr>
              <p:spPr bwMode="auto">
                <a:xfrm flipH="1">
                  <a:off x="95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3" name="Line 140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4" name="Line 1406"/>
                <p:cNvSpPr>
                  <a:spLocks noChangeShapeType="1"/>
                </p:cNvSpPr>
                <p:nvPr/>
              </p:nvSpPr>
              <p:spPr bwMode="auto">
                <a:xfrm flipH="1">
                  <a:off x="1201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5" name="Line 1407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6" name="Line 1408"/>
                <p:cNvSpPr>
                  <a:spLocks noChangeShapeType="1"/>
                </p:cNvSpPr>
                <p:nvPr/>
              </p:nvSpPr>
              <p:spPr bwMode="auto">
                <a:xfrm flipH="1">
                  <a:off x="835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7" name="Line 14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8" name="Line 1410"/>
                <p:cNvSpPr>
                  <a:spLocks noChangeShapeType="1"/>
                </p:cNvSpPr>
                <p:nvPr/>
              </p:nvSpPr>
              <p:spPr bwMode="auto">
                <a:xfrm flipH="1">
                  <a:off x="1033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599" name="Line 1411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0" name="Line 1412"/>
                <p:cNvSpPr>
                  <a:spLocks noChangeShapeType="1"/>
                </p:cNvSpPr>
                <p:nvPr/>
              </p:nvSpPr>
              <p:spPr bwMode="auto">
                <a:xfrm flipH="1">
                  <a:off x="584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1" name="Line 1413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2" name="Line 1414"/>
                <p:cNvSpPr>
                  <a:spLocks noChangeShapeType="1"/>
                </p:cNvSpPr>
                <p:nvPr/>
              </p:nvSpPr>
              <p:spPr bwMode="auto">
                <a:xfrm flipH="1">
                  <a:off x="1186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3" name="Line 1415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4" name="Line 1416"/>
                <p:cNvSpPr>
                  <a:spLocks noChangeShapeType="1"/>
                </p:cNvSpPr>
                <p:nvPr/>
              </p:nvSpPr>
              <p:spPr bwMode="auto">
                <a:xfrm flipH="1">
                  <a:off x="70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5" name="Line 1417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6" name="Line 1418"/>
                <p:cNvSpPr>
                  <a:spLocks noChangeShapeType="1"/>
                </p:cNvSpPr>
                <p:nvPr/>
              </p:nvSpPr>
              <p:spPr bwMode="auto">
                <a:xfrm flipH="1">
                  <a:off x="91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7" name="Line 1419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8" name="Line 1420"/>
                <p:cNvSpPr>
                  <a:spLocks noChangeShapeType="1"/>
                </p:cNvSpPr>
                <p:nvPr/>
              </p:nvSpPr>
              <p:spPr bwMode="auto">
                <a:xfrm flipH="1">
                  <a:off x="79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09" name="Line 1421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0" name="Line 1422"/>
                <p:cNvSpPr>
                  <a:spLocks noChangeShapeType="1"/>
                </p:cNvSpPr>
                <p:nvPr/>
              </p:nvSpPr>
              <p:spPr bwMode="auto">
                <a:xfrm flipH="1">
                  <a:off x="109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1" name="Line 1423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2" name="Line 1424"/>
                <p:cNvSpPr>
                  <a:spLocks noChangeShapeType="1"/>
                </p:cNvSpPr>
                <p:nvPr/>
              </p:nvSpPr>
              <p:spPr bwMode="auto">
                <a:xfrm flipH="1">
                  <a:off x="67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3" name="Line 142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4" name="Line 1426"/>
                <p:cNvSpPr>
                  <a:spLocks noChangeShapeType="1"/>
                </p:cNvSpPr>
                <p:nvPr/>
              </p:nvSpPr>
              <p:spPr bwMode="auto">
                <a:xfrm flipH="1">
                  <a:off x="1110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5" name="Line 1427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6" name="Line 1428"/>
                <p:cNvSpPr>
                  <a:spLocks noChangeShapeType="1"/>
                </p:cNvSpPr>
                <p:nvPr/>
              </p:nvSpPr>
              <p:spPr bwMode="auto">
                <a:xfrm flipH="1">
                  <a:off x="1506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7" name="Line 1429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8" name="Line 1430"/>
                <p:cNvSpPr>
                  <a:spLocks noChangeShapeType="1"/>
                </p:cNvSpPr>
                <p:nvPr/>
              </p:nvSpPr>
              <p:spPr bwMode="auto">
                <a:xfrm flipH="1">
                  <a:off x="82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19" name="Line 1431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20" name="Line 1432"/>
                <p:cNvSpPr>
                  <a:spLocks noChangeShapeType="1"/>
                </p:cNvSpPr>
                <p:nvPr/>
              </p:nvSpPr>
              <p:spPr bwMode="auto">
                <a:xfrm flipH="1">
                  <a:off x="1415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21" name="Line 1433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22" name="Line 1434"/>
                <p:cNvSpPr>
                  <a:spLocks noChangeShapeType="1"/>
                </p:cNvSpPr>
                <p:nvPr/>
              </p:nvSpPr>
              <p:spPr bwMode="auto">
                <a:xfrm flipH="1">
                  <a:off x="1338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23" name="Line 1435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24" name="Line 1436"/>
                <p:cNvSpPr>
                  <a:spLocks noChangeShapeType="1"/>
                </p:cNvSpPr>
                <p:nvPr/>
              </p:nvSpPr>
              <p:spPr bwMode="auto">
                <a:xfrm flipH="1">
                  <a:off x="81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25" name="Line 1437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26" name="Line 1438"/>
                <p:cNvSpPr>
                  <a:spLocks noChangeShapeType="1"/>
                </p:cNvSpPr>
                <p:nvPr/>
              </p:nvSpPr>
              <p:spPr bwMode="auto">
                <a:xfrm flipH="1">
                  <a:off x="130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27" name="Line 1439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628" name="Line 1440"/>
                <p:cNvSpPr>
                  <a:spLocks noChangeShapeType="1"/>
                </p:cNvSpPr>
                <p:nvPr/>
              </p:nvSpPr>
              <p:spPr bwMode="auto">
                <a:xfrm flipH="1">
                  <a:off x="71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6" name="Group 1642"/>
              <p:cNvGrpSpPr>
                <a:grpSpLocks/>
              </p:cNvGrpSpPr>
              <p:nvPr/>
            </p:nvGrpSpPr>
            <p:grpSpPr bwMode="auto">
              <a:xfrm>
                <a:off x="492" y="1379"/>
                <a:ext cx="1129" cy="847"/>
                <a:chOff x="492" y="1379"/>
                <a:chExt cx="1129" cy="847"/>
              </a:xfrm>
            </p:grpSpPr>
            <p:sp>
              <p:nvSpPr>
                <p:cNvPr id="48229" name="Line 1442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0" name="Line 1443"/>
                <p:cNvSpPr>
                  <a:spLocks noChangeShapeType="1"/>
                </p:cNvSpPr>
                <p:nvPr/>
              </p:nvSpPr>
              <p:spPr bwMode="auto">
                <a:xfrm flipH="1">
                  <a:off x="138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1" name="Line 14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2" name="Line 1445"/>
                <p:cNvSpPr>
                  <a:spLocks noChangeShapeType="1"/>
                </p:cNvSpPr>
                <p:nvPr/>
              </p:nvSpPr>
              <p:spPr bwMode="auto">
                <a:xfrm flipH="1">
                  <a:off x="116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3" name="Line 1446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4" name="Line 1447"/>
                <p:cNvSpPr>
                  <a:spLocks noChangeShapeType="1"/>
                </p:cNvSpPr>
                <p:nvPr/>
              </p:nvSpPr>
              <p:spPr bwMode="auto">
                <a:xfrm flipH="1">
                  <a:off x="873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5" name="Line 1448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6" name="Line 1449"/>
                <p:cNvSpPr>
                  <a:spLocks noChangeShapeType="1"/>
                </p:cNvSpPr>
                <p:nvPr/>
              </p:nvSpPr>
              <p:spPr bwMode="auto">
                <a:xfrm flipH="1">
                  <a:off x="158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7" name="Line 14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8" name="Line 1451"/>
                <p:cNvSpPr>
                  <a:spLocks noChangeShapeType="1"/>
                </p:cNvSpPr>
                <p:nvPr/>
              </p:nvSpPr>
              <p:spPr bwMode="auto">
                <a:xfrm flipH="1">
                  <a:off x="107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39" name="Line 1452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0" name="Line 1453"/>
                <p:cNvSpPr>
                  <a:spLocks noChangeShapeType="1"/>
                </p:cNvSpPr>
                <p:nvPr/>
              </p:nvSpPr>
              <p:spPr bwMode="auto">
                <a:xfrm flipH="1">
                  <a:off x="1064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1" name="Line 1454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2" name="Line 1455"/>
                <p:cNvSpPr>
                  <a:spLocks noChangeShapeType="1"/>
                </p:cNvSpPr>
                <p:nvPr/>
              </p:nvSpPr>
              <p:spPr bwMode="auto">
                <a:xfrm flipH="1">
                  <a:off x="1041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3" name="Line 1456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4" name="Line 1457"/>
                <p:cNvSpPr>
                  <a:spLocks noChangeShapeType="1"/>
                </p:cNvSpPr>
                <p:nvPr/>
              </p:nvSpPr>
              <p:spPr bwMode="auto">
                <a:xfrm flipH="1">
                  <a:off x="99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5" name="Line 1458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6" name="Line 1459"/>
                <p:cNvSpPr>
                  <a:spLocks noChangeShapeType="1"/>
                </p:cNvSpPr>
                <p:nvPr/>
              </p:nvSpPr>
              <p:spPr bwMode="auto">
                <a:xfrm flipH="1">
                  <a:off x="1239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7" name="Line 1460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8" name="Line 1461"/>
                <p:cNvSpPr>
                  <a:spLocks noChangeShapeType="1"/>
                </p:cNvSpPr>
                <p:nvPr/>
              </p:nvSpPr>
              <p:spPr bwMode="auto">
                <a:xfrm flipH="1">
                  <a:off x="645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49" name="Line 1462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0" name="Line 1463"/>
                <p:cNvSpPr>
                  <a:spLocks noChangeShapeType="1"/>
                </p:cNvSpPr>
                <p:nvPr/>
              </p:nvSpPr>
              <p:spPr bwMode="auto">
                <a:xfrm flipH="1">
                  <a:off x="105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1" name="Line 1464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2" name="Line 1465"/>
                <p:cNvSpPr>
                  <a:spLocks noChangeShapeType="1"/>
                </p:cNvSpPr>
                <p:nvPr/>
              </p:nvSpPr>
              <p:spPr bwMode="auto">
                <a:xfrm flipH="1">
                  <a:off x="1072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3" name="Line 1466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4" name="Line 1467"/>
                <p:cNvSpPr>
                  <a:spLocks noChangeShapeType="1"/>
                </p:cNvSpPr>
                <p:nvPr/>
              </p:nvSpPr>
              <p:spPr bwMode="auto">
                <a:xfrm flipH="1">
                  <a:off x="1003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5" name="Line 1468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6" name="Line 1469"/>
                <p:cNvSpPr>
                  <a:spLocks noChangeShapeType="1"/>
                </p:cNvSpPr>
                <p:nvPr/>
              </p:nvSpPr>
              <p:spPr bwMode="auto">
                <a:xfrm flipH="1">
                  <a:off x="1087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7" name="Line 14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8" name="Line 1471"/>
                <p:cNvSpPr>
                  <a:spLocks noChangeShapeType="1"/>
                </p:cNvSpPr>
                <p:nvPr/>
              </p:nvSpPr>
              <p:spPr bwMode="auto">
                <a:xfrm flipH="1">
                  <a:off x="1018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59" name="Line 1472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0" name="Line 1473"/>
                <p:cNvSpPr>
                  <a:spLocks noChangeShapeType="1"/>
                </p:cNvSpPr>
                <p:nvPr/>
              </p:nvSpPr>
              <p:spPr bwMode="auto">
                <a:xfrm flipH="1">
                  <a:off x="158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1" name="Line 14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2" name="Line 1475"/>
                <p:cNvSpPr>
                  <a:spLocks noChangeShapeType="1"/>
                </p:cNvSpPr>
                <p:nvPr/>
              </p:nvSpPr>
              <p:spPr bwMode="auto">
                <a:xfrm flipH="1">
                  <a:off x="1209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3" name="Line 1476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4" name="Line 1477"/>
                <p:cNvSpPr>
                  <a:spLocks noChangeShapeType="1"/>
                </p:cNvSpPr>
                <p:nvPr/>
              </p:nvSpPr>
              <p:spPr bwMode="auto">
                <a:xfrm flipH="1">
                  <a:off x="1003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5" name="Line 1478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6" name="Line 1479"/>
                <p:cNvSpPr>
                  <a:spLocks noChangeShapeType="1"/>
                </p:cNvSpPr>
                <p:nvPr/>
              </p:nvSpPr>
              <p:spPr bwMode="auto">
                <a:xfrm flipH="1">
                  <a:off x="591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7" name="Line 14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8" name="Line 1481"/>
                <p:cNvSpPr>
                  <a:spLocks noChangeShapeType="1"/>
                </p:cNvSpPr>
                <p:nvPr/>
              </p:nvSpPr>
              <p:spPr bwMode="auto">
                <a:xfrm flipH="1">
                  <a:off x="1087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69" name="Line 1482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0" name="Line 1483"/>
                <p:cNvSpPr>
                  <a:spLocks noChangeShapeType="1"/>
                </p:cNvSpPr>
                <p:nvPr/>
              </p:nvSpPr>
              <p:spPr bwMode="auto">
                <a:xfrm flipH="1">
                  <a:off x="146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1" name="Line 1484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2" name="Line 1485"/>
                <p:cNvSpPr>
                  <a:spLocks noChangeShapeType="1"/>
                </p:cNvSpPr>
                <p:nvPr/>
              </p:nvSpPr>
              <p:spPr bwMode="auto">
                <a:xfrm flipH="1">
                  <a:off x="103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3" name="Line 1486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4" name="Line 1487"/>
                <p:cNvSpPr>
                  <a:spLocks noChangeShapeType="1"/>
                </p:cNvSpPr>
                <p:nvPr/>
              </p:nvSpPr>
              <p:spPr bwMode="auto">
                <a:xfrm flipH="1">
                  <a:off x="159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5" name="Line 1488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6" name="Line 1489"/>
                <p:cNvSpPr>
                  <a:spLocks noChangeShapeType="1"/>
                </p:cNvSpPr>
                <p:nvPr/>
              </p:nvSpPr>
              <p:spPr bwMode="auto">
                <a:xfrm flipH="1">
                  <a:off x="1178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7" name="Line 1490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8" name="Line 1491"/>
                <p:cNvSpPr>
                  <a:spLocks noChangeShapeType="1"/>
                </p:cNvSpPr>
                <p:nvPr/>
              </p:nvSpPr>
              <p:spPr bwMode="auto">
                <a:xfrm flipH="1">
                  <a:off x="132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79" name="Line 1492"/>
                <p:cNvSpPr>
                  <a:spLocks noChangeShapeType="1"/>
                </p:cNvSpPr>
                <p:nvPr/>
              </p:nvSpPr>
              <p:spPr bwMode="auto">
                <a:xfrm flipH="1" flipV="1">
                  <a:off x="53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0" name="Line 1493"/>
                <p:cNvSpPr>
                  <a:spLocks noChangeShapeType="1"/>
                </p:cNvSpPr>
                <p:nvPr/>
              </p:nvSpPr>
              <p:spPr bwMode="auto">
                <a:xfrm flipH="1">
                  <a:off x="53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1" name="Line 1494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2" name="Line 1495"/>
                <p:cNvSpPr>
                  <a:spLocks noChangeShapeType="1"/>
                </p:cNvSpPr>
                <p:nvPr/>
              </p:nvSpPr>
              <p:spPr bwMode="auto">
                <a:xfrm flipH="1">
                  <a:off x="751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3" name="Line 1496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4" name="Line 1497"/>
                <p:cNvSpPr>
                  <a:spLocks noChangeShapeType="1"/>
                </p:cNvSpPr>
                <p:nvPr/>
              </p:nvSpPr>
              <p:spPr bwMode="auto">
                <a:xfrm flipH="1">
                  <a:off x="105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5" name="Line 149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6" name="Line 1499"/>
                <p:cNvSpPr>
                  <a:spLocks noChangeShapeType="1"/>
                </p:cNvSpPr>
                <p:nvPr/>
              </p:nvSpPr>
              <p:spPr bwMode="auto">
                <a:xfrm flipH="1">
                  <a:off x="104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7" name="Line 1500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8" name="Line 1501"/>
                <p:cNvSpPr>
                  <a:spLocks noChangeShapeType="1"/>
                </p:cNvSpPr>
                <p:nvPr/>
              </p:nvSpPr>
              <p:spPr bwMode="auto">
                <a:xfrm flipH="1">
                  <a:off x="1033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89" name="Line 1502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0" name="Line 1503"/>
                <p:cNvSpPr>
                  <a:spLocks noChangeShapeType="1"/>
                </p:cNvSpPr>
                <p:nvPr/>
              </p:nvSpPr>
              <p:spPr bwMode="auto">
                <a:xfrm flipH="1">
                  <a:off x="1361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1" name="Line 1504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2" name="Line 1505"/>
                <p:cNvSpPr>
                  <a:spLocks noChangeShapeType="1"/>
                </p:cNvSpPr>
                <p:nvPr/>
              </p:nvSpPr>
              <p:spPr bwMode="auto">
                <a:xfrm flipH="1">
                  <a:off x="50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3" name="Line 1506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4" name="Line 1507"/>
                <p:cNvSpPr>
                  <a:spLocks noChangeShapeType="1"/>
                </p:cNvSpPr>
                <p:nvPr/>
              </p:nvSpPr>
              <p:spPr bwMode="auto">
                <a:xfrm flipH="1">
                  <a:off x="1232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5" name="Line 1508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6" name="Line 1509"/>
                <p:cNvSpPr>
                  <a:spLocks noChangeShapeType="1"/>
                </p:cNvSpPr>
                <p:nvPr/>
              </p:nvSpPr>
              <p:spPr bwMode="auto">
                <a:xfrm flipH="1">
                  <a:off x="52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7" name="Line 1510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8" name="Line 1511"/>
                <p:cNvSpPr>
                  <a:spLocks noChangeShapeType="1"/>
                </p:cNvSpPr>
                <p:nvPr/>
              </p:nvSpPr>
              <p:spPr bwMode="auto">
                <a:xfrm flipH="1">
                  <a:off x="147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99" name="Line 1512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0" name="Line 1513"/>
                <p:cNvSpPr>
                  <a:spLocks noChangeShapeType="1"/>
                </p:cNvSpPr>
                <p:nvPr/>
              </p:nvSpPr>
              <p:spPr bwMode="auto">
                <a:xfrm flipH="1">
                  <a:off x="122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1" name="Line 151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2" name="Line 1515"/>
                <p:cNvSpPr>
                  <a:spLocks noChangeShapeType="1"/>
                </p:cNvSpPr>
                <p:nvPr/>
              </p:nvSpPr>
              <p:spPr bwMode="auto">
                <a:xfrm flipH="1">
                  <a:off x="1239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3" name="Line 1516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4" name="Line 1517"/>
                <p:cNvSpPr>
                  <a:spLocks noChangeShapeType="1"/>
                </p:cNvSpPr>
                <p:nvPr/>
              </p:nvSpPr>
              <p:spPr bwMode="auto">
                <a:xfrm flipH="1">
                  <a:off x="835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5" name="Line 1518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6" name="Line 1519"/>
                <p:cNvSpPr>
                  <a:spLocks noChangeShapeType="1"/>
                </p:cNvSpPr>
                <p:nvPr/>
              </p:nvSpPr>
              <p:spPr bwMode="auto">
                <a:xfrm flipH="1">
                  <a:off x="105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7" name="Line 152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8" name="Line 1521"/>
                <p:cNvSpPr>
                  <a:spLocks noChangeShapeType="1"/>
                </p:cNvSpPr>
                <p:nvPr/>
              </p:nvSpPr>
              <p:spPr bwMode="auto">
                <a:xfrm flipH="1">
                  <a:off x="104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09" name="Line 1522"/>
                <p:cNvSpPr>
                  <a:spLocks noChangeShapeType="1"/>
                </p:cNvSpPr>
                <p:nvPr/>
              </p:nvSpPr>
              <p:spPr bwMode="auto">
                <a:xfrm flipH="1" flipV="1">
                  <a:off x="53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0" name="Line 1523"/>
                <p:cNvSpPr>
                  <a:spLocks noChangeShapeType="1"/>
                </p:cNvSpPr>
                <p:nvPr/>
              </p:nvSpPr>
              <p:spPr bwMode="auto">
                <a:xfrm flipH="1">
                  <a:off x="53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1" name="Line 1524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2" name="Line 1525"/>
                <p:cNvSpPr>
                  <a:spLocks noChangeShapeType="1"/>
                </p:cNvSpPr>
                <p:nvPr/>
              </p:nvSpPr>
              <p:spPr bwMode="auto">
                <a:xfrm flipH="1">
                  <a:off x="1011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3" name="Line 1526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4" name="Line 1527"/>
                <p:cNvSpPr>
                  <a:spLocks noChangeShapeType="1"/>
                </p:cNvSpPr>
                <p:nvPr/>
              </p:nvSpPr>
              <p:spPr bwMode="auto">
                <a:xfrm flipH="1">
                  <a:off x="858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5" name="Line 1528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6" name="Line 1529"/>
                <p:cNvSpPr>
                  <a:spLocks noChangeShapeType="1"/>
                </p:cNvSpPr>
                <p:nvPr/>
              </p:nvSpPr>
              <p:spPr bwMode="auto">
                <a:xfrm flipH="1">
                  <a:off x="75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7" name="Line 1530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8" name="Line 1531"/>
                <p:cNvSpPr>
                  <a:spLocks noChangeShapeType="1"/>
                </p:cNvSpPr>
                <p:nvPr/>
              </p:nvSpPr>
              <p:spPr bwMode="auto">
                <a:xfrm flipH="1">
                  <a:off x="988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19" name="Line 153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0" name="Line 1533"/>
                <p:cNvSpPr>
                  <a:spLocks noChangeShapeType="1"/>
                </p:cNvSpPr>
                <p:nvPr/>
              </p:nvSpPr>
              <p:spPr bwMode="auto">
                <a:xfrm flipH="1">
                  <a:off x="107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1" name="Line 153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2" name="Line 1535"/>
                <p:cNvSpPr>
                  <a:spLocks noChangeShapeType="1"/>
                </p:cNvSpPr>
                <p:nvPr/>
              </p:nvSpPr>
              <p:spPr bwMode="auto">
                <a:xfrm flipH="1">
                  <a:off x="1392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3" name="Line 1536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4" name="Line 1537"/>
                <p:cNvSpPr>
                  <a:spLocks noChangeShapeType="1"/>
                </p:cNvSpPr>
                <p:nvPr/>
              </p:nvSpPr>
              <p:spPr bwMode="auto">
                <a:xfrm flipH="1">
                  <a:off x="109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5" name="Line 1538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6" name="Line 1539"/>
                <p:cNvSpPr>
                  <a:spLocks noChangeShapeType="1"/>
                </p:cNvSpPr>
                <p:nvPr/>
              </p:nvSpPr>
              <p:spPr bwMode="auto">
                <a:xfrm flipH="1">
                  <a:off x="881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7" name="Line 1540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8" name="Line 1541"/>
                <p:cNvSpPr>
                  <a:spLocks noChangeShapeType="1"/>
                </p:cNvSpPr>
                <p:nvPr/>
              </p:nvSpPr>
              <p:spPr bwMode="auto">
                <a:xfrm flipH="1">
                  <a:off x="116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29" name="Line 1542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0" name="Line 1543"/>
                <p:cNvSpPr>
                  <a:spLocks noChangeShapeType="1"/>
                </p:cNvSpPr>
                <p:nvPr/>
              </p:nvSpPr>
              <p:spPr bwMode="auto">
                <a:xfrm flipH="1">
                  <a:off x="146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1" name="Line 154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2" name="Line 1545"/>
                <p:cNvSpPr>
                  <a:spLocks noChangeShapeType="1"/>
                </p:cNvSpPr>
                <p:nvPr/>
              </p:nvSpPr>
              <p:spPr bwMode="auto">
                <a:xfrm flipH="1">
                  <a:off x="123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3" name="Line 1546"/>
                <p:cNvSpPr>
                  <a:spLocks noChangeShapeType="1"/>
                </p:cNvSpPr>
                <p:nvPr/>
              </p:nvSpPr>
              <p:spPr bwMode="auto">
                <a:xfrm flipH="1" flipV="1">
                  <a:off x="53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4" name="Line 1547"/>
                <p:cNvSpPr>
                  <a:spLocks noChangeShapeType="1"/>
                </p:cNvSpPr>
                <p:nvPr/>
              </p:nvSpPr>
              <p:spPr bwMode="auto">
                <a:xfrm flipH="1">
                  <a:off x="53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5" name="Line 1548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6" name="Line 1549"/>
                <p:cNvSpPr>
                  <a:spLocks noChangeShapeType="1"/>
                </p:cNvSpPr>
                <p:nvPr/>
              </p:nvSpPr>
              <p:spPr bwMode="auto">
                <a:xfrm flipH="1">
                  <a:off x="1087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7" name="Line 1550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8" name="Line 1551"/>
                <p:cNvSpPr>
                  <a:spLocks noChangeShapeType="1"/>
                </p:cNvSpPr>
                <p:nvPr/>
              </p:nvSpPr>
              <p:spPr bwMode="auto">
                <a:xfrm flipH="1">
                  <a:off x="124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39" name="Line 1552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0" name="Line 1553"/>
                <p:cNvSpPr>
                  <a:spLocks noChangeShapeType="1"/>
                </p:cNvSpPr>
                <p:nvPr/>
              </p:nvSpPr>
              <p:spPr bwMode="auto">
                <a:xfrm flipH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1" name="Line 1554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2" name="Line 1555"/>
                <p:cNvSpPr>
                  <a:spLocks noChangeShapeType="1"/>
                </p:cNvSpPr>
                <p:nvPr/>
              </p:nvSpPr>
              <p:spPr bwMode="auto">
                <a:xfrm flipH="1">
                  <a:off x="1346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3" name="Line 1556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4" name="Line 1557"/>
                <p:cNvSpPr>
                  <a:spLocks noChangeShapeType="1"/>
                </p:cNvSpPr>
                <p:nvPr/>
              </p:nvSpPr>
              <p:spPr bwMode="auto">
                <a:xfrm flipH="1">
                  <a:off x="56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5" name="Line 155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6" name="Line 1559"/>
                <p:cNvSpPr>
                  <a:spLocks noChangeShapeType="1"/>
                </p:cNvSpPr>
                <p:nvPr/>
              </p:nvSpPr>
              <p:spPr bwMode="auto">
                <a:xfrm flipH="1">
                  <a:off x="1049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7" name="Line 1560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8" name="Line 1561"/>
                <p:cNvSpPr>
                  <a:spLocks noChangeShapeType="1"/>
                </p:cNvSpPr>
                <p:nvPr/>
              </p:nvSpPr>
              <p:spPr bwMode="auto">
                <a:xfrm flipH="1">
                  <a:off x="728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49" name="Line 1562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0" name="Line 1563"/>
                <p:cNvSpPr>
                  <a:spLocks noChangeShapeType="1"/>
                </p:cNvSpPr>
                <p:nvPr/>
              </p:nvSpPr>
              <p:spPr bwMode="auto">
                <a:xfrm flipH="1">
                  <a:off x="561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1" name="Line 1564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2" name="Line 1565"/>
                <p:cNvSpPr>
                  <a:spLocks noChangeShapeType="1"/>
                </p:cNvSpPr>
                <p:nvPr/>
              </p:nvSpPr>
              <p:spPr bwMode="auto">
                <a:xfrm flipH="1">
                  <a:off x="138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3" name="Line 1566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4" name="Line 1567"/>
                <p:cNvSpPr>
                  <a:spLocks noChangeShapeType="1"/>
                </p:cNvSpPr>
                <p:nvPr/>
              </p:nvSpPr>
              <p:spPr bwMode="auto">
                <a:xfrm flipH="1">
                  <a:off x="114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5" name="Line 1568"/>
                <p:cNvSpPr>
                  <a:spLocks noChangeShapeType="1"/>
                </p:cNvSpPr>
                <p:nvPr/>
              </p:nvSpPr>
              <p:spPr bwMode="auto">
                <a:xfrm flipH="1" flipV="1">
                  <a:off x="492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6" name="Line 1569"/>
                <p:cNvSpPr>
                  <a:spLocks noChangeShapeType="1"/>
                </p:cNvSpPr>
                <p:nvPr/>
              </p:nvSpPr>
              <p:spPr bwMode="auto">
                <a:xfrm flipH="1">
                  <a:off x="492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7" name="Line 1570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8" name="Line 1571"/>
                <p:cNvSpPr>
                  <a:spLocks noChangeShapeType="1"/>
                </p:cNvSpPr>
                <p:nvPr/>
              </p:nvSpPr>
              <p:spPr bwMode="auto">
                <a:xfrm flipH="1">
                  <a:off x="123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59" name="Line 15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0" name="Line 1573"/>
                <p:cNvSpPr>
                  <a:spLocks noChangeShapeType="1"/>
                </p:cNvSpPr>
                <p:nvPr/>
              </p:nvSpPr>
              <p:spPr bwMode="auto">
                <a:xfrm flipH="1">
                  <a:off x="107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1" name="Line 1574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2" name="Line 1575"/>
                <p:cNvSpPr>
                  <a:spLocks noChangeShapeType="1"/>
                </p:cNvSpPr>
                <p:nvPr/>
              </p:nvSpPr>
              <p:spPr bwMode="auto">
                <a:xfrm flipH="1">
                  <a:off x="1171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3" name="Line 157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4" name="Line 1577"/>
                <p:cNvSpPr>
                  <a:spLocks noChangeShapeType="1"/>
                </p:cNvSpPr>
                <p:nvPr/>
              </p:nvSpPr>
              <p:spPr bwMode="auto">
                <a:xfrm flipH="1">
                  <a:off x="1018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5" name="Line 1578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6" name="Line 1579"/>
                <p:cNvSpPr>
                  <a:spLocks noChangeShapeType="1"/>
                </p:cNvSpPr>
                <p:nvPr/>
              </p:nvSpPr>
              <p:spPr bwMode="auto">
                <a:xfrm flipH="1">
                  <a:off x="91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7" name="Line 1580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8" name="Line 1581"/>
                <p:cNvSpPr>
                  <a:spLocks noChangeShapeType="1"/>
                </p:cNvSpPr>
                <p:nvPr/>
              </p:nvSpPr>
              <p:spPr bwMode="auto">
                <a:xfrm flipH="1">
                  <a:off x="1537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69" name="Line 1582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0" name="Line 1583"/>
                <p:cNvSpPr>
                  <a:spLocks noChangeShapeType="1"/>
                </p:cNvSpPr>
                <p:nvPr/>
              </p:nvSpPr>
              <p:spPr bwMode="auto">
                <a:xfrm flipH="1">
                  <a:off x="155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1" name="Line 158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2" name="Line 1585"/>
                <p:cNvSpPr>
                  <a:spLocks noChangeShapeType="1"/>
                </p:cNvSpPr>
                <p:nvPr/>
              </p:nvSpPr>
              <p:spPr bwMode="auto">
                <a:xfrm flipH="1">
                  <a:off x="1148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3" name="Line 1586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4" name="Line 1587"/>
                <p:cNvSpPr>
                  <a:spLocks noChangeShapeType="1"/>
                </p:cNvSpPr>
                <p:nvPr/>
              </p:nvSpPr>
              <p:spPr bwMode="auto">
                <a:xfrm flipH="1">
                  <a:off x="942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5" name="Line 1588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6" name="Line 1589"/>
                <p:cNvSpPr>
                  <a:spLocks noChangeShapeType="1"/>
                </p:cNvSpPr>
                <p:nvPr/>
              </p:nvSpPr>
              <p:spPr bwMode="auto">
                <a:xfrm flipH="1">
                  <a:off x="1072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7" name="Line 1590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8" name="Line 1591"/>
                <p:cNvSpPr>
                  <a:spLocks noChangeShapeType="1"/>
                </p:cNvSpPr>
                <p:nvPr/>
              </p:nvSpPr>
              <p:spPr bwMode="auto">
                <a:xfrm flipH="1">
                  <a:off x="92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79" name="Line 159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0" name="Line 1593"/>
                <p:cNvSpPr>
                  <a:spLocks noChangeShapeType="1"/>
                </p:cNvSpPr>
                <p:nvPr/>
              </p:nvSpPr>
              <p:spPr bwMode="auto">
                <a:xfrm flipH="1">
                  <a:off x="114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1" name="Line 159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2" name="Line 1595"/>
                <p:cNvSpPr>
                  <a:spLocks noChangeShapeType="1"/>
                </p:cNvSpPr>
                <p:nvPr/>
              </p:nvSpPr>
              <p:spPr bwMode="auto">
                <a:xfrm flipH="1">
                  <a:off x="126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3" name="Line 1596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4" name="Line 1597"/>
                <p:cNvSpPr>
                  <a:spLocks noChangeShapeType="1"/>
                </p:cNvSpPr>
                <p:nvPr/>
              </p:nvSpPr>
              <p:spPr bwMode="auto">
                <a:xfrm flipH="1">
                  <a:off x="1270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5" name="Line 1598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6" name="Line 1599"/>
                <p:cNvSpPr>
                  <a:spLocks noChangeShapeType="1"/>
                </p:cNvSpPr>
                <p:nvPr/>
              </p:nvSpPr>
              <p:spPr bwMode="auto">
                <a:xfrm flipH="1">
                  <a:off x="1033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7" name="Line 1600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37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8" name="Line 1601"/>
                <p:cNvSpPr>
                  <a:spLocks noChangeShapeType="1"/>
                </p:cNvSpPr>
                <p:nvPr/>
              </p:nvSpPr>
              <p:spPr bwMode="auto">
                <a:xfrm flipH="1">
                  <a:off x="1110" y="137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89" name="Line 1602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0" name="Line 1603"/>
                <p:cNvSpPr>
                  <a:spLocks noChangeShapeType="1"/>
                </p:cNvSpPr>
                <p:nvPr/>
              </p:nvSpPr>
              <p:spPr bwMode="auto">
                <a:xfrm flipH="1">
                  <a:off x="591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1" name="Line 1604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2" name="Line 1605"/>
                <p:cNvSpPr>
                  <a:spLocks noChangeShapeType="1"/>
                </p:cNvSpPr>
                <p:nvPr/>
              </p:nvSpPr>
              <p:spPr bwMode="auto">
                <a:xfrm flipH="1">
                  <a:off x="1209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3" name="Line 1606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4" name="Line 1607"/>
                <p:cNvSpPr>
                  <a:spLocks noChangeShapeType="1"/>
                </p:cNvSpPr>
                <p:nvPr/>
              </p:nvSpPr>
              <p:spPr bwMode="auto">
                <a:xfrm flipH="1">
                  <a:off x="812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5" name="Line 1608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6" name="Line 1609"/>
                <p:cNvSpPr>
                  <a:spLocks noChangeShapeType="1"/>
                </p:cNvSpPr>
                <p:nvPr/>
              </p:nvSpPr>
              <p:spPr bwMode="auto">
                <a:xfrm flipH="1">
                  <a:off x="110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7" name="Line 1610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8" name="Line 1611"/>
                <p:cNvSpPr>
                  <a:spLocks noChangeShapeType="1"/>
                </p:cNvSpPr>
                <p:nvPr/>
              </p:nvSpPr>
              <p:spPr bwMode="auto">
                <a:xfrm flipH="1">
                  <a:off x="75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399" name="Line 1612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0" name="Line 1613"/>
                <p:cNvSpPr>
                  <a:spLocks noChangeShapeType="1"/>
                </p:cNvSpPr>
                <p:nvPr/>
              </p:nvSpPr>
              <p:spPr bwMode="auto">
                <a:xfrm flipH="1">
                  <a:off x="140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1" name="Line 161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2" name="Line 1615"/>
                <p:cNvSpPr>
                  <a:spLocks noChangeShapeType="1"/>
                </p:cNvSpPr>
                <p:nvPr/>
              </p:nvSpPr>
              <p:spPr bwMode="auto">
                <a:xfrm flipH="1">
                  <a:off x="114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3" name="Line 1616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4" name="Line 1617"/>
                <p:cNvSpPr>
                  <a:spLocks noChangeShapeType="1"/>
                </p:cNvSpPr>
                <p:nvPr/>
              </p:nvSpPr>
              <p:spPr bwMode="auto">
                <a:xfrm flipH="1">
                  <a:off x="797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5" name="Line 1618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6" name="Line 1619"/>
                <p:cNvSpPr>
                  <a:spLocks noChangeShapeType="1"/>
                </p:cNvSpPr>
                <p:nvPr/>
              </p:nvSpPr>
              <p:spPr bwMode="auto">
                <a:xfrm flipH="1">
                  <a:off x="129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7" name="Line 1620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8" name="Line 1621"/>
                <p:cNvSpPr>
                  <a:spLocks noChangeShapeType="1"/>
                </p:cNvSpPr>
                <p:nvPr/>
              </p:nvSpPr>
              <p:spPr bwMode="auto">
                <a:xfrm flipH="1">
                  <a:off x="1460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09" name="Line 1622"/>
                <p:cNvSpPr>
                  <a:spLocks noChangeShapeType="1"/>
                </p:cNvSpPr>
                <p:nvPr/>
              </p:nvSpPr>
              <p:spPr bwMode="auto">
                <a:xfrm flipH="1" flipV="1">
                  <a:off x="492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0" name="Line 1623"/>
                <p:cNvSpPr>
                  <a:spLocks noChangeShapeType="1"/>
                </p:cNvSpPr>
                <p:nvPr/>
              </p:nvSpPr>
              <p:spPr bwMode="auto">
                <a:xfrm flipH="1">
                  <a:off x="492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1" name="Line 1624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2" name="Line 1625"/>
                <p:cNvSpPr>
                  <a:spLocks noChangeShapeType="1"/>
                </p:cNvSpPr>
                <p:nvPr/>
              </p:nvSpPr>
              <p:spPr bwMode="auto">
                <a:xfrm flipH="1">
                  <a:off x="614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3" name="Line 1626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4" name="Line 1627"/>
                <p:cNvSpPr>
                  <a:spLocks noChangeShapeType="1"/>
                </p:cNvSpPr>
                <p:nvPr/>
              </p:nvSpPr>
              <p:spPr bwMode="auto">
                <a:xfrm flipH="1">
                  <a:off x="576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5" name="Line 1628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6" name="Line 1629"/>
                <p:cNvSpPr>
                  <a:spLocks noChangeShapeType="1"/>
                </p:cNvSpPr>
                <p:nvPr/>
              </p:nvSpPr>
              <p:spPr bwMode="auto">
                <a:xfrm flipH="1">
                  <a:off x="1216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7" name="Line 1630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8" name="Line 1631"/>
                <p:cNvSpPr>
                  <a:spLocks noChangeShapeType="1"/>
                </p:cNvSpPr>
                <p:nvPr/>
              </p:nvSpPr>
              <p:spPr bwMode="auto">
                <a:xfrm flipH="1">
                  <a:off x="117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19" name="Line 1632"/>
                <p:cNvSpPr>
                  <a:spLocks noChangeShapeType="1"/>
                </p:cNvSpPr>
                <p:nvPr/>
              </p:nvSpPr>
              <p:spPr bwMode="auto">
                <a:xfrm flipH="1" flipV="1">
                  <a:off x="54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20" name="Line 1633"/>
                <p:cNvSpPr>
                  <a:spLocks noChangeShapeType="1"/>
                </p:cNvSpPr>
                <p:nvPr/>
              </p:nvSpPr>
              <p:spPr bwMode="auto">
                <a:xfrm flipH="1">
                  <a:off x="54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21" name="Line 163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22" name="Line 1635"/>
                <p:cNvSpPr>
                  <a:spLocks noChangeShapeType="1"/>
                </p:cNvSpPr>
                <p:nvPr/>
              </p:nvSpPr>
              <p:spPr bwMode="auto">
                <a:xfrm flipH="1">
                  <a:off x="1148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23" name="Line 1636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24" name="Line 1637"/>
                <p:cNvSpPr>
                  <a:spLocks noChangeShapeType="1"/>
                </p:cNvSpPr>
                <p:nvPr/>
              </p:nvSpPr>
              <p:spPr bwMode="auto">
                <a:xfrm flipH="1">
                  <a:off x="71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25" name="Line 1638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26" name="Line 1639"/>
                <p:cNvSpPr>
                  <a:spLocks noChangeShapeType="1"/>
                </p:cNvSpPr>
                <p:nvPr/>
              </p:nvSpPr>
              <p:spPr bwMode="auto">
                <a:xfrm flipH="1">
                  <a:off x="919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27" name="Line 1640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428" name="Line 1641"/>
                <p:cNvSpPr>
                  <a:spLocks noChangeShapeType="1"/>
                </p:cNvSpPr>
                <p:nvPr/>
              </p:nvSpPr>
              <p:spPr bwMode="auto">
                <a:xfrm flipH="1">
                  <a:off x="942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7" name="Group 1843"/>
              <p:cNvGrpSpPr>
                <a:grpSpLocks/>
              </p:cNvGrpSpPr>
              <p:nvPr/>
            </p:nvGrpSpPr>
            <p:grpSpPr bwMode="auto">
              <a:xfrm>
                <a:off x="507" y="1394"/>
                <a:ext cx="1236" cy="824"/>
                <a:chOff x="507" y="1394"/>
                <a:chExt cx="1236" cy="824"/>
              </a:xfrm>
            </p:grpSpPr>
            <p:sp>
              <p:nvSpPr>
                <p:cNvPr id="48029" name="Line 1643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0" name="Line 1644"/>
                <p:cNvSpPr>
                  <a:spLocks noChangeShapeType="1"/>
                </p:cNvSpPr>
                <p:nvPr/>
              </p:nvSpPr>
              <p:spPr bwMode="auto">
                <a:xfrm flipH="1">
                  <a:off x="622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1" name="Line 1645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2" name="Line 1646"/>
                <p:cNvSpPr>
                  <a:spLocks noChangeShapeType="1"/>
                </p:cNvSpPr>
                <p:nvPr/>
              </p:nvSpPr>
              <p:spPr bwMode="auto">
                <a:xfrm flipH="1">
                  <a:off x="63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3" name="Line 16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4" name="Line 1648"/>
                <p:cNvSpPr>
                  <a:spLocks noChangeShapeType="1"/>
                </p:cNvSpPr>
                <p:nvPr/>
              </p:nvSpPr>
              <p:spPr bwMode="auto">
                <a:xfrm flipH="1">
                  <a:off x="1087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5" name="Line 164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6" name="Line 1650"/>
                <p:cNvSpPr>
                  <a:spLocks noChangeShapeType="1"/>
                </p:cNvSpPr>
                <p:nvPr/>
              </p:nvSpPr>
              <p:spPr bwMode="auto">
                <a:xfrm flipH="1">
                  <a:off x="751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7" name="Line 1651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8" name="Line 1652"/>
                <p:cNvSpPr>
                  <a:spLocks noChangeShapeType="1"/>
                </p:cNvSpPr>
                <p:nvPr/>
              </p:nvSpPr>
              <p:spPr bwMode="auto">
                <a:xfrm flipH="1">
                  <a:off x="1003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39" name="Line 1653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0" name="Line 1654"/>
                <p:cNvSpPr>
                  <a:spLocks noChangeShapeType="1"/>
                </p:cNvSpPr>
                <p:nvPr/>
              </p:nvSpPr>
              <p:spPr bwMode="auto">
                <a:xfrm flipH="1">
                  <a:off x="858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1" name="Line 1655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2" name="Line 1656"/>
                <p:cNvSpPr>
                  <a:spLocks noChangeShapeType="1"/>
                </p:cNvSpPr>
                <p:nvPr/>
              </p:nvSpPr>
              <p:spPr bwMode="auto">
                <a:xfrm flipH="1">
                  <a:off x="158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3" name="Line 1657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4" name="Line 1658"/>
                <p:cNvSpPr>
                  <a:spLocks noChangeShapeType="1"/>
                </p:cNvSpPr>
                <p:nvPr/>
              </p:nvSpPr>
              <p:spPr bwMode="auto">
                <a:xfrm flipH="1">
                  <a:off x="111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5" name="Line 1659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6" name="Line 1660"/>
                <p:cNvSpPr>
                  <a:spLocks noChangeShapeType="1"/>
                </p:cNvSpPr>
                <p:nvPr/>
              </p:nvSpPr>
              <p:spPr bwMode="auto">
                <a:xfrm flipH="1">
                  <a:off x="980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7" name="Line 1661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8" name="Line 1662"/>
                <p:cNvSpPr>
                  <a:spLocks noChangeShapeType="1"/>
                </p:cNvSpPr>
                <p:nvPr/>
              </p:nvSpPr>
              <p:spPr bwMode="auto">
                <a:xfrm flipH="1">
                  <a:off x="1316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49" name="Line 1663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0" name="Line 1664"/>
                <p:cNvSpPr>
                  <a:spLocks noChangeShapeType="1"/>
                </p:cNvSpPr>
                <p:nvPr/>
              </p:nvSpPr>
              <p:spPr bwMode="auto">
                <a:xfrm flipH="1">
                  <a:off x="86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1" name="Line 1665"/>
                <p:cNvSpPr>
                  <a:spLocks noChangeShapeType="1"/>
                </p:cNvSpPr>
                <p:nvPr/>
              </p:nvSpPr>
              <p:spPr bwMode="auto">
                <a:xfrm flipH="1" flipV="1">
                  <a:off x="553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2" name="Line 1666"/>
                <p:cNvSpPr>
                  <a:spLocks noChangeShapeType="1"/>
                </p:cNvSpPr>
                <p:nvPr/>
              </p:nvSpPr>
              <p:spPr bwMode="auto">
                <a:xfrm flipH="1">
                  <a:off x="553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3" name="Line 1667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4" name="Line 1668"/>
                <p:cNvSpPr>
                  <a:spLocks noChangeShapeType="1"/>
                </p:cNvSpPr>
                <p:nvPr/>
              </p:nvSpPr>
              <p:spPr bwMode="auto">
                <a:xfrm flipH="1">
                  <a:off x="896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5" name="Line 1669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6" name="Line 1670"/>
                <p:cNvSpPr>
                  <a:spLocks noChangeShapeType="1"/>
                </p:cNvSpPr>
                <p:nvPr/>
              </p:nvSpPr>
              <p:spPr bwMode="auto">
                <a:xfrm flipH="1">
                  <a:off x="1354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7" name="Line 1671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8" name="Line 1672"/>
                <p:cNvSpPr>
                  <a:spLocks noChangeShapeType="1"/>
                </p:cNvSpPr>
                <p:nvPr/>
              </p:nvSpPr>
              <p:spPr bwMode="auto">
                <a:xfrm flipH="1">
                  <a:off x="1224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59" name="Line 1673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0" name="Line 1674"/>
                <p:cNvSpPr>
                  <a:spLocks noChangeShapeType="1"/>
                </p:cNvSpPr>
                <p:nvPr/>
              </p:nvSpPr>
              <p:spPr bwMode="auto">
                <a:xfrm flipH="1">
                  <a:off x="1117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1" name="Line 1675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2" name="Line 1676"/>
                <p:cNvSpPr>
                  <a:spLocks noChangeShapeType="1"/>
                </p:cNvSpPr>
                <p:nvPr/>
              </p:nvSpPr>
              <p:spPr bwMode="auto">
                <a:xfrm flipH="1">
                  <a:off x="152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3" name="Line 1677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4" name="Line 1678"/>
                <p:cNvSpPr>
                  <a:spLocks noChangeShapeType="1"/>
                </p:cNvSpPr>
                <p:nvPr/>
              </p:nvSpPr>
              <p:spPr bwMode="auto">
                <a:xfrm flipH="1">
                  <a:off x="774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5" name="Line 16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6" name="Line 1680"/>
                <p:cNvSpPr>
                  <a:spLocks noChangeShapeType="1"/>
                </p:cNvSpPr>
                <p:nvPr/>
              </p:nvSpPr>
              <p:spPr bwMode="auto">
                <a:xfrm flipH="1">
                  <a:off x="116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7" name="Line 1681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8" name="Line 1682"/>
                <p:cNvSpPr>
                  <a:spLocks noChangeShapeType="1"/>
                </p:cNvSpPr>
                <p:nvPr/>
              </p:nvSpPr>
              <p:spPr bwMode="auto">
                <a:xfrm flipH="1">
                  <a:off x="751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69" name="Line 1683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0" name="Line 1684"/>
                <p:cNvSpPr>
                  <a:spLocks noChangeShapeType="1"/>
                </p:cNvSpPr>
                <p:nvPr/>
              </p:nvSpPr>
              <p:spPr bwMode="auto">
                <a:xfrm flipH="1">
                  <a:off x="972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1" name="Line 1685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2" name="Line 1686"/>
                <p:cNvSpPr>
                  <a:spLocks noChangeShapeType="1"/>
                </p:cNvSpPr>
                <p:nvPr/>
              </p:nvSpPr>
              <p:spPr bwMode="auto">
                <a:xfrm flipH="1">
                  <a:off x="129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3" name="Line 1687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4" name="Line 1688"/>
                <p:cNvSpPr>
                  <a:spLocks noChangeShapeType="1"/>
                </p:cNvSpPr>
                <p:nvPr/>
              </p:nvSpPr>
              <p:spPr bwMode="auto">
                <a:xfrm flipH="1">
                  <a:off x="82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5" name="Line 1689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6" name="Line 1690"/>
                <p:cNvSpPr>
                  <a:spLocks noChangeShapeType="1"/>
                </p:cNvSpPr>
                <p:nvPr/>
              </p:nvSpPr>
              <p:spPr bwMode="auto">
                <a:xfrm flipH="1">
                  <a:off x="1453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7" name="Line 1691"/>
                <p:cNvSpPr>
                  <a:spLocks noChangeShapeType="1"/>
                </p:cNvSpPr>
                <p:nvPr/>
              </p:nvSpPr>
              <p:spPr bwMode="auto">
                <a:xfrm flipH="1" flipV="1">
                  <a:off x="171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8" name="Line 1692"/>
                <p:cNvSpPr>
                  <a:spLocks noChangeShapeType="1"/>
                </p:cNvSpPr>
                <p:nvPr/>
              </p:nvSpPr>
              <p:spPr bwMode="auto">
                <a:xfrm flipH="1">
                  <a:off x="171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79" name="Line 1693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0" name="Line 1694"/>
                <p:cNvSpPr>
                  <a:spLocks noChangeShapeType="1"/>
                </p:cNvSpPr>
                <p:nvPr/>
              </p:nvSpPr>
              <p:spPr bwMode="auto">
                <a:xfrm flipH="1">
                  <a:off x="1140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1" name="Line 1695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2" name="Line 1696"/>
                <p:cNvSpPr>
                  <a:spLocks noChangeShapeType="1"/>
                </p:cNvSpPr>
                <p:nvPr/>
              </p:nvSpPr>
              <p:spPr bwMode="auto">
                <a:xfrm flipH="1">
                  <a:off x="1399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3" name="Line 1697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4" name="Line 1698"/>
                <p:cNvSpPr>
                  <a:spLocks noChangeShapeType="1"/>
                </p:cNvSpPr>
                <p:nvPr/>
              </p:nvSpPr>
              <p:spPr bwMode="auto">
                <a:xfrm flipH="1">
                  <a:off x="1216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5" name="Line 1699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6" name="Line 1700"/>
                <p:cNvSpPr>
                  <a:spLocks noChangeShapeType="1"/>
                </p:cNvSpPr>
                <p:nvPr/>
              </p:nvSpPr>
              <p:spPr bwMode="auto">
                <a:xfrm flipH="1">
                  <a:off x="95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7" name="Line 1701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8" name="Line 1702"/>
                <p:cNvSpPr>
                  <a:spLocks noChangeShapeType="1"/>
                </p:cNvSpPr>
                <p:nvPr/>
              </p:nvSpPr>
              <p:spPr bwMode="auto">
                <a:xfrm flipH="1">
                  <a:off x="584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89" name="Line 1703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0" name="Line 1704"/>
                <p:cNvSpPr>
                  <a:spLocks noChangeShapeType="1"/>
                </p:cNvSpPr>
                <p:nvPr/>
              </p:nvSpPr>
              <p:spPr bwMode="auto">
                <a:xfrm flipH="1">
                  <a:off x="1232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1" name="Line 1705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2" name="Line 1706"/>
                <p:cNvSpPr>
                  <a:spLocks noChangeShapeType="1"/>
                </p:cNvSpPr>
                <p:nvPr/>
              </p:nvSpPr>
              <p:spPr bwMode="auto">
                <a:xfrm flipH="1">
                  <a:off x="1087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3" name="Line 1707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4" name="Line 1708"/>
                <p:cNvSpPr>
                  <a:spLocks noChangeShapeType="1"/>
                </p:cNvSpPr>
                <p:nvPr/>
              </p:nvSpPr>
              <p:spPr bwMode="auto">
                <a:xfrm flipH="1">
                  <a:off x="158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5" name="Line 1709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6" name="Line 1710"/>
                <p:cNvSpPr>
                  <a:spLocks noChangeShapeType="1"/>
                </p:cNvSpPr>
                <p:nvPr/>
              </p:nvSpPr>
              <p:spPr bwMode="auto">
                <a:xfrm flipH="1">
                  <a:off x="797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7" name="Line 1711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8" name="Line 1712"/>
                <p:cNvSpPr>
                  <a:spLocks noChangeShapeType="1"/>
                </p:cNvSpPr>
                <p:nvPr/>
              </p:nvSpPr>
              <p:spPr bwMode="auto">
                <a:xfrm flipH="1">
                  <a:off x="93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99" name="Line 1713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0" name="Line 1714"/>
                <p:cNvSpPr>
                  <a:spLocks noChangeShapeType="1"/>
                </p:cNvSpPr>
                <p:nvPr/>
              </p:nvSpPr>
              <p:spPr bwMode="auto">
                <a:xfrm flipH="1">
                  <a:off x="881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1" name="Line 17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2" name="Line 1716"/>
                <p:cNvSpPr>
                  <a:spLocks noChangeShapeType="1"/>
                </p:cNvSpPr>
                <p:nvPr/>
              </p:nvSpPr>
              <p:spPr bwMode="auto">
                <a:xfrm flipH="1">
                  <a:off x="111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3" name="Line 1717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4" name="Line 1718"/>
                <p:cNvSpPr>
                  <a:spLocks noChangeShapeType="1"/>
                </p:cNvSpPr>
                <p:nvPr/>
              </p:nvSpPr>
              <p:spPr bwMode="auto">
                <a:xfrm flipH="1">
                  <a:off x="132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5" name="Line 171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6" name="Line 1720"/>
                <p:cNvSpPr>
                  <a:spLocks noChangeShapeType="1"/>
                </p:cNvSpPr>
                <p:nvPr/>
              </p:nvSpPr>
              <p:spPr bwMode="auto">
                <a:xfrm flipH="1">
                  <a:off x="104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7" name="Line 1721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8" name="Line 1722"/>
                <p:cNvSpPr>
                  <a:spLocks noChangeShapeType="1"/>
                </p:cNvSpPr>
                <p:nvPr/>
              </p:nvSpPr>
              <p:spPr bwMode="auto">
                <a:xfrm flipH="1">
                  <a:off x="133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09" name="Line 1723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0" name="Line 1724"/>
                <p:cNvSpPr>
                  <a:spLocks noChangeShapeType="1"/>
                </p:cNvSpPr>
                <p:nvPr/>
              </p:nvSpPr>
              <p:spPr bwMode="auto">
                <a:xfrm flipH="1">
                  <a:off x="889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1" name="Line 1725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2" name="Line 1726"/>
                <p:cNvSpPr>
                  <a:spLocks noChangeShapeType="1"/>
                </p:cNvSpPr>
                <p:nvPr/>
              </p:nvSpPr>
              <p:spPr bwMode="auto">
                <a:xfrm flipH="1">
                  <a:off x="1407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3" name="Line 172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4" name="Line 1728"/>
                <p:cNvSpPr>
                  <a:spLocks noChangeShapeType="1"/>
                </p:cNvSpPr>
                <p:nvPr/>
              </p:nvSpPr>
              <p:spPr bwMode="auto">
                <a:xfrm flipH="1">
                  <a:off x="1148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5" name="Line 1729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6" name="Line 1730"/>
                <p:cNvSpPr>
                  <a:spLocks noChangeShapeType="1"/>
                </p:cNvSpPr>
                <p:nvPr/>
              </p:nvSpPr>
              <p:spPr bwMode="auto">
                <a:xfrm flipH="1">
                  <a:off x="896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7" name="Line 1731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8" name="Line 1732"/>
                <p:cNvSpPr>
                  <a:spLocks noChangeShapeType="1"/>
                </p:cNvSpPr>
                <p:nvPr/>
              </p:nvSpPr>
              <p:spPr bwMode="auto">
                <a:xfrm flipH="1">
                  <a:off x="942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19" name="Line 1733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0" name="Line 1734"/>
                <p:cNvSpPr>
                  <a:spLocks noChangeShapeType="1"/>
                </p:cNvSpPr>
                <p:nvPr/>
              </p:nvSpPr>
              <p:spPr bwMode="auto">
                <a:xfrm flipH="1">
                  <a:off x="86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1" name="Line 1735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2" name="Line 1736"/>
                <p:cNvSpPr>
                  <a:spLocks noChangeShapeType="1"/>
                </p:cNvSpPr>
                <p:nvPr/>
              </p:nvSpPr>
              <p:spPr bwMode="auto">
                <a:xfrm flipH="1">
                  <a:off x="113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3" name="Line 1737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4" name="Line 1738"/>
                <p:cNvSpPr>
                  <a:spLocks noChangeShapeType="1"/>
                </p:cNvSpPr>
                <p:nvPr/>
              </p:nvSpPr>
              <p:spPr bwMode="auto">
                <a:xfrm flipH="1">
                  <a:off x="1453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5" name="Line 17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6" name="Line 1740"/>
                <p:cNvSpPr>
                  <a:spLocks noChangeShapeType="1"/>
                </p:cNvSpPr>
                <p:nvPr/>
              </p:nvSpPr>
              <p:spPr bwMode="auto">
                <a:xfrm flipH="1">
                  <a:off x="1178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7" name="Line 1741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8" name="Line 1742"/>
                <p:cNvSpPr>
                  <a:spLocks noChangeShapeType="1"/>
                </p:cNvSpPr>
                <p:nvPr/>
              </p:nvSpPr>
              <p:spPr bwMode="auto">
                <a:xfrm flipH="1">
                  <a:off x="89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29" name="Line 1743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0" name="Line 1744"/>
                <p:cNvSpPr>
                  <a:spLocks noChangeShapeType="1"/>
                </p:cNvSpPr>
                <p:nvPr/>
              </p:nvSpPr>
              <p:spPr bwMode="auto">
                <a:xfrm flipH="1">
                  <a:off x="881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1" name="Line 1745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2" name="Line 1746"/>
                <p:cNvSpPr>
                  <a:spLocks noChangeShapeType="1"/>
                </p:cNvSpPr>
                <p:nvPr/>
              </p:nvSpPr>
              <p:spPr bwMode="auto">
                <a:xfrm flipH="1">
                  <a:off x="1026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3" name="Line 1747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4" name="Line 1748"/>
                <p:cNvSpPr>
                  <a:spLocks noChangeShapeType="1"/>
                </p:cNvSpPr>
                <p:nvPr/>
              </p:nvSpPr>
              <p:spPr bwMode="auto">
                <a:xfrm flipH="1">
                  <a:off x="1277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5" name="Line 1749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40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6" name="Line 1750"/>
                <p:cNvSpPr>
                  <a:spLocks noChangeShapeType="1"/>
                </p:cNvSpPr>
                <p:nvPr/>
              </p:nvSpPr>
              <p:spPr bwMode="auto">
                <a:xfrm flipH="1">
                  <a:off x="667" y="140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7" name="Line 1751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8" name="Line 1752"/>
                <p:cNvSpPr>
                  <a:spLocks noChangeShapeType="1"/>
                </p:cNvSpPr>
                <p:nvPr/>
              </p:nvSpPr>
              <p:spPr bwMode="auto">
                <a:xfrm flipH="1">
                  <a:off x="774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39" name="Line 175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0" name="Line 1754"/>
                <p:cNvSpPr>
                  <a:spLocks noChangeShapeType="1"/>
                </p:cNvSpPr>
                <p:nvPr/>
              </p:nvSpPr>
              <p:spPr bwMode="auto">
                <a:xfrm flipH="1">
                  <a:off x="1011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1" name="Line 1755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2" name="Line 1756"/>
                <p:cNvSpPr>
                  <a:spLocks noChangeShapeType="1"/>
                </p:cNvSpPr>
                <p:nvPr/>
              </p:nvSpPr>
              <p:spPr bwMode="auto">
                <a:xfrm flipH="1">
                  <a:off x="988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3" name="Line 175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4" name="Line 1758"/>
                <p:cNvSpPr>
                  <a:spLocks noChangeShapeType="1"/>
                </p:cNvSpPr>
                <p:nvPr/>
              </p:nvSpPr>
              <p:spPr bwMode="auto">
                <a:xfrm flipH="1">
                  <a:off x="1140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5" name="Line 1759"/>
                <p:cNvSpPr>
                  <a:spLocks noChangeShapeType="1"/>
                </p:cNvSpPr>
                <p:nvPr/>
              </p:nvSpPr>
              <p:spPr bwMode="auto">
                <a:xfrm flipH="1" flipV="1">
                  <a:off x="1666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6" name="Line 1760"/>
                <p:cNvSpPr>
                  <a:spLocks noChangeShapeType="1"/>
                </p:cNvSpPr>
                <p:nvPr/>
              </p:nvSpPr>
              <p:spPr bwMode="auto">
                <a:xfrm flipH="1">
                  <a:off x="1666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7" name="Line 176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8" name="Line 1762"/>
                <p:cNvSpPr>
                  <a:spLocks noChangeShapeType="1"/>
                </p:cNvSpPr>
                <p:nvPr/>
              </p:nvSpPr>
              <p:spPr bwMode="auto">
                <a:xfrm flipH="1">
                  <a:off x="736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49" name="Line 176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0" name="Line 1764"/>
                <p:cNvSpPr>
                  <a:spLocks noChangeShapeType="1"/>
                </p:cNvSpPr>
                <p:nvPr/>
              </p:nvSpPr>
              <p:spPr bwMode="auto">
                <a:xfrm flipH="1">
                  <a:off x="1178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1" name="Line 176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2" name="Line 1766"/>
                <p:cNvSpPr>
                  <a:spLocks noChangeShapeType="1"/>
                </p:cNvSpPr>
                <p:nvPr/>
              </p:nvSpPr>
              <p:spPr bwMode="auto">
                <a:xfrm flipH="1">
                  <a:off x="133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3" name="Line 176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4" name="Line 1768"/>
                <p:cNvSpPr>
                  <a:spLocks noChangeShapeType="1"/>
                </p:cNvSpPr>
                <p:nvPr/>
              </p:nvSpPr>
              <p:spPr bwMode="auto">
                <a:xfrm flipH="1">
                  <a:off x="109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5" name="Line 1769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6" name="Line 1770"/>
                <p:cNvSpPr>
                  <a:spLocks noChangeShapeType="1"/>
                </p:cNvSpPr>
                <p:nvPr/>
              </p:nvSpPr>
              <p:spPr bwMode="auto">
                <a:xfrm flipH="1">
                  <a:off x="911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7" name="Line 1771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8" name="Line 1772"/>
                <p:cNvSpPr>
                  <a:spLocks noChangeShapeType="1"/>
                </p:cNvSpPr>
                <p:nvPr/>
              </p:nvSpPr>
              <p:spPr bwMode="auto">
                <a:xfrm flipH="1">
                  <a:off x="1087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59" name="Line 1773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0" name="Line 1774"/>
                <p:cNvSpPr>
                  <a:spLocks noChangeShapeType="1"/>
                </p:cNvSpPr>
                <p:nvPr/>
              </p:nvSpPr>
              <p:spPr bwMode="auto">
                <a:xfrm flipH="1">
                  <a:off x="102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1" name="Line 1775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2" name="Line 1776"/>
                <p:cNvSpPr>
                  <a:spLocks noChangeShapeType="1"/>
                </p:cNvSpPr>
                <p:nvPr/>
              </p:nvSpPr>
              <p:spPr bwMode="auto">
                <a:xfrm flipH="1">
                  <a:off x="1216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3" name="Line 1777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4" name="Line 1778"/>
                <p:cNvSpPr>
                  <a:spLocks noChangeShapeType="1"/>
                </p:cNvSpPr>
                <p:nvPr/>
              </p:nvSpPr>
              <p:spPr bwMode="auto">
                <a:xfrm flipH="1">
                  <a:off x="1491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5" name="Line 1779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6" name="Line 1780"/>
                <p:cNvSpPr>
                  <a:spLocks noChangeShapeType="1"/>
                </p:cNvSpPr>
                <p:nvPr/>
              </p:nvSpPr>
              <p:spPr bwMode="auto">
                <a:xfrm flipH="1">
                  <a:off x="1476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7" name="Line 1781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8" name="Line 1782"/>
                <p:cNvSpPr>
                  <a:spLocks noChangeShapeType="1"/>
                </p:cNvSpPr>
                <p:nvPr/>
              </p:nvSpPr>
              <p:spPr bwMode="auto">
                <a:xfrm flipH="1">
                  <a:off x="1186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69" name="Line 178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0" name="Line 1784"/>
                <p:cNvSpPr>
                  <a:spLocks noChangeShapeType="1"/>
                </p:cNvSpPr>
                <p:nvPr/>
              </p:nvSpPr>
              <p:spPr bwMode="auto">
                <a:xfrm flipH="1">
                  <a:off x="1270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1" name="Line 1785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2" name="Line 1786"/>
                <p:cNvSpPr>
                  <a:spLocks noChangeShapeType="1"/>
                </p:cNvSpPr>
                <p:nvPr/>
              </p:nvSpPr>
              <p:spPr bwMode="auto">
                <a:xfrm flipH="1">
                  <a:off x="98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3" name="Line 1787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4" name="Line 1788"/>
                <p:cNvSpPr>
                  <a:spLocks noChangeShapeType="1"/>
                </p:cNvSpPr>
                <p:nvPr/>
              </p:nvSpPr>
              <p:spPr bwMode="auto">
                <a:xfrm flipH="1">
                  <a:off x="736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5" name="Line 1789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6" name="Line 1790"/>
                <p:cNvSpPr>
                  <a:spLocks noChangeShapeType="1"/>
                </p:cNvSpPr>
                <p:nvPr/>
              </p:nvSpPr>
              <p:spPr bwMode="auto">
                <a:xfrm flipH="1">
                  <a:off x="1331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7" name="Line 1791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8" name="Line 1792"/>
                <p:cNvSpPr>
                  <a:spLocks noChangeShapeType="1"/>
                </p:cNvSpPr>
                <p:nvPr/>
              </p:nvSpPr>
              <p:spPr bwMode="auto">
                <a:xfrm flipH="1">
                  <a:off x="125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79" name="Line 17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0" name="Line 1794"/>
                <p:cNvSpPr>
                  <a:spLocks noChangeShapeType="1"/>
                </p:cNvSpPr>
                <p:nvPr/>
              </p:nvSpPr>
              <p:spPr bwMode="auto">
                <a:xfrm flipH="1">
                  <a:off x="1033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1" name="Line 1795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2" name="Line 1796"/>
                <p:cNvSpPr>
                  <a:spLocks noChangeShapeType="1"/>
                </p:cNvSpPr>
                <p:nvPr/>
              </p:nvSpPr>
              <p:spPr bwMode="auto">
                <a:xfrm flipH="1">
                  <a:off x="126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3" name="Line 1797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39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4" name="Line 1798"/>
                <p:cNvSpPr>
                  <a:spLocks noChangeShapeType="1"/>
                </p:cNvSpPr>
                <p:nvPr/>
              </p:nvSpPr>
              <p:spPr bwMode="auto">
                <a:xfrm flipH="1">
                  <a:off x="1247" y="139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5" name="Line 1799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6" name="Line 1800"/>
                <p:cNvSpPr>
                  <a:spLocks noChangeShapeType="1"/>
                </p:cNvSpPr>
                <p:nvPr/>
              </p:nvSpPr>
              <p:spPr bwMode="auto">
                <a:xfrm flipH="1">
                  <a:off x="1003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7" name="Line 1801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8" name="Line 1802"/>
                <p:cNvSpPr>
                  <a:spLocks noChangeShapeType="1"/>
                </p:cNvSpPr>
                <p:nvPr/>
              </p:nvSpPr>
              <p:spPr bwMode="auto">
                <a:xfrm flipH="1">
                  <a:off x="835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89" name="Line 18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0" name="Line 1804"/>
                <p:cNvSpPr>
                  <a:spLocks noChangeShapeType="1"/>
                </p:cNvSpPr>
                <p:nvPr/>
              </p:nvSpPr>
              <p:spPr bwMode="auto">
                <a:xfrm flipH="1">
                  <a:off x="73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1" name="Line 1805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2" name="Line 1806"/>
                <p:cNvSpPr>
                  <a:spLocks noChangeShapeType="1"/>
                </p:cNvSpPr>
                <p:nvPr/>
              </p:nvSpPr>
              <p:spPr bwMode="auto">
                <a:xfrm flipH="1">
                  <a:off x="69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3" name="Line 180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4" name="Line 1808"/>
                <p:cNvSpPr>
                  <a:spLocks noChangeShapeType="1"/>
                </p:cNvSpPr>
                <p:nvPr/>
              </p:nvSpPr>
              <p:spPr bwMode="auto">
                <a:xfrm flipH="1">
                  <a:off x="107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5" name="Line 18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6" name="Line 1810"/>
                <p:cNvSpPr>
                  <a:spLocks noChangeShapeType="1"/>
                </p:cNvSpPr>
                <p:nvPr/>
              </p:nvSpPr>
              <p:spPr bwMode="auto">
                <a:xfrm flipH="1">
                  <a:off x="104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7" name="Line 18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8" name="Line 1812"/>
                <p:cNvSpPr>
                  <a:spLocks noChangeShapeType="1"/>
                </p:cNvSpPr>
                <p:nvPr/>
              </p:nvSpPr>
              <p:spPr bwMode="auto">
                <a:xfrm flipH="1">
                  <a:off x="1186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199" name="Line 1813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0" name="Line 1814"/>
                <p:cNvSpPr>
                  <a:spLocks noChangeShapeType="1"/>
                </p:cNvSpPr>
                <p:nvPr/>
              </p:nvSpPr>
              <p:spPr bwMode="auto">
                <a:xfrm flipH="1">
                  <a:off x="637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1" name="Line 181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2" name="Line 1816"/>
                <p:cNvSpPr>
                  <a:spLocks noChangeShapeType="1"/>
                </p:cNvSpPr>
                <p:nvPr/>
              </p:nvSpPr>
              <p:spPr bwMode="auto">
                <a:xfrm flipH="1">
                  <a:off x="1338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3" name="Line 181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4" name="Line 1818"/>
                <p:cNvSpPr>
                  <a:spLocks noChangeShapeType="1"/>
                </p:cNvSpPr>
                <p:nvPr/>
              </p:nvSpPr>
              <p:spPr bwMode="auto">
                <a:xfrm flipH="1">
                  <a:off x="980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5" name="Line 1819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6" name="Line 1820"/>
                <p:cNvSpPr>
                  <a:spLocks noChangeShapeType="1"/>
                </p:cNvSpPr>
                <p:nvPr/>
              </p:nvSpPr>
              <p:spPr bwMode="auto">
                <a:xfrm flipH="1">
                  <a:off x="106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7" name="Line 1821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8" name="Line 1822"/>
                <p:cNvSpPr>
                  <a:spLocks noChangeShapeType="1"/>
                </p:cNvSpPr>
                <p:nvPr/>
              </p:nvSpPr>
              <p:spPr bwMode="auto">
                <a:xfrm flipH="1">
                  <a:off x="86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09" name="Line 182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0" name="Line 1824"/>
                <p:cNvSpPr>
                  <a:spLocks noChangeShapeType="1"/>
                </p:cNvSpPr>
                <p:nvPr/>
              </p:nvSpPr>
              <p:spPr bwMode="auto">
                <a:xfrm flipH="1">
                  <a:off x="127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1" name="Line 182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2" name="Line 1826"/>
                <p:cNvSpPr>
                  <a:spLocks noChangeShapeType="1"/>
                </p:cNvSpPr>
                <p:nvPr/>
              </p:nvSpPr>
              <p:spPr bwMode="auto">
                <a:xfrm flipH="1">
                  <a:off x="120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3" name="Line 182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4" name="Line 1828"/>
                <p:cNvSpPr>
                  <a:spLocks noChangeShapeType="1"/>
                </p:cNvSpPr>
                <p:nvPr/>
              </p:nvSpPr>
              <p:spPr bwMode="auto">
                <a:xfrm flipH="1">
                  <a:off x="109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5" name="Line 1829"/>
                <p:cNvSpPr>
                  <a:spLocks noChangeShapeType="1"/>
                </p:cNvSpPr>
                <p:nvPr/>
              </p:nvSpPr>
              <p:spPr bwMode="auto">
                <a:xfrm flipH="1" flipV="1">
                  <a:off x="50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6" name="Line 1830"/>
                <p:cNvSpPr>
                  <a:spLocks noChangeShapeType="1"/>
                </p:cNvSpPr>
                <p:nvPr/>
              </p:nvSpPr>
              <p:spPr bwMode="auto">
                <a:xfrm flipH="1">
                  <a:off x="50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7" name="Line 1831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8" name="Line 1832"/>
                <p:cNvSpPr>
                  <a:spLocks noChangeShapeType="1"/>
                </p:cNvSpPr>
                <p:nvPr/>
              </p:nvSpPr>
              <p:spPr bwMode="auto">
                <a:xfrm flipH="1">
                  <a:off x="1163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19" name="Line 183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20" name="Line 1834"/>
                <p:cNvSpPr>
                  <a:spLocks noChangeShapeType="1"/>
                </p:cNvSpPr>
                <p:nvPr/>
              </p:nvSpPr>
              <p:spPr bwMode="auto">
                <a:xfrm flipH="1">
                  <a:off x="1041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21" name="Line 1835"/>
                <p:cNvSpPr>
                  <a:spLocks noChangeShapeType="1"/>
                </p:cNvSpPr>
                <p:nvPr/>
              </p:nvSpPr>
              <p:spPr bwMode="auto">
                <a:xfrm flipH="1" flipV="1">
                  <a:off x="1605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22" name="Line 1836"/>
                <p:cNvSpPr>
                  <a:spLocks noChangeShapeType="1"/>
                </p:cNvSpPr>
                <p:nvPr/>
              </p:nvSpPr>
              <p:spPr bwMode="auto">
                <a:xfrm flipH="1">
                  <a:off x="1605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23" name="Line 1837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24" name="Line 1838"/>
                <p:cNvSpPr>
                  <a:spLocks noChangeShapeType="1"/>
                </p:cNvSpPr>
                <p:nvPr/>
              </p:nvSpPr>
              <p:spPr bwMode="auto">
                <a:xfrm flipH="1">
                  <a:off x="138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25" name="Line 18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26" name="Line 1840"/>
                <p:cNvSpPr>
                  <a:spLocks noChangeShapeType="1"/>
                </p:cNvSpPr>
                <p:nvPr/>
              </p:nvSpPr>
              <p:spPr bwMode="auto">
                <a:xfrm flipH="1">
                  <a:off x="117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27" name="Line 1841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228" name="Line 1842"/>
                <p:cNvSpPr>
                  <a:spLocks noChangeShapeType="1"/>
                </p:cNvSpPr>
                <p:nvPr/>
              </p:nvSpPr>
              <p:spPr bwMode="auto">
                <a:xfrm flipH="1">
                  <a:off x="92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8" name="Group 2044"/>
              <p:cNvGrpSpPr>
                <a:grpSpLocks/>
              </p:cNvGrpSpPr>
              <p:nvPr/>
            </p:nvGrpSpPr>
            <p:grpSpPr bwMode="auto">
              <a:xfrm>
                <a:off x="439" y="1417"/>
                <a:ext cx="1189" cy="885"/>
                <a:chOff x="439" y="1417"/>
                <a:chExt cx="1189" cy="885"/>
              </a:xfrm>
            </p:grpSpPr>
            <p:sp>
              <p:nvSpPr>
                <p:cNvPr id="47829" name="Line 1844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0" name="Line 1845"/>
                <p:cNvSpPr>
                  <a:spLocks noChangeShapeType="1"/>
                </p:cNvSpPr>
                <p:nvPr/>
              </p:nvSpPr>
              <p:spPr bwMode="auto">
                <a:xfrm flipH="1">
                  <a:off x="1087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1" name="Line 18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2" name="Line 1847"/>
                <p:cNvSpPr>
                  <a:spLocks noChangeShapeType="1"/>
                </p:cNvSpPr>
                <p:nvPr/>
              </p:nvSpPr>
              <p:spPr bwMode="auto">
                <a:xfrm flipH="1">
                  <a:off x="1323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3" name="Line 1848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4" name="Line 1849"/>
                <p:cNvSpPr>
                  <a:spLocks noChangeShapeType="1"/>
                </p:cNvSpPr>
                <p:nvPr/>
              </p:nvSpPr>
              <p:spPr bwMode="auto">
                <a:xfrm flipH="1">
                  <a:off x="79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5" name="Line 1850"/>
                <p:cNvSpPr>
                  <a:spLocks noChangeShapeType="1"/>
                </p:cNvSpPr>
                <p:nvPr/>
              </p:nvSpPr>
              <p:spPr bwMode="auto">
                <a:xfrm flipH="1" flipV="1">
                  <a:off x="43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6" name="Line 1851"/>
                <p:cNvSpPr>
                  <a:spLocks noChangeShapeType="1"/>
                </p:cNvSpPr>
                <p:nvPr/>
              </p:nvSpPr>
              <p:spPr bwMode="auto">
                <a:xfrm flipH="1">
                  <a:off x="43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7" name="Line 1852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8" name="Line 1853"/>
                <p:cNvSpPr>
                  <a:spLocks noChangeShapeType="1"/>
                </p:cNvSpPr>
                <p:nvPr/>
              </p:nvSpPr>
              <p:spPr bwMode="auto">
                <a:xfrm flipH="1">
                  <a:off x="1178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39" name="Line 1854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0" name="Line 1855"/>
                <p:cNvSpPr>
                  <a:spLocks noChangeShapeType="1"/>
                </p:cNvSpPr>
                <p:nvPr/>
              </p:nvSpPr>
              <p:spPr bwMode="auto">
                <a:xfrm flipH="1">
                  <a:off x="94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1" name="Line 1856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2" name="Line 1857"/>
                <p:cNvSpPr>
                  <a:spLocks noChangeShapeType="1"/>
                </p:cNvSpPr>
                <p:nvPr/>
              </p:nvSpPr>
              <p:spPr bwMode="auto">
                <a:xfrm flipH="1">
                  <a:off x="74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3" name="Line 1858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4" name="Line 1859"/>
                <p:cNvSpPr>
                  <a:spLocks noChangeShapeType="1"/>
                </p:cNvSpPr>
                <p:nvPr/>
              </p:nvSpPr>
              <p:spPr bwMode="auto">
                <a:xfrm flipH="1">
                  <a:off x="873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5" name="Line 1860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6" name="Line 1861"/>
                <p:cNvSpPr>
                  <a:spLocks noChangeShapeType="1"/>
                </p:cNvSpPr>
                <p:nvPr/>
              </p:nvSpPr>
              <p:spPr bwMode="auto">
                <a:xfrm flipH="1">
                  <a:off x="154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7" name="Line 1862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8" name="Line 1863"/>
                <p:cNvSpPr>
                  <a:spLocks noChangeShapeType="1"/>
                </p:cNvSpPr>
                <p:nvPr/>
              </p:nvSpPr>
              <p:spPr bwMode="auto">
                <a:xfrm flipH="1">
                  <a:off x="1003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49" name="Line 1864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0" name="Line 1865"/>
                <p:cNvSpPr>
                  <a:spLocks noChangeShapeType="1"/>
                </p:cNvSpPr>
                <p:nvPr/>
              </p:nvSpPr>
              <p:spPr bwMode="auto">
                <a:xfrm flipH="1">
                  <a:off x="1598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1" name="Line 1866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2" name="Line 1867"/>
                <p:cNvSpPr>
                  <a:spLocks noChangeShapeType="1"/>
                </p:cNvSpPr>
                <p:nvPr/>
              </p:nvSpPr>
              <p:spPr bwMode="auto">
                <a:xfrm flipH="1">
                  <a:off x="1270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3" name="Line 1868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4" name="Line 1869"/>
                <p:cNvSpPr>
                  <a:spLocks noChangeShapeType="1"/>
                </p:cNvSpPr>
                <p:nvPr/>
              </p:nvSpPr>
              <p:spPr bwMode="auto">
                <a:xfrm flipH="1">
                  <a:off x="119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5" name="Line 1870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6" name="Line 1871"/>
                <p:cNvSpPr>
                  <a:spLocks noChangeShapeType="1"/>
                </p:cNvSpPr>
                <p:nvPr/>
              </p:nvSpPr>
              <p:spPr bwMode="auto">
                <a:xfrm flipH="1">
                  <a:off x="126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7" name="Line 1872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8" name="Line 1873"/>
                <p:cNvSpPr>
                  <a:spLocks noChangeShapeType="1"/>
                </p:cNvSpPr>
                <p:nvPr/>
              </p:nvSpPr>
              <p:spPr bwMode="auto">
                <a:xfrm flipH="1">
                  <a:off x="789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59" name="Line 18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0" name="Line 1875"/>
                <p:cNvSpPr>
                  <a:spLocks noChangeShapeType="1"/>
                </p:cNvSpPr>
                <p:nvPr/>
              </p:nvSpPr>
              <p:spPr bwMode="auto">
                <a:xfrm flipH="1">
                  <a:off x="1285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1" name="Line 1876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2" name="Line 1877"/>
                <p:cNvSpPr>
                  <a:spLocks noChangeShapeType="1"/>
                </p:cNvSpPr>
                <p:nvPr/>
              </p:nvSpPr>
              <p:spPr bwMode="auto">
                <a:xfrm flipH="1">
                  <a:off x="88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3" name="Line 1878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4" name="Line 1879"/>
                <p:cNvSpPr>
                  <a:spLocks noChangeShapeType="1"/>
                </p:cNvSpPr>
                <p:nvPr/>
              </p:nvSpPr>
              <p:spPr bwMode="auto">
                <a:xfrm flipH="1">
                  <a:off x="1079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5" name="Line 1880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6" name="Line 1881"/>
                <p:cNvSpPr>
                  <a:spLocks noChangeShapeType="1"/>
                </p:cNvSpPr>
                <p:nvPr/>
              </p:nvSpPr>
              <p:spPr bwMode="auto">
                <a:xfrm flipH="1">
                  <a:off x="660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7" name="Line 1882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8" name="Line 1883"/>
                <p:cNvSpPr>
                  <a:spLocks noChangeShapeType="1"/>
                </p:cNvSpPr>
                <p:nvPr/>
              </p:nvSpPr>
              <p:spPr bwMode="auto">
                <a:xfrm flipH="1">
                  <a:off x="1331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69" name="Line 1884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0" name="Line 1885"/>
                <p:cNvSpPr>
                  <a:spLocks noChangeShapeType="1"/>
                </p:cNvSpPr>
                <p:nvPr/>
              </p:nvSpPr>
              <p:spPr bwMode="auto">
                <a:xfrm flipH="1">
                  <a:off x="1323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1" name="Line 1886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2" name="Line 1887"/>
                <p:cNvSpPr>
                  <a:spLocks noChangeShapeType="1"/>
                </p:cNvSpPr>
                <p:nvPr/>
              </p:nvSpPr>
              <p:spPr bwMode="auto">
                <a:xfrm flipH="1">
                  <a:off x="106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3" name="Line 1888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4" name="Line 1889"/>
                <p:cNvSpPr>
                  <a:spLocks noChangeShapeType="1"/>
                </p:cNvSpPr>
                <p:nvPr/>
              </p:nvSpPr>
              <p:spPr bwMode="auto">
                <a:xfrm flipH="1">
                  <a:off x="1293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5" name="Line 189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6" name="Line 1891"/>
                <p:cNvSpPr>
                  <a:spLocks noChangeShapeType="1"/>
                </p:cNvSpPr>
                <p:nvPr/>
              </p:nvSpPr>
              <p:spPr bwMode="auto">
                <a:xfrm flipH="1">
                  <a:off x="107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7" name="Line 1892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8" name="Line 1893"/>
                <p:cNvSpPr>
                  <a:spLocks noChangeShapeType="1"/>
                </p:cNvSpPr>
                <p:nvPr/>
              </p:nvSpPr>
              <p:spPr bwMode="auto">
                <a:xfrm flipH="1">
                  <a:off x="82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79" name="Line 18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0" name="Line 1895"/>
                <p:cNvSpPr>
                  <a:spLocks noChangeShapeType="1"/>
                </p:cNvSpPr>
                <p:nvPr/>
              </p:nvSpPr>
              <p:spPr bwMode="auto">
                <a:xfrm flipH="1">
                  <a:off x="1133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1" name="Line 1896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2" name="Line 1897"/>
                <p:cNvSpPr>
                  <a:spLocks noChangeShapeType="1"/>
                </p:cNvSpPr>
                <p:nvPr/>
              </p:nvSpPr>
              <p:spPr bwMode="auto">
                <a:xfrm flipH="1">
                  <a:off x="128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3" name="Line 1898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4" name="Line 1899"/>
                <p:cNvSpPr>
                  <a:spLocks noChangeShapeType="1"/>
                </p:cNvSpPr>
                <p:nvPr/>
              </p:nvSpPr>
              <p:spPr bwMode="auto">
                <a:xfrm flipH="1">
                  <a:off x="1140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5" name="Line 1900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6" name="Line 1901"/>
                <p:cNvSpPr>
                  <a:spLocks noChangeShapeType="1"/>
                </p:cNvSpPr>
                <p:nvPr/>
              </p:nvSpPr>
              <p:spPr bwMode="auto">
                <a:xfrm flipH="1">
                  <a:off x="71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7" name="Line 1902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8" name="Line 1903"/>
                <p:cNvSpPr>
                  <a:spLocks noChangeShapeType="1"/>
                </p:cNvSpPr>
                <p:nvPr/>
              </p:nvSpPr>
              <p:spPr bwMode="auto">
                <a:xfrm flipH="1">
                  <a:off x="980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89" name="Line 190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0" name="Line 1905"/>
                <p:cNvSpPr>
                  <a:spLocks noChangeShapeType="1"/>
                </p:cNvSpPr>
                <p:nvPr/>
              </p:nvSpPr>
              <p:spPr bwMode="auto">
                <a:xfrm flipH="1">
                  <a:off x="911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1" name="Line 1906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2" name="Line 1907"/>
                <p:cNvSpPr>
                  <a:spLocks noChangeShapeType="1"/>
                </p:cNvSpPr>
                <p:nvPr/>
              </p:nvSpPr>
              <p:spPr bwMode="auto">
                <a:xfrm flipH="1">
                  <a:off x="728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3" name="Line 1908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4" name="Line 1909"/>
                <p:cNvSpPr>
                  <a:spLocks noChangeShapeType="1"/>
                </p:cNvSpPr>
                <p:nvPr/>
              </p:nvSpPr>
              <p:spPr bwMode="auto">
                <a:xfrm flipH="1">
                  <a:off x="721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5" name="Line 1910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6" name="Line 1911"/>
                <p:cNvSpPr>
                  <a:spLocks noChangeShapeType="1"/>
                </p:cNvSpPr>
                <p:nvPr/>
              </p:nvSpPr>
              <p:spPr bwMode="auto">
                <a:xfrm flipH="1">
                  <a:off x="1117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7" name="Line 1912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8" name="Line 1913"/>
                <p:cNvSpPr>
                  <a:spLocks noChangeShapeType="1"/>
                </p:cNvSpPr>
                <p:nvPr/>
              </p:nvSpPr>
              <p:spPr bwMode="auto">
                <a:xfrm flipH="1">
                  <a:off x="1316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99" name="Line 1914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0" name="Line 1915"/>
                <p:cNvSpPr>
                  <a:spLocks noChangeShapeType="1"/>
                </p:cNvSpPr>
                <p:nvPr/>
              </p:nvSpPr>
              <p:spPr bwMode="auto">
                <a:xfrm flipH="1">
                  <a:off x="156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1" name="Line 1916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2" name="Line 1917"/>
                <p:cNvSpPr>
                  <a:spLocks noChangeShapeType="1"/>
                </p:cNvSpPr>
                <p:nvPr/>
              </p:nvSpPr>
              <p:spPr bwMode="auto">
                <a:xfrm flipH="1">
                  <a:off x="1346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3" name="Line 1918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4" name="Line 1919"/>
                <p:cNvSpPr>
                  <a:spLocks noChangeShapeType="1"/>
                </p:cNvSpPr>
                <p:nvPr/>
              </p:nvSpPr>
              <p:spPr bwMode="auto">
                <a:xfrm flipH="1">
                  <a:off x="889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5" name="Line 1920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6" name="Line 1921"/>
                <p:cNvSpPr>
                  <a:spLocks noChangeShapeType="1"/>
                </p:cNvSpPr>
                <p:nvPr/>
              </p:nvSpPr>
              <p:spPr bwMode="auto">
                <a:xfrm flipH="1">
                  <a:off x="1384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7" name="Line 1922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8" name="Line 1923"/>
                <p:cNvSpPr>
                  <a:spLocks noChangeShapeType="1"/>
                </p:cNvSpPr>
                <p:nvPr/>
              </p:nvSpPr>
              <p:spPr bwMode="auto">
                <a:xfrm flipH="1">
                  <a:off x="957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09" name="Line 1924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0" name="Line 1925"/>
                <p:cNvSpPr>
                  <a:spLocks noChangeShapeType="1"/>
                </p:cNvSpPr>
                <p:nvPr/>
              </p:nvSpPr>
              <p:spPr bwMode="auto">
                <a:xfrm flipH="1">
                  <a:off x="117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1" name="Line 192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2" name="Line 1927"/>
                <p:cNvSpPr>
                  <a:spLocks noChangeShapeType="1"/>
                </p:cNvSpPr>
                <p:nvPr/>
              </p:nvSpPr>
              <p:spPr bwMode="auto">
                <a:xfrm flipH="1">
                  <a:off x="1079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3" name="Line 1928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4" name="Line 1929"/>
                <p:cNvSpPr>
                  <a:spLocks noChangeShapeType="1"/>
                </p:cNvSpPr>
                <p:nvPr/>
              </p:nvSpPr>
              <p:spPr bwMode="auto">
                <a:xfrm flipH="1">
                  <a:off x="1117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5" name="Line 1930"/>
                <p:cNvSpPr>
                  <a:spLocks noChangeShapeType="1"/>
                </p:cNvSpPr>
                <p:nvPr/>
              </p:nvSpPr>
              <p:spPr bwMode="auto">
                <a:xfrm flipH="1" flipV="1">
                  <a:off x="44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6" name="Line 1931"/>
                <p:cNvSpPr>
                  <a:spLocks noChangeShapeType="1"/>
                </p:cNvSpPr>
                <p:nvPr/>
              </p:nvSpPr>
              <p:spPr bwMode="auto">
                <a:xfrm flipH="1">
                  <a:off x="44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7" name="Line 1932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8" name="Line 1933"/>
                <p:cNvSpPr>
                  <a:spLocks noChangeShapeType="1"/>
                </p:cNvSpPr>
                <p:nvPr/>
              </p:nvSpPr>
              <p:spPr bwMode="auto">
                <a:xfrm flipH="1">
                  <a:off x="90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19" name="Line 1934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0" name="Line 1935"/>
                <p:cNvSpPr>
                  <a:spLocks noChangeShapeType="1"/>
                </p:cNvSpPr>
                <p:nvPr/>
              </p:nvSpPr>
              <p:spPr bwMode="auto">
                <a:xfrm flipH="1">
                  <a:off x="136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1" name="Line 1936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2" name="Line 1937"/>
                <p:cNvSpPr>
                  <a:spLocks noChangeShapeType="1"/>
                </p:cNvSpPr>
                <p:nvPr/>
              </p:nvSpPr>
              <p:spPr bwMode="auto">
                <a:xfrm flipH="1">
                  <a:off x="1468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3" name="Line 1938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4" name="Line 1939"/>
                <p:cNvSpPr>
                  <a:spLocks noChangeShapeType="1"/>
                </p:cNvSpPr>
                <p:nvPr/>
              </p:nvSpPr>
              <p:spPr bwMode="auto">
                <a:xfrm flipH="1">
                  <a:off x="1491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5" name="Line 1940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6" name="Line 1941"/>
                <p:cNvSpPr>
                  <a:spLocks noChangeShapeType="1"/>
                </p:cNvSpPr>
                <p:nvPr/>
              </p:nvSpPr>
              <p:spPr bwMode="auto">
                <a:xfrm flipH="1">
                  <a:off x="92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7" name="Line 1942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8" name="Line 1943"/>
                <p:cNvSpPr>
                  <a:spLocks noChangeShapeType="1"/>
                </p:cNvSpPr>
                <p:nvPr/>
              </p:nvSpPr>
              <p:spPr bwMode="auto">
                <a:xfrm flipH="1">
                  <a:off x="1392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29" name="Line 19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0" name="Line 1945"/>
                <p:cNvSpPr>
                  <a:spLocks noChangeShapeType="1"/>
                </p:cNvSpPr>
                <p:nvPr/>
              </p:nvSpPr>
              <p:spPr bwMode="auto">
                <a:xfrm flipH="1">
                  <a:off x="116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1" name="Line 1946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2" name="Line 1947"/>
                <p:cNvSpPr>
                  <a:spLocks noChangeShapeType="1"/>
                </p:cNvSpPr>
                <p:nvPr/>
              </p:nvSpPr>
              <p:spPr bwMode="auto">
                <a:xfrm flipH="1">
                  <a:off x="1117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3" name="Line 1948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4" name="Line 1949"/>
                <p:cNvSpPr>
                  <a:spLocks noChangeShapeType="1"/>
                </p:cNvSpPr>
                <p:nvPr/>
              </p:nvSpPr>
              <p:spPr bwMode="auto">
                <a:xfrm flipH="1">
                  <a:off x="1453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5" name="Line 1950"/>
                <p:cNvSpPr>
                  <a:spLocks noChangeShapeType="1"/>
                </p:cNvSpPr>
                <p:nvPr/>
              </p:nvSpPr>
              <p:spPr bwMode="auto">
                <a:xfrm flipH="1" flipV="1">
                  <a:off x="49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6" name="Line 1951"/>
                <p:cNvSpPr>
                  <a:spLocks noChangeShapeType="1"/>
                </p:cNvSpPr>
                <p:nvPr/>
              </p:nvSpPr>
              <p:spPr bwMode="auto">
                <a:xfrm flipH="1">
                  <a:off x="49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7" name="Line 1952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8" name="Line 1953"/>
                <p:cNvSpPr>
                  <a:spLocks noChangeShapeType="1"/>
                </p:cNvSpPr>
                <p:nvPr/>
              </p:nvSpPr>
              <p:spPr bwMode="auto">
                <a:xfrm flipH="1">
                  <a:off x="103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39" name="Line 1954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0" name="Line 1955"/>
                <p:cNvSpPr>
                  <a:spLocks noChangeShapeType="1"/>
                </p:cNvSpPr>
                <p:nvPr/>
              </p:nvSpPr>
              <p:spPr bwMode="auto">
                <a:xfrm flipH="1">
                  <a:off x="1201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1" name="Line 1956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2" name="Line 1957"/>
                <p:cNvSpPr>
                  <a:spLocks noChangeShapeType="1"/>
                </p:cNvSpPr>
                <p:nvPr/>
              </p:nvSpPr>
              <p:spPr bwMode="auto">
                <a:xfrm flipH="1">
                  <a:off x="100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3" name="Line 1958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4" name="Line 1959"/>
                <p:cNvSpPr>
                  <a:spLocks noChangeShapeType="1"/>
                </p:cNvSpPr>
                <p:nvPr/>
              </p:nvSpPr>
              <p:spPr bwMode="auto">
                <a:xfrm flipH="1">
                  <a:off x="145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5" name="Line 19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6" name="Line 1961"/>
                <p:cNvSpPr>
                  <a:spLocks noChangeShapeType="1"/>
                </p:cNvSpPr>
                <p:nvPr/>
              </p:nvSpPr>
              <p:spPr bwMode="auto">
                <a:xfrm flipH="1">
                  <a:off x="1079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7" name="Line 1962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8" name="Line 1963"/>
                <p:cNvSpPr>
                  <a:spLocks noChangeShapeType="1"/>
                </p:cNvSpPr>
                <p:nvPr/>
              </p:nvSpPr>
              <p:spPr bwMode="auto">
                <a:xfrm flipH="1">
                  <a:off x="1293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49" name="Line 1964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0" name="Line 1965"/>
                <p:cNvSpPr>
                  <a:spLocks noChangeShapeType="1"/>
                </p:cNvSpPr>
                <p:nvPr/>
              </p:nvSpPr>
              <p:spPr bwMode="auto">
                <a:xfrm flipH="1">
                  <a:off x="995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1" name="Line 1966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2" name="Line 1967"/>
                <p:cNvSpPr>
                  <a:spLocks noChangeShapeType="1"/>
                </p:cNvSpPr>
                <p:nvPr/>
              </p:nvSpPr>
              <p:spPr bwMode="auto">
                <a:xfrm flipH="1">
                  <a:off x="1216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3" name="Line 1968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4" name="Line 1969"/>
                <p:cNvSpPr>
                  <a:spLocks noChangeShapeType="1"/>
                </p:cNvSpPr>
                <p:nvPr/>
              </p:nvSpPr>
              <p:spPr bwMode="auto">
                <a:xfrm flipH="1">
                  <a:off x="606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5" name="Line 1970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6" name="Line 1971"/>
                <p:cNvSpPr>
                  <a:spLocks noChangeShapeType="1"/>
                </p:cNvSpPr>
                <p:nvPr/>
              </p:nvSpPr>
              <p:spPr bwMode="auto">
                <a:xfrm flipH="1">
                  <a:off x="91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7" name="Line 1972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8" name="Line 1973"/>
                <p:cNvSpPr>
                  <a:spLocks noChangeShapeType="1"/>
                </p:cNvSpPr>
                <p:nvPr/>
              </p:nvSpPr>
              <p:spPr bwMode="auto">
                <a:xfrm flipH="1">
                  <a:off x="591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59" name="Line 1974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0" name="Line 1975"/>
                <p:cNvSpPr>
                  <a:spLocks noChangeShapeType="1"/>
                </p:cNvSpPr>
                <p:nvPr/>
              </p:nvSpPr>
              <p:spPr bwMode="auto">
                <a:xfrm flipH="1">
                  <a:off x="1361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1" name="Line 1976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2" name="Line 1977"/>
                <p:cNvSpPr>
                  <a:spLocks noChangeShapeType="1"/>
                </p:cNvSpPr>
                <p:nvPr/>
              </p:nvSpPr>
              <p:spPr bwMode="auto">
                <a:xfrm flipH="1">
                  <a:off x="1239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3" name="Line 1978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4" name="Line 1979"/>
                <p:cNvSpPr>
                  <a:spLocks noChangeShapeType="1"/>
                </p:cNvSpPr>
                <p:nvPr/>
              </p:nvSpPr>
              <p:spPr bwMode="auto">
                <a:xfrm flipH="1">
                  <a:off x="934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5" name="Line 1980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6" name="Line 1981"/>
                <p:cNvSpPr>
                  <a:spLocks noChangeShapeType="1"/>
                </p:cNvSpPr>
                <p:nvPr/>
              </p:nvSpPr>
              <p:spPr bwMode="auto">
                <a:xfrm flipH="1">
                  <a:off x="98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7" name="Line 1982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8" name="Line 1983"/>
                <p:cNvSpPr>
                  <a:spLocks noChangeShapeType="1"/>
                </p:cNvSpPr>
                <p:nvPr/>
              </p:nvSpPr>
              <p:spPr bwMode="auto">
                <a:xfrm flipH="1">
                  <a:off x="70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69" name="Line 1984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0" name="Line 1985"/>
                <p:cNvSpPr>
                  <a:spLocks noChangeShapeType="1"/>
                </p:cNvSpPr>
                <p:nvPr/>
              </p:nvSpPr>
              <p:spPr bwMode="auto">
                <a:xfrm flipH="1">
                  <a:off x="69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1" name="Line 1986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2" name="Line 1987"/>
                <p:cNvSpPr>
                  <a:spLocks noChangeShapeType="1"/>
                </p:cNvSpPr>
                <p:nvPr/>
              </p:nvSpPr>
              <p:spPr bwMode="auto">
                <a:xfrm flipH="1">
                  <a:off x="79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3" name="Line 198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4" name="Line 1989"/>
                <p:cNvSpPr>
                  <a:spLocks noChangeShapeType="1"/>
                </p:cNvSpPr>
                <p:nvPr/>
              </p:nvSpPr>
              <p:spPr bwMode="auto">
                <a:xfrm flipH="1">
                  <a:off x="1011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5" name="Line 1990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6" name="Line 1991"/>
                <p:cNvSpPr>
                  <a:spLocks noChangeShapeType="1"/>
                </p:cNvSpPr>
                <p:nvPr/>
              </p:nvSpPr>
              <p:spPr bwMode="auto">
                <a:xfrm flipH="1">
                  <a:off x="1407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7" name="Line 1992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8" name="Line 1993"/>
                <p:cNvSpPr>
                  <a:spLocks noChangeShapeType="1"/>
                </p:cNvSpPr>
                <p:nvPr/>
              </p:nvSpPr>
              <p:spPr bwMode="auto">
                <a:xfrm flipH="1">
                  <a:off x="93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79" name="Line 19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0" name="Line 1995"/>
                <p:cNvSpPr>
                  <a:spLocks noChangeShapeType="1"/>
                </p:cNvSpPr>
                <p:nvPr/>
              </p:nvSpPr>
              <p:spPr bwMode="auto">
                <a:xfrm flipH="1">
                  <a:off x="728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1" name="Line 1996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2" name="Line 1997"/>
                <p:cNvSpPr>
                  <a:spLocks noChangeShapeType="1"/>
                </p:cNvSpPr>
                <p:nvPr/>
              </p:nvSpPr>
              <p:spPr bwMode="auto">
                <a:xfrm flipH="1">
                  <a:off x="72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3" name="Line 1998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4" name="Line 1999"/>
                <p:cNvSpPr>
                  <a:spLocks noChangeShapeType="1"/>
                </p:cNvSpPr>
                <p:nvPr/>
              </p:nvSpPr>
              <p:spPr bwMode="auto">
                <a:xfrm flipH="1">
                  <a:off x="102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5" name="Line 2000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6" name="Line 2001"/>
                <p:cNvSpPr>
                  <a:spLocks noChangeShapeType="1"/>
                </p:cNvSpPr>
                <p:nvPr/>
              </p:nvSpPr>
              <p:spPr bwMode="auto">
                <a:xfrm flipH="1">
                  <a:off x="82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7" name="Line 200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8" name="Line 2003"/>
                <p:cNvSpPr>
                  <a:spLocks noChangeShapeType="1"/>
                </p:cNvSpPr>
                <p:nvPr/>
              </p:nvSpPr>
              <p:spPr bwMode="auto">
                <a:xfrm flipH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89" name="Line 200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0" name="Line 2005"/>
                <p:cNvSpPr>
                  <a:spLocks noChangeShapeType="1"/>
                </p:cNvSpPr>
                <p:nvPr/>
              </p:nvSpPr>
              <p:spPr bwMode="auto">
                <a:xfrm flipH="1">
                  <a:off x="116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1" name="Line 2006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2" name="Line 2007"/>
                <p:cNvSpPr>
                  <a:spLocks noChangeShapeType="1"/>
                </p:cNvSpPr>
                <p:nvPr/>
              </p:nvSpPr>
              <p:spPr bwMode="auto">
                <a:xfrm flipH="1">
                  <a:off x="159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3" name="Line 2008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4" name="Line 2009"/>
                <p:cNvSpPr>
                  <a:spLocks noChangeShapeType="1"/>
                </p:cNvSpPr>
                <p:nvPr/>
              </p:nvSpPr>
              <p:spPr bwMode="auto">
                <a:xfrm flipH="1">
                  <a:off x="1384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5" name="Line 2010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6" name="Line 2011"/>
                <p:cNvSpPr>
                  <a:spLocks noChangeShapeType="1"/>
                </p:cNvSpPr>
                <p:nvPr/>
              </p:nvSpPr>
              <p:spPr bwMode="auto">
                <a:xfrm flipH="1">
                  <a:off x="919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7" name="Line 2012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8" name="Line 2013"/>
                <p:cNvSpPr>
                  <a:spLocks noChangeShapeType="1"/>
                </p:cNvSpPr>
                <p:nvPr/>
              </p:nvSpPr>
              <p:spPr bwMode="auto">
                <a:xfrm flipH="1">
                  <a:off x="100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999" name="Line 2014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0" name="Line 2015"/>
                <p:cNvSpPr>
                  <a:spLocks noChangeShapeType="1"/>
                </p:cNvSpPr>
                <p:nvPr/>
              </p:nvSpPr>
              <p:spPr bwMode="auto">
                <a:xfrm flipH="1">
                  <a:off x="1293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1" name="Line 201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2" name="Line 2017"/>
                <p:cNvSpPr>
                  <a:spLocks noChangeShapeType="1"/>
                </p:cNvSpPr>
                <p:nvPr/>
              </p:nvSpPr>
              <p:spPr bwMode="auto">
                <a:xfrm flipH="1">
                  <a:off x="1041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3" name="Line 2018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4" name="Line 2019"/>
                <p:cNvSpPr>
                  <a:spLocks noChangeShapeType="1"/>
                </p:cNvSpPr>
                <p:nvPr/>
              </p:nvSpPr>
              <p:spPr bwMode="auto">
                <a:xfrm flipH="1">
                  <a:off x="98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5" name="Line 2020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6" name="Line 2021"/>
                <p:cNvSpPr>
                  <a:spLocks noChangeShapeType="1"/>
                </p:cNvSpPr>
                <p:nvPr/>
              </p:nvSpPr>
              <p:spPr bwMode="auto">
                <a:xfrm flipH="1">
                  <a:off x="904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7" name="Line 202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8" name="Line 2023"/>
                <p:cNvSpPr>
                  <a:spLocks noChangeShapeType="1"/>
                </p:cNvSpPr>
                <p:nvPr/>
              </p:nvSpPr>
              <p:spPr bwMode="auto">
                <a:xfrm flipH="1">
                  <a:off x="965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09" name="Line 20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0" name="Line 2025"/>
                <p:cNvSpPr>
                  <a:spLocks noChangeShapeType="1"/>
                </p:cNvSpPr>
                <p:nvPr/>
              </p:nvSpPr>
              <p:spPr bwMode="auto">
                <a:xfrm flipH="1">
                  <a:off x="1232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1" name="Line 2026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2" name="Line 2027"/>
                <p:cNvSpPr>
                  <a:spLocks noChangeShapeType="1"/>
                </p:cNvSpPr>
                <p:nvPr/>
              </p:nvSpPr>
              <p:spPr bwMode="auto">
                <a:xfrm flipH="1">
                  <a:off x="146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3" name="Line 2028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4" name="Line 2029"/>
                <p:cNvSpPr>
                  <a:spLocks noChangeShapeType="1"/>
                </p:cNvSpPr>
                <p:nvPr/>
              </p:nvSpPr>
              <p:spPr bwMode="auto">
                <a:xfrm flipH="1">
                  <a:off x="1155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5" name="Line 2030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6" name="Line 2031"/>
                <p:cNvSpPr>
                  <a:spLocks noChangeShapeType="1"/>
                </p:cNvSpPr>
                <p:nvPr/>
              </p:nvSpPr>
              <p:spPr bwMode="auto">
                <a:xfrm flipH="1">
                  <a:off x="66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7" name="Line 203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8" name="Line 2033"/>
                <p:cNvSpPr>
                  <a:spLocks noChangeShapeType="1"/>
                </p:cNvSpPr>
                <p:nvPr/>
              </p:nvSpPr>
              <p:spPr bwMode="auto">
                <a:xfrm flipH="1">
                  <a:off x="73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19" name="Line 2034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0" name="Line 2035"/>
                <p:cNvSpPr>
                  <a:spLocks noChangeShapeType="1"/>
                </p:cNvSpPr>
                <p:nvPr/>
              </p:nvSpPr>
              <p:spPr bwMode="auto">
                <a:xfrm flipH="1">
                  <a:off x="713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1" name="Line 2036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2" name="Line 2037"/>
                <p:cNvSpPr>
                  <a:spLocks noChangeShapeType="1"/>
                </p:cNvSpPr>
                <p:nvPr/>
              </p:nvSpPr>
              <p:spPr bwMode="auto">
                <a:xfrm flipH="1">
                  <a:off x="988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3" name="Line 2038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4" name="Line 2039"/>
                <p:cNvSpPr>
                  <a:spLocks noChangeShapeType="1"/>
                </p:cNvSpPr>
                <p:nvPr/>
              </p:nvSpPr>
              <p:spPr bwMode="auto">
                <a:xfrm flipH="1">
                  <a:off x="995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5" name="Line 20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6" name="Line 2041"/>
                <p:cNvSpPr>
                  <a:spLocks noChangeShapeType="1"/>
                </p:cNvSpPr>
                <p:nvPr/>
              </p:nvSpPr>
              <p:spPr bwMode="auto">
                <a:xfrm flipH="1">
                  <a:off x="1087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7" name="Line 2042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028" name="Line 2043"/>
                <p:cNvSpPr>
                  <a:spLocks noChangeShapeType="1"/>
                </p:cNvSpPr>
                <p:nvPr/>
              </p:nvSpPr>
              <p:spPr bwMode="auto">
                <a:xfrm flipH="1">
                  <a:off x="109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89" name="Group 2245"/>
              <p:cNvGrpSpPr>
                <a:grpSpLocks/>
              </p:cNvGrpSpPr>
              <p:nvPr/>
            </p:nvGrpSpPr>
            <p:grpSpPr bwMode="auto">
              <a:xfrm>
                <a:off x="416" y="1471"/>
                <a:ext cx="1205" cy="793"/>
                <a:chOff x="416" y="1471"/>
                <a:chExt cx="1205" cy="793"/>
              </a:xfrm>
            </p:grpSpPr>
            <p:sp>
              <p:nvSpPr>
                <p:cNvPr id="47629" name="Line 2045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0" name="Line 2046"/>
                <p:cNvSpPr>
                  <a:spLocks noChangeShapeType="1"/>
                </p:cNvSpPr>
                <p:nvPr/>
              </p:nvSpPr>
              <p:spPr bwMode="auto">
                <a:xfrm flipH="1">
                  <a:off x="115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1" name="Line 2047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2" name="Line 2048"/>
                <p:cNvSpPr>
                  <a:spLocks noChangeShapeType="1"/>
                </p:cNvSpPr>
                <p:nvPr/>
              </p:nvSpPr>
              <p:spPr bwMode="auto">
                <a:xfrm flipH="1">
                  <a:off x="91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3" name="Line 2049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4" name="Line 2050"/>
                <p:cNvSpPr>
                  <a:spLocks noChangeShapeType="1"/>
                </p:cNvSpPr>
                <p:nvPr/>
              </p:nvSpPr>
              <p:spPr bwMode="auto">
                <a:xfrm flipH="1">
                  <a:off x="812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5" name="Line 2051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6" name="Line 2052"/>
                <p:cNvSpPr>
                  <a:spLocks noChangeShapeType="1"/>
                </p:cNvSpPr>
                <p:nvPr/>
              </p:nvSpPr>
              <p:spPr bwMode="auto">
                <a:xfrm flipH="1">
                  <a:off x="110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7" name="Line 2053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8" name="Line 2054"/>
                <p:cNvSpPr>
                  <a:spLocks noChangeShapeType="1"/>
                </p:cNvSpPr>
                <p:nvPr/>
              </p:nvSpPr>
              <p:spPr bwMode="auto">
                <a:xfrm flipH="1">
                  <a:off x="1102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39" name="Line 2055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0" name="Line 2056"/>
                <p:cNvSpPr>
                  <a:spLocks noChangeShapeType="1"/>
                </p:cNvSpPr>
                <p:nvPr/>
              </p:nvSpPr>
              <p:spPr bwMode="auto">
                <a:xfrm flipH="1">
                  <a:off x="858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1" name="Line 2057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2" name="Line 2058"/>
                <p:cNvSpPr>
                  <a:spLocks noChangeShapeType="1"/>
                </p:cNvSpPr>
                <p:nvPr/>
              </p:nvSpPr>
              <p:spPr bwMode="auto">
                <a:xfrm flipH="1">
                  <a:off x="873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3" name="Line 2059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4" name="Line 2060"/>
                <p:cNvSpPr>
                  <a:spLocks noChangeShapeType="1"/>
                </p:cNvSpPr>
                <p:nvPr/>
              </p:nvSpPr>
              <p:spPr bwMode="auto">
                <a:xfrm flipH="1">
                  <a:off x="116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5" name="Line 2061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6" name="Line 2062"/>
                <p:cNvSpPr>
                  <a:spLocks noChangeShapeType="1"/>
                </p:cNvSpPr>
                <p:nvPr/>
              </p:nvSpPr>
              <p:spPr bwMode="auto">
                <a:xfrm flipH="1">
                  <a:off x="645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7" name="Line 2063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8" name="Line 2064"/>
                <p:cNvSpPr>
                  <a:spLocks noChangeShapeType="1"/>
                </p:cNvSpPr>
                <p:nvPr/>
              </p:nvSpPr>
              <p:spPr bwMode="auto">
                <a:xfrm flipH="1">
                  <a:off x="110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49" name="Line 206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0" name="Line 2066"/>
                <p:cNvSpPr>
                  <a:spLocks noChangeShapeType="1"/>
                </p:cNvSpPr>
                <p:nvPr/>
              </p:nvSpPr>
              <p:spPr bwMode="auto">
                <a:xfrm flipH="1">
                  <a:off x="1018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1" name="Line 2067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2" name="Line 2068"/>
                <p:cNvSpPr>
                  <a:spLocks noChangeShapeType="1"/>
                </p:cNvSpPr>
                <p:nvPr/>
              </p:nvSpPr>
              <p:spPr bwMode="auto">
                <a:xfrm flipH="1">
                  <a:off x="77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3" name="Line 206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4" name="Line 2070"/>
                <p:cNvSpPr>
                  <a:spLocks noChangeShapeType="1"/>
                </p:cNvSpPr>
                <p:nvPr/>
              </p:nvSpPr>
              <p:spPr bwMode="auto">
                <a:xfrm flipH="1">
                  <a:off x="117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5" name="Line 2071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6" name="Line 2072"/>
                <p:cNvSpPr>
                  <a:spLocks noChangeShapeType="1"/>
                </p:cNvSpPr>
                <p:nvPr/>
              </p:nvSpPr>
              <p:spPr bwMode="auto">
                <a:xfrm flipH="1">
                  <a:off x="690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7" name="Line 2073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8" name="Line 2074"/>
                <p:cNvSpPr>
                  <a:spLocks noChangeShapeType="1"/>
                </p:cNvSpPr>
                <p:nvPr/>
              </p:nvSpPr>
              <p:spPr bwMode="auto">
                <a:xfrm flipH="1">
                  <a:off x="934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59" name="Line 2075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0" name="Line 2076"/>
                <p:cNvSpPr>
                  <a:spLocks noChangeShapeType="1"/>
                </p:cNvSpPr>
                <p:nvPr/>
              </p:nvSpPr>
              <p:spPr bwMode="auto">
                <a:xfrm flipH="1">
                  <a:off x="706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1" name="Line 2077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2" name="Line 2078"/>
                <p:cNvSpPr>
                  <a:spLocks noChangeShapeType="1"/>
                </p:cNvSpPr>
                <p:nvPr/>
              </p:nvSpPr>
              <p:spPr bwMode="auto">
                <a:xfrm flipH="1">
                  <a:off x="1224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3" name="Line 207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4" name="Line 2080"/>
                <p:cNvSpPr>
                  <a:spLocks noChangeShapeType="1"/>
                </p:cNvSpPr>
                <p:nvPr/>
              </p:nvSpPr>
              <p:spPr bwMode="auto">
                <a:xfrm flipH="1">
                  <a:off x="120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5" name="Line 2081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6" name="Line 2082"/>
                <p:cNvSpPr>
                  <a:spLocks noChangeShapeType="1"/>
                </p:cNvSpPr>
                <p:nvPr/>
              </p:nvSpPr>
              <p:spPr bwMode="auto">
                <a:xfrm flipH="1">
                  <a:off x="1224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7" name="Line 2083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8" name="Line 2084"/>
                <p:cNvSpPr>
                  <a:spLocks noChangeShapeType="1"/>
                </p:cNvSpPr>
                <p:nvPr/>
              </p:nvSpPr>
              <p:spPr bwMode="auto">
                <a:xfrm flipH="1">
                  <a:off x="614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69" name="Line 2085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0" name="Line 2086"/>
                <p:cNvSpPr>
                  <a:spLocks noChangeShapeType="1"/>
                </p:cNvSpPr>
                <p:nvPr/>
              </p:nvSpPr>
              <p:spPr bwMode="auto">
                <a:xfrm flipH="1">
                  <a:off x="690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1" name="Line 2087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2" name="Line 2088"/>
                <p:cNvSpPr>
                  <a:spLocks noChangeShapeType="1"/>
                </p:cNvSpPr>
                <p:nvPr/>
              </p:nvSpPr>
              <p:spPr bwMode="auto">
                <a:xfrm flipH="1">
                  <a:off x="57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3" name="Line 2089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4" name="Line 2090"/>
                <p:cNvSpPr>
                  <a:spLocks noChangeShapeType="1"/>
                </p:cNvSpPr>
                <p:nvPr/>
              </p:nvSpPr>
              <p:spPr bwMode="auto">
                <a:xfrm flipH="1">
                  <a:off x="957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5" name="Line 2091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6" name="Line 2092"/>
                <p:cNvSpPr>
                  <a:spLocks noChangeShapeType="1"/>
                </p:cNvSpPr>
                <p:nvPr/>
              </p:nvSpPr>
              <p:spPr bwMode="auto">
                <a:xfrm flipH="1">
                  <a:off x="153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7" name="Line 2093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8" name="Line 2094"/>
                <p:cNvSpPr>
                  <a:spLocks noChangeShapeType="1"/>
                </p:cNvSpPr>
                <p:nvPr/>
              </p:nvSpPr>
              <p:spPr bwMode="auto">
                <a:xfrm flipH="1">
                  <a:off x="136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79" name="Line 2095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0" name="Line 2096"/>
                <p:cNvSpPr>
                  <a:spLocks noChangeShapeType="1"/>
                </p:cNvSpPr>
                <p:nvPr/>
              </p:nvSpPr>
              <p:spPr bwMode="auto">
                <a:xfrm flipH="1">
                  <a:off x="88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1" name="Line 2097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2" name="Line 2098"/>
                <p:cNvSpPr>
                  <a:spLocks noChangeShapeType="1"/>
                </p:cNvSpPr>
                <p:nvPr/>
              </p:nvSpPr>
              <p:spPr bwMode="auto">
                <a:xfrm flipH="1">
                  <a:off x="88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3" name="Line 2099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4" name="Line 2100"/>
                <p:cNvSpPr>
                  <a:spLocks noChangeShapeType="1"/>
                </p:cNvSpPr>
                <p:nvPr/>
              </p:nvSpPr>
              <p:spPr bwMode="auto">
                <a:xfrm flipH="1">
                  <a:off x="124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5" name="Line 2101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6" name="Line 2102"/>
                <p:cNvSpPr>
                  <a:spLocks noChangeShapeType="1"/>
                </p:cNvSpPr>
                <p:nvPr/>
              </p:nvSpPr>
              <p:spPr bwMode="auto">
                <a:xfrm flipH="1">
                  <a:off x="866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7" name="Line 2103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8" name="Line 2104"/>
                <p:cNvSpPr>
                  <a:spLocks noChangeShapeType="1"/>
                </p:cNvSpPr>
                <p:nvPr/>
              </p:nvSpPr>
              <p:spPr bwMode="auto">
                <a:xfrm flipH="1">
                  <a:off x="145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89" name="Line 2105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0" name="Line 2106"/>
                <p:cNvSpPr>
                  <a:spLocks noChangeShapeType="1"/>
                </p:cNvSpPr>
                <p:nvPr/>
              </p:nvSpPr>
              <p:spPr bwMode="auto">
                <a:xfrm flipH="1">
                  <a:off x="911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1" name="Line 2107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2" name="Line 2108"/>
                <p:cNvSpPr>
                  <a:spLocks noChangeShapeType="1"/>
                </p:cNvSpPr>
                <p:nvPr/>
              </p:nvSpPr>
              <p:spPr bwMode="auto">
                <a:xfrm flipH="1">
                  <a:off x="858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3" name="Line 21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4" name="Line 2110"/>
                <p:cNvSpPr>
                  <a:spLocks noChangeShapeType="1"/>
                </p:cNvSpPr>
                <p:nvPr/>
              </p:nvSpPr>
              <p:spPr bwMode="auto">
                <a:xfrm flipH="1">
                  <a:off x="1064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5" name="Line 2111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6" name="Line 2112"/>
                <p:cNvSpPr>
                  <a:spLocks noChangeShapeType="1"/>
                </p:cNvSpPr>
                <p:nvPr/>
              </p:nvSpPr>
              <p:spPr bwMode="auto">
                <a:xfrm flipH="1">
                  <a:off x="782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7" name="Line 21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8" name="Line 2114"/>
                <p:cNvSpPr>
                  <a:spLocks noChangeShapeType="1"/>
                </p:cNvSpPr>
                <p:nvPr/>
              </p:nvSpPr>
              <p:spPr bwMode="auto">
                <a:xfrm flipH="1">
                  <a:off x="1094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99" name="Line 21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0" name="Line 2116"/>
                <p:cNvSpPr>
                  <a:spLocks noChangeShapeType="1"/>
                </p:cNvSpPr>
                <p:nvPr/>
              </p:nvSpPr>
              <p:spPr bwMode="auto">
                <a:xfrm flipH="1">
                  <a:off x="1140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1" name="Line 211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2" name="Line 2118"/>
                <p:cNvSpPr>
                  <a:spLocks noChangeShapeType="1"/>
                </p:cNvSpPr>
                <p:nvPr/>
              </p:nvSpPr>
              <p:spPr bwMode="auto">
                <a:xfrm flipH="1">
                  <a:off x="117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3" name="Line 211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4" name="Line 2120"/>
                <p:cNvSpPr>
                  <a:spLocks noChangeShapeType="1"/>
                </p:cNvSpPr>
                <p:nvPr/>
              </p:nvSpPr>
              <p:spPr bwMode="auto">
                <a:xfrm flipH="1">
                  <a:off x="1148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5" name="Line 2121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6" name="Line 2122"/>
                <p:cNvSpPr>
                  <a:spLocks noChangeShapeType="1"/>
                </p:cNvSpPr>
                <p:nvPr/>
              </p:nvSpPr>
              <p:spPr bwMode="auto">
                <a:xfrm flipH="1">
                  <a:off x="103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7" name="Line 2123"/>
                <p:cNvSpPr>
                  <a:spLocks noChangeShapeType="1"/>
                </p:cNvSpPr>
                <p:nvPr/>
              </p:nvSpPr>
              <p:spPr bwMode="auto">
                <a:xfrm flipH="1" flipV="1">
                  <a:off x="50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8" name="Line 2124"/>
                <p:cNvSpPr>
                  <a:spLocks noChangeShapeType="1"/>
                </p:cNvSpPr>
                <p:nvPr/>
              </p:nvSpPr>
              <p:spPr bwMode="auto">
                <a:xfrm flipH="1">
                  <a:off x="50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09" name="Line 2125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0" name="Line 2126"/>
                <p:cNvSpPr>
                  <a:spLocks noChangeShapeType="1"/>
                </p:cNvSpPr>
                <p:nvPr/>
              </p:nvSpPr>
              <p:spPr bwMode="auto">
                <a:xfrm flipH="1">
                  <a:off x="95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1" name="Line 2127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2" name="Line 2128"/>
                <p:cNvSpPr>
                  <a:spLocks noChangeShapeType="1"/>
                </p:cNvSpPr>
                <p:nvPr/>
              </p:nvSpPr>
              <p:spPr bwMode="auto">
                <a:xfrm flipH="1">
                  <a:off x="148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3" name="Line 2129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4" name="Line 2130"/>
                <p:cNvSpPr>
                  <a:spLocks noChangeShapeType="1"/>
                </p:cNvSpPr>
                <p:nvPr/>
              </p:nvSpPr>
              <p:spPr bwMode="auto">
                <a:xfrm flipH="1">
                  <a:off x="1590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5" name="Line 2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6" name="Line 2132"/>
                <p:cNvSpPr>
                  <a:spLocks noChangeShapeType="1"/>
                </p:cNvSpPr>
                <p:nvPr/>
              </p:nvSpPr>
              <p:spPr bwMode="auto">
                <a:xfrm flipH="1">
                  <a:off x="728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7" name="Line 2133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8" name="Line 2134"/>
                <p:cNvSpPr>
                  <a:spLocks noChangeShapeType="1"/>
                </p:cNvSpPr>
                <p:nvPr/>
              </p:nvSpPr>
              <p:spPr bwMode="auto">
                <a:xfrm flipH="1">
                  <a:off x="90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19" name="Line 2135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0" name="Line 2136"/>
                <p:cNvSpPr>
                  <a:spLocks noChangeShapeType="1"/>
                </p:cNvSpPr>
                <p:nvPr/>
              </p:nvSpPr>
              <p:spPr bwMode="auto">
                <a:xfrm flipH="1">
                  <a:off x="843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1" name="Line 2137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2" name="Line 2138"/>
                <p:cNvSpPr>
                  <a:spLocks noChangeShapeType="1"/>
                </p:cNvSpPr>
                <p:nvPr/>
              </p:nvSpPr>
              <p:spPr bwMode="auto">
                <a:xfrm flipH="1">
                  <a:off x="68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3" name="Line 2139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4" name="Line 2140"/>
                <p:cNvSpPr>
                  <a:spLocks noChangeShapeType="1"/>
                </p:cNvSpPr>
                <p:nvPr/>
              </p:nvSpPr>
              <p:spPr bwMode="auto">
                <a:xfrm flipH="1">
                  <a:off x="950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5" name="Line 2141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6" name="Line 2142"/>
                <p:cNvSpPr>
                  <a:spLocks noChangeShapeType="1"/>
                </p:cNvSpPr>
                <p:nvPr/>
              </p:nvSpPr>
              <p:spPr bwMode="auto">
                <a:xfrm flipH="1">
                  <a:off x="721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7" name="Line 2143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8" name="Line 2144"/>
                <p:cNvSpPr>
                  <a:spLocks noChangeShapeType="1"/>
                </p:cNvSpPr>
                <p:nvPr/>
              </p:nvSpPr>
              <p:spPr bwMode="auto">
                <a:xfrm flipH="1">
                  <a:off x="158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29" name="Line 214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0" name="Line 2146"/>
                <p:cNvSpPr>
                  <a:spLocks noChangeShapeType="1"/>
                </p:cNvSpPr>
                <p:nvPr/>
              </p:nvSpPr>
              <p:spPr bwMode="auto">
                <a:xfrm flipH="1">
                  <a:off x="117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1" name="Line 2147"/>
                <p:cNvSpPr>
                  <a:spLocks noChangeShapeType="1"/>
                </p:cNvSpPr>
                <p:nvPr/>
              </p:nvSpPr>
              <p:spPr bwMode="auto">
                <a:xfrm flipH="1" flipV="1">
                  <a:off x="41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2" name="Line 2148"/>
                <p:cNvSpPr>
                  <a:spLocks noChangeShapeType="1"/>
                </p:cNvSpPr>
                <p:nvPr/>
              </p:nvSpPr>
              <p:spPr bwMode="auto">
                <a:xfrm flipH="1">
                  <a:off x="41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3" name="Line 2149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4" name="Line 2150"/>
                <p:cNvSpPr>
                  <a:spLocks noChangeShapeType="1"/>
                </p:cNvSpPr>
                <p:nvPr/>
              </p:nvSpPr>
              <p:spPr bwMode="auto">
                <a:xfrm flipH="1">
                  <a:off x="59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5" name="Line 2151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6" name="Line 2152"/>
                <p:cNvSpPr>
                  <a:spLocks noChangeShapeType="1"/>
                </p:cNvSpPr>
                <p:nvPr/>
              </p:nvSpPr>
              <p:spPr bwMode="auto">
                <a:xfrm flipH="1">
                  <a:off x="82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7" name="Line 21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8" name="Line 2154"/>
                <p:cNvSpPr>
                  <a:spLocks noChangeShapeType="1"/>
                </p:cNvSpPr>
                <p:nvPr/>
              </p:nvSpPr>
              <p:spPr bwMode="auto">
                <a:xfrm flipH="1">
                  <a:off x="1323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39" name="Line 2155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0" name="Line 2156"/>
                <p:cNvSpPr>
                  <a:spLocks noChangeShapeType="1"/>
                </p:cNvSpPr>
                <p:nvPr/>
              </p:nvSpPr>
              <p:spPr bwMode="auto">
                <a:xfrm flipH="1">
                  <a:off x="112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1" name="Line 2157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2" name="Line 2158"/>
                <p:cNvSpPr>
                  <a:spLocks noChangeShapeType="1"/>
                </p:cNvSpPr>
                <p:nvPr/>
              </p:nvSpPr>
              <p:spPr bwMode="auto">
                <a:xfrm flipH="1">
                  <a:off x="1056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3" name="Line 2159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4" name="Line 2160"/>
                <p:cNvSpPr>
                  <a:spLocks noChangeShapeType="1"/>
                </p:cNvSpPr>
                <p:nvPr/>
              </p:nvSpPr>
              <p:spPr bwMode="auto">
                <a:xfrm flipH="1">
                  <a:off x="72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5" name="Line 216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6" name="Line 2162"/>
                <p:cNvSpPr>
                  <a:spLocks noChangeShapeType="1"/>
                </p:cNvSpPr>
                <p:nvPr/>
              </p:nvSpPr>
              <p:spPr bwMode="auto">
                <a:xfrm flipH="1">
                  <a:off x="1018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7" name="Line 2163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8" name="Line 2164"/>
                <p:cNvSpPr>
                  <a:spLocks noChangeShapeType="1"/>
                </p:cNvSpPr>
                <p:nvPr/>
              </p:nvSpPr>
              <p:spPr bwMode="auto">
                <a:xfrm flipH="1">
                  <a:off x="774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49" name="Line 2165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0" name="Line 2166"/>
                <p:cNvSpPr>
                  <a:spLocks noChangeShapeType="1"/>
                </p:cNvSpPr>
                <p:nvPr/>
              </p:nvSpPr>
              <p:spPr bwMode="auto">
                <a:xfrm flipH="1">
                  <a:off x="104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1" name="Line 21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2" name="Line 2168"/>
                <p:cNvSpPr>
                  <a:spLocks noChangeShapeType="1"/>
                </p:cNvSpPr>
                <p:nvPr/>
              </p:nvSpPr>
              <p:spPr bwMode="auto">
                <a:xfrm flipH="1">
                  <a:off x="1201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3" name="Line 2169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4" name="Line 2170"/>
                <p:cNvSpPr>
                  <a:spLocks noChangeShapeType="1"/>
                </p:cNvSpPr>
                <p:nvPr/>
              </p:nvSpPr>
              <p:spPr bwMode="auto">
                <a:xfrm flipH="1">
                  <a:off x="942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5" name="Line 2171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6" name="Line 2172"/>
                <p:cNvSpPr>
                  <a:spLocks noChangeShapeType="1"/>
                </p:cNvSpPr>
                <p:nvPr/>
              </p:nvSpPr>
              <p:spPr bwMode="auto">
                <a:xfrm flipH="1">
                  <a:off x="153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7" name="Line 2173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8" name="Line 2174"/>
                <p:cNvSpPr>
                  <a:spLocks noChangeShapeType="1"/>
                </p:cNvSpPr>
                <p:nvPr/>
              </p:nvSpPr>
              <p:spPr bwMode="auto">
                <a:xfrm flipH="1">
                  <a:off x="106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59" name="Line 217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0" name="Line 2176"/>
                <p:cNvSpPr>
                  <a:spLocks noChangeShapeType="1"/>
                </p:cNvSpPr>
                <p:nvPr/>
              </p:nvSpPr>
              <p:spPr bwMode="auto">
                <a:xfrm flipH="1">
                  <a:off x="1201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1" name="Line 2177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2" name="Line 2178"/>
                <p:cNvSpPr>
                  <a:spLocks noChangeShapeType="1"/>
                </p:cNvSpPr>
                <p:nvPr/>
              </p:nvSpPr>
              <p:spPr bwMode="auto">
                <a:xfrm flipH="1">
                  <a:off x="904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3" name="Line 2179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4" name="Line 2180"/>
                <p:cNvSpPr>
                  <a:spLocks noChangeShapeType="1"/>
                </p:cNvSpPr>
                <p:nvPr/>
              </p:nvSpPr>
              <p:spPr bwMode="auto">
                <a:xfrm flipH="1">
                  <a:off x="96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5" name="Line 2181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6" name="Line 2182"/>
                <p:cNvSpPr>
                  <a:spLocks noChangeShapeType="1"/>
                </p:cNvSpPr>
                <p:nvPr/>
              </p:nvSpPr>
              <p:spPr bwMode="auto">
                <a:xfrm flipH="1">
                  <a:off x="667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7" name="Line 218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8" name="Line 2184"/>
                <p:cNvSpPr>
                  <a:spLocks noChangeShapeType="1"/>
                </p:cNvSpPr>
                <p:nvPr/>
              </p:nvSpPr>
              <p:spPr bwMode="auto">
                <a:xfrm flipH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69" name="Line 218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0" name="Line 2186"/>
                <p:cNvSpPr>
                  <a:spLocks noChangeShapeType="1"/>
                </p:cNvSpPr>
                <p:nvPr/>
              </p:nvSpPr>
              <p:spPr bwMode="auto">
                <a:xfrm flipH="1">
                  <a:off x="120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1" name="Line 2187"/>
                <p:cNvSpPr>
                  <a:spLocks noChangeShapeType="1"/>
                </p:cNvSpPr>
                <p:nvPr/>
              </p:nvSpPr>
              <p:spPr bwMode="auto">
                <a:xfrm flipH="1" flipV="1">
                  <a:off x="48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2" name="Line 2188"/>
                <p:cNvSpPr>
                  <a:spLocks noChangeShapeType="1"/>
                </p:cNvSpPr>
                <p:nvPr/>
              </p:nvSpPr>
              <p:spPr bwMode="auto">
                <a:xfrm flipH="1">
                  <a:off x="48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3" name="Line 2189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4" name="Line 2190"/>
                <p:cNvSpPr>
                  <a:spLocks noChangeShapeType="1"/>
                </p:cNvSpPr>
                <p:nvPr/>
              </p:nvSpPr>
              <p:spPr bwMode="auto">
                <a:xfrm flipH="1">
                  <a:off x="721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5" name="Line 2191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6" name="Line 2192"/>
                <p:cNvSpPr>
                  <a:spLocks noChangeShapeType="1"/>
                </p:cNvSpPr>
                <p:nvPr/>
              </p:nvSpPr>
              <p:spPr bwMode="auto">
                <a:xfrm flipH="1">
                  <a:off x="1552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7" name="Line 2193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8" name="Line 2194"/>
                <p:cNvSpPr>
                  <a:spLocks noChangeShapeType="1"/>
                </p:cNvSpPr>
                <p:nvPr/>
              </p:nvSpPr>
              <p:spPr bwMode="auto">
                <a:xfrm flipH="1">
                  <a:off x="90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79" name="Line 2195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0" name="Line 2196"/>
                <p:cNvSpPr>
                  <a:spLocks noChangeShapeType="1"/>
                </p:cNvSpPr>
                <p:nvPr/>
              </p:nvSpPr>
              <p:spPr bwMode="auto">
                <a:xfrm flipH="1">
                  <a:off x="774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1" name="Line 219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2" name="Line 2198"/>
                <p:cNvSpPr>
                  <a:spLocks noChangeShapeType="1"/>
                </p:cNvSpPr>
                <p:nvPr/>
              </p:nvSpPr>
              <p:spPr bwMode="auto">
                <a:xfrm flipH="1">
                  <a:off x="114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3" name="Line 2199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4" name="Line 2200"/>
                <p:cNvSpPr>
                  <a:spLocks noChangeShapeType="1"/>
                </p:cNvSpPr>
                <p:nvPr/>
              </p:nvSpPr>
              <p:spPr bwMode="auto">
                <a:xfrm flipH="1">
                  <a:off x="1407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5" name="Line 2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6" name="Line 2202"/>
                <p:cNvSpPr>
                  <a:spLocks noChangeShapeType="1"/>
                </p:cNvSpPr>
                <p:nvPr/>
              </p:nvSpPr>
              <p:spPr bwMode="auto">
                <a:xfrm flipH="1">
                  <a:off x="70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7" name="Line 22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8" name="Line 2204"/>
                <p:cNvSpPr>
                  <a:spLocks noChangeShapeType="1"/>
                </p:cNvSpPr>
                <p:nvPr/>
              </p:nvSpPr>
              <p:spPr bwMode="auto">
                <a:xfrm flipH="1">
                  <a:off x="1026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89" name="Line 2205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0" name="Line 2206"/>
                <p:cNvSpPr>
                  <a:spLocks noChangeShapeType="1"/>
                </p:cNvSpPr>
                <p:nvPr/>
              </p:nvSpPr>
              <p:spPr bwMode="auto">
                <a:xfrm flipH="1">
                  <a:off x="100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1" name="Line 220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2" name="Line 2208"/>
                <p:cNvSpPr>
                  <a:spLocks noChangeShapeType="1"/>
                </p:cNvSpPr>
                <p:nvPr/>
              </p:nvSpPr>
              <p:spPr bwMode="auto">
                <a:xfrm flipH="1">
                  <a:off x="1232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3" name="Line 2209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4" name="Line 2210"/>
                <p:cNvSpPr>
                  <a:spLocks noChangeShapeType="1"/>
                </p:cNvSpPr>
                <p:nvPr/>
              </p:nvSpPr>
              <p:spPr bwMode="auto">
                <a:xfrm flipH="1">
                  <a:off x="1224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5" name="Line 22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6" name="Line 2212"/>
                <p:cNvSpPr>
                  <a:spLocks noChangeShapeType="1"/>
                </p:cNvSpPr>
                <p:nvPr/>
              </p:nvSpPr>
              <p:spPr bwMode="auto">
                <a:xfrm flipH="1">
                  <a:off x="1171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7" name="Line 2213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8" name="Line 2214"/>
                <p:cNvSpPr>
                  <a:spLocks noChangeShapeType="1"/>
                </p:cNvSpPr>
                <p:nvPr/>
              </p:nvSpPr>
              <p:spPr bwMode="auto">
                <a:xfrm flipH="1">
                  <a:off x="667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799" name="Line 22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0" name="Line 2216"/>
                <p:cNvSpPr>
                  <a:spLocks noChangeShapeType="1"/>
                </p:cNvSpPr>
                <p:nvPr/>
              </p:nvSpPr>
              <p:spPr bwMode="auto">
                <a:xfrm flipH="1">
                  <a:off x="110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1" name="Line 2217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2" name="Line 2218"/>
                <p:cNvSpPr>
                  <a:spLocks noChangeShapeType="1"/>
                </p:cNvSpPr>
                <p:nvPr/>
              </p:nvSpPr>
              <p:spPr bwMode="auto">
                <a:xfrm flipH="1">
                  <a:off x="82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3" name="Line 2219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4" name="Line 2220"/>
                <p:cNvSpPr>
                  <a:spLocks noChangeShapeType="1"/>
                </p:cNvSpPr>
                <p:nvPr/>
              </p:nvSpPr>
              <p:spPr bwMode="auto">
                <a:xfrm flipH="1">
                  <a:off x="1476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5" name="Line 2221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6" name="Line 2222"/>
                <p:cNvSpPr>
                  <a:spLocks noChangeShapeType="1"/>
                </p:cNvSpPr>
                <p:nvPr/>
              </p:nvSpPr>
              <p:spPr bwMode="auto">
                <a:xfrm flipH="1">
                  <a:off x="1125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7" name="Line 2223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8" name="Line 2224"/>
                <p:cNvSpPr>
                  <a:spLocks noChangeShapeType="1"/>
                </p:cNvSpPr>
                <p:nvPr/>
              </p:nvSpPr>
              <p:spPr bwMode="auto">
                <a:xfrm flipH="1">
                  <a:off x="1468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09" name="Line 2225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0" name="Line 2226"/>
                <p:cNvSpPr>
                  <a:spLocks noChangeShapeType="1"/>
                </p:cNvSpPr>
                <p:nvPr/>
              </p:nvSpPr>
              <p:spPr bwMode="auto">
                <a:xfrm flipH="1">
                  <a:off x="140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1" name="Line 2227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2" name="Line 2228"/>
                <p:cNvSpPr>
                  <a:spLocks noChangeShapeType="1"/>
                </p:cNvSpPr>
                <p:nvPr/>
              </p:nvSpPr>
              <p:spPr bwMode="auto">
                <a:xfrm flipH="1">
                  <a:off x="1338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3" name="Line 2229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4" name="Line 2230"/>
                <p:cNvSpPr>
                  <a:spLocks noChangeShapeType="1"/>
                </p:cNvSpPr>
                <p:nvPr/>
              </p:nvSpPr>
              <p:spPr bwMode="auto">
                <a:xfrm flipH="1">
                  <a:off x="1514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5" name="Line 22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6" name="Line 2232"/>
                <p:cNvSpPr>
                  <a:spLocks noChangeShapeType="1"/>
                </p:cNvSpPr>
                <p:nvPr/>
              </p:nvSpPr>
              <p:spPr bwMode="auto">
                <a:xfrm flipH="1">
                  <a:off x="1239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7" name="Line 2233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8" name="Line 2234"/>
                <p:cNvSpPr>
                  <a:spLocks noChangeShapeType="1"/>
                </p:cNvSpPr>
                <p:nvPr/>
              </p:nvSpPr>
              <p:spPr bwMode="auto">
                <a:xfrm flipH="1">
                  <a:off x="80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19" name="Line 2235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0" name="Line 2236"/>
                <p:cNvSpPr>
                  <a:spLocks noChangeShapeType="1"/>
                </p:cNvSpPr>
                <p:nvPr/>
              </p:nvSpPr>
              <p:spPr bwMode="auto">
                <a:xfrm flipH="1">
                  <a:off x="1133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1" name="Line 2237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2" name="Line 2238"/>
                <p:cNvSpPr>
                  <a:spLocks noChangeShapeType="1"/>
                </p:cNvSpPr>
                <p:nvPr/>
              </p:nvSpPr>
              <p:spPr bwMode="auto">
                <a:xfrm flipH="1">
                  <a:off x="1438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3" name="Line 22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4" name="Line 2240"/>
                <p:cNvSpPr>
                  <a:spLocks noChangeShapeType="1"/>
                </p:cNvSpPr>
                <p:nvPr/>
              </p:nvSpPr>
              <p:spPr bwMode="auto">
                <a:xfrm flipH="1">
                  <a:off x="1125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5" name="Line 2241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6" name="Line 2242"/>
                <p:cNvSpPr>
                  <a:spLocks noChangeShapeType="1"/>
                </p:cNvSpPr>
                <p:nvPr/>
              </p:nvSpPr>
              <p:spPr bwMode="auto">
                <a:xfrm flipH="1">
                  <a:off x="1072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7" name="Line 2243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828" name="Line 2244"/>
                <p:cNvSpPr>
                  <a:spLocks noChangeShapeType="1"/>
                </p:cNvSpPr>
                <p:nvPr/>
              </p:nvSpPr>
              <p:spPr bwMode="auto">
                <a:xfrm flipH="1">
                  <a:off x="1415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0" name="Group 2446"/>
              <p:cNvGrpSpPr>
                <a:grpSpLocks/>
              </p:cNvGrpSpPr>
              <p:nvPr/>
            </p:nvGrpSpPr>
            <p:grpSpPr bwMode="auto">
              <a:xfrm>
                <a:off x="523" y="1425"/>
                <a:ext cx="1120" cy="892"/>
                <a:chOff x="523" y="1425"/>
                <a:chExt cx="1120" cy="892"/>
              </a:xfrm>
            </p:grpSpPr>
            <p:sp>
              <p:nvSpPr>
                <p:cNvPr id="47429" name="Line 2246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0" name="Line 2247"/>
                <p:cNvSpPr>
                  <a:spLocks noChangeShapeType="1"/>
                </p:cNvSpPr>
                <p:nvPr/>
              </p:nvSpPr>
              <p:spPr bwMode="auto">
                <a:xfrm flipH="1">
                  <a:off x="1483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1" name="Line 2248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2" name="Line 2249"/>
                <p:cNvSpPr>
                  <a:spLocks noChangeShapeType="1"/>
                </p:cNvSpPr>
                <p:nvPr/>
              </p:nvSpPr>
              <p:spPr bwMode="auto">
                <a:xfrm flipH="1">
                  <a:off x="1460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3" name="Line 2250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4" name="Line 2251"/>
                <p:cNvSpPr>
                  <a:spLocks noChangeShapeType="1"/>
                </p:cNvSpPr>
                <p:nvPr/>
              </p:nvSpPr>
              <p:spPr bwMode="auto">
                <a:xfrm flipH="1">
                  <a:off x="125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5" name="Line 225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6" name="Line 2253"/>
                <p:cNvSpPr>
                  <a:spLocks noChangeShapeType="1"/>
                </p:cNvSpPr>
                <p:nvPr/>
              </p:nvSpPr>
              <p:spPr bwMode="auto">
                <a:xfrm flipH="1">
                  <a:off x="1117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7" name="Line 2254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8" name="Line 2255"/>
                <p:cNvSpPr>
                  <a:spLocks noChangeShapeType="1"/>
                </p:cNvSpPr>
                <p:nvPr/>
              </p:nvSpPr>
              <p:spPr bwMode="auto">
                <a:xfrm flipH="1">
                  <a:off x="104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39" name="Line 225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0" name="Line 2257"/>
                <p:cNvSpPr>
                  <a:spLocks noChangeShapeType="1"/>
                </p:cNvSpPr>
                <p:nvPr/>
              </p:nvSpPr>
              <p:spPr bwMode="auto">
                <a:xfrm flipH="1">
                  <a:off x="584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1" name="Line 2258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2" name="Line 2259"/>
                <p:cNvSpPr>
                  <a:spLocks noChangeShapeType="1"/>
                </p:cNvSpPr>
                <p:nvPr/>
              </p:nvSpPr>
              <p:spPr bwMode="auto">
                <a:xfrm flipH="1">
                  <a:off x="98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3" name="Line 22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4" name="Line 2261"/>
                <p:cNvSpPr>
                  <a:spLocks noChangeShapeType="1"/>
                </p:cNvSpPr>
                <p:nvPr/>
              </p:nvSpPr>
              <p:spPr bwMode="auto">
                <a:xfrm flipH="1">
                  <a:off x="101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5" name="Line 226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6" name="Line 2263"/>
                <p:cNvSpPr>
                  <a:spLocks noChangeShapeType="1"/>
                </p:cNvSpPr>
                <p:nvPr/>
              </p:nvSpPr>
              <p:spPr bwMode="auto">
                <a:xfrm flipH="1">
                  <a:off x="1140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7" name="Line 2264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8" name="Line 2265"/>
                <p:cNvSpPr>
                  <a:spLocks noChangeShapeType="1"/>
                </p:cNvSpPr>
                <p:nvPr/>
              </p:nvSpPr>
              <p:spPr bwMode="auto">
                <a:xfrm flipH="1">
                  <a:off x="75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49" name="Line 2266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0" name="Line 2267"/>
                <p:cNvSpPr>
                  <a:spLocks noChangeShapeType="1"/>
                </p:cNvSpPr>
                <p:nvPr/>
              </p:nvSpPr>
              <p:spPr bwMode="auto">
                <a:xfrm flipH="1">
                  <a:off x="1102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1" name="Line 2268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2" name="Line 2269"/>
                <p:cNvSpPr>
                  <a:spLocks noChangeShapeType="1"/>
                </p:cNvSpPr>
                <p:nvPr/>
              </p:nvSpPr>
              <p:spPr bwMode="auto">
                <a:xfrm flipH="1">
                  <a:off x="90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3" name="Line 2270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4" name="Line 2271"/>
                <p:cNvSpPr>
                  <a:spLocks noChangeShapeType="1"/>
                </p:cNvSpPr>
                <p:nvPr/>
              </p:nvSpPr>
              <p:spPr bwMode="auto">
                <a:xfrm flipH="1">
                  <a:off x="149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5" name="Line 2272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6" name="Line 2273"/>
                <p:cNvSpPr>
                  <a:spLocks noChangeShapeType="1"/>
                </p:cNvSpPr>
                <p:nvPr/>
              </p:nvSpPr>
              <p:spPr bwMode="auto">
                <a:xfrm flipH="1">
                  <a:off x="129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7" name="Line 2274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8" name="Line 2275"/>
                <p:cNvSpPr>
                  <a:spLocks noChangeShapeType="1"/>
                </p:cNvSpPr>
                <p:nvPr/>
              </p:nvSpPr>
              <p:spPr bwMode="auto">
                <a:xfrm flipH="1">
                  <a:off x="143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59" name="Line 2276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0" name="Line 2277"/>
                <p:cNvSpPr>
                  <a:spLocks noChangeShapeType="1"/>
                </p:cNvSpPr>
                <p:nvPr/>
              </p:nvSpPr>
              <p:spPr bwMode="auto">
                <a:xfrm flipH="1">
                  <a:off x="767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1" name="Line 22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2" name="Line 2279"/>
                <p:cNvSpPr>
                  <a:spLocks noChangeShapeType="1"/>
                </p:cNvSpPr>
                <p:nvPr/>
              </p:nvSpPr>
              <p:spPr bwMode="auto">
                <a:xfrm flipH="1">
                  <a:off x="1247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3" name="Line 22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4" name="Line 2281"/>
                <p:cNvSpPr>
                  <a:spLocks noChangeShapeType="1"/>
                </p:cNvSpPr>
                <p:nvPr/>
              </p:nvSpPr>
              <p:spPr bwMode="auto">
                <a:xfrm flipH="1">
                  <a:off x="1072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5" name="Line 228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6" name="Line 2283"/>
                <p:cNvSpPr>
                  <a:spLocks noChangeShapeType="1"/>
                </p:cNvSpPr>
                <p:nvPr/>
              </p:nvSpPr>
              <p:spPr bwMode="auto">
                <a:xfrm flipH="1">
                  <a:off x="104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7" name="Line 2284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8" name="Line 2285"/>
                <p:cNvSpPr>
                  <a:spLocks noChangeShapeType="1"/>
                </p:cNvSpPr>
                <p:nvPr/>
              </p:nvSpPr>
              <p:spPr bwMode="auto">
                <a:xfrm flipH="1">
                  <a:off x="896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69" name="Line 2286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0" name="Line 2287"/>
                <p:cNvSpPr>
                  <a:spLocks noChangeShapeType="1"/>
                </p:cNvSpPr>
                <p:nvPr/>
              </p:nvSpPr>
              <p:spPr bwMode="auto">
                <a:xfrm flipH="1">
                  <a:off x="96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1" name="Line 228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2" name="Line 2289"/>
                <p:cNvSpPr>
                  <a:spLocks noChangeShapeType="1"/>
                </p:cNvSpPr>
                <p:nvPr/>
              </p:nvSpPr>
              <p:spPr bwMode="auto">
                <a:xfrm flipH="1">
                  <a:off x="104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3" name="Line 2290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4" name="Line 2291"/>
                <p:cNvSpPr>
                  <a:spLocks noChangeShapeType="1"/>
                </p:cNvSpPr>
                <p:nvPr/>
              </p:nvSpPr>
              <p:spPr bwMode="auto">
                <a:xfrm flipH="1">
                  <a:off x="126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5" name="Line 2292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6" name="Line 2293"/>
                <p:cNvSpPr>
                  <a:spLocks noChangeShapeType="1"/>
                </p:cNvSpPr>
                <p:nvPr/>
              </p:nvSpPr>
              <p:spPr bwMode="auto">
                <a:xfrm flipH="1">
                  <a:off x="139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7" name="Line 2294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8" name="Line 2295"/>
                <p:cNvSpPr>
                  <a:spLocks noChangeShapeType="1"/>
                </p:cNvSpPr>
                <p:nvPr/>
              </p:nvSpPr>
              <p:spPr bwMode="auto">
                <a:xfrm flipH="1">
                  <a:off x="103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79" name="Line 2296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0" name="Line 2297"/>
                <p:cNvSpPr>
                  <a:spLocks noChangeShapeType="1"/>
                </p:cNvSpPr>
                <p:nvPr/>
              </p:nvSpPr>
              <p:spPr bwMode="auto">
                <a:xfrm flipH="1">
                  <a:off x="782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1" name="Line 2298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2" name="Line 2299"/>
                <p:cNvSpPr>
                  <a:spLocks noChangeShapeType="1"/>
                </p:cNvSpPr>
                <p:nvPr/>
              </p:nvSpPr>
              <p:spPr bwMode="auto">
                <a:xfrm flipH="1">
                  <a:off x="1155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3" name="Line 230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4" name="Line 2301"/>
                <p:cNvSpPr>
                  <a:spLocks noChangeShapeType="1"/>
                </p:cNvSpPr>
                <p:nvPr/>
              </p:nvSpPr>
              <p:spPr bwMode="auto">
                <a:xfrm flipH="1">
                  <a:off x="1079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5" name="Line 2302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6" name="Line 2303"/>
                <p:cNvSpPr>
                  <a:spLocks noChangeShapeType="1"/>
                </p:cNvSpPr>
                <p:nvPr/>
              </p:nvSpPr>
              <p:spPr bwMode="auto">
                <a:xfrm flipH="1">
                  <a:off x="137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7" name="Line 2304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8" name="Line 2305"/>
                <p:cNvSpPr>
                  <a:spLocks noChangeShapeType="1"/>
                </p:cNvSpPr>
                <p:nvPr/>
              </p:nvSpPr>
              <p:spPr bwMode="auto">
                <a:xfrm flipH="1">
                  <a:off x="113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89" name="Line 2306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0" name="Line 2307"/>
                <p:cNvSpPr>
                  <a:spLocks noChangeShapeType="1"/>
                </p:cNvSpPr>
                <p:nvPr/>
              </p:nvSpPr>
              <p:spPr bwMode="auto">
                <a:xfrm flipH="1">
                  <a:off x="523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1" name="Line 2308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2" name="Line 2309"/>
                <p:cNvSpPr>
                  <a:spLocks noChangeShapeType="1"/>
                </p:cNvSpPr>
                <p:nvPr/>
              </p:nvSpPr>
              <p:spPr bwMode="auto">
                <a:xfrm flipH="1">
                  <a:off x="934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3" name="Line 2310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219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4" name="Line 2311"/>
                <p:cNvSpPr>
                  <a:spLocks noChangeShapeType="1"/>
                </p:cNvSpPr>
                <p:nvPr/>
              </p:nvSpPr>
              <p:spPr bwMode="auto">
                <a:xfrm flipH="1">
                  <a:off x="889" y="219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5" name="Line 2312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6" name="Line 2313"/>
                <p:cNvSpPr>
                  <a:spLocks noChangeShapeType="1"/>
                </p:cNvSpPr>
                <p:nvPr/>
              </p:nvSpPr>
              <p:spPr bwMode="auto">
                <a:xfrm flipH="1">
                  <a:off x="1216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7" name="Line 2314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8" name="Line 2315"/>
                <p:cNvSpPr>
                  <a:spLocks noChangeShapeType="1"/>
                </p:cNvSpPr>
                <p:nvPr/>
              </p:nvSpPr>
              <p:spPr bwMode="auto">
                <a:xfrm flipH="1">
                  <a:off x="115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99" name="Line 2316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0" name="Line 2317"/>
                <p:cNvSpPr>
                  <a:spLocks noChangeShapeType="1"/>
                </p:cNvSpPr>
                <p:nvPr/>
              </p:nvSpPr>
              <p:spPr bwMode="auto">
                <a:xfrm flipH="1">
                  <a:off x="1285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1" name="Line 2318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2" name="Line 2319"/>
                <p:cNvSpPr>
                  <a:spLocks noChangeShapeType="1"/>
                </p:cNvSpPr>
                <p:nvPr/>
              </p:nvSpPr>
              <p:spPr bwMode="auto">
                <a:xfrm flipH="1">
                  <a:off x="153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3" name="Line 2320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4" name="Line 2321"/>
                <p:cNvSpPr>
                  <a:spLocks noChangeShapeType="1"/>
                </p:cNvSpPr>
                <p:nvPr/>
              </p:nvSpPr>
              <p:spPr bwMode="auto">
                <a:xfrm flipH="1">
                  <a:off x="98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5" name="Line 2322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6" name="Line 2323"/>
                <p:cNvSpPr>
                  <a:spLocks noChangeShapeType="1"/>
                </p:cNvSpPr>
                <p:nvPr/>
              </p:nvSpPr>
              <p:spPr bwMode="auto">
                <a:xfrm flipH="1">
                  <a:off x="91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7" name="Line 2324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8" name="Line 2325"/>
                <p:cNvSpPr>
                  <a:spLocks noChangeShapeType="1"/>
                </p:cNvSpPr>
                <p:nvPr/>
              </p:nvSpPr>
              <p:spPr bwMode="auto">
                <a:xfrm flipH="1">
                  <a:off x="622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09" name="Line 2326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0" name="Line 2327"/>
                <p:cNvSpPr>
                  <a:spLocks noChangeShapeType="1"/>
                </p:cNvSpPr>
                <p:nvPr/>
              </p:nvSpPr>
              <p:spPr bwMode="auto">
                <a:xfrm flipH="1">
                  <a:off x="850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1" name="Line 2328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2" name="Line 2329"/>
                <p:cNvSpPr>
                  <a:spLocks noChangeShapeType="1"/>
                </p:cNvSpPr>
                <p:nvPr/>
              </p:nvSpPr>
              <p:spPr bwMode="auto">
                <a:xfrm flipH="1">
                  <a:off x="95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3" name="Line 2330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4" name="Line 2331"/>
                <p:cNvSpPr>
                  <a:spLocks noChangeShapeType="1"/>
                </p:cNvSpPr>
                <p:nvPr/>
              </p:nvSpPr>
              <p:spPr bwMode="auto">
                <a:xfrm flipH="1">
                  <a:off x="119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5" name="Line 2332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6" name="Line 2333"/>
                <p:cNvSpPr>
                  <a:spLocks noChangeShapeType="1"/>
                </p:cNvSpPr>
                <p:nvPr/>
              </p:nvSpPr>
              <p:spPr bwMode="auto">
                <a:xfrm flipH="1">
                  <a:off x="1125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7" name="Line 2334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8" name="Line 2335"/>
                <p:cNvSpPr>
                  <a:spLocks noChangeShapeType="1"/>
                </p:cNvSpPr>
                <p:nvPr/>
              </p:nvSpPr>
              <p:spPr bwMode="auto">
                <a:xfrm flipH="1">
                  <a:off x="147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19" name="Line 2336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0" name="Line 2337"/>
                <p:cNvSpPr>
                  <a:spLocks noChangeShapeType="1"/>
                </p:cNvSpPr>
                <p:nvPr/>
              </p:nvSpPr>
              <p:spPr bwMode="auto">
                <a:xfrm flipH="1">
                  <a:off x="152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1" name="Line 2338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2" name="Line 2339"/>
                <p:cNvSpPr>
                  <a:spLocks noChangeShapeType="1"/>
                </p:cNvSpPr>
                <p:nvPr/>
              </p:nvSpPr>
              <p:spPr bwMode="auto">
                <a:xfrm flipH="1">
                  <a:off x="75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3" name="Line 2340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4" name="Line 2341"/>
                <p:cNvSpPr>
                  <a:spLocks noChangeShapeType="1"/>
                </p:cNvSpPr>
                <p:nvPr/>
              </p:nvSpPr>
              <p:spPr bwMode="auto">
                <a:xfrm flipH="1">
                  <a:off x="1293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5" name="Line 2342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6" name="Line 2343"/>
                <p:cNvSpPr>
                  <a:spLocks noChangeShapeType="1"/>
                </p:cNvSpPr>
                <p:nvPr/>
              </p:nvSpPr>
              <p:spPr bwMode="auto">
                <a:xfrm flipH="1">
                  <a:off x="94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7" name="Line 2344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8" name="Line 2345"/>
                <p:cNvSpPr>
                  <a:spLocks noChangeShapeType="1"/>
                </p:cNvSpPr>
                <p:nvPr/>
              </p:nvSpPr>
              <p:spPr bwMode="auto">
                <a:xfrm flipH="1">
                  <a:off x="1018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29" name="Line 2346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0" name="Line 2347"/>
                <p:cNvSpPr>
                  <a:spLocks noChangeShapeType="1"/>
                </p:cNvSpPr>
                <p:nvPr/>
              </p:nvSpPr>
              <p:spPr bwMode="auto">
                <a:xfrm flipH="1">
                  <a:off x="789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1" name="Line 2348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2" name="Line 2349"/>
                <p:cNvSpPr>
                  <a:spLocks noChangeShapeType="1"/>
                </p:cNvSpPr>
                <p:nvPr/>
              </p:nvSpPr>
              <p:spPr bwMode="auto">
                <a:xfrm flipH="1">
                  <a:off x="683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3" name="Line 2350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4" name="Line 2351"/>
                <p:cNvSpPr>
                  <a:spLocks noChangeShapeType="1"/>
                </p:cNvSpPr>
                <p:nvPr/>
              </p:nvSpPr>
              <p:spPr bwMode="auto">
                <a:xfrm flipH="1">
                  <a:off x="934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5" name="Line 2352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6" name="Line 2353"/>
                <p:cNvSpPr>
                  <a:spLocks noChangeShapeType="1"/>
                </p:cNvSpPr>
                <p:nvPr/>
              </p:nvSpPr>
              <p:spPr bwMode="auto">
                <a:xfrm flipH="1">
                  <a:off x="1331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7" name="Line 235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228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8" name="Line 2355"/>
                <p:cNvSpPr>
                  <a:spLocks noChangeShapeType="1"/>
                </p:cNvSpPr>
                <p:nvPr/>
              </p:nvSpPr>
              <p:spPr bwMode="auto">
                <a:xfrm flipH="1">
                  <a:off x="1148" y="228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39" name="Line 2356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0" name="Line 2357"/>
                <p:cNvSpPr>
                  <a:spLocks noChangeShapeType="1"/>
                </p:cNvSpPr>
                <p:nvPr/>
              </p:nvSpPr>
              <p:spPr bwMode="auto">
                <a:xfrm flipH="1">
                  <a:off x="131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1" name="Line 23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2" name="Line 2359"/>
                <p:cNvSpPr>
                  <a:spLocks noChangeShapeType="1"/>
                </p:cNvSpPr>
                <p:nvPr/>
              </p:nvSpPr>
              <p:spPr bwMode="auto">
                <a:xfrm flipH="1">
                  <a:off x="1186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3" name="Line 2360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4" name="Line 2361"/>
                <p:cNvSpPr>
                  <a:spLocks noChangeShapeType="1"/>
                </p:cNvSpPr>
                <p:nvPr/>
              </p:nvSpPr>
              <p:spPr bwMode="auto">
                <a:xfrm flipH="1">
                  <a:off x="828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5" name="Line 2362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6" name="Line 2363"/>
                <p:cNvSpPr>
                  <a:spLocks noChangeShapeType="1"/>
                </p:cNvSpPr>
                <p:nvPr/>
              </p:nvSpPr>
              <p:spPr bwMode="auto">
                <a:xfrm flipH="1">
                  <a:off x="95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7" name="Line 236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8" name="Line 2365"/>
                <p:cNvSpPr>
                  <a:spLocks noChangeShapeType="1"/>
                </p:cNvSpPr>
                <p:nvPr/>
              </p:nvSpPr>
              <p:spPr bwMode="auto">
                <a:xfrm flipH="1">
                  <a:off x="139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49" name="Line 2366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0" name="Line 2367"/>
                <p:cNvSpPr>
                  <a:spLocks noChangeShapeType="1"/>
                </p:cNvSpPr>
                <p:nvPr/>
              </p:nvSpPr>
              <p:spPr bwMode="auto">
                <a:xfrm flipH="1">
                  <a:off x="1056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1" name="Line 2368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2" name="Line 2369"/>
                <p:cNvSpPr>
                  <a:spLocks noChangeShapeType="1"/>
                </p:cNvSpPr>
                <p:nvPr/>
              </p:nvSpPr>
              <p:spPr bwMode="auto">
                <a:xfrm flipH="1">
                  <a:off x="97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3" name="Line 2370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4" name="Line 2371"/>
                <p:cNvSpPr>
                  <a:spLocks noChangeShapeType="1"/>
                </p:cNvSpPr>
                <p:nvPr/>
              </p:nvSpPr>
              <p:spPr bwMode="auto">
                <a:xfrm flipH="1">
                  <a:off x="1163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5" name="Line 2372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6" name="Line 2373"/>
                <p:cNvSpPr>
                  <a:spLocks noChangeShapeType="1"/>
                </p:cNvSpPr>
                <p:nvPr/>
              </p:nvSpPr>
              <p:spPr bwMode="auto">
                <a:xfrm flipH="1">
                  <a:off x="62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7" name="Line 23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8" name="Line 2375"/>
                <p:cNvSpPr>
                  <a:spLocks noChangeShapeType="1"/>
                </p:cNvSpPr>
                <p:nvPr/>
              </p:nvSpPr>
              <p:spPr bwMode="auto">
                <a:xfrm flipH="1">
                  <a:off x="1224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59" name="Line 2376"/>
                <p:cNvSpPr>
                  <a:spLocks noChangeShapeType="1"/>
                </p:cNvSpPr>
                <p:nvPr/>
              </p:nvSpPr>
              <p:spPr bwMode="auto">
                <a:xfrm flipH="1" flipV="1">
                  <a:off x="1613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0" name="Line 2377"/>
                <p:cNvSpPr>
                  <a:spLocks noChangeShapeType="1"/>
                </p:cNvSpPr>
                <p:nvPr/>
              </p:nvSpPr>
              <p:spPr bwMode="auto">
                <a:xfrm flipH="1">
                  <a:off x="1613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1" name="Line 2378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2" name="Line 2379"/>
                <p:cNvSpPr>
                  <a:spLocks noChangeShapeType="1"/>
                </p:cNvSpPr>
                <p:nvPr/>
              </p:nvSpPr>
              <p:spPr bwMode="auto">
                <a:xfrm flipH="1">
                  <a:off x="1087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3" name="Line 2380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4" name="Line 2381"/>
                <p:cNvSpPr>
                  <a:spLocks noChangeShapeType="1"/>
                </p:cNvSpPr>
                <p:nvPr/>
              </p:nvSpPr>
              <p:spPr bwMode="auto">
                <a:xfrm flipH="1">
                  <a:off x="1247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5" name="Line 2382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6" name="Line 2383"/>
                <p:cNvSpPr>
                  <a:spLocks noChangeShapeType="1"/>
                </p:cNvSpPr>
                <p:nvPr/>
              </p:nvSpPr>
              <p:spPr bwMode="auto">
                <a:xfrm flipH="1">
                  <a:off x="896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7" name="Line 2384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8" name="Line 2385"/>
                <p:cNvSpPr>
                  <a:spLocks noChangeShapeType="1"/>
                </p:cNvSpPr>
                <p:nvPr/>
              </p:nvSpPr>
              <p:spPr bwMode="auto">
                <a:xfrm flipH="1">
                  <a:off x="104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69" name="Line 2386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0" name="Line 2387"/>
                <p:cNvSpPr>
                  <a:spLocks noChangeShapeType="1"/>
                </p:cNvSpPr>
                <p:nvPr/>
              </p:nvSpPr>
              <p:spPr bwMode="auto">
                <a:xfrm flipH="1">
                  <a:off x="1033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1" name="Line 2388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2" name="Line 2389"/>
                <p:cNvSpPr>
                  <a:spLocks noChangeShapeType="1"/>
                </p:cNvSpPr>
                <p:nvPr/>
              </p:nvSpPr>
              <p:spPr bwMode="auto">
                <a:xfrm flipH="1">
                  <a:off x="1087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3" name="Line 2390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4" name="Line 2391"/>
                <p:cNvSpPr>
                  <a:spLocks noChangeShapeType="1"/>
                </p:cNvSpPr>
                <p:nvPr/>
              </p:nvSpPr>
              <p:spPr bwMode="auto">
                <a:xfrm flipH="1">
                  <a:off x="86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5" name="Line 2392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6" name="Line 2393"/>
                <p:cNvSpPr>
                  <a:spLocks noChangeShapeType="1"/>
                </p:cNvSpPr>
                <p:nvPr/>
              </p:nvSpPr>
              <p:spPr bwMode="auto">
                <a:xfrm flipH="1">
                  <a:off x="1422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7" name="Line 2394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8" name="Line 2395"/>
                <p:cNvSpPr>
                  <a:spLocks noChangeShapeType="1"/>
                </p:cNvSpPr>
                <p:nvPr/>
              </p:nvSpPr>
              <p:spPr bwMode="auto">
                <a:xfrm flipH="1">
                  <a:off x="1255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79" name="Line 2396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0" name="Line 2397"/>
                <p:cNvSpPr>
                  <a:spLocks noChangeShapeType="1"/>
                </p:cNvSpPr>
                <p:nvPr/>
              </p:nvSpPr>
              <p:spPr bwMode="auto">
                <a:xfrm flipH="1">
                  <a:off x="706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1" name="Line 2398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2" name="Line 2399"/>
                <p:cNvSpPr>
                  <a:spLocks noChangeShapeType="1"/>
                </p:cNvSpPr>
                <p:nvPr/>
              </p:nvSpPr>
              <p:spPr bwMode="auto">
                <a:xfrm flipH="1">
                  <a:off x="774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3" name="Line 2400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4" name="Line 2401"/>
                <p:cNvSpPr>
                  <a:spLocks noChangeShapeType="1"/>
                </p:cNvSpPr>
                <p:nvPr/>
              </p:nvSpPr>
              <p:spPr bwMode="auto">
                <a:xfrm flipH="1">
                  <a:off x="90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5" name="Line 2402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6" name="Line 2403"/>
                <p:cNvSpPr>
                  <a:spLocks noChangeShapeType="1"/>
                </p:cNvSpPr>
                <p:nvPr/>
              </p:nvSpPr>
              <p:spPr bwMode="auto">
                <a:xfrm flipH="1">
                  <a:off x="82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7" name="Line 2404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8" name="Line 2405"/>
                <p:cNvSpPr>
                  <a:spLocks noChangeShapeType="1"/>
                </p:cNvSpPr>
                <p:nvPr/>
              </p:nvSpPr>
              <p:spPr bwMode="auto">
                <a:xfrm flipH="1">
                  <a:off x="866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89" name="Line 2406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0" name="Line 2407"/>
                <p:cNvSpPr>
                  <a:spLocks noChangeShapeType="1"/>
                </p:cNvSpPr>
                <p:nvPr/>
              </p:nvSpPr>
              <p:spPr bwMode="auto">
                <a:xfrm flipH="1">
                  <a:off x="751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1" name="Line 2408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2" name="Line 2409"/>
                <p:cNvSpPr>
                  <a:spLocks noChangeShapeType="1"/>
                </p:cNvSpPr>
                <p:nvPr/>
              </p:nvSpPr>
              <p:spPr bwMode="auto">
                <a:xfrm flipH="1">
                  <a:off x="1232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3" name="Line 2410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4" name="Line 2411"/>
                <p:cNvSpPr>
                  <a:spLocks noChangeShapeType="1"/>
                </p:cNvSpPr>
                <p:nvPr/>
              </p:nvSpPr>
              <p:spPr bwMode="auto">
                <a:xfrm flipH="1">
                  <a:off x="156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5" name="Line 241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6" name="Line 2413"/>
                <p:cNvSpPr>
                  <a:spLocks noChangeShapeType="1"/>
                </p:cNvSpPr>
                <p:nvPr/>
              </p:nvSpPr>
              <p:spPr bwMode="auto">
                <a:xfrm flipH="1">
                  <a:off x="107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7" name="Line 2414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8" name="Line 2415"/>
                <p:cNvSpPr>
                  <a:spLocks noChangeShapeType="1"/>
                </p:cNvSpPr>
                <p:nvPr/>
              </p:nvSpPr>
              <p:spPr bwMode="auto">
                <a:xfrm flipH="1">
                  <a:off x="89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599" name="Line 2416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0" name="Line 2417"/>
                <p:cNvSpPr>
                  <a:spLocks noChangeShapeType="1"/>
                </p:cNvSpPr>
                <p:nvPr/>
              </p:nvSpPr>
              <p:spPr bwMode="auto">
                <a:xfrm flipH="1">
                  <a:off x="1102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1" name="Line 2418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2" name="Line 2419"/>
                <p:cNvSpPr>
                  <a:spLocks noChangeShapeType="1"/>
                </p:cNvSpPr>
                <p:nvPr/>
              </p:nvSpPr>
              <p:spPr bwMode="auto">
                <a:xfrm flipH="1">
                  <a:off x="97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3" name="Line 2420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4" name="Line 2421"/>
                <p:cNvSpPr>
                  <a:spLocks noChangeShapeType="1"/>
                </p:cNvSpPr>
                <p:nvPr/>
              </p:nvSpPr>
              <p:spPr bwMode="auto">
                <a:xfrm flipH="1">
                  <a:off x="1506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5" name="Line 2422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6" name="Line 2423"/>
                <p:cNvSpPr>
                  <a:spLocks noChangeShapeType="1"/>
                </p:cNvSpPr>
                <p:nvPr/>
              </p:nvSpPr>
              <p:spPr bwMode="auto">
                <a:xfrm flipH="1">
                  <a:off x="108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7" name="Line 24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8" name="Line 2425"/>
                <p:cNvSpPr>
                  <a:spLocks noChangeShapeType="1"/>
                </p:cNvSpPr>
                <p:nvPr/>
              </p:nvSpPr>
              <p:spPr bwMode="auto">
                <a:xfrm flipH="1">
                  <a:off x="129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09" name="Line 2426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0" name="Line 2427"/>
                <p:cNvSpPr>
                  <a:spLocks noChangeShapeType="1"/>
                </p:cNvSpPr>
                <p:nvPr/>
              </p:nvSpPr>
              <p:spPr bwMode="auto">
                <a:xfrm flipH="1">
                  <a:off x="139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1" name="Line 2428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2" name="Line 2429"/>
                <p:cNvSpPr>
                  <a:spLocks noChangeShapeType="1"/>
                </p:cNvSpPr>
                <p:nvPr/>
              </p:nvSpPr>
              <p:spPr bwMode="auto">
                <a:xfrm flipH="1">
                  <a:off x="152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3" name="Line 24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4" name="Line 2431"/>
                <p:cNvSpPr>
                  <a:spLocks noChangeShapeType="1"/>
                </p:cNvSpPr>
                <p:nvPr/>
              </p:nvSpPr>
              <p:spPr bwMode="auto">
                <a:xfrm flipH="1">
                  <a:off x="1087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5" name="Line 2432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6" name="Line 2433"/>
                <p:cNvSpPr>
                  <a:spLocks noChangeShapeType="1"/>
                </p:cNvSpPr>
                <p:nvPr/>
              </p:nvSpPr>
              <p:spPr bwMode="auto">
                <a:xfrm flipH="1">
                  <a:off x="980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7" name="Line 2434"/>
                <p:cNvSpPr>
                  <a:spLocks noChangeShapeType="1"/>
                </p:cNvSpPr>
                <p:nvPr/>
              </p:nvSpPr>
              <p:spPr bwMode="auto">
                <a:xfrm flipH="1" flipV="1">
                  <a:off x="1567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8" name="Line 2435"/>
                <p:cNvSpPr>
                  <a:spLocks noChangeShapeType="1"/>
                </p:cNvSpPr>
                <p:nvPr/>
              </p:nvSpPr>
              <p:spPr bwMode="auto">
                <a:xfrm flipH="1">
                  <a:off x="1567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19" name="Line 2436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0" name="Line 2437"/>
                <p:cNvSpPr>
                  <a:spLocks noChangeShapeType="1"/>
                </p:cNvSpPr>
                <p:nvPr/>
              </p:nvSpPr>
              <p:spPr bwMode="auto">
                <a:xfrm flipH="1">
                  <a:off x="820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1" name="Line 2438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2" name="Line 2439"/>
                <p:cNvSpPr>
                  <a:spLocks noChangeShapeType="1"/>
                </p:cNvSpPr>
                <p:nvPr/>
              </p:nvSpPr>
              <p:spPr bwMode="auto">
                <a:xfrm flipH="1">
                  <a:off x="80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3" name="Line 2440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4" name="Line 2441"/>
                <p:cNvSpPr>
                  <a:spLocks noChangeShapeType="1"/>
                </p:cNvSpPr>
                <p:nvPr/>
              </p:nvSpPr>
              <p:spPr bwMode="auto">
                <a:xfrm flipH="1">
                  <a:off x="1232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5" name="Line 2442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6" name="Line 2443"/>
                <p:cNvSpPr>
                  <a:spLocks noChangeShapeType="1"/>
                </p:cNvSpPr>
                <p:nvPr/>
              </p:nvSpPr>
              <p:spPr bwMode="auto">
                <a:xfrm flipH="1">
                  <a:off x="896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7" name="Line 244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628" name="Line 2445"/>
                <p:cNvSpPr>
                  <a:spLocks noChangeShapeType="1"/>
                </p:cNvSpPr>
                <p:nvPr/>
              </p:nvSpPr>
              <p:spPr bwMode="auto">
                <a:xfrm flipH="1">
                  <a:off x="1232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1" name="Group 2647"/>
              <p:cNvGrpSpPr>
                <a:grpSpLocks/>
              </p:cNvGrpSpPr>
              <p:nvPr/>
            </p:nvGrpSpPr>
            <p:grpSpPr bwMode="auto">
              <a:xfrm>
                <a:off x="446" y="1440"/>
                <a:ext cx="1236" cy="770"/>
                <a:chOff x="446" y="1440"/>
                <a:chExt cx="1236" cy="770"/>
              </a:xfrm>
            </p:grpSpPr>
            <p:sp>
              <p:nvSpPr>
                <p:cNvPr id="47229" name="Line 2447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0" name="Line 2448"/>
                <p:cNvSpPr>
                  <a:spLocks noChangeShapeType="1"/>
                </p:cNvSpPr>
                <p:nvPr/>
              </p:nvSpPr>
              <p:spPr bwMode="auto">
                <a:xfrm flipH="1">
                  <a:off x="146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1" name="Line 244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2" name="Line 2450"/>
                <p:cNvSpPr>
                  <a:spLocks noChangeShapeType="1"/>
                </p:cNvSpPr>
                <p:nvPr/>
              </p:nvSpPr>
              <p:spPr bwMode="auto">
                <a:xfrm flipH="1">
                  <a:off x="1171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3" name="Line 2451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4" name="Line 2452"/>
                <p:cNvSpPr>
                  <a:spLocks noChangeShapeType="1"/>
                </p:cNvSpPr>
                <p:nvPr/>
              </p:nvSpPr>
              <p:spPr bwMode="auto">
                <a:xfrm flipH="1">
                  <a:off x="1079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5" name="Line 245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6" name="Line 2454"/>
                <p:cNvSpPr>
                  <a:spLocks noChangeShapeType="1"/>
                </p:cNvSpPr>
                <p:nvPr/>
              </p:nvSpPr>
              <p:spPr bwMode="auto">
                <a:xfrm flipH="1">
                  <a:off x="1018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7" name="Line 2455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8" name="Line 2456"/>
                <p:cNvSpPr>
                  <a:spLocks noChangeShapeType="1"/>
                </p:cNvSpPr>
                <p:nvPr/>
              </p:nvSpPr>
              <p:spPr bwMode="auto">
                <a:xfrm flipH="1">
                  <a:off x="142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39" name="Line 2457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0" name="Line 2458"/>
                <p:cNvSpPr>
                  <a:spLocks noChangeShapeType="1"/>
                </p:cNvSpPr>
                <p:nvPr/>
              </p:nvSpPr>
              <p:spPr bwMode="auto">
                <a:xfrm flipH="1">
                  <a:off x="934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1" name="Line 2459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2" name="Line 2460"/>
                <p:cNvSpPr>
                  <a:spLocks noChangeShapeType="1"/>
                </p:cNvSpPr>
                <p:nvPr/>
              </p:nvSpPr>
              <p:spPr bwMode="auto">
                <a:xfrm flipH="1">
                  <a:off x="115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3" name="Line 2461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4" name="Line 2462"/>
                <p:cNvSpPr>
                  <a:spLocks noChangeShapeType="1"/>
                </p:cNvSpPr>
                <p:nvPr/>
              </p:nvSpPr>
              <p:spPr bwMode="auto">
                <a:xfrm flipH="1">
                  <a:off x="1102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5" name="Line 2463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6" name="Line 2464"/>
                <p:cNvSpPr>
                  <a:spLocks noChangeShapeType="1"/>
                </p:cNvSpPr>
                <p:nvPr/>
              </p:nvSpPr>
              <p:spPr bwMode="auto">
                <a:xfrm flipH="1">
                  <a:off x="1239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7" name="Line 2465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8" name="Line 2466"/>
                <p:cNvSpPr>
                  <a:spLocks noChangeShapeType="1"/>
                </p:cNvSpPr>
                <p:nvPr/>
              </p:nvSpPr>
              <p:spPr bwMode="auto">
                <a:xfrm flipH="1">
                  <a:off x="1155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49" name="Line 24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0" name="Line 2468"/>
                <p:cNvSpPr>
                  <a:spLocks noChangeShapeType="1"/>
                </p:cNvSpPr>
                <p:nvPr/>
              </p:nvSpPr>
              <p:spPr bwMode="auto">
                <a:xfrm flipH="1">
                  <a:off x="1277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1" name="Line 2469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2" name="Line 2470"/>
                <p:cNvSpPr>
                  <a:spLocks noChangeShapeType="1"/>
                </p:cNvSpPr>
                <p:nvPr/>
              </p:nvSpPr>
              <p:spPr bwMode="auto">
                <a:xfrm flipH="1">
                  <a:off x="934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3" name="Line 2471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4" name="Line 2472"/>
                <p:cNvSpPr>
                  <a:spLocks noChangeShapeType="1"/>
                </p:cNvSpPr>
                <p:nvPr/>
              </p:nvSpPr>
              <p:spPr bwMode="auto">
                <a:xfrm flipH="1">
                  <a:off x="90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5" name="Line 2473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6" name="Line 2474"/>
                <p:cNvSpPr>
                  <a:spLocks noChangeShapeType="1"/>
                </p:cNvSpPr>
                <p:nvPr/>
              </p:nvSpPr>
              <p:spPr bwMode="auto">
                <a:xfrm flipH="1">
                  <a:off x="1514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7" name="Line 2475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8" name="Line 2476"/>
                <p:cNvSpPr>
                  <a:spLocks noChangeShapeType="1"/>
                </p:cNvSpPr>
                <p:nvPr/>
              </p:nvSpPr>
              <p:spPr bwMode="auto">
                <a:xfrm flipH="1">
                  <a:off x="751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59" name="Line 2477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0" name="Line 2478"/>
                <p:cNvSpPr>
                  <a:spLocks noChangeShapeType="1"/>
                </p:cNvSpPr>
                <p:nvPr/>
              </p:nvSpPr>
              <p:spPr bwMode="auto">
                <a:xfrm flipH="1">
                  <a:off x="111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1" name="Line 2479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2" name="Line 2480"/>
                <p:cNvSpPr>
                  <a:spLocks noChangeShapeType="1"/>
                </p:cNvSpPr>
                <p:nvPr/>
              </p:nvSpPr>
              <p:spPr bwMode="auto">
                <a:xfrm flipH="1">
                  <a:off x="866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3" name="Line 2481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4" name="Line 2482"/>
                <p:cNvSpPr>
                  <a:spLocks noChangeShapeType="1"/>
                </p:cNvSpPr>
                <p:nvPr/>
              </p:nvSpPr>
              <p:spPr bwMode="auto">
                <a:xfrm flipH="1">
                  <a:off x="1232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5" name="Line 2483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6" name="Line 2484"/>
                <p:cNvSpPr>
                  <a:spLocks noChangeShapeType="1"/>
                </p:cNvSpPr>
                <p:nvPr/>
              </p:nvSpPr>
              <p:spPr bwMode="auto">
                <a:xfrm flipH="1">
                  <a:off x="942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7" name="Line 2485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50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8" name="Line 2486"/>
                <p:cNvSpPr>
                  <a:spLocks noChangeShapeType="1"/>
                </p:cNvSpPr>
                <p:nvPr/>
              </p:nvSpPr>
              <p:spPr bwMode="auto">
                <a:xfrm flipH="1">
                  <a:off x="1521" y="150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69" name="Line 2487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0" name="Line 2488"/>
                <p:cNvSpPr>
                  <a:spLocks noChangeShapeType="1"/>
                </p:cNvSpPr>
                <p:nvPr/>
              </p:nvSpPr>
              <p:spPr bwMode="auto">
                <a:xfrm flipH="1">
                  <a:off x="706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1" name="Line 24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2" name="Line 2490"/>
                <p:cNvSpPr>
                  <a:spLocks noChangeShapeType="1"/>
                </p:cNvSpPr>
                <p:nvPr/>
              </p:nvSpPr>
              <p:spPr bwMode="auto">
                <a:xfrm flipH="1">
                  <a:off x="117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3" name="Line 24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4" name="Line 2492"/>
                <p:cNvSpPr>
                  <a:spLocks noChangeShapeType="1"/>
                </p:cNvSpPr>
                <p:nvPr/>
              </p:nvSpPr>
              <p:spPr bwMode="auto">
                <a:xfrm flipH="1">
                  <a:off x="100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5" name="Line 24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6" name="Line 2494"/>
                <p:cNvSpPr>
                  <a:spLocks noChangeShapeType="1"/>
                </p:cNvSpPr>
                <p:nvPr/>
              </p:nvSpPr>
              <p:spPr bwMode="auto">
                <a:xfrm flipH="1">
                  <a:off x="1003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7" name="Line 2495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8" name="Line 2496"/>
                <p:cNvSpPr>
                  <a:spLocks noChangeShapeType="1"/>
                </p:cNvSpPr>
                <p:nvPr/>
              </p:nvSpPr>
              <p:spPr bwMode="auto">
                <a:xfrm flipH="1">
                  <a:off x="76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79" name="Line 2497"/>
                <p:cNvSpPr>
                  <a:spLocks noChangeShapeType="1"/>
                </p:cNvSpPr>
                <p:nvPr/>
              </p:nvSpPr>
              <p:spPr bwMode="auto">
                <a:xfrm flipH="1" flipV="1">
                  <a:off x="165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0" name="Line 2498"/>
                <p:cNvSpPr>
                  <a:spLocks noChangeShapeType="1"/>
                </p:cNvSpPr>
                <p:nvPr/>
              </p:nvSpPr>
              <p:spPr bwMode="auto">
                <a:xfrm flipH="1">
                  <a:off x="165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1" name="Line 2499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2" name="Line 2500"/>
                <p:cNvSpPr>
                  <a:spLocks noChangeShapeType="1"/>
                </p:cNvSpPr>
                <p:nvPr/>
              </p:nvSpPr>
              <p:spPr bwMode="auto">
                <a:xfrm flipH="1">
                  <a:off x="911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3" name="Line 2501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4" name="Line 2502"/>
                <p:cNvSpPr>
                  <a:spLocks noChangeShapeType="1"/>
                </p:cNvSpPr>
                <p:nvPr/>
              </p:nvSpPr>
              <p:spPr bwMode="auto">
                <a:xfrm flipH="1">
                  <a:off x="606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5" name="Line 2503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6" name="Line 2504"/>
                <p:cNvSpPr>
                  <a:spLocks noChangeShapeType="1"/>
                </p:cNvSpPr>
                <p:nvPr/>
              </p:nvSpPr>
              <p:spPr bwMode="auto">
                <a:xfrm flipH="1">
                  <a:off x="1392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7" name="Line 2505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8" name="Line 2506"/>
                <p:cNvSpPr>
                  <a:spLocks noChangeShapeType="1"/>
                </p:cNvSpPr>
                <p:nvPr/>
              </p:nvSpPr>
              <p:spPr bwMode="auto">
                <a:xfrm flipH="1">
                  <a:off x="113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89" name="Line 2507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0" name="Line 2508"/>
                <p:cNvSpPr>
                  <a:spLocks noChangeShapeType="1"/>
                </p:cNvSpPr>
                <p:nvPr/>
              </p:nvSpPr>
              <p:spPr bwMode="auto">
                <a:xfrm flipH="1">
                  <a:off x="143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1" name="Line 2509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2" name="Line 2510"/>
                <p:cNvSpPr>
                  <a:spLocks noChangeShapeType="1"/>
                </p:cNvSpPr>
                <p:nvPr/>
              </p:nvSpPr>
              <p:spPr bwMode="auto">
                <a:xfrm flipH="1">
                  <a:off x="675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3" name="Line 2511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4" name="Line 2512"/>
                <p:cNvSpPr>
                  <a:spLocks noChangeShapeType="1"/>
                </p:cNvSpPr>
                <p:nvPr/>
              </p:nvSpPr>
              <p:spPr bwMode="auto">
                <a:xfrm flipH="1">
                  <a:off x="1056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5" name="Line 2513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6" name="Line 2514"/>
                <p:cNvSpPr>
                  <a:spLocks noChangeShapeType="1"/>
                </p:cNvSpPr>
                <p:nvPr/>
              </p:nvSpPr>
              <p:spPr bwMode="auto">
                <a:xfrm flipH="1">
                  <a:off x="1224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7" name="Line 2515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8" name="Line 2516"/>
                <p:cNvSpPr>
                  <a:spLocks noChangeShapeType="1"/>
                </p:cNvSpPr>
                <p:nvPr/>
              </p:nvSpPr>
              <p:spPr bwMode="auto">
                <a:xfrm flipH="1">
                  <a:off x="1491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99" name="Line 2517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0" name="Line 2518"/>
                <p:cNvSpPr>
                  <a:spLocks noChangeShapeType="1"/>
                </p:cNvSpPr>
                <p:nvPr/>
              </p:nvSpPr>
              <p:spPr bwMode="auto">
                <a:xfrm flipH="1">
                  <a:off x="113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1" name="Line 2519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2" name="Line 2520"/>
                <p:cNvSpPr>
                  <a:spLocks noChangeShapeType="1"/>
                </p:cNvSpPr>
                <p:nvPr/>
              </p:nvSpPr>
              <p:spPr bwMode="auto">
                <a:xfrm flipH="1">
                  <a:off x="782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3" name="Line 2521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4" name="Line 2522"/>
                <p:cNvSpPr>
                  <a:spLocks noChangeShapeType="1"/>
                </p:cNvSpPr>
                <p:nvPr/>
              </p:nvSpPr>
              <p:spPr bwMode="auto">
                <a:xfrm flipH="1">
                  <a:off x="75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5" name="Line 2523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6" name="Line 2524"/>
                <p:cNvSpPr>
                  <a:spLocks noChangeShapeType="1"/>
                </p:cNvSpPr>
                <p:nvPr/>
              </p:nvSpPr>
              <p:spPr bwMode="auto">
                <a:xfrm flipH="1">
                  <a:off x="1186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7" name="Line 2525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8" name="Line 2526"/>
                <p:cNvSpPr>
                  <a:spLocks noChangeShapeType="1"/>
                </p:cNvSpPr>
                <p:nvPr/>
              </p:nvSpPr>
              <p:spPr bwMode="auto">
                <a:xfrm flipH="1">
                  <a:off x="828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09" name="Line 2527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0" name="Line 2528"/>
                <p:cNvSpPr>
                  <a:spLocks noChangeShapeType="1"/>
                </p:cNvSpPr>
                <p:nvPr/>
              </p:nvSpPr>
              <p:spPr bwMode="auto">
                <a:xfrm flipH="1">
                  <a:off x="136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1" name="Line 2529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2" name="Line 2530"/>
                <p:cNvSpPr>
                  <a:spLocks noChangeShapeType="1"/>
                </p:cNvSpPr>
                <p:nvPr/>
              </p:nvSpPr>
              <p:spPr bwMode="auto">
                <a:xfrm flipH="1">
                  <a:off x="759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3" name="Line 2531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4" name="Line 2532"/>
                <p:cNvSpPr>
                  <a:spLocks noChangeShapeType="1"/>
                </p:cNvSpPr>
                <p:nvPr/>
              </p:nvSpPr>
              <p:spPr bwMode="auto">
                <a:xfrm flipH="1">
                  <a:off x="59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5" name="Line 253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6" name="Line 2534"/>
                <p:cNvSpPr>
                  <a:spLocks noChangeShapeType="1"/>
                </p:cNvSpPr>
                <p:nvPr/>
              </p:nvSpPr>
              <p:spPr bwMode="auto">
                <a:xfrm flipH="1">
                  <a:off x="104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7" name="Line 2535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8" name="Line 2536"/>
                <p:cNvSpPr>
                  <a:spLocks noChangeShapeType="1"/>
                </p:cNvSpPr>
                <p:nvPr/>
              </p:nvSpPr>
              <p:spPr bwMode="auto">
                <a:xfrm flipH="1">
                  <a:off x="85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19" name="Line 2537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0" name="Line 2538"/>
                <p:cNvSpPr>
                  <a:spLocks noChangeShapeType="1"/>
                </p:cNvSpPr>
                <p:nvPr/>
              </p:nvSpPr>
              <p:spPr bwMode="auto">
                <a:xfrm flipH="1">
                  <a:off x="1003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1" name="Line 25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2" name="Line 2540"/>
                <p:cNvSpPr>
                  <a:spLocks noChangeShapeType="1"/>
                </p:cNvSpPr>
                <p:nvPr/>
              </p:nvSpPr>
              <p:spPr bwMode="auto">
                <a:xfrm flipH="1">
                  <a:off x="1117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3" name="Line 2541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4" name="Line 2542"/>
                <p:cNvSpPr>
                  <a:spLocks noChangeShapeType="1"/>
                </p:cNvSpPr>
                <p:nvPr/>
              </p:nvSpPr>
              <p:spPr bwMode="auto">
                <a:xfrm flipH="1">
                  <a:off x="1384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5" name="Line 2543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6" name="Line 2544"/>
                <p:cNvSpPr>
                  <a:spLocks noChangeShapeType="1"/>
                </p:cNvSpPr>
                <p:nvPr/>
              </p:nvSpPr>
              <p:spPr bwMode="auto">
                <a:xfrm flipH="1">
                  <a:off x="80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7" name="Line 2545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8" name="Line 2546"/>
                <p:cNvSpPr>
                  <a:spLocks noChangeShapeType="1"/>
                </p:cNvSpPr>
                <p:nvPr/>
              </p:nvSpPr>
              <p:spPr bwMode="auto">
                <a:xfrm flipH="1">
                  <a:off x="1072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29" name="Line 2547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0" name="Line 2548"/>
                <p:cNvSpPr>
                  <a:spLocks noChangeShapeType="1"/>
                </p:cNvSpPr>
                <p:nvPr/>
              </p:nvSpPr>
              <p:spPr bwMode="auto">
                <a:xfrm flipH="1">
                  <a:off x="87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1" name="Line 2549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2" name="Line 2550"/>
                <p:cNvSpPr>
                  <a:spLocks noChangeShapeType="1"/>
                </p:cNvSpPr>
                <p:nvPr/>
              </p:nvSpPr>
              <p:spPr bwMode="auto">
                <a:xfrm flipH="1">
                  <a:off x="67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3" name="Line 2551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4" name="Line 2552"/>
                <p:cNvSpPr>
                  <a:spLocks noChangeShapeType="1"/>
                </p:cNvSpPr>
                <p:nvPr/>
              </p:nvSpPr>
              <p:spPr bwMode="auto">
                <a:xfrm flipH="1">
                  <a:off x="988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5" name="Line 2553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6" name="Line 2554"/>
                <p:cNvSpPr>
                  <a:spLocks noChangeShapeType="1"/>
                </p:cNvSpPr>
                <p:nvPr/>
              </p:nvSpPr>
              <p:spPr bwMode="auto">
                <a:xfrm flipH="1">
                  <a:off x="1247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7" name="Line 255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44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8" name="Line 2556"/>
                <p:cNvSpPr>
                  <a:spLocks noChangeShapeType="1"/>
                </p:cNvSpPr>
                <p:nvPr/>
              </p:nvSpPr>
              <p:spPr bwMode="auto">
                <a:xfrm flipH="1">
                  <a:off x="1018" y="144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39" name="Line 25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0" name="Line 2558"/>
                <p:cNvSpPr>
                  <a:spLocks noChangeShapeType="1"/>
                </p:cNvSpPr>
                <p:nvPr/>
              </p:nvSpPr>
              <p:spPr bwMode="auto">
                <a:xfrm flipH="1">
                  <a:off x="120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1" name="Line 2559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2" name="Line 2560"/>
                <p:cNvSpPr>
                  <a:spLocks noChangeShapeType="1"/>
                </p:cNvSpPr>
                <p:nvPr/>
              </p:nvSpPr>
              <p:spPr bwMode="auto">
                <a:xfrm flipH="1">
                  <a:off x="1224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3" name="Line 2561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4" name="Line 2562"/>
                <p:cNvSpPr>
                  <a:spLocks noChangeShapeType="1"/>
                </p:cNvSpPr>
                <p:nvPr/>
              </p:nvSpPr>
              <p:spPr bwMode="auto">
                <a:xfrm flipH="1">
                  <a:off x="1422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5" name="Line 256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6" name="Line 2564"/>
                <p:cNvSpPr>
                  <a:spLocks noChangeShapeType="1"/>
                </p:cNvSpPr>
                <p:nvPr/>
              </p:nvSpPr>
              <p:spPr bwMode="auto">
                <a:xfrm flipH="1">
                  <a:off x="1049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7" name="Line 256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8" name="Line 2566"/>
                <p:cNvSpPr>
                  <a:spLocks noChangeShapeType="1"/>
                </p:cNvSpPr>
                <p:nvPr/>
              </p:nvSpPr>
              <p:spPr bwMode="auto">
                <a:xfrm flipH="1">
                  <a:off x="1232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49" name="Line 2567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0" name="Line 2568"/>
                <p:cNvSpPr>
                  <a:spLocks noChangeShapeType="1"/>
                </p:cNvSpPr>
                <p:nvPr/>
              </p:nvSpPr>
              <p:spPr bwMode="auto">
                <a:xfrm flipH="1">
                  <a:off x="75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1" name="Line 2569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2" name="Line 2570"/>
                <p:cNvSpPr>
                  <a:spLocks noChangeShapeType="1"/>
                </p:cNvSpPr>
                <p:nvPr/>
              </p:nvSpPr>
              <p:spPr bwMode="auto">
                <a:xfrm flipH="1">
                  <a:off x="1117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3" name="Line 2571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4" name="Line 2572"/>
                <p:cNvSpPr>
                  <a:spLocks noChangeShapeType="1"/>
                </p:cNvSpPr>
                <p:nvPr/>
              </p:nvSpPr>
              <p:spPr bwMode="auto">
                <a:xfrm flipH="1">
                  <a:off x="1094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5" name="Line 2573"/>
                <p:cNvSpPr>
                  <a:spLocks noChangeShapeType="1"/>
                </p:cNvSpPr>
                <p:nvPr/>
              </p:nvSpPr>
              <p:spPr bwMode="auto">
                <a:xfrm flipH="1" flipV="1">
                  <a:off x="446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6" name="Line 2574"/>
                <p:cNvSpPr>
                  <a:spLocks noChangeShapeType="1"/>
                </p:cNvSpPr>
                <p:nvPr/>
              </p:nvSpPr>
              <p:spPr bwMode="auto">
                <a:xfrm flipH="1">
                  <a:off x="446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7" name="Line 2575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8" name="Line 2576"/>
                <p:cNvSpPr>
                  <a:spLocks noChangeShapeType="1"/>
                </p:cNvSpPr>
                <p:nvPr/>
              </p:nvSpPr>
              <p:spPr bwMode="auto">
                <a:xfrm flipH="1">
                  <a:off x="1300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59" name="Line 2577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0" name="Line 2578"/>
                <p:cNvSpPr>
                  <a:spLocks noChangeShapeType="1"/>
                </p:cNvSpPr>
                <p:nvPr/>
              </p:nvSpPr>
              <p:spPr bwMode="auto">
                <a:xfrm flipH="1">
                  <a:off x="1262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1" name="Line 25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2" name="Line 2580"/>
                <p:cNvSpPr>
                  <a:spLocks noChangeShapeType="1"/>
                </p:cNvSpPr>
                <p:nvPr/>
              </p:nvSpPr>
              <p:spPr bwMode="auto">
                <a:xfrm flipH="1">
                  <a:off x="118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3" name="Line 2581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4" name="Line 2582"/>
                <p:cNvSpPr>
                  <a:spLocks noChangeShapeType="1"/>
                </p:cNvSpPr>
                <p:nvPr/>
              </p:nvSpPr>
              <p:spPr bwMode="auto">
                <a:xfrm flipH="1">
                  <a:off x="805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5" name="Line 2583"/>
                <p:cNvSpPr>
                  <a:spLocks noChangeShapeType="1"/>
                </p:cNvSpPr>
                <p:nvPr/>
              </p:nvSpPr>
              <p:spPr bwMode="auto">
                <a:xfrm flipH="1" flipV="1">
                  <a:off x="44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6" name="Line 2584"/>
                <p:cNvSpPr>
                  <a:spLocks noChangeShapeType="1"/>
                </p:cNvSpPr>
                <p:nvPr/>
              </p:nvSpPr>
              <p:spPr bwMode="auto">
                <a:xfrm flipH="1">
                  <a:off x="44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7" name="Line 2585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8" name="Line 2586"/>
                <p:cNvSpPr>
                  <a:spLocks noChangeShapeType="1"/>
                </p:cNvSpPr>
                <p:nvPr/>
              </p:nvSpPr>
              <p:spPr bwMode="auto">
                <a:xfrm flipH="1">
                  <a:off x="93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69" name="Line 2587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0" name="Line 2588"/>
                <p:cNvSpPr>
                  <a:spLocks noChangeShapeType="1"/>
                </p:cNvSpPr>
                <p:nvPr/>
              </p:nvSpPr>
              <p:spPr bwMode="auto">
                <a:xfrm flipH="1">
                  <a:off x="124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1" name="Line 2589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2" name="Line 2590"/>
                <p:cNvSpPr>
                  <a:spLocks noChangeShapeType="1"/>
                </p:cNvSpPr>
                <p:nvPr/>
              </p:nvSpPr>
              <p:spPr bwMode="auto">
                <a:xfrm flipH="1">
                  <a:off x="957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3" name="Line 25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4" name="Line 2592"/>
                <p:cNvSpPr>
                  <a:spLocks noChangeShapeType="1"/>
                </p:cNvSpPr>
                <p:nvPr/>
              </p:nvSpPr>
              <p:spPr bwMode="auto">
                <a:xfrm flipH="1">
                  <a:off x="1041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5" name="Line 259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6" name="Line 2594"/>
                <p:cNvSpPr>
                  <a:spLocks noChangeShapeType="1"/>
                </p:cNvSpPr>
                <p:nvPr/>
              </p:nvSpPr>
              <p:spPr bwMode="auto">
                <a:xfrm flipH="1">
                  <a:off x="1178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7" name="Line 259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8" name="Line 2596"/>
                <p:cNvSpPr>
                  <a:spLocks noChangeShapeType="1"/>
                </p:cNvSpPr>
                <p:nvPr/>
              </p:nvSpPr>
              <p:spPr bwMode="auto">
                <a:xfrm flipH="1">
                  <a:off x="1018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79" name="Line 259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0" name="Line 2598"/>
                <p:cNvSpPr>
                  <a:spLocks noChangeShapeType="1"/>
                </p:cNvSpPr>
                <p:nvPr/>
              </p:nvSpPr>
              <p:spPr bwMode="auto">
                <a:xfrm flipH="1">
                  <a:off x="123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1" name="Line 2599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2" name="Line 2600"/>
                <p:cNvSpPr>
                  <a:spLocks noChangeShapeType="1"/>
                </p:cNvSpPr>
                <p:nvPr/>
              </p:nvSpPr>
              <p:spPr bwMode="auto">
                <a:xfrm flipH="1">
                  <a:off x="85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3" name="Line 2601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4" name="Line 2602"/>
                <p:cNvSpPr>
                  <a:spLocks noChangeShapeType="1"/>
                </p:cNvSpPr>
                <p:nvPr/>
              </p:nvSpPr>
              <p:spPr bwMode="auto">
                <a:xfrm flipH="1">
                  <a:off x="934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5" name="Line 26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6" name="Line 2604"/>
                <p:cNvSpPr>
                  <a:spLocks noChangeShapeType="1"/>
                </p:cNvSpPr>
                <p:nvPr/>
              </p:nvSpPr>
              <p:spPr bwMode="auto">
                <a:xfrm flipH="1">
                  <a:off x="100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7" name="Line 2605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8" name="Line 2606"/>
                <p:cNvSpPr>
                  <a:spLocks noChangeShapeType="1"/>
                </p:cNvSpPr>
                <p:nvPr/>
              </p:nvSpPr>
              <p:spPr bwMode="auto">
                <a:xfrm flipH="1">
                  <a:off x="1354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89" name="Line 260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0" name="Line 2608"/>
                <p:cNvSpPr>
                  <a:spLocks noChangeShapeType="1"/>
                </p:cNvSpPr>
                <p:nvPr/>
              </p:nvSpPr>
              <p:spPr bwMode="auto">
                <a:xfrm flipH="1">
                  <a:off x="1049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1" name="Line 2609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2" name="Line 2610"/>
                <p:cNvSpPr>
                  <a:spLocks noChangeShapeType="1"/>
                </p:cNvSpPr>
                <p:nvPr/>
              </p:nvSpPr>
              <p:spPr bwMode="auto">
                <a:xfrm flipH="1">
                  <a:off x="92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3" name="Line 2611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4" name="Line 2612"/>
                <p:cNvSpPr>
                  <a:spLocks noChangeShapeType="1"/>
                </p:cNvSpPr>
                <p:nvPr/>
              </p:nvSpPr>
              <p:spPr bwMode="auto">
                <a:xfrm flipH="1">
                  <a:off x="1255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5" name="Line 26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6" name="Line 2614"/>
                <p:cNvSpPr>
                  <a:spLocks noChangeShapeType="1"/>
                </p:cNvSpPr>
                <p:nvPr/>
              </p:nvSpPr>
              <p:spPr bwMode="auto">
                <a:xfrm flipH="1">
                  <a:off x="1072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7" name="Line 26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8" name="Line 2616"/>
                <p:cNvSpPr>
                  <a:spLocks noChangeShapeType="1"/>
                </p:cNvSpPr>
                <p:nvPr/>
              </p:nvSpPr>
              <p:spPr bwMode="auto">
                <a:xfrm flipH="1">
                  <a:off x="1171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399" name="Line 2617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0" name="Line 2618"/>
                <p:cNvSpPr>
                  <a:spLocks noChangeShapeType="1"/>
                </p:cNvSpPr>
                <p:nvPr/>
              </p:nvSpPr>
              <p:spPr bwMode="auto">
                <a:xfrm flipH="1">
                  <a:off x="995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1" name="Line 2619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2" name="Line 2620"/>
                <p:cNvSpPr>
                  <a:spLocks noChangeShapeType="1"/>
                </p:cNvSpPr>
                <p:nvPr/>
              </p:nvSpPr>
              <p:spPr bwMode="auto">
                <a:xfrm flipH="1">
                  <a:off x="1293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3" name="Line 2621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4" name="Line 2622"/>
                <p:cNvSpPr>
                  <a:spLocks noChangeShapeType="1"/>
                </p:cNvSpPr>
                <p:nvPr/>
              </p:nvSpPr>
              <p:spPr bwMode="auto">
                <a:xfrm flipH="1">
                  <a:off x="126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5" name="Line 2623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6" name="Line 2624"/>
                <p:cNvSpPr>
                  <a:spLocks noChangeShapeType="1"/>
                </p:cNvSpPr>
                <p:nvPr/>
              </p:nvSpPr>
              <p:spPr bwMode="auto">
                <a:xfrm flipH="1">
                  <a:off x="1514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7" name="Line 2625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8" name="Line 2626"/>
                <p:cNvSpPr>
                  <a:spLocks noChangeShapeType="1"/>
                </p:cNvSpPr>
                <p:nvPr/>
              </p:nvSpPr>
              <p:spPr bwMode="auto">
                <a:xfrm flipH="1">
                  <a:off x="1087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09" name="Line 2627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0" name="Line 2628"/>
                <p:cNvSpPr>
                  <a:spLocks noChangeShapeType="1"/>
                </p:cNvSpPr>
                <p:nvPr/>
              </p:nvSpPr>
              <p:spPr bwMode="auto">
                <a:xfrm flipH="1">
                  <a:off x="1422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1" name="Line 262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2" name="Line 2630"/>
                <p:cNvSpPr>
                  <a:spLocks noChangeShapeType="1"/>
                </p:cNvSpPr>
                <p:nvPr/>
              </p:nvSpPr>
              <p:spPr bwMode="auto">
                <a:xfrm flipH="1">
                  <a:off x="123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3" name="Line 2631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4" name="Line 2632"/>
                <p:cNvSpPr>
                  <a:spLocks noChangeShapeType="1"/>
                </p:cNvSpPr>
                <p:nvPr/>
              </p:nvSpPr>
              <p:spPr bwMode="auto">
                <a:xfrm flipH="1">
                  <a:off x="108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5" name="Line 263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6" name="Line 2634"/>
                <p:cNvSpPr>
                  <a:spLocks noChangeShapeType="1"/>
                </p:cNvSpPr>
                <p:nvPr/>
              </p:nvSpPr>
              <p:spPr bwMode="auto">
                <a:xfrm flipH="1">
                  <a:off x="1216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7" name="Line 263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8" name="Line 2636"/>
                <p:cNvSpPr>
                  <a:spLocks noChangeShapeType="1"/>
                </p:cNvSpPr>
                <p:nvPr/>
              </p:nvSpPr>
              <p:spPr bwMode="auto">
                <a:xfrm flipH="1">
                  <a:off x="1171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19" name="Line 2637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0" name="Line 2638"/>
                <p:cNvSpPr>
                  <a:spLocks noChangeShapeType="1"/>
                </p:cNvSpPr>
                <p:nvPr/>
              </p:nvSpPr>
              <p:spPr bwMode="auto">
                <a:xfrm flipH="1">
                  <a:off x="139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1" name="Line 2639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2" name="Line 2640"/>
                <p:cNvSpPr>
                  <a:spLocks noChangeShapeType="1"/>
                </p:cNvSpPr>
                <p:nvPr/>
              </p:nvSpPr>
              <p:spPr bwMode="auto">
                <a:xfrm flipH="1">
                  <a:off x="151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3" name="Line 2641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4" name="Line 2642"/>
                <p:cNvSpPr>
                  <a:spLocks noChangeShapeType="1"/>
                </p:cNvSpPr>
                <p:nvPr/>
              </p:nvSpPr>
              <p:spPr bwMode="auto">
                <a:xfrm flipH="1">
                  <a:off x="137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5" name="Line 2643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6" name="Line 2644"/>
                <p:cNvSpPr>
                  <a:spLocks noChangeShapeType="1"/>
                </p:cNvSpPr>
                <p:nvPr/>
              </p:nvSpPr>
              <p:spPr bwMode="auto">
                <a:xfrm flipH="1">
                  <a:off x="767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7" name="Line 264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428" name="Line 2646"/>
                <p:cNvSpPr>
                  <a:spLocks noChangeShapeType="1"/>
                </p:cNvSpPr>
                <p:nvPr/>
              </p:nvSpPr>
              <p:spPr bwMode="auto">
                <a:xfrm flipH="1">
                  <a:off x="117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2" name="Group 2848"/>
              <p:cNvGrpSpPr>
                <a:grpSpLocks/>
              </p:cNvGrpSpPr>
              <p:nvPr/>
            </p:nvGrpSpPr>
            <p:grpSpPr bwMode="auto">
              <a:xfrm>
                <a:off x="416" y="1402"/>
                <a:ext cx="1281" cy="877"/>
                <a:chOff x="416" y="1402"/>
                <a:chExt cx="1281" cy="877"/>
              </a:xfrm>
            </p:grpSpPr>
            <p:sp>
              <p:nvSpPr>
                <p:cNvPr id="47029" name="Line 2648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0" name="Line 2649"/>
                <p:cNvSpPr>
                  <a:spLocks noChangeShapeType="1"/>
                </p:cNvSpPr>
                <p:nvPr/>
              </p:nvSpPr>
              <p:spPr bwMode="auto">
                <a:xfrm flipH="1">
                  <a:off x="820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1" name="Line 26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2" name="Line 2651"/>
                <p:cNvSpPr>
                  <a:spLocks noChangeShapeType="1"/>
                </p:cNvSpPr>
                <p:nvPr/>
              </p:nvSpPr>
              <p:spPr bwMode="auto">
                <a:xfrm flipH="1">
                  <a:off x="1026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3" name="Line 2652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4" name="Line 2653"/>
                <p:cNvSpPr>
                  <a:spLocks noChangeShapeType="1"/>
                </p:cNvSpPr>
                <p:nvPr/>
              </p:nvSpPr>
              <p:spPr bwMode="auto">
                <a:xfrm flipH="1">
                  <a:off x="138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5" name="Line 2654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6" name="Line 2655"/>
                <p:cNvSpPr>
                  <a:spLocks noChangeShapeType="1"/>
                </p:cNvSpPr>
                <p:nvPr/>
              </p:nvSpPr>
              <p:spPr bwMode="auto">
                <a:xfrm flipH="1">
                  <a:off x="950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7" name="Line 2656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8" name="Line 2657"/>
                <p:cNvSpPr>
                  <a:spLocks noChangeShapeType="1"/>
                </p:cNvSpPr>
                <p:nvPr/>
              </p:nvSpPr>
              <p:spPr bwMode="auto">
                <a:xfrm flipH="1">
                  <a:off x="820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39" name="Line 26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0" name="Line 2659"/>
                <p:cNvSpPr>
                  <a:spLocks noChangeShapeType="1"/>
                </p:cNvSpPr>
                <p:nvPr/>
              </p:nvSpPr>
              <p:spPr bwMode="auto">
                <a:xfrm flipH="1">
                  <a:off x="1148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1" name="Line 2660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2" name="Line 2661"/>
                <p:cNvSpPr>
                  <a:spLocks noChangeShapeType="1"/>
                </p:cNvSpPr>
                <p:nvPr/>
              </p:nvSpPr>
              <p:spPr bwMode="auto">
                <a:xfrm flipH="1">
                  <a:off x="143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3" name="Line 2662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4" name="Line 2663"/>
                <p:cNvSpPr>
                  <a:spLocks noChangeShapeType="1"/>
                </p:cNvSpPr>
                <p:nvPr/>
              </p:nvSpPr>
              <p:spPr bwMode="auto">
                <a:xfrm flipH="1">
                  <a:off x="1056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5" name="Line 2664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6" name="Line 2665"/>
                <p:cNvSpPr>
                  <a:spLocks noChangeShapeType="1"/>
                </p:cNvSpPr>
                <p:nvPr/>
              </p:nvSpPr>
              <p:spPr bwMode="auto">
                <a:xfrm flipH="1">
                  <a:off x="988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7" name="Line 2666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8" name="Line 2667"/>
                <p:cNvSpPr>
                  <a:spLocks noChangeShapeType="1"/>
                </p:cNvSpPr>
                <p:nvPr/>
              </p:nvSpPr>
              <p:spPr bwMode="auto">
                <a:xfrm flipH="1">
                  <a:off x="138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49" name="Line 2668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0" name="Line 2669"/>
                <p:cNvSpPr>
                  <a:spLocks noChangeShapeType="1"/>
                </p:cNvSpPr>
                <p:nvPr/>
              </p:nvSpPr>
              <p:spPr bwMode="auto">
                <a:xfrm flipH="1">
                  <a:off x="774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1" name="Line 2670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2" name="Line 2671"/>
                <p:cNvSpPr>
                  <a:spLocks noChangeShapeType="1"/>
                </p:cNvSpPr>
                <p:nvPr/>
              </p:nvSpPr>
              <p:spPr bwMode="auto">
                <a:xfrm flipH="1">
                  <a:off x="820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3" name="Line 2672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4" name="Line 2673"/>
                <p:cNvSpPr>
                  <a:spLocks noChangeShapeType="1"/>
                </p:cNvSpPr>
                <p:nvPr/>
              </p:nvSpPr>
              <p:spPr bwMode="auto">
                <a:xfrm flipH="1">
                  <a:off x="904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5" name="Line 2674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6" name="Line 2675"/>
                <p:cNvSpPr>
                  <a:spLocks noChangeShapeType="1"/>
                </p:cNvSpPr>
                <p:nvPr/>
              </p:nvSpPr>
              <p:spPr bwMode="auto">
                <a:xfrm flipH="1">
                  <a:off x="99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7" name="Line 2676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8" name="Line 2677"/>
                <p:cNvSpPr>
                  <a:spLocks noChangeShapeType="1"/>
                </p:cNvSpPr>
                <p:nvPr/>
              </p:nvSpPr>
              <p:spPr bwMode="auto">
                <a:xfrm flipH="1">
                  <a:off x="144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59" name="Line 2678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0" name="Line 2679"/>
                <p:cNvSpPr>
                  <a:spLocks noChangeShapeType="1"/>
                </p:cNvSpPr>
                <p:nvPr/>
              </p:nvSpPr>
              <p:spPr bwMode="auto">
                <a:xfrm flipH="1">
                  <a:off x="1125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1" name="Line 2680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2" name="Line 2681"/>
                <p:cNvSpPr>
                  <a:spLocks noChangeShapeType="1"/>
                </p:cNvSpPr>
                <p:nvPr/>
              </p:nvSpPr>
              <p:spPr bwMode="auto">
                <a:xfrm flipH="1">
                  <a:off x="120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3" name="Line 2682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4" name="Line 2683"/>
                <p:cNvSpPr>
                  <a:spLocks noChangeShapeType="1"/>
                </p:cNvSpPr>
                <p:nvPr/>
              </p:nvSpPr>
              <p:spPr bwMode="auto">
                <a:xfrm flipH="1">
                  <a:off x="133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5" name="Line 2684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6" name="Line 2685"/>
                <p:cNvSpPr>
                  <a:spLocks noChangeShapeType="1"/>
                </p:cNvSpPr>
                <p:nvPr/>
              </p:nvSpPr>
              <p:spPr bwMode="auto">
                <a:xfrm flipH="1">
                  <a:off x="72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7" name="Line 2686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8" name="Line 2687"/>
                <p:cNvSpPr>
                  <a:spLocks noChangeShapeType="1"/>
                </p:cNvSpPr>
                <p:nvPr/>
              </p:nvSpPr>
              <p:spPr bwMode="auto">
                <a:xfrm flipH="1">
                  <a:off x="113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69" name="Line 2688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0" name="Line 2689"/>
                <p:cNvSpPr>
                  <a:spLocks noChangeShapeType="1"/>
                </p:cNvSpPr>
                <p:nvPr/>
              </p:nvSpPr>
              <p:spPr bwMode="auto">
                <a:xfrm flipH="1">
                  <a:off x="820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1" name="Line 2690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2" name="Line 2691"/>
                <p:cNvSpPr>
                  <a:spLocks noChangeShapeType="1"/>
                </p:cNvSpPr>
                <p:nvPr/>
              </p:nvSpPr>
              <p:spPr bwMode="auto">
                <a:xfrm flipH="1">
                  <a:off x="1186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3" name="Line 2692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4" name="Line 2693"/>
                <p:cNvSpPr>
                  <a:spLocks noChangeShapeType="1"/>
                </p:cNvSpPr>
                <p:nvPr/>
              </p:nvSpPr>
              <p:spPr bwMode="auto">
                <a:xfrm flipH="1">
                  <a:off x="117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5" name="Line 2694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6" name="Line 2695"/>
                <p:cNvSpPr>
                  <a:spLocks noChangeShapeType="1"/>
                </p:cNvSpPr>
                <p:nvPr/>
              </p:nvSpPr>
              <p:spPr bwMode="auto">
                <a:xfrm flipH="1">
                  <a:off x="1445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7" name="Line 2696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8" name="Line 2697"/>
                <p:cNvSpPr>
                  <a:spLocks noChangeShapeType="1"/>
                </p:cNvSpPr>
                <p:nvPr/>
              </p:nvSpPr>
              <p:spPr bwMode="auto">
                <a:xfrm flipH="1">
                  <a:off x="1377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79" name="Line 2698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0" name="Line 2699"/>
                <p:cNvSpPr>
                  <a:spLocks noChangeShapeType="1"/>
                </p:cNvSpPr>
                <p:nvPr/>
              </p:nvSpPr>
              <p:spPr bwMode="auto">
                <a:xfrm flipH="1">
                  <a:off x="70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1" name="Line 2700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2" name="Line 2701"/>
                <p:cNvSpPr>
                  <a:spLocks noChangeShapeType="1"/>
                </p:cNvSpPr>
                <p:nvPr/>
              </p:nvSpPr>
              <p:spPr bwMode="auto">
                <a:xfrm flipH="1">
                  <a:off x="145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3" name="Line 2702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4" name="Line 2703"/>
                <p:cNvSpPr>
                  <a:spLocks noChangeShapeType="1"/>
                </p:cNvSpPr>
                <p:nvPr/>
              </p:nvSpPr>
              <p:spPr bwMode="auto">
                <a:xfrm flipH="1">
                  <a:off x="1377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5" name="Line 27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6" name="Line 2705"/>
                <p:cNvSpPr>
                  <a:spLocks noChangeShapeType="1"/>
                </p:cNvSpPr>
                <p:nvPr/>
              </p:nvSpPr>
              <p:spPr bwMode="auto">
                <a:xfrm flipH="1">
                  <a:off x="1392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7" name="Line 2706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8" name="Line 2707"/>
                <p:cNvSpPr>
                  <a:spLocks noChangeShapeType="1"/>
                </p:cNvSpPr>
                <p:nvPr/>
              </p:nvSpPr>
              <p:spPr bwMode="auto">
                <a:xfrm flipH="1">
                  <a:off x="904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89" name="Line 2708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0" name="Line 2709"/>
                <p:cNvSpPr>
                  <a:spLocks noChangeShapeType="1"/>
                </p:cNvSpPr>
                <p:nvPr/>
              </p:nvSpPr>
              <p:spPr bwMode="auto">
                <a:xfrm flipH="1">
                  <a:off x="1323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1" name="Line 2710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2" name="Line 2711"/>
                <p:cNvSpPr>
                  <a:spLocks noChangeShapeType="1"/>
                </p:cNvSpPr>
                <p:nvPr/>
              </p:nvSpPr>
              <p:spPr bwMode="auto">
                <a:xfrm flipH="1">
                  <a:off x="957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3" name="Line 2712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4" name="Line 2713"/>
                <p:cNvSpPr>
                  <a:spLocks noChangeShapeType="1"/>
                </p:cNvSpPr>
                <p:nvPr/>
              </p:nvSpPr>
              <p:spPr bwMode="auto">
                <a:xfrm flipH="1">
                  <a:off x="75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5" name="Line 2714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6" name="Line 2715"/>
                <p:cNvSpPr>
                  <a:spLocks noChangeShapeType="1"/>
                </p:cNvSpPr>
                <p:nvPr/>
              </p:nvSpPr>
              <p:spPr bwMode="auto">
                <a:xfrm flipH="1">
                  <a:off x="56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7" name="Line 2716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8" name="Line 2717"/>
                <p:cNvSpPr>
                  <a:spLocks noChangeShapeType="1"/>
                </p:cNvSpPr>
                <p:nvPr/>
              </p:nvSpPr>
              <p:spPr bwMode="auto">
                <a:xfrm flipH="1">
                  <a:off x="1125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99" name="Line 2718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0" name="Line 2719"/>
                <p:cNvSpPr>
                  <a:spLocks noChangeShapeType="1"/>
                </p:cNvSpPr>
                <p:nvPr/>
              </p:nvSpPr>
              <p:spPr bwMode="auto">
                <a:xfrm flipH="1">
                  <a:off x="110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1" name="Line 2720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2" name="Line 2721"/>
                <p:cNvSpPr>
                  <a:spLocks noChangeShapeType="1"/>
                </p:cNvSpPr>
                <p:nvPr/>
              </p:nvSpPr>
              <p:spPr bwMode="auto">
                <a:xfrm flipH="1">
                  <a:off x="1506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3" name="Line 2722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4" name="Line 2723"/>
                <p:cNvSpPr>
                  <a:spLocks noChangeShapeType="1"/>
                </p:cNvSpPr>
                <p:nvPr/>
              </p:nvSpPr>
              <p:spPr bwMode="auto">
                <a:xfrm flipH="1">
                  <a:off x="1247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5" name="Line 2724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6" name="Line 2725"/>
                <p:cNvSpPr>
                  <a:spLocks noChangeShapeType="1"/>
                </p:cNvSpPr>
                <p:nvPr/>
              </p:nvSpPr>
              <p:spPr bwMode="auto">
                <a:xfrm flipH="1">
                  <a:off x="1125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7" name="Line 2726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8" name="Line 2727"/>
                <p:cNvSpPr>
                  <a:spLocks noChangeShapeType="1"/>
                </p:cNvSpPr>
                <p:nvPr/>
              </p:nvSpPr>
              <p:spPr bwMode="auto">
                <a:xfrm flipH="1">
                  <a:off x="85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09" name="Line 2728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0" name="Line 2729"/>
                <p:cNvSpPr>
                  <a:spLocks noChangeShapeType="1"/>
                </p:cNvSpPr>
                <p:nvPr/>
              </p:nvSpPr>
              <p:spPr bwMode="auto">
                <a:xfrm flipH="1">
                  <a:off x="87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1" name="Line 2730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2" name="Line 2731"/>
                <p:cNvSpPr>
                  <a:spLocks noChangeShapeType="1"/>
                </p:cNvSpPr>
                <p:nvPr/>
              </p:nvSpPr>
              <p:spPr bwMode="auto">
                <a:xfrm flipH="1">
                  <a:off x="1163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3" name="Line 273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4" name="Line 2733"/>
                <p:cNvSpPr>
                  <a:spLocks noChangeShapeType="1"/>
                </p:cNvSpPr>
                <p:nvPr/>
              </p:nvSpPr>
              <p:spPr bwMode="auto">
                <a:xfrm flipH="1">
                  <a:off x="104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5" name="Line 2734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6" name="Line 2735"/>
                <p:cNvSpPr>
                  <a:spLocks noChangeShapeType="1"/>
                </p:cNvSpPr>
                <p:nvPr/>
              </p:nvSpPr>
              <p:spPr bwMode="auto">
                <a:xfrm flipH="1">
                  <a:off x="71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7" name="Line 2736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8" name="Line 2737"/>
                <p:cNvSpPr>
                  <a:spLocks noChangeShapeType="1"/>
                </p:cNvSpPr>
                <p:nvPr/>
              </p:nvSpPr>
              <p:spPr bwMode="auto">
                <a:xfrm flipH="1">
                  <a:off x="1445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19" name="Line 2738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0" name="Line 2739"/>
                <p:cNvSpPr>
                  <a:spLocks noChangeShapeType="1"/>
                </p:cNvSpPr>
                <p:nvPr/>
              </p:nvSpPr>
              <p:spPr bwMode="auto">
                <a:xfrm flipH="1">
                  <a:off x="980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1" name="Line 274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2" name="Line 2741"/>
                <p:cNvSpPr>
                  <a:spLocks noChangeShapeType="1"/>
                </p:cNvSpPr>
                <p:nvPr/>
              </p:nvSpPr>
              <p:spPr bwMode="auto">
                <a:xfrm flipH="1">
                  <a:off x="114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3" name="Line 2742"/>
                <p:cNvSpPr>
                  <a:spLocks noChangeShapeType="1"/>
                </p:cNvSpPr>
                <p:nvPr/>
              </p:nvSpPr>
              <p:spPr bwMode="auto">
                <a:xfrm flipH="1" flipV="1">
                  <a:off x="41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4" name="Line 2743"/>
                <p:cNvSpPr>
                  <a:spLocks noChangeShapeType="1"/>
                </p:cNvSpPr>
                <p:nvPr/>
              </p:nvSpPr>
              <p:spPr bwMode="auto">
                <a:xfrm flipH="1">
                  <a:off x="41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5" name="Line 2744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6" name="Line 2745"/>
                <p:cNvSpPr>
                  <a:spLocks noChangeShapeType="1"/>
                </p:cNvSpPr>
                <p:nvPr/>
              </p:nvSpPr>
              <p:spPr bwMode="auto">
                <a:xfrm flipH="1">
                  <a:off x="1079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7" name="Line 27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8" name="Line 2747"/>
                <p:cNvSpPr>
                  <a:spLocks noChangeShapeType="1"/>
                </p:cNvSpPr>
                <p:nvPr/>
              </p:nvSpPr>
              <p:spPr bwMode="auto">
                <a:xfrm flipH="1">
                  <a:off x="1316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29" name="Line 2748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0" name="Line 2749"/>
                <p:cNvSpPr>
                  <a:spLocks noChangeShapeType="1"/>
                </p:cNvSpPr>
                <p:nvPr/>
              </p:nvSpPr>
              <p:spPr bwMode="auto">
                <a:xfrm flipH="1">
                  <a:off x="77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1" name="Line 2750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2" name="Line 2751"/>
                <p:cNvSpPr>
                  <a:spLocks noChangeShapeType="1"/>
                </p:cNvSpPr>
                <p:nvPr/>
              </p:nvSpPr>
              <p:spPr bwMode="auto">
                <a:xfrm flipH="1">
                  <a:off x="622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3" name="Line 275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4" name="Line 2753"/>
                <p:cNvSpPr>
                  <a:spLocks noChangeShapeType="1"/>
                </p:cNvSpPr>
                <p:nvPr/>
              </p:nvSpPr>
              <p:spPr bwMode="auto">
                <a:xfrm flipH="1">
                  <a:off x="965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5" name="Line 2754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6" name="Line 2755"/>
                <p:cNvSpPr>
                  <a:spLocks noChangeShapeType="1"/>
                </p:cNvSpPr>
                <p:nvPr/>
              </p:nvSpPr>
              <p:spPr bwMode="auto">
                <a:xfrm flipH="1">
                  <a:off x="561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7" name="Line 2756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24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8" name="Line 2757"/>
                <p:cNvSpPr>
                  <a:spLocks noChangeShapeType="1"/>
                </p:cNvSpPr>
                <p:nvPr/>
              </p:nvSpPr>
              <p:spPr bwMode="auto">
                <a:xfrm flipH="1">
                  <a:off x="1087" y="224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39" name="Line 2758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0" name="Line 2759"/>
                <p:cNvSpPr>
                  <a:spLocks noChangeShapeType="1"/>
                </p:cNvSpPr>
                <p:nvPr/>
              </p:nvSpPr>
              <p:spPr bwMode="auto">
                <a:xfrm flipH="1">
                  <a:off x="1506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1" name="Line 2760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2" name="Line 2761"/>
                <p:cNvSpPr>
                  <a:spLocks noChangeShapeType="1"/>
                </p:cNvSpPr>
                <p:nvPr/>
              </p:nvSpPr>
              <p:spPr bwMode="auto">
                <a:xfrm flipH="1">
                  <a:off x="88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3" name="Line 2762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4" name="Line 2763"/>
                <p:cNvSpPr>
                  <a:spLocks noChangeShapeType="1"/>
                </p:cNvSpPr>
                <p:nvPr/>
              </p:nvSpPr>
              <p:spPr bwMode="auto">
                <a:xfrm flipH="1">
                  <a:off x="1483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5" name="Line 2764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6" name="Line 2765"/>
                <p:cNvSpPr>
                  <a:spLocks noChangeShapeType="1"/>
                </p:cNvSpPr>
                <p:nvPr/>
              </p:nvSpPr>
              <p:spPr bwMode="auto">
                <a:xfrm flipH="1">
                  <a:off x="97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7" name="Line 2766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8" name="Line 2767"/>
                <p:cNvSpPr>
                  <a:spLocks noChangeShapeType="1"/>
                </p:cNvSpPr>
                <p:nvPr/>
              </p:nvSpPr>
              <p:spPr bwMode="auto">
                <a:xfrm flipH="1">
                  <a:off x="56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49" name="Line 2768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0" name="Line 2769"/>
                <p:cNvSpPr>
                  <a:spLocks noChangeShapeType="1"/>
                </p:cNvSpPr>
                <p:nvPr/>
              </p:nvSpPr>
              <p:spPr bwMode="auto">
                <a:xfrm flipH="1">
                  <a:off x="118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1" name="Line 27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2" name="Line 2771"/>
                <p:cNvSpPr>
                  <a:spLocks noChangeShapeType="1"/>
                </p:cNvSpPr>
                <p:nvPr/>
              </p:nvSpPr>
              <p:spPr bwMode="auto">
                <a:xfrm flipH="1">
                  <a:off x="100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3" name="Line 277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4" name="Line 2773"/>
                <p:cNvSpPr>
                  <a:spLocks noChangeShapeType="1"/>
                </p:cNvSpPr>
                <p:nvPr/>
              </p:nvSpPr>
              <p:spPr bwMode="auto">
                <a:xfrm flipH="1">
                  <a:off x="123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5" name="Line 2774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6" name="Line 2775"/>
                <p:cNvSpPr>
                  <a:spLocks noChangeShapeType="1"/>
                </p:cNvSpPr>
                <p:nvPr/>
              </p:nvSpPr>
              <p:spPr bwMode="auto">
                <a:xfrm flipH="1">
                  <a:off x="142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7" name="Line 2776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8" name="Line 2777"/>
                <p:cNvSpPr>
                  <a:spLocks noChangeShapeType="1"/>
                </p:cNvSpPr>
                <p:nvPr/>
              </p:nvSpPr>
              <p:spPr bwMode="auto">
                <a:xfrm flipH="1">
                  <a:off x="927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59" name="Line 2778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4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0" name="Line 2779"/>
                <p:cNvSpPr>
                  <a:spLocks noChangeShapeType="1"/>
                </p:cNvSpPr>
                <p:nvPr/>
              </p:nvSpPr>
              <p:spPr bwMode="auto">
                <a:xfrm flipH="1">
                  <a:off x="889" y="14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1" name="Line 2780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2" name="Line 2781"/>
                <p:cNvSpPr>
                  <a:spLocks noChangeShapeType="1"/>
                </p:cNvSpPr>
                <p:nvPr/>
              </p:nvSpPr>
              <p:spPr bwMode="auto">
                <a:xfrm flipH="1">
                  <a:off x="1430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3" name="Line 2782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4" name="Line 2783"/>
                <p:cNvSpPr>
                  <a:spLocks noChangeShapeType="1"/>
                </p:cNvSpPr>
                <p:nvPr/>
              </p:nvSpPr>
              <p:spPr bwMode="auto">
                <a:xfrm flipH="1">
                  <a:off x="614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5" name="Line 2784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6" name="Line 2785"/>
                <p:cNvSpPr>
                  <a:spLocks noChangeShapeType="1"/>
                </p:cNvSpPr>
                <p:nvPr/>
              </p:nvSpPr>
              <p:spPr bwMode="auto">
                <a:xfrm flipH="1">
                  <a:off x="102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7" name="Line 2786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8" name="Line 2787"/>
                <p:cNvSpPr>
                  <a:spLocks noChangeShapeType="1"/>
                </p:cNvSpPr>
                <p:nvPr/>
              </p:nvSpPr>
              <p:spPr bwMode="auto">
                <a:xfrm flipH="1">
                  <a:off x="1521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69" name="Line 2788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0" name="Line 2789"/>
                <p:cNvSpPr>
                  <a:spLocks noChangeShapeType="1"/>
                </p:cNvSpPr>
                <p:nvPr/>
              </p:nvSpPr>
              <p:spPr bwMode="auto">
                <a:xfrm flipH="1">
                  <a:off x="1506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1" name="Line 2790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2" name="Line 2791"/>
                <p:cNvSpPr>
                  <a:spLocks noChangeShapeType="1"/>
                </p:cNvSpPr>
                <p:nvPr/>
              </p:nvSpPr>
              <p:spPr bwMode="auto">
                <a:xfrm flipH="1">
                  <a:off x="866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3" name="Line 2792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4" name="Line 2793"/>
                <p:cNvSpPr>
                  <a:spLocks noChangeShapeType="1"/>
                </p:cNvSpPr>
                <p:nvPr/>
              </p:nvSpPr>
              <p:spPr bwMode="auto">
                <a:xfrm flipH="1">
                  <a:off x="146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5" name="Line 2794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6" name="Line 2795"/>
                <p:cNvSpPr>
                  <a:spLocks noChangeShapeType="1"/>
                </p:cNvSpPr>
                <p:nvPr/>
              </p:nvSpPr>
              <p:spPr bwMode="auto">
                <a:xfrm flipH="1">
                  <a:off x="1270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7" name="Line 2796"/>
                <p:cNvSpPr>
                  <a:spLocks noChangeShapeType="1"/>
                </p:cNvSpPr>
                <p:nvPr/>
              </p:nvSpPr>
              <p:spPr bwMode="auto">
                <a:xfrm flipH="1" flipV="1">
                  <a:off x="1666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8" name="Line 2797"/>
                <p:cNvSpPr>
                  <a:spLocks noChangeShapeType="1"/>
                </p:cNvSpPr>
                <p:nvPr/>
              </p:nvSpPr>
              <p:spPr bwMode="auto">
                <a:xfrm flipH="1">
                  <a:off x="1666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79" name="Line 2798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0" name="Line 2799"/>
                <p:cNvSpPr>
                  <a:spLocks noChangeShapeType="1"/>
                </p:cNvSpPr>
                <p:nvPr/>
              </p:nvSpPr>
              <p:spPr bwMode="auto">
                <a:xfrm flipH="1">
                  <a:off x="1377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1" name="Line 2800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2" name="Line 2801"/>
                <p:cNvSpPr>
                  <a:spLocks noChangeShapeType="1"/>
                </p:cNvSpPr>
                <p:nvPr/>
              </p:nvSpPr>
              <p:spPr bwMode="auto">
                <a:xfrm flipH="1">
                  <a:off x="95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3" name="Line 2802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4" name="Line 2803"/>
                <p:cNvSpPr>
                  <a:spLocks noChangeShapeType="1"/>
                </p:cNvSpPr>
                <p:nvPr/>
              </p:nvSpPr>
              <p:spPr bwMode="auto">
                <a:xfrm flipH="1">
                  <a:off x="122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5" name="Line 28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6" name="Line 2805"/>
                <p:cNvSpPr>
                  <a:spLocks noChangeShapeType="1"/>
                </p:cNvSpPr>
                <p:nvPr/>
              </p:nvSpPr>
              <p:spPr bwMode="auto">
                <a:xfrm flipH="1">
                  <a:off x="134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7" name="Line 2806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8" name="Line 2807"/>
                <p:cNvSpPr>
                  <a:spLocks noChangeShapeType="1"/>
                </p:cNvSpPr>
                <p:nvPr/>
              </p:nvSpPr>
              <p:spPr bwMode="auto">
                <a:xfrm flipH="1">
                  <a:off x="1087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89" name="Line 2808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0" name="Line 2809"/>
                <p:cNvSpPr>
                  <a:spLocks noChangeShapeType="1"/>
                </p:cNvSpPr>
                <p:nvPr/>
              </p:nvSpPr>
              <p:spPr bwMode="auto">
                <a:xfrm flipH="1">
                  <a:off x="73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1" name="Line 2810"/>
                <p:cNvSpPr>
                  <a:spLocks noChangeShapeType="1"/>
                </p:cNvSpPr>
                <p:nvPr/>
              </p:nvSpPr>
              <p:spPr bwMode="auto">
                <a:xfrm flipH="1" flipV="1">
                  <a:off x="46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2" name="Line 2811"/>
                <p:cNvSpPr>
                  <a:spLocks noChangeShapeType="1"/>
                </p:cNvSpPr>
                <p:nvPr/>
              </p:nvSpPr>
              <p:spPr bwMode="auto">
                <a:xfrm flipH="1">
                  <a:off x="46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3" name="Line 2812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4" name="Line 2813"/>
                <p:cNvSpPr>
                  <a:spLocks noChangeShapeType="1"/>
                </p:cNvSpPr>
                <p:nvPr/>
              </p:nvSpPr>
              <p:spPr bwMode="auto">
                <a:xfrm flipH="1">
                  <a:off x="146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5" name="Line 2814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6" name="Line 2815"/>
                <p:cNvSpPr>
                  <a:spLocks noChangeShapeType="1"/>
                </p:cNvSpPr>
                <p:nvPr/>
              </p:nvSpPr>
              <p:spPr bwMode="auto">
                <a:xfrm flipH="1">
                  <a:off x="1087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7" name="Line 2816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8" name="Line 2817"/>
                <p:cNvSpPr>
                  <a:spLocks noChangeShapeType="1"/>
                </p:cNvSpPr>
                <p:nvPr/>
              </p:nvSpPr>
              <p:spPr bwMode="auto">
                <a:xfrm flipH="1">
                  <a:off x="896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199" name="Line 281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0" name="Line 2819"/>
                <p:cNvSpPr>
                  <a:spLocks noChangeShapeType="1"/>
                </p:cNvSpPr>
                <p:nvPr/>
              </p:nvSpPr>
              <p:spPr bwMode="auto">
                <a:xfrm flipH="1">
                  <a:off x="1483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1" name="Line 2820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2" name="Line 2821"/>
                <p:cNvSpPr>
                  <a:spLocks noChangeShapeType="1"/>
                </p:cNvSpPr>
                <p:nvPr/>
              </p:nvSpPr>
              <p:spPr bwMode="auto">
                <a:xfrm flipH="1">
                  <a:off x="86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3" name="Line 2822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4" name="Line 2823"/>
                <p:cNvSpPr>
                  <a:spLocks noChangeShapeType="1"/>
                </p:cNvSpPr>
                <p:nvPr/>
              </p:nvSpPr>
              <p:spPr bwMode="auto">
                <a:xfrm flipH="1">
                  <a:off x="72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5" name="Line 282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6" name="Line 2825"/>
                <p:cNvSpPr>
                  <a:spLocks noChangeShapeType="1"/>
                </p:cNvSpPr>
                <p:nvPr/>
              </p:nvSpPr>
              <p:spPr bwMode="auto">
                <a:xfrm flipH="1">
                  <a:off x="1163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7" name="Line 2826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8" name="Line 2827"/>
                <p:cNvSpPr>
                  <a:spLocks noChangeShapeType="1"/>
                </p:cNvSpPr>
                <p:nvPr/>
              </p:nvSpPr>
              <p:spPr bwMode="auto">
                <a:xfrm flipH="1">
                  <a:off x="1232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09" name="Line 2828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0" name="Line 2829"/>
                <p:cNvSpPr>
                  <a:spLocks noChangeShapeType="1"/>
                </p:cNvSpPr>
                <p:nvPr/>
              </p:nvSpPr>
              <p:spPr bwMode="auto">
                <a:xfrm flipH="1">
                  <a:off x="1155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1" name="Line 2830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2" name="Line 2831"/>
                <p:cNvSpPr>
                  <a:spLocks noChangeShapeType="1"/>
                </p:cNvSpPr>
                <p:nvPr/>
              </p:nvSpPr>
              <p:spPr bwMode="auto">
                <a:xfrm flipH="1">
                  <a:off x="143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3" name="Line 2832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4" name="Line 2833"/>
                <p:cNvSpPr>
                  <a:spLocks noChangeShapeType="1"/>
                </p:cNvSpPr>
                <p:nvPr/>
              </p:nvSpPr>
              <p:spPr bwMode="auto">
                <a:xfrm flipH="1">
                  <a:off x="1262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5" name="Line 2834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6" name="Line 2835"/>
                <p:cNvSpPr>
                  <a:spLocks noChangeShapeType="1"/>
                </p:cNvSpPr>
                <p:nvPr/>
              </p:nvSpPr>
              <p:spPr bwMode="auto">
                <a:xfrm flipH="1">
                  <a:off x="110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7" name="Line 283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8" name="Line 2837"/>
                <p:cNvSpPr>
                  <a:spLocks noChangeShapeType="1"/>
                </p:cNvSpPr>
                <p:nvPr/>
              </p:nvSpPr>
              <p:spPr bwMode="auto">
                <a:xfrm flipH="1">
                  <a:off x="1361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19" name="Line 2838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0" name="Line 2839"/>
                <p:cNvSpPr>
                  <a:spLocks noChangeShapeType="1"/>
                </p:cNvSpPr>
                <p:nvPr/>
              </p:nvSpPr>
              <p:spPr bwMode="auto">
                <a:xfrm flipH="1">
                  <a:off x="980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1" name="Line 2840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2" name="Line 2841"/>
                <p:cNvSpPr>
                  <a:spLocks noChangeShapeType="1"/>
                </p:cNvSpPr>
                <p:nvPr/>
              </p:nvSpPr>
              <p:spPr bwMode="auto">
                <a:xfrm flipH="1">
                  <a:off x="965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3" name="Line 2842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4" name="Line 2843"/>
                <p:cNvSpPr>
                  <a:spLocks noChangeShapeType="1"/>
                </p:cNvSpPr>
                <p:nvPr/>
              </p:nvSpPr>
              <p:spPr bwMode="auto">
                <a:xfrm flipH="1">
                  <a:off x="927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5" name="Line 28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6" name="Line 2845"/>
                <p:cNvSpPr>
                  <a:spLocks noChangeShapeType="1"/>
                </p:cNvSpPr>
                <p:nvPr/>
              </p:nvSpPr>
              <p:spPr bwMode="auto">
                <a:xfrm flipH="1">
                  <a:off x="112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7" name="Line 2846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228" name="Line 2847"/>
                <p:cNvSpPr>
                  <a:spLocks noChangeShapeType="1"/>
                </p:cNvSpPr>
                <p:nvPr/>
              </p:nvSpPr>
              <p:spPr bwMode="auto">
                <a:xfrm flipH="1">
                  <a:off x="75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3" name="Group 3049"/>
              <p:cNvGrpSpPr>
                <a:grpSpLocks/>
              </p:cNvGrpSpPr>
              <p:nvPr/>
            </p:nvGrpSpPr>
            <p:grpSpPr bwMode="auto">
              <a:xfrm>
                <a:off x="446" y="1379"/>
                <a:ext cx="1312" cy="847"/>
                <a:chOff x="446" y="1379"/>
                <a:chExt cx="1312" cy="847"/>
              </a:xfrm>
            </p:grpSpPr>
            <p:sp>
              <p:nvSpPr>
                <p:cNvPr id="46829" name="Line 2849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0" name="Line 2850"/>
                <p:cNvSpPr>
                  <a:spLocks noChangeShapeType="1"/>
                </p:cNvSpPr>
                <p:nvPr/>
              </p:nvSpPr>
              <p:spPr bwMode="auto">
                <a:xfrm flipH="1">
                  <a:off x="146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1" name="Line 285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2" name="Line 2852"/>
                <p:cNvSpPr>
                  <a:spLocks noChangeShapeType="1"/>
                </p:cNvSpPr>
                <p:nvPr/>
              </p:nvSpPr>
              <p:spPr bwMode="auto">
                <a:xfrm flipH="1">
                  <a:off x="1041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3" name="Line 2853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4" name="Line 2854"/>
                <p:cNvSpPr>
                  <a:spLocks noChangeShapeType="1"/>
                </p:cNvSpPr>
                <p:nvPr/>
              </p:nvSpPr>
              <p:spPr bwMode="auto">
                <a:xfrm flipH="1">
                  <a:off x="103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5" name="Line 2855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6" name="Line 2856"/>
                <p:cNvSpPr>
                  <a:spLocks noChangeShapeType="1"/>
                </p:cNvSpPr>
                <p:nvPr/>
              </p:nvSpPr>
              <p:spPr bwMode="auto">
                <a:xfrm flipH="1">
                  <a:off x="1056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7" name="Line 2857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8" name="Line 2858"/>
                <p:cNvSpPr>
                  <a:spLocks noChangeShapeType="1"/>
                </p:cNvSpPr>
                <p:nvPr/>
              </p:nvSpPr>
              <p:spPr bwMode="auto">
                <a:xfrm flipH="1">
                  <a:off x="146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39" name="Line 2859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0" name="Line 2860"/>
                <p:cNvSpPr>
                  <a:spLocks noChangeShapeType="1"/>
                </p:cNvSpPr>
                <p:nvPr/>
              </p:nvSpPr>
              <p:spPr bwMode="auto">
                <a:xfrm flipH="1">
                  <a:off x="980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1" name="Line 2861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2" name="Line 2862"/>
                <p:cNvSpPr>
                  <a:spLocks noChangeShapeType="1"/>
                </p:cNvSpPr>
                <p:nvPr/>
              </p:nvSpPr>
              <p:spPr bwMode="auto">
                <a:xfrm flipH="1">
                  <a:off x="1384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3" name="Line 286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4" name="Line 2864"/>
                <p:cNvSpPr>
                  <a:spLocks noChangeShapeType="1"/>
                </p:cNvSpPr>
                <p:nvPr/>
              </p:nvSpPr>
              <p:spPr bwMode="auto">
                <a:xfrm flipH="1">
                  <a:off x="1171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5" name="Line 2865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6" name="Line 2866"/>
                <p:cNvSpPr>
                  <a:spLocks noChangeShapeType="1"/>
                </p:cNvSpPr>
                <p:nvPr/>
              </p:nvSpPr>
              <p:spPr bwMode="auto">
                <a:xfrm flipH="1">
                  <a:off x="767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7" name="Line 2867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8" name="Line 2868"/>
                <p:cNvSpPr>
                  <a:spLocks noChangeShapeType="1"/>
                </p:cNvSpPr>
                <p:nvPr/>
              </p:nvSpPr>
              <p:spPr bwMode="auto">
                <a:xfrm flipH="1">
                  <a:off x="927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49" name="Line 2869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0" name="Line 2870"/>
                <p:cNvSpPr>
                  <a:spLocks noChangeShapeType="1"/>
                </p:cNvSpPr>
                <p:nvPr/>
              </p:nvSpPr>
              <p:spPr bwMode="auto">
                <a:xfrm flipH="1">
                  <a:off x="128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1" name="Line 2871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2" name="Line 2872"/>
                <p:cNvSpPr>
                  <a:spLocks noChangeShapeType="1"/>
                </p:cNvSpPr>
                <p:nvPr/>
              </p:nvSpPr>
              <p:spPr bwMode="auto">
                <a:xfrm flipH="1">
                  <a:off x="965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3" name="Line 287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4" name="Line 2874"/>
                <p:cNvSpPr>
                  <a:spLocks noChangeShapeType="1"/>
                </p:cNvSpPr>
                <p:nvPr/>
              </p:nvSpPr>
              <p:spPr bwMode="auto">
                <a:xfrm flipH="1">
                  <a:off x="1171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5" name="Line 2875"/>
                <p:cNvSpPr>
                  <a:spLocks noChangeShapeType="1"/>
                </p:cNvSpPr>
                <p:nvPr/>
              </p:nvSpPr>
              <p:spPr bwMode="auto">
                <a:xfrm flipH="1" flipV="1">
                  <a:off x="156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6" name="Line 2876"/>
                <p:cNvSpPr>
                  <a:spLocks noChangeShapeType="1"/>
                </p:cNvSpPr>
                <p:nvPr/>
              </p:nvSpPr>
              <p:spPr bwMode="auto">
                <a:xfrm flipH="1">
                  <a:off x="156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7" name="Line 2877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8" name="Line 2878"/>
                <p:cNvSpPr>
                  <a:spLocks noChangeShapeType="1"/>
                </p:cNvSpPr>
                <p:nvPr/>
              </p:nvSpPr>
              <p:spPr bwMode="auto">
                <a:xfrm flipH="1">
                  <a:off x="1377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59" name="Line 2879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0" name="Line 2880"/>
                <p:cNvSpPr>
                  <a:spLocks noChangeShapeType="1"/>
                </p:cNvSpPr>
                <p:nvPr/>
              </p:nvSpPr>
              <p:spPr bwMode="auto">
                <a:xfrm flipH="1">
                  <a:off x="965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1" name="Line 2881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2" name="Line 2882"/>
                <p:cNvSpPr>
                  <a:spLocks noChangeShapeType="1"/>
                </p:cNvSpPr>
                <p:nvPr/>
              </p:nvSpPr>
              <p:spPr bwMode="auto">
                <a:xfrm flipH="1">
                  <a:off x="782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3" name="Line 2883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4" name="Line 2884"/>
                <p:cNvSpPr>
                  <a:spLocks noChangeShapeType="1"/>
                </p:cNvSpPr>
                <p:nvPr/>
              </p:nvSpPr>
              <p:spPr bwMode="auto">
                <a:xfrm flipH="1">
                  <a:off x="751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5" name="Line 2885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6" name="Line 2886"/>
                <p:cNvSpPr>
                  <a:spLocks noChangeShapeType="1"/>
                </p:cNvSpPr>
                <p:nvPr/>
              </p:nvSpPr>
              <p:spPr bwMode="auto">
                <a:xfrm flipH="1">
                  <a:off x="1087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7" name="Line 2887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8" name="Line 2888"/>
                <p:cNvSpPr>
                  <a:spLocks noChangeShapeType="1"/>
                </p:cNvSpPr>
                <p:nvPr/>
              </p:nvSpPr>
              <p:spPr bwMode="auto">
                <a:xfrm flipH="1">
                  <a:off x="1262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69" name="Line 28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0" name="Line 2890"/>
                <p:cNvSpPr>
                  <a:spLocks noChangeShapeType="1"/>
                </p:cNvSpPr>
                <p:nvPr/>
              </p:nvSpPr>
              <p:spPr bwMode="auto">
                <a:xfrm flipH="1">
                  <a:off x="1110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1" name="Line 28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2" name="Line 2892"/>
                <p:cNvSpPr>
                  <a:spLocks noChangeShapeType="1"/>
                </p:cNvSpPr>
                <p:nvPr/>
              </p:nvSpPr>
              <p:spPr bwMode="auto">
                <a:xfrm flipH="1">
                  <a:off x="1026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3" name="Line 28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4" name="Line 2894"/>
                <p:cNvSpPr>
                  <a:spLocks noChangeShapeType="1"/>
                </p:cNvSpPr>
                <p:nvPr/>
              </p:nvSpPr>
              <p:spPr bwMode="auto">
                <a:xfrm flipH="1">
                  <a:off x="100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5" name="Line 289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6" name="Line 2896"/>
                <p:cNvSpPr>
                  <a:spLocks noChangeShapeType="1"/>
                </p:cNvSpPr>
                <p:nvPr/>
              </p:nvSpPr>
              <p:spPr bwMode="auto">
                <a:xfrm flipH="1">
                  <a:off x="1209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7" name="Line 289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8" name="Line 2898"/>
                <p:cNvSpPr>
                  <a:spLocks noChangeShapeType="1"/>
                </p:cNvSpPr>
                <p:nvPr/>
              </p:nvSpPr>
              <p:spPr bwMode="auto">
                <a:xfrm flipH="1">
                  <a:off x="1209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79" name="Line 2899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0" name="Line 2900"/>
                <p:cNvSpPr>
                  <a:spLocks noChangeShapeType="1"/>
                </p:cNvSpPr>
                <p:nvPr/>
              </p:nvSpPr>
              <p:spPr bwMode="auto">
                <a:xfrm flipH="1">
                  <a:off x="90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1" name="Line 29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2" name="Line 2902"/>
                <p:cNvSpPr>
                  <a:spLocks noChangeShapeType="1"/>
                </p:cNvSpPr>
                <p:nvPr/>
              </p:nvSpPr>
              <p:spPr bwMode="auto">
                <a:xfrm flipH="1">
                  <a:off x="127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3" name="Line 2903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4" name="Line 2904"/>
                <p:cNvSpPr>
                  <a:spLocks noChangeShapeType="1"/>
                </p:cNvSpPr>
                <p:nvPr/>
              </p:nvSpPr>
              <p:spPr bwMode="auto">
                <a:xfrm flipH="1">
                  <a:off x="1514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5" name="Line 290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6" name="Line 2906"/>
                <p:cNvSpPr>
                  <a:spLocks noChangeShapeType="1"/>
                </p:cNvSpPr>
                <p:nvPr/>
              </p:nvSpPr>
              <p:spPr bwMode="auto">
                <a:xfrm flipH="1">
                  <a:off x="1209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7" name="Line 2907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8" name="Line 2908"/>
                <p:cNvSpPr>
                  <a:spLocks noChangeShapeType="1"/>
                </p:cNvSpPr>
                <p:nvPr/>
              </p:nvSpPr>
              <p:spPr bwMode="auto">
                <a:xfrm flipH="1">
                  <a:off x="63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89" name="Line 29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0" name="Line 2910"/>
                <p:cNvSpPr>
                  <a:spLocks noChangeShapeType="1"/>
                </p:cNvSpPr>
                <p:nvPr/>
              </p:nvSpPr>
              <p:spPr bwMode="auto">
                <a:xfrm flipH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1" name="Line 2911"/>
                <p:cNvSpPr>
                  <a:spLocks noChangeShapeType="1"/>
                </p:cNvSpPr>
                <p:nvPr/>
              </p:nvSpPr>
              <p:spPr bwMode="auto">
                <a:xfrm flipH="1" flipV="1">
                  <a:off x="530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2" name="Line 2912"/>
                <p:cNvSpPr>
                  <a:spLocks noChangeShapeType="1"/>
                </p:cNvSpPr>
                <p:nvPr/>
              </p:nvSpPr>
              <p:spPr bwMode="auto">
                <a:xfrm flipH="1">
                  <a:off x="530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3" name="Line 2913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4" name="Line 2914"/>
                <p:cNvSpPr>
                  <a:spLocks noChangeShapeType="1"/>
                </p:cNvSpPr>
                <p:nvPr/>
              </p:nvSpPr>
              <p:spPr bwMode="auto">
                <a:xfrm flipH="1">
                  <a:off x="81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5" name="Line 291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6" name="Line 2916"/>
                <p:cNvSpPr>
                  <a:spLocks noChangeShapeType="1"/>
                </p:cNvSpPr>
                <p:nvPr/>
              </p:nvSpPr>
              <p:spPr bwMode="auto">
                <a:xfrm flipH="1">
                  <a:off x="1239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7" name="Line 2917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8" name="Line 2918"/>
                <p:cNvSpPr>
                  <a:spLocks noChangeShapeType="1"/>
                </p:cNvSpPr>
                <p:nvPr/>
              </p:nvSpPr>
              <p:spPr bwMode="auto">
                <a:xfrm flipH="1">
                  <a:off x="130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99" name="Line 2919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0" name="Line 2920"/>
                <p:cNvSpPr>
                  <a:spLocks noChangeShapeType="1"/>
                </p:cNvSpPr>
                <p:nvPr/>
              </p:nvSpPr>
              <p:spPr bwMode="auto">
                <a:xfrm flipH="1">
                  <a:off x="108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1" name="Line 2921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2" name="Line 2922"/>
                <p:cNvSpPr>
                  <a:spLocks noChangeShapeType="1"/>
                </p:cNvSpPr>
                <p:nvPr/>
              </p:nvSpPr>
              <p:spPr bwMode="auto">
                <a:xfrm flipH="1">
                  <a:off x="721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3" name="Line 2923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4" name="Line 2924"/>
                <p:cNvSpPr>
                  <a:spLocks noChangeShapeType="1"/>
                </p:cNvSpPr>
                <p:nvPr/>
              </p:nvSpPr>
              <p:spPr bwMode="auto">
                <a:xfrm flipH="1">
                  <a:off x="91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5" name="Line 2925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6" name="Line 2926"/>
                <p:cNvSpPr>
                  <a:spLocks noChangeShapeType="1"/>
                </p:cNvSpPr>
                <p:nvPr/>
              </p:nvSpPr>
              <p:spPr bwMode="auto">
                <a:xfrm flipH="1">
                  <a:off x="104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7" name="Line 2927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8" name="Line 2928"/>
                <p:cNvSpPr>
                  <a:spLocks noChangeShapeType="1"/>
                </p:cNvSpPr>
                <p:nvPr/>
              </p:nvSpPr>
              <p:spPr bwMode="auto">
                <a:xfrm flipH="1">
                  <a:off x="93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09" name="Line 292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0" name="Line 2930"/>
                <p:cNvSpPr>
                  <a:spLocks noChangeShapeType="1"/>
                </p:cNvSpPr>
                <p:nvPr/>
              </p:nvSpPr>
              <p:spPr bwMode="auto">
                <a:xfrm flipH="1">
                  <a:off x="104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1" name="Line 29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2" name="Line 2932"/>
                <p:cNvSpPr>
                  <a:spLocks noChangeShapeType="1"/>
                </p:cNvSpPr>
                <p:nvPr/>
              </p:nvSpPr>
              <p:spPr bwMode="auto">
                <a:xfrm flipH="1">
                  <a:off x="1216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3" name="Line 2933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4" name="Line 2934"/>
                <p:cNvSpPr>
                  <a:spLocks noChangeShapeType="1"/>
                </p:cNvSpPr>
                <p:nvPr/>
              </p:nvSpPr>
              <p:spPr bwMode="auto">
                <a:xfrm flipH="1">
                  <a:off x="89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5" name="Line 2935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6" name="Line 2936"/>
                <p:cNvSpPr>
                  <a:spLocks noChangeShapeType="1"/>
                </p:cNvSpPr>
                <p:nvPr/>
              </p:nvSpPr>
              <p:spPr bwMode="auto">
                <a:xfrm flipH="1">
                  <a:off x="129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7" name="Line 2937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8" name="Line 2938"/>
                <p:cNvSpPr>
                  <a:spLocks noChangeShapeType="1"/>
                </p:cNvSpPr>
                <p:nvPr/>
              </p:nvSpPr>
              <p:spPr bwMode="auto">
                <a:xfrm flipH="1">
                  <a:off x="1316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19" name="Line 2939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0" name="Line 2940"/>
                <p:cNvSpPr>
                  <a:spLocks noChangeShapeType="1"/>
                </p:cNvSpPr>
                <p:nvPr/>
              </p:nvSpPr>
              <p:spPr bwMode="auto">
                <a:xfrm flipH="1">
                  <a:off x="1415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1" name="Line 2941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2" name="Line 2942"/>
                <p:cNvSpPr>
                  <a:spLocks noChangeShapeType="1"/>
                </p:cNvSpPr>
                <p:nvPr/>
              </p:nvSpPr>
              <p:spPr bwMode="auto">
                <a:xfrm flipH="1">
                  <a:off x="112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3" name="Line 294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4" name="Line 2944"/>
                <p:cNvSpPr>
                  <a:spLocks noChangeShapeType="1"/>
                </p:cNvSpPr>
                <p:nvPr/>
              </p:nvSpPr>
              <p:spPr bwMode="auto">
                <a:xfrm flipH="1">
                  <a:off x="104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5" name="Line 2945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6" name="Line 2946"/>
                <p:cNvSpPr>
                  <a:spLocks noChangeShapeType="1"/>
                </p:cNvSpPr>
                <p:nvPr/>
              </p:nvSpPr>
              <p:spPr bwMode="auto">
                <a:xfrm flipH="1">
                  <a:off x="87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7" name="Line 2947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8" name="Line 2948"/>
                <p:cNvSpPr>
                  <a:spLocks noChangeShapeType="1"/>
                </p:cNvSpPr>
                <p:nvPr/>
              </p:nvSpPr>
              <p:spPr bwMode="auto">
                <a:xfrm flipH="1">
                  <a:off x="142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29" name="Line 2949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0" name="Line 2950"/>
                <p:cNvSpPr>
                  <a:spLocks noChangeShapeType="1"/>
                </p:cNvSpPr>
                <p:nvPr/>
              </p:nvSpPr>
              <p:spPr bwMode="auto">
                <a:xfrm flipH="1">
                  <a:off x="835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1" name="Line 2951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2" name="Line 2952"/>
                <p:cNvSpPr>
                  <a:spLocks noChangeShapeType="1"/>
                </p:cNvSpPr>
                <p:nvPr/>
              </p:nvSpPr>
              <p:spPr bwMode="auto">
                <a:xfrm flipH="1">
                  <a:off x="90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3" name="Line 29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4" name="Line 2954"/>
                <p:cNvSpPr>
                  <a:spLocks noChangeShapeType="1"/>
                </p:cNvSpPr>
                <p:nvPr/>
              </p:nvSpPr>
              <p:spPr bwMode="auto">
                <a:xfrm flipH="1">
                  <a:off x="1323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5" name="Line 2955"/>
                <p:cNvSpPr>
                  <a:spLocks noChangeShapeType="1"/>
                </p:cNvSpPr>
                <p:nvPr/>
              </p:nvSpPr>
              <p:spPr bwMode="auto">
                <a:xfrm flipH="1" flipV="1">
                  <a:off x="51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6" name="Line 2956"/>
                <p:cNvSpPr>
                  <a:spLocks noChangeShapeType="1"/>
                </p:cNvSpPr>
                <p:nvPr/>
              </p:nvSpPr>
              <p:spPr bwMode="auto">
                <a:xfrm flipH="1">
                  <a:off x="51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7" name="Line 295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8" name="Line 2958"/>
                <p:cNvSpPr>
                  <a:spLocks noChangeShapeType="1"/>
                </p:cNvSpPr>
                <p:nvPr/>
              </p:nvSpPr>
              <p:spPr bwMode="auto">
                <a:xfrm flipH="1">
                  <a:off x="104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39" name="Line 2959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0" name="Line 2960"/>
                <p:cNvSpPr>
                  <a:spLocks noChangeShapeType="1"/>
                </p:cNvSpPr>
                <p:nvPr/>
              </p:nvSpPr>
              <p:spPr bwMode="auto">
                <a:xfrm flipH="1">
                  <a:off x="108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1" name="Line 2961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2" name="Line 2962"/>
                <p:cNvSpPr>
                  <a:spLocks noChangeShapeType="1"/>
                </p:cNvSpPr>
                <p:nvPr/>
              </p:nvSpPr>
              <p:spPr bwMode="auto">
                <a:xfrm flipH="1">
                  <a:off x="1194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3" name="Line 2963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4" name="Line 2964"/>
                <p:cNvSpPr>
                  <a:spLocks noChangeShapeType="1"/>
                </p:cNvSpPr>
                <p:nvPr/>
              </p:nvSpPr>
              <p:spPr bwMode="auto">
                <a:xfrm flipH="1">
                  <a:off x="1453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5" name="Line 296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6" name="Line 2966"/>
                <p:cNvSpPr>
                  <a:spLocks noChangeShapeType="1"/>
                </p:cNvSpPr>
                <p:nvPr/>
              </p:nvSpPr>
              <p:spPr bwMode="auto">
                <a:xfrm flipH="1">
                  <a:off x="123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7" name="Line 2967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8" name="Line 2968"/>
                <p:cNvSpPr>
                  <a:spLocks noChangeShapeType="1"/>
                </p:cNvSpPr>
                <p:nvPr/>
              </p:nvSpPr>
              <p:spPr bwMode="auto">
                <a:xfrm flipH="1">
                  <a:off x="143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49" name="Line 2969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0" name="Line 2970"/>
                <p:cNvSpPr>
                  <a:spLocks noChangeShapeType="1"/>
                </p:cNvSpPr>
                <p:nvPr/>
              </p:nvSpPr>
              <p:spPr bwMode="auto">
                <a:xfrm flipH="1">
                  <a:off x="1003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1" name="Line 2971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2" name="Line 2972"/>
                <p:cNvSpPr>
                  <a:spLocks noChangeShapeType="1"/>
                </p:cNvSpPr>
                <p:nvPr/>
              </p:nvSpPr>
              <p:spPr bwMode="auto">
                <a:xfrm flipH="1">
                  <a:off x="1026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3" name="Line 29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4" name="Line 2974"/>
                <p:cNvSpPr>
                  <a:spLocks noChangeShapeType="1"/>
                </p:cNvSpPr>
                <p:nvPr/>
              </p:nvSpPr>
              <p:spPr bwMode="auto">
                <a:xfrm flipH="1">
                  <a:off x="1262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5" name="Line 2975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6" name="Line 2976"/>
                <p:cNvSpPr>
                  <a:spLocks noChangeShapeType="1"/>
                </p:cNvSpPr>
                <p:nvPr/>
              </p:nvSpPr>
              <p:spPr bwMode="auto">
                <a:xfrm flipH="1">
                  <a:off x="62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7" name="Line 2977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8" name="Line 2978"/>
                <p:cNvSpPr>
                  <a:spLocks noChangeShapeType="1"/>
                </p:cNvSpPr>
                <p:nvPr/>
              </p:nvSpPr>
              <p:spPr bwMode="auto">
                <a:xfrm flipH="1">
                  <a:off x="728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59" name="Line 29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0" name="Line 2980"/>
                <p:cNvSpPr>
                  <a:spLocks noChangeShapeType="1"/>
                </p:cNvSpPr>
                <p:nvPr/>
              </p:nvSpPr>
              <p:spPr bwMode="auto">
                <a:xfrm flipH="1">
                  <a:off x="1163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1" name="Line 2981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2" name="Line 2982"/>
                <p:cNvSpPr>
                  <a:spLocks noChangeShapeType="1"/>
                </p:cNvSpPr>
                <p:nvPr/>
              </p:nvSpPr>
              <p:spPr bwMode="auto">
                <a:xfrm flipH="1">
                  <a:off x="1079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3" name="Line 2983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4" name="Line 2984"/>
                <p:cNvSpPr>
                  <a:spLocks noChangeShapeType="1"/>
                </p:cNvSpPr>
                <p:nvPr/>
              </p:nvSpPr>
              <p:spPr bwMode="auto">
                <a:xfrm flipH="1">
                  <a:off x="1064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5" name="Line 298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6" name="Line 2986"/>
                <p:cNvSpPr>
                  <a:spLocks noChangeShapeType="1"/>
                </p:cNvSpPr>
                <p:nvPr/>
              </p:nvSpPr>
              <p:spPr bwMode="auto">
                <a:xfrm flipH="1">
                  <a:off x="942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7" name="Line 2987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8" name="Line 2988"/>
                <p:cNvSpPr>
                  <a:spLocks noChangeShapeType="1"/>
                </p:cNvSpPr>
                <p:nvPr/>
              </p:nvSpPr>
              <p:spPr bwMode="auto">
                <a:xfrm flipH="1">
                  <a:off x="1506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69" name="Line 2989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0" name="Line 2990"/>
                <p:cNvSpPr>
                  <a:spLocks noChangeShapeType="1"/>
                </p:cNvSpPr>
                <p:nvPr/>
              </p:nvSpPr>
              <p:spPr bwMode="auto">
                <a:xfrm flipH="1">
                  <a:off x="95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1" name="Line 2991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2" name="Line 2992"/>
                <p:cNvSpPr>
                  <a:spLocks noChangeShapeType="1"/>
                </p:cNvSpPr>
                <p:nvPr/>
              </p:nvSpPr>
              <p:spPr bwMode="auto">
                <a:xfrm flipH="1">
                  <a:off x="110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3" name="Line 2993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4" name="Line 2994"/>
                <p:cNvSpPr>
                  <a:spLocks noChangeShapeType="1"/>
                </p:cNvSpPr>
                <p:nvPr/>
              </p:nvSpPr>
              <p:spPr bwMode="auto">
                <a:xfrm flipH="1">
                  <a:off x="1262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5" name="Line 2995"/>
                <p:cNvSpPr>
                  <a:spLocks noChangeShapeType="1"/>
                </p:cNvSpPr>
                <p:nvPr/>
              </p:nvSpPr>
              <p:spPr bwMode="auto">
                <a:xfrm flipH="1" flipV="1">
                  <a:off x="1727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6" name="Line 2996"/>
                <p:cNvSpPr>
                  <a:spLocks noChangeShapeType="1"/>
                </p:cNvSpPr>
                <p:nvPr/>
              </p:nvSpPr>
              <p:spPr bwMode="auto">
                <a:xfrm flipH="1">
                  <a:off x="1727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7" name="Line 2997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8" name="Line 2998"/>
                <p:cNvSpPr>
                  <a:spLocks noChangeShapeType="1"/>
                </p:cNvSpPr>
                <p:nvPr/>
              </p:nvSpPr>
              <p:spPr bwMode="auto">
                <a:xfrm flipH="1">
                  <a:off x="858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79" name="Line 2999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0" name="Line 3000"/>
                <p:cNvSpPr>
                  <a:spLocks noChangeShapeType="1"/>
                </p:cNvSpPr>
                <p:nvPr/>
              </p:nvSpPr>
              <p:spPr bwMode="auto">
                <a:xfrm flipH="1">
                  <a:off x="81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1" name="Line 3001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2" name="Line 3002"/>
                <p:cNvSpPr>
                  <a:spLocks noChangeShapeType="1"/>
                </p:cNvSpPr>
                <p:nvPr/>
              </p:nvSpPr>
              <p:spPr bwMode="auto">
                <a:xfrm flipH="1">
                  <a:off x="87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3" name="Line 3003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4" name="Line 3004"/>
                <p:cNvSpPr>
                  <a:spLocks noChangeShapeType="1"/>
                </p:cNvSpPr>
                <p:nvPr/>
              </p:nvSpPr>
              <p:spPr bwMode="auto">
                <a:xfrm flipH="1">
                  <a:off x="919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5" name="Line 3005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6" name="Line 3006"/>
                <p:cNvSpPr>
                  <a:spLocks noChangeShapeType="1"/>
                </p:cNvSpPr>
                <p:nvPr/>
              </p:nvSpPr>
              <p:spPr bwMode="auto">
                <a:xfrm flipH="1">
                  <a:off x="104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7" name="Line 3007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8" name="Line 3008"/>
                <p:cNvSpPr>
                  <a:spLocks noChangeShapeType="1"/>
                </p:cNvSpPr>
                <p:nvPr/>
              </p:nvSpPr>
              <p:spPr bwMode="auto">
                <a:xfrm flipH="1">
                  <a:off x="130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89" name="Line 3009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0" name="Line 3010"/>
                <p:cNvSpPr>
                  <a:spLocks noChangeShapeType="1"/>
                </p:cNvSpPr>
                <p:nvPr/>
              </p:nvSpPr>
              <p:spPr bwMode="auto">
                <a:xfrm flipH="1">
                  <a:off x="74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1" name="Line 3011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2" name="Line 3012"/>
                <p:cNvSpPr>
                  <a:spLocks noChangeShapeType="1"/>
                </p:cNvSpPr>
                <p:nvPr/>
              </p:nvSpPr>
              <p:spPr bwMode="auto">
                <a:xfrm flipH="1">
                  <a:off x="1003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3" name="Line 30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4" name="Line 3014"/>
                <p:cNvSpPr>
                  <a:spLocks noChangeShapeType="1"/>
                </p:cNvSpPr>
                <p:nvPr/>
              </p:nvSpPr>
              <p:spPr bwMode="auto">
                <a:xfrm flipH="1">
                  <a:off x="1049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5" name="Line 3015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6" name="Line 3016"/>
                <p:cNvSpPr>
                  <a:spLocks noChangeShapeType="1"/>
                </p:cNvSpPr>
                <p:nvPr/>
              </p:nvSpPr>
              <p:spPr bwMode="auto">
                <a:xfrm flipH="1">
                  <a:off x="1392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7" name="Line 3017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8" name="Line 3018"/>
                <p:cNvSpPr>
                  <a:spLocks noChangeShapeType="1"/>
                </p:cNvSpPr>
                <p:nvPr/>
              </p:nvSpPr>
              <p:spPr bwMode="auto">
                <a:xfrm flipH="1">
                  <a:off x="850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999" name="Line 3019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0" name="Line 3020"/>
                <p:cNvSpPr>
                  <a:spLocks noChangeShapeType="1"/>
                </p:cNvSpPr>
                <p:nvPr/>
              </p:nvSpPr>
              <p:spPr bwMode="auto">
                <a:xfrm flipH="1">
                  <a:off x="150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1" name="Line 302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37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2" name="Line 3022"/>
                <p:cNvSpPr>
                  <a:spLocks noChangeShapeType="1"/>
                </p:cNvSpPr>
                <p:nvPr/>
              </p:nvSpPr>
              <p:spPr bwMode="auto">
                <a:xfrm flipH="1">
                  <a:off x="1110" y="137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3" name="Line 302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4" name="Line 3024"/>
                <p:cNvSpPr>
                  <a:spLocks noChangeShapeType="1"/>
                </p:cNvSpPr>
                <p:nvPr/>
              </p:nvSpPr>
              <p:spPr bwMode="auto">
                <a:xfrm flipH="1">
                  <a:off x="1072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5" name="Line 3025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6" name="Line 3026"/>
                <p:cNvSpPr>
                  <a:spLocks noChangeShapeType="1"/>
                </p:cNvSpPr>
                <p:nvPr/>
              </p:nvSpPr>
              <p:spPr bwMode="auto">
                <a:xfrm flipH="1">
                  <a:off x="866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7" name="Line 3027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8" name="Line 3028"/>
                <p:cNvSpPr>
                  <a:spLocks noChangeShapeType="1"/>
                </p:cNvSpPr>
                <p:nvPr/>
              </p:nvSpPr>
              <p:spPr bwMode="auto">
                <a:xfrm flipH="1">
                  <a:off x="667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09" name="Line 3029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0" name="Line 3030"/>
                <p:cNvSpPr>
                  <a:spLocks noChangeShapeType="1"/>
                </p:cNvSpPr>
                <p:nvPr/>
              </p:nvSpPr>
              <p:spPr bwMode="auto">
                <a:xfrm flipH="1">
                  <a:off x="131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1" name="Line 303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2" name="Line 3032"/>
                <p:cNvSpPr>
                  <a:spLocks noChangeShapeType="1"/>
                </p:cNvSpPr>
                <p:nvPr/>
              </p:nvSpPr>
              <p:spPr bwMode="auto">
                <a:xfrm flipH="1">
                  <a:off x="1049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3" name="Line 303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4" name="Line 3034"/>
                <p:cNvSpPr>
                  <a:spLocks noChangeShapeType="1"/>
                </p:cNvSpPr>
                <p:nvPr/>
              </p:nvSpPr>
              <p:spPr bwMode="auto">
                <a:xfrm flipH="1">
                  <a:off x="117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5" name="Line 303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6" name="Line 3036"/>
                <p:cNvSpPr>
                  <a:spLocks noChangeShapeType="1"/>
                </p:cNvSpPr>
                <p:nvPr/>
              </p:nvSpPr>
              <p:spPr bwMode="auto">
                <a:xfrm flipH="1">
                  <a:off x="94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7" name="Line 3037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8" name="Line 3038"/>
                <p:cNvSpPr>
                  <a:spLocks noChangeShapeType="1"/>
                </p:cNvSpPr>
                <p:nvPr/>
              </p:nvSpPr>
              <p:spPr bwMode="auto">
                <a:xfrm flipH="1">
                  <a:off x="132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19" name="Line 303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0" name="Line 3040"/>
                <p:cNvSpPr>
                  <a:spLocks noChangeShapeType="1"/>
                </p:cNvSpPr>
                <p:nvPr/>
              </p:nvSpPr>
              <p:spPr bwMode="auto">
                <a:xfrm flipH="1">
                  <a:off x="123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1" name="Line 3041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2" name="Line 3042"/>
                <p:cNvSpPr>
                  <a:spLocks noChangeShapeType="1"/>
                </p:cNvSpPr>
                <p:nvPr/>
              </p:nvSpPr>
              <p:spPr bwMode="auto">
                <a:xfrm flipH="1">
                  <a:off x="82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3" name="Line 3043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4" name="Line 3044"/>
                <p:cNvSpPr>
                  <a:spLocks noChangeShapeType="1"/>
                </p:cNvSpPr>
                <p:nvPr/>
              </p:nvSpPr>
              <p:spPr bwMode="auto">
                <a:xfrm flipH="1">
                  <a:off x="1247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5" name="Line 304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6" name="Line 3046"/>
                <p:cNvSpPr>
                  <a:spLocks noChangeShapeType="1"/>
                </p:cNvSpPr>
                <p:nvPr/>
              </p:nvSpPr>
              <p:spPr bwMode="auto">
                <a:xfrm flipH="1">
                  <a:off x="1110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7" name="Line 3047"/>
                <p:cNvSpPr>
                  <a:spLocks noChangeShapeType="1"/>
                </p:cNvSpPr>
                <p:nvPr/>
              </p:nvSpPr>
              <p:spPr bwMode="auto">
                <a:xfrm flipH="1" flipV="1">
                  <a:off x="44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7028" name="Line 3048"/>
                <p:cNvSpPr>
                  <a:spLocks noChangeShapeType="1"/>
                </p:cNvSpPr>
                <p:nvPr/>
              </p:nvSpPr>
              <p:spPr bwMode="auto">
                <a:xfrm flipH="1">
                  <a:off x="44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4" name="Group 3250"/>
              <p:cNvGrpSpPr>
                <a:grpSpLocks/>
              </p:cNvGrpSpPr>
              <p:nvPr/>
            </p:nvGrpSpPr>
            <p:grpSpPr bwMode="auto">
              <a:xfrm>
                <a:off x="492" y="1440"/>
                <a:ext cx="1190" cy="885"/>
                <a:chOff x="492" y="1440"/>
                <a:chExt cx="1190" cy="885"/>
              </a:xfrm>
            </p:grpSpPr>
            <p:sp>
              <p:nvSpPr>
                <p:cNvPr id="46629" name="Line 3050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0" name="Line 3051"/>
                <p:cNvSpPr>
                  <a:spLocks noChangeShapeType="1"/>
                </p:cNvSpPr>
                <p:nvPr/>
              </p:nvSpPr>
              <p:spPr bwMode="auto">
                <a:xfrm flipH="1">
                  <a:off x="1445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1" name="Line 3052"/>
                <p:cNvSpPr>
                  <a:spLocks noChangeShapeType="1"/>
                </p:cNvSpPr>
                <p:nvPr/>
              </p:nvSpPr>
              <p:spPr bwMode="auto">
                <a:xfrm flipH="1" flipV="1">
                  <a:off x="49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2" name="Line 3053"/>
                <p:cNvSpPr>
                  <a:spLocks noChangeShapeType="1"/>
                </p:cNvSpPr>
                <p:nvPr/>
              </p:nvSpPr>
              <p:spPr bwMode="auto">
                <a:xfrm flipH="1">
                  <a:off x="49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3" name="Line 3054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4" name="Line 3055"/>
                <p:cNvSpPr>
                  <a:spLocks noChangeShapeType="1"/>
                </p:cNvSpPr>
                <p:nvPr/>
              </p:nvSpPr>
              <p:spPr bwMode="auto">
                <a:xfrm flipH="1">
                  <a:off x="820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5" name="Line 3056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6" name="Line 3057"/>
                <p:cNvSpPr>
                  <a:spLocks noChangeShapeType="1"/>
                </p:cNvSpPr>
                <p:nvPr/>
              </p:nvSpPr>
              <p:spPr bwMode="auto">
                <a:xfrm flipH="1">
                  <a:off x="1110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7" name="Line 3058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8" name="Line 3059"/>
                <p:cNvSpPr>
                  <a:spLocks noChangeShapeType="1"/>
                </p:cNvSpPr>
                <p:nvPr/>
              </p:nvSpPr>
              <p:spPr bwMode="auto">
                <a:xfrm flipH="1">
                  <a:off x="86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39" name="Line 306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0" name="Line 3061"/>
                <p:cNvSpPr>
                  <a:spLocks noChangeShapeType="1"/>
                </p:cNvSpPr>
                <p:nvPr/>
              </p:nvSpPr>
              <p:spPr bwMode="auto">
                <a:xfrm flipH="1">
                  <a:off x="114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1" name="Line 3062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22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2" name="Line 3063"/>
                <p:cNvSpPr>
                  <a:spLocks noChangeShapeType="1"/>
                </p:cNvSpPr>
                <p:nvPr/>
              </p:nvSpPr>
              <p:spPr bwMode="auto">
                <a:xfrm flipH="1">
                  <a:off x="950" y="22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3" name="Line 3064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4" name="Line 3065"/>
                <p:cNvSpPr>
                  <a:spLocks noChangeShapeType="1"/>
                </p:cNvSpPr>
                <p:nvPr/>
              </p:nvSpPr>
              <p:spPr bwMode="auto">
                <a:xfrm flipH="1">
                  <a:off x="76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5" name="Line 3066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6" name="Line 3067"/>
                <p:cNvSpPr>
                  <a:spLocks noChangeShapeType="1"/>
                </p:cNvSpPr>
                <p:nvPr/>
              </p:nvSpPr>
              <p:spPr bwMode="auto">
                <a:xfrm flipH="1">
                  <a:off x="95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7" name="Line 3068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8" name="Line 3069"/>
                <p:cNvSpPr>
                  <a:spLocks noChangeShapeType="1"/>
                </p:cNvSpPr>
                <p:nvPr/>
              </p:nvSpPr>
              <p:spPr bwMode="auto">
                <a:xfrm flipH="1">
                  <a:off x="1216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49" name="Line 3070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0" name="Line 3071"/>
                <p:cNvSpPr>
                  <a:spLocks noChangeShapeType="1"/>
                </p:cNvSpPr>
                <p:nvPr/>
              </p:nvSpPr>
              <p:spPr bwMode="auto">
                <a:xfrm flipH="1">
                  <a:off x="1232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1" name="Line 3072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2" name="Line 3073"/>
                <p:cNvSpPr>
                  <a:spLocks noChangeShapeType="1"/>
                </p:cNvSpPr>
                <p:nvPr/>
              </p:nvSpPr>
              <p:spPr bwMode="auto">
                <a:xfrm flipH="1">
                  <a:off x="957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3" name="Line 3074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4" name="Line 3075"/>
                <p:cNvSpPr>
                  <a:spLocks noChangeShapeType="1"/>
                </p:cNvSpPr>
                <p:nvPr/>
              </p:nvSpPr>
              <p:spPr bwMode="auto">
                <a:xfrm flipH="1">
                  <a:off x="1499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5" name="Line 3076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6" name="Line 3077"/>
                <p:cNvSpPr>
                  <a:spLocks noChangeShapeType="1"/>
                </p:cNvSpPr>
                <p:nvPr/>
              </p:nvSpPr>
              <p:spPr bwMode="auto">
                <a:xfrm flipH="1">
                  <a:off x="736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7" name="Line 30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8" name="Line 3079"/>
                <p:cNvSpPr>
                  <a:spLocks noChangeShapeType="1"/>
                </p:cNvSpPr>
                <p:nvPr/>
              </p:nvSpPr>
              <p:spPr bwMode="auto">
                <a:xfrm flipH="1">
                  <a:off x="1209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59" name="Line 30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0" name="Line 3081"/>
                <p:cNvSpPr>
                  <a:spLocks noChangeShapeType="1"/>
                </p:cNvSpPr>
                <p:nvPr/>
              </p:nvSpPr>
              <p:spPr bwMode="auto">
                <a:xfrm flipH="1">
                  <a:off x="101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1" name="Line 3082"/>
                <p:cNvSpPr>
                  <a:spLocks noChangeShapeType="1"/>
                </p:cNvSpPr>
                <p:nvPr/>
              </p:nvSpPr>
              <p:spPr bwMode="auto">
                <a:xfrm flipH="1" flipV="1">
                  <a:off x="54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2" name="Line 3083"/>
                <p:cNvSpPr>
                  <a:spLocks noChangeShapeType="1"/>
                </p:cNvSpPr>
                <p:nvPr/>
              </p:nvSpPr>
              <p:spPr bwMode="auto">
                <a:xfrm flipH="1">
                  <a:off x="54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3" name="Line 3084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4" name="Line 3085"/>
                <p:cNvSpPr>
                  <a:spLocks noChangeShapeType="1"/>
                </p:cNvSpPr>
                <p:nvPr/>
              </p:nvSpPr>
              <p:spPr bwMode="auto">
                <a:xfrm flipH="1">
                  <a:off x="805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5" name="Line 3086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6" name="Line 3087"/>
                <p:cNvSpPr>
                  <a:spLocks noChangeShapeType="1"/>
                </p:cNvSpPr>
                <p:nvPr/>
              </p:nvSpPr>
              <p:spPr bwMode="auto">
                <a:xfrm flipH="1">
                  <a:off x="1155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7" name="Line 3088"/>
                <p:cNvSpPr>
                  <a:spLocks noChangeShapeType="1"/>
                </p:cNvSpPr>
                <p:nvPr/>
              </p:nvSpPr>
              <p:spPr bwMode="auto">
                <a:xfrm flipH="1" flipV="1">
                  <a:off x="165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8" name="Line 3089"/>
                <p:cNvSpPr>
                  <a:spLocks noChangeShapeType="1"/>
                </p:cNvSpPr>
                <p:nvPr/>
              </p:nvSpPr>
              <p:spPr bwMode="auto">
                <a:xfrm flipH="1">
                  <a:off x="165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69" name="Line 3090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0" name="Line 3091"/>
                <p:cNvSpPr>
                  <a:spLocks noChangeShapeType="1"/>
                </p:cNvSpPr>
                <p:nvPr/>
              </p:nvSpPr>
              <p:spPr bwMode="auto">
                <a:xfrm flipH="1">
                  <a:off x="1087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1" name="Line 3092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2" name="Line 3093"/>
                <p:cNvSpPr>
                  <a:spLocks noChangeShapeType="1"/>
                </p:cNvSpPr>
                <p:nvPr/>
              </p:nvSpPr>
              <p:spPr bwMode="auto">
                <a:xfrm flipH="1">
                  <a:off x="1247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3" name="Line 309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4" name="Line 3095"/>
                <p:cNvSpPr>
                  <a:spLocks noChangeShapeType="1"/>
                </p:cNvSpPr>
                <p:nvPr/>
              </p:nvSpPr>
              <p:spPr bwMode="auto">
                <a:xfrm flipH="1">
                  <a:off x="91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5" name="Line 3096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6" name="Line 3097"/>
                <p:cNvSpPr>
                  <a:spLocks noChangeShapeType="1"/>
                </p:cNvSpPr>
                <p:nvPr/>
              </p:nvSpPr>
              <p:spPr bwMode="auto">
                <a:xfrm flipH="1">
                  <a:off x="1033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7" name="Line 3098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8" name="Line 3099"/>
                <p:cNvSpPr>
                  <a:spLocks noChangeShapeType="1"/>
                </p:cNvSpPr>
                <p:nvPr/>
              </p:nvSpPr>
              <p:spPr bwMode="auto">
                <a:xfrm flipH="1">
                  <a:off x="85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79" name="Line 3100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0" name="Line 3101"/>
                <p:cNvSpPr>
                  <a:spLocks noChangeShapeType="1"/>
                </p:cNvSpPr>
                <p:nvPr/>
              </p:nvSpPr>
              <p:spPr bwMode="auto">
                <a:xfrm flipH="1">
                  <a:off x="904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1" name="Line 3102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2" name="Line 3103"/>
                <p:cNvSpPr>
                  <a:spLocks noChangeShapeType="1"/>
                </p:cNvSpPr>
                <p:nvPr/>
              </p:nvSpPr>
              <p:spPr bwMode="auto">
                <a:xfrm flipH="1">
                  <a:off x="1201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3" name="Line 3104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4" name="Line 3105"/>
                <p:cNvSpPr>
                  <a:spLocks noChangeShapeType="1"/>
                </p:cNvSpPr>
                <p:nvPr/>
              </p:nvSpPr>
              <p:spPr bwMode="auto">
                <a:xfrm flipH="1">
                  <a:off x="957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5" name="Line 3106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6" name="Line 3107"/>
                <p:cNvSpPr>
                  <a:spLocks noChangeShapeType="1"/>
                </p:cNvSpPr>
                <p:nvPr/>
              </p:nvSpPr>
              <p:spPr bwMode="auto">
                <a:xfrm flipH="1">
                  <a:off x="1598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7" name="Line 3108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8" name="Line 3109"/>
                <p:cNvSpPr>
                  <a:spLocks noChangeShapeType="1"/>
                </p:cNvSpPr>
                <p:nvPr/>
              </p:nvSpPr>
              <p:spPr bwMode="auto">
                <a:xfrm flipH="1">
                  <a:off x="136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89" name="Line 3110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0" name="Line 3111"/>
                <p:cNvSpPr>
                  <a:spLocks noChangeShapeType="1"/>
                </p:cNvSpPr>
                <p:nvPr/>
              </p:nvSpPr>
              <p:spPr bwMode="auto">
                <a:xfrm flipH="1">
                  <a:off x="1407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1" name="Line 311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2" name="Line 3113"/>
                <p:cNvSpPr>
                  <a:spLocks noChangeShapeType="1"/>
                </p:cNvSpPr>
                <p:nvPr/>
              </p:nvSpPr>
              <p:spPr bwMode="auto">
                <a:xfrm flipH="1">
                  <a:off x="123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3" name="Line 3114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4" name="Line 3115"/>
                <p:cNvSpPr>
                  <a:spLocks noChangeShapeType="1"/>
                </p:cNvSpPr>
                <p:nvPr/>
              </p:nvSpPr>
              <p:spPr bwMode="auto">
                <a:xfrm flipH="1">
                  <a:off x="1003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5" name="Line 3116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6" name="Line 3117"/>
                <p:cNvSpPr>
                  <a:spLocks noChangeShapeType="1"/>
                </p:cNvSpPr>
                <p:nvPr/>
              </p:nvSpPr>
              <p:spPr bwMode="auto">
                <a:xfrm flipH="1">
                  <a:off x="843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7" name="Line 3118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8" name="Line 3119"/>
                <p:cNvSpPr>
                  <a:spLocks noChangeShapeType="1"/>
                </p:cNvSpPr>
                <p:nvPr/>
              </p:nvSpPr>
              <p:spPr bwMode="auto">
                <a:xfrm flipH="1">
                  <a:off x="1369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99" name="Line 3120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0" name="Line 3121"/>
                <p:cNvSpPr>
                  <a:spLocks noChangeShapeType="1"/>
                </p:cNvSpPr>
                <p:nvPr/>
              </p:nvSpPr>
              <p:spPr bwMode="auto">
                <a:xfrm flipH="1">
                  <a:off x="683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1" name="Line 3122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50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2" name="Line 3123"/>
                <p:cNvSpPr>
                  <a:spLocks noChangeShapeType="1"/>
                </p:cNvSpPr>
                <p:nvPr/>
              </p:nvSpPr>
              <p:spPr bwMode="auto">
                <a:xfrm flipH="1">
                  <a:off x="1216" y="150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3" name="Line 3124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4" name="Line 3125"/>
                <p:cNvSpPr>
                  <a:spLocks noChangeShapeType="1"/>
                </p:cNvSpPr>
                <p:nvPr/>
              </p:nvSpPr>
              <p:spPr bwMode="auto">
                <a:xfrm flipH="1">
                  <a:off x="728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5" name="Line 3126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6" name="Line 3127"/>
                <p:cNvSpPr>
                  <a:spLocks noChangeShapeType="1"/>
                </p:cNvSpPr>
                <p:nvPr/>
              </p:nvSpPr>
              <p:spPr bwMode="auto">
                <a:xfrm flipH="1">
                  <a:off x="113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7" name="Line 3128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8" name="Line 3129"/>
                <p:cNvSpPr>
                  <a:spLocks noChangeShapeType="1"/>
                </p:cNvSpPr>
                <p:nvPr/>
              </p:nvSpPr>
              <p:spPr bwMode="auto">
                <a:xfrm flipH="1">
                  <a:off x="751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09" name="Line 3130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229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0" name="Line 3131"/>
                <p:cNvSpPr>
                  <a:spLocks noChangeShapeType="1"/>
                </p:cNvSpPr>
                <p:nvPr/>
              </p:nvSpPr>
              <p:spPr bwMode="auto">
                <a:xfrm flipH="1">
                  <a:off x="896" y="229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1" name="Line 3132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2" name="Line 3133"/>
                <p:cNvSpPr>
                  <a:spLocks noChangeShapeType="1"/>
                </p:cNvSpPr>
                <p:nvPr/>
              </p:nvSpPr>
              <p:spPr bwMode="auto">
                <a:xfrm flipH="1">
                  <a:off x="119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3" name="Line 3134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4" name="Line 3135"/>
                <p:cNvSpPr>
                  <a:spLocks noChangeShapeType="1"/>
                </p:cNvSpPr>
                <p:nvPr/>
              </p:nvSpPr>
              <p:spPr bwMode="auto">
                <a:xfrm flipH="1">
                  <a:off x="88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5" name="Line 3136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6" name="Line 3137"/>
                <p:cNvSpPr>
                  <a:spLocks noChangeShapeType="1"/>
                </p:cNvSpPr>
                <p:nvPr/>
              </p:nvSpPr>
              <p:spPr bwMode="auto">
                <a:xfrm flipH="1">
                  <a:off x="141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7" name="Line 3138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8" name="Line 3139"/>
                <p:cNvSpPr>
                  <a:spLocks noChangeShapeType="1"/>
                </p:cNvSpPr>
                <p:nvPr/>
              </p:nvSpPr>
              <p:spPr bwMode="auto">
                <a:xfrm flipH="1">
                  <a:off x="82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19" name="Line 3140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0" name="Line 3141"/>
                <p:cNvSpPr>
                  <a:spLocks noChangeShapeType="1"/>
                </p:cNvSpPr>
                <p:nvPr/>
              </p:nvSpPr>
              <p:spPr bwMode="auto">
                <a:xfrm flipH="1">
                  <a:off x="805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1" name="Line 3142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2" name="Line 3143"/>
                <p:cNvSpPr>
                  <a:spLocks noChangeShapeType="1"/>
                </p:cNvSpPr>
                <p:nvPr/>
              </p:nvSpPr>
              <p:spPr bwMode="auto">
                <a:xfrm flipH="1">
                  <a:off x="866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3" name="Line 31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4" name="Line 3145"/>
                <p:cNvSpPr>
                  <a:spLocks noChangeShapeType="1"/>
                </p:cNvSpPr>
                <p:nvPr/>
              </p:nvSpPr>
              <p:spPr bwMode="auto">
                <a:xfrm flipH="1">
                  <a:off x="1148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5" name="Line 31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6" name="Line 3147"/>
                <p:cNvSpPr>
                  <a:spLocks noChangeShapeType="1"/>
                </p:cNvSpPr>
                <p:nvPr/>
              </p:nvSpPr>
              <p:spPr bwMode="auto">
                <a:xfrm flipH="1">
                  <a:off x="1049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7" name="Line 3148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8" name="Line 3149"/>
                <p:cNvSpPr>
                  <a:spLocks noChangeShapeType="1"/>
                </p:cNvSpPr>
                <p:nvPr/>
              </p:nvSpPr>
              <p:spPr bwMode="auto">
                <a:xfrm flipH="1">
                  <a:off x="1133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29" name="Line 3150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0" name="Line 3151"/>
                <p:cNvSpPr>
                  <a:spLocks noChangeShapeType="1"/>
                </p:cNvSpPr>
                <p:nvPr/>
              </p:nvSpPr>
              <p:spPr bwMode="auto">
                <a:xfrm flipH="1">
                  <a:off x="88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1" name="Line 3152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2" name="Line 3153"/>
                <p:cNvSpPr>
                  <a:spLocks noChangeShapeType="1"/>
                </p:cNvSpPr>
                <p:nvPr/>
              </p:nvSpPr>
              <p:spPr bwMode="auto">
                <a:xfrm flipH="1">
                  <a:off x="92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3" name="Line 3154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4" name="Line 3155"/>
                <p:cNvSpPr>
                  <a:spLocks noChangeShapeType="1"/>
                </p:cNvSpPr>
                <p:nvPr/>
              </p:nvSpPr>
              <p:spPr bwMode="auto">
                <a:xfrm flipH="1">
                  <a:off x="95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5" name="Line 3156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6" name="Line 3157"/>
                <p:cNvSpPr>
                  <a:spLocks noChangeShapeType="1"/>
                </p:cNvSpPr>
                <p:nvPr/>
              </p:nvSpPr>
              <p:spPr bwMode="auto">
                <a:xfrm flipH="1">
                  <a:off x="1239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7" name="Line 3158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8" name="Line 3159"/>
                <p:cNvSpPr>
                  <a:spLocks noChangeShapeType="1"/>
                </p:cNvSpPr>
                <p:nvPr/>
              </p:nvSpPr>
              <p:spPr bwMode="auto">
                <a:xfrm flipH="1">
                  <a:off x="50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39" name="Line 3160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0" name="Line 3161"/>
                <p:cNvSpPr>
                  <a:spLocks noChangeShapeType="1"/>
                </p:cNvSpPr>
                <p:nvPr/>
              </p:nvSpPr>
              <p:spPr bwMode="auto">
                <a:xfrm flipH="1">
                  <a:off x="81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1" name="Line 3162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2" name="Line 3163"/>
                <p:cNvSpPr>
                  <a:spLocks noChangeShapeType="1"/>
                </p:cNvSpPr>
                <p:nvPr/>
              </p:nvSpPr>
              <p:spPr bwMode="auto">
                <a:xfrm flipH="1">
                  <a:off x="69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3" name="Line 3164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4" name="Line 3165"/>
                <p:cNvSpPr>
                  <a:spLocks noChangeShapeType="1"/>
                </p:cNvSpPr>
                <p:nvPr/>
              </p:nvSpPr>
              <p:spPr bwMode="auto">
                <a:xfrm flipH="1">
                  <a:off x="606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5" name="Line 3166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6" name="Line 3167"/>
                <p:cNvSpPr>
                  <a:spLocks noChangeShapeType="1"/>
                </p:cNvSpPr>
                <p:nvPr/>
              </p:nvSpPr>
              <p:spPr bwMode="auto">
                <a:xfrm flipH="1">
                  <a:off x="130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7" name="Line 3168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8" name="Line 3169"/>
                <p:cNvSpPr>
                  <a:spLocks noChangeShapeType="1"/>
                </p:cNvSpPr>
                <p:nvPr/>
              </p:nvSpPr>
              <p:spPr bwMode="auto">
                <a:xfrm flipH="1">
                  <a:off x="159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49" name="Line 3170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0" name="Line 3171"/>
                <p:cNvSpPr>
                  <a:spLocks noChangeShapeType="1"/>
                </p:cNvSpPr>
                <p:nvPr/>
              </p:nvSpPr>
              <p:spPr bwMode="auto">
                <a:xfrm flipH="1">
                  <a:off x="1392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1" name="Line 3172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2" name="Line 3173"/>
                <p:cNvSpPr>
                  <a:spLocks noChangeShapeType="1"/>
                </p:cNvSpPr>
                <p:nvPr/>
              </p:nvSpPr>
              <p:spPr bwMode="auto">
                <a:xfrm flipH="1">
                  <a:off x="988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3" name="Line 3174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4" name="Line 3175"/>
                <p:cNvSpPr>
                  <a:spLocks noChangeShapeType="1"/>
                </p:cNvSpPr>
                <p:nvPr/>
              </p:nvSpPr>
              <p:spPr bwMode="auto">
                <a:xfrm flipH="1">
                  <a:off x="146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5" name="Line 3176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6" name="Line 3177"/>
                <p:cNvSpPr>
                  <a:spLocks noChangeShapeType="1"/>
                </p:cNvSpPr>
                <p:nvPr/>
              </p:nvSpPr>
              <p:spPr bwMode="auto">
                <a:xfrm flipH="1">
                  <a:off x="988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7" name="Line 3178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8" name="Line 3179"/>
                <p:cNvSpPr>
                  <a:spLocks noChangeShapeType="1"/>
                </p:cNvSpPr>
                <p:nvPr/>
              </p:nvSpPr>
              <p:spPr bwMode="auto">
                <a:xfrm flipH="1">
                  <a:off x="965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59" name="Line 3180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0" name="Line 3181"/>
                <p:cNvSpPr>
                  <a:spLocks noChangeShapeType="1"/>
                </p:cNvSpPr>
                <p:nvPr/>
              </p:nvSpPr>
              <p:spPr bwMode="auto">
                <a:xfrm flipH="1">
                  <a:off x="136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1" name="Line 318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2" name="Line 3183"/>
                <p:cNvSpPr>
                  <a:spLocks noChangeShapeType="1"/>
                </p:cNvSpPr>
                <p:nvPr/>
              </p:nvSpPr>
              <p:spPr bwMode="auto">
                <a:xfrm flipH="1">
                  <a:off x="1140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3" name="Line 3184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4" name="Line 3185"/>
                <p:cNvSpPr>
                  <a:spLocks noChangeShapeType="1"/>
                </p:cNvSpPr>
                <p:nvPr/>
              </p:nvSpPr>
              <p:spPr bwMode="auto">
                <a:xfrm flipH="1">
                  <a:off x="782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5" name="Line 3186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6" name="Line 3187"/>
                <p:cNvSpPr>
                  <a:spLocks noChangeShapeType="1"/>
                </p:cNvSpPr>
                <p:nvPr/>
              </p:nvSpPr>
              <p:spPr bwMode="auto">
                <a:xfrm flipH="1">
                  <a:off x="591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7" name="Line 3188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8" name="Line 3189"/>
                <p:cNvSpPr>
                  <a:spLocks noChangeShapeType="1"/>
                </p:cNvSpPr>
                <p:nvPr/>
              </p:nvSpPr>
              <p:spPr bwMode="auto">
                <a:xfrm flipH="1">
                  <a:off x="965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69" name="Line 3190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0" name="Line 3191"/>
                <p:cNvSpPr>
                  <a:spLocks noChangeShapeType="1"/>
                </p:cNvSpPr>
                <p:nvPr/>
              </p:nvSpPr>
              <p:spPr bwMode="auto">
                <a:xfrm flipH="1">
                  <a:off x="136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1" name="Line 3192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2" name="Line 3193"/>
                <p:cNvSpPr>
                  <a:spLocks noChangeShapeType="1"/>
                </p:cNvSpPr>
                <p:nvPr/>
              </p:nvSpPr>
              <p:spPr bwMode="auto">
                <a:xfrm flipH="1">
                  <a:off x="108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3" name="Line 31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4" name="Line 3195"/>
                <p:cNvSpPr>
                  <a:spLocks noChangeShapeType="1"/>
                </p:cNvSpPr>
                <p:nvPr/>
              </p:nvSpPr>
              <p:spPr bwMode="auto">
                <a:xfrm flipH="1">
                  <a:off x="114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5" name="Line 3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6" name="Line 3197"/>
                <p:cNvSpPr>
                  <a:spLocks noChangeShapeType="1"/>
                </p:cNvSpPr>
                <p:nvPr/>
              </p:nvSpPr>
              <p:spPr bwMode="auto">
                <a:xfrm flipH="1">
                  <a:off x="78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7" name="Line 319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8" name="Line 3199"/>
                <p:cNvSpPr>
                  <a:spLocks noChangeShapeType="1"/>
                </p:cNvSpPr>
                <p:nvPr/>
              </p:nvSpPr>
              <p:spPr bwMode="auto">
                <a:xfrm flipH="1">
                  <a:off x="1209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79" name="Line 3200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0" name="Line 3201"/>
                <p:cNvSpPr>
                  <a:spLocks noChangeShapeType="1"/>
                </p:cNvSpPr>
                <p:nvPr/>
              </p:nvSpPr>
              <p:spPr bwMode="auto">
                <a:xfrm flipH="1">
                  <a:off x="1399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1" name="Line 320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2" name="Line 3203"/>
                <p:cNvSpPr>
                  <a:spLocks noChangeShapeType="1"/>
                </p:cNvSpPr>
                <p:nvPr/>
              </p:nvSpPr>
              <p:spPr bwMode="auto">
                <a:xfrm flipH="1">
                  <a:off x="1110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3" name="Line 3204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4" name="Line 3205"/>
                <p:cNvSpPr>
                  <a:spLocks noChangeShapeType="1"/>
                </p:cNvSpPr>
                <p:nvPr/>
              </p:nvSpPr>
              <p:spPr bwMode="auto">
                <a:xfrm flipH="1">
                  <a:off x="698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5" name="Line 3206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6" name="Line 3207"/>
                <p:cNvSpPr>
                  <a:spLocks noChangeShapeType="1"/>
                </p:cNvSpPr>
                <p:nvPr/>
              </p:nvSpPr>
              <p:spPr bwMode="auto">
                <a:xfrm flipH="1">
                  <a:off x="114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7" name="Line 3208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8" name="Line 3209"/>
                <p:cNvSpPr>
                  <a:spLocks noChangeShapeType="1"/>
                </p:cNvSpPr>
                <p:nvPr/>
              </p:nvSpPr>
              <p:spPr bwMode="auto">
                <a:xfrm flipH="1">
                  <a:off x="1392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89" name="Line 3210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0" name="Line 3211"/>
                <p:cNvSpPr>
                  <a:spLocks noChangeShapeType="1"/>
                </p:cNvSpPr>
                <p:nvPr/>
              </p:nvSpPr>
              <p:spPr bwMode="auto">
                <a:xfrm flipH="1">
                  <a:off x="133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1" name="Line 3212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2" name="Line 3213"/>
                <p:cNvSpPr>
                  <a:spLocks noChangeShapeType="1"/>
                </p:cNvSpPr>
                <p:nvPr/>
              </p:nvSpPr>
              <p:spPr bwMode="auto">
                <a:xfrm flipH="1">
                  <a:off x="881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3" name="Line 3214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4" name="Line 3215"/>
                <p:cNvSpPr>
                  <a:spLocks noChangeShapeType="1"/>
                </p:cNvSpPr>
                <p:nvPr/>
              </p:nvSpPr>
              <p:spPr bwMode="auto">
                <a:xfrm flipH="1">
                  <a:off x="148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5" name="Line 3216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6" name="Line 3217"/>
                <p:cNvSpPr>
                  <a:spLocks noChangeShapeType="1"/>
                </p:cNvSpPr>
                <p:nvPr/>
              </p:nvSpPr>
              <p:spPr bwMode="auto">
                <a:xfrm flipH="1">
                  <a:off x="1468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7" name="Line 3218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8" name="Line 3219"/>
                <p:cNvSpPr>
                  <a:spLocks noChangeShapeType="1"/>
                </p:cNvSpPr>
                <p:nvPr/>
              </p:nvSpPr>
              <p:spPr bwMode="auto">
                <a:xfrm flipH="1">
                  <a:off x="1125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799" name="Line 3220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0" name="Line 3221"/>
                <p:cNvSpPr>
                  <a:spLocks noChangeShapeType="1"/>
                </p:cNvSpPr>
                <p:nvPr/>
              </p:nvSpPr>
              <p:spPr bwMode="auto">
                <a:xfrm flipH="1">
                  <a:off x="66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1" name="Line 322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16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2" name="Line 3223"/>
                <p:cNvSpPr>
                  <a:spLocks noChangeShapeType="1"/>
                </p:cNvSpPr>
                <p:nvPr/>
              </p:nvSpPr>
              <p:spPr bwMode="auto">
                <a:xfrm flipH="1">
                  <a:off x="1117" y="216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3" name="Line 3224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4" name="Line 3225"/>
                <p:cNvSpPr>
                  <a:spLocks noChangeShapeType="1"/>
                </p:cNvSpPr>
                <p:nvPr/>
              </p:nvSpPr>
              <p:spPr bwMode="auto">
                <a:xfrm flipH="1">
                  <a:off x="98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5" name="Line 3226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6" name="Line 3227"/>
                <p:cNvSpPr>
                  <a:spLocks noChangeShapeType="1"/>
                </p:cNvSpPr>
                <p:nvPr/>
              </p:nvSpPr>
              <p:spPr bwMode="auto">
                <a:xfrm flipH="1">
                  <a:off x="1300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7" name="Line 3228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8" name="Line 3229"/>
                <p:cNvSpPr>
                  <a:spLocks noChangeShapeType="1"/>
                </p:cNvSpPr>
                <p:nvPr/>
              </p:nvSpPr>
              <p:spPr bwMode="auto">
                <a:xfrm flipH="1">
                  <a:off x="130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09" name="Line 3230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0" name="Line 3231"/>
                <p:cNvSpPr>
                  <a:spLocks noChangeShapeType="1"/>
                </p:cNvSpPr>
                <p:nvPr/>
              </p:nvSpPr>
              <p:spPr bwMode="auto">
                <a:xfrm flipH="1">
                  <a:off x="1110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1" name="Line 3232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2" name="Line 3233"/>
                <p:cNvSpPr>
                  <a:spLocks noChangeShapeType="1"/>
                </p:cNvSpPr>
                <p:nvPr/>
              </p:nvSpPr>
              <p:spPr bwMode="auto">
                <a:xfrm flipH="1">
                  <a:off x="65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3" name="Line 3234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4" name="Line 3235"/>
                <p:cNvSpPr>
                  <a:spLocks noChangeShapeType="1"/>
                </p:cNvSpPr>
                <p:nvPr/>
              </p:nvSpPr>
              <p:spPr bwMode="auto">
                <a:xfrm flipH="1">
                  <a:off x="98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5" name="Line 323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6" name="Line 3237"/>
                <p:cNvSpPr>
                  <a:spLocks noChangeShapeType="1"/>
                </p:cNvSpPr>
                <p:nvPr/>
              </p:nvSpPr>
              <p:spPr bwMode="auto">
                <a:xfrm flipH="1">
                  <a:off x="1041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7" name="Line 3238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8" name="Line 3239"/>
                <p:cNvSpPr>
                  <a:spLocks noChangeShapeType="1"/>
                </p:cNvSpPr>
                <p:nvPr/>
              </p:nvSpPr>
              <p:spPr bwMode="auto">
                <a:xfrm flipH="1">
                  <a:off x="80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19" name="Line 32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0" name="Line 3241"/>
                <p:cNvSpPr>
                  <a:spLocks noChangeShapeType="1"/>
                </p:cNvSpPr>
                <p:nvPr/>
              </p:nvSpPr>
              <p:spPr bwMode="auto">
                <a:xfrm flipH="1">
                  <a:off x="107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1" name="Line 324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2" name="Line 3243"/>
                <p:cNvSpPr>
                  <a:spLocks noChangeShapeType="1"/>
                </p:cNvSpPr>
                <p:nvPr/>
              </p:nvSpPr>
              <p:spPr bwMode="auto">
                <a:xfrm flipH="1">
                  <a:off x="965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3" name="Line 32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4" name="Line 3245"/>
                <p:cNvSpPr>
                  <a:spLocks noChangeShapeType="1"/>
                </p:cNvSpPr>
                <p:nvPr/>
              </p:nvSpPr>
              <p:spPr bwMode="auto">
                <a:xfrm flipH="1">
                  <a:off x="1171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5" name="Line 32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6" name="Line 3247"/>
                <p:cNvSpPr>
                  <a:spLocks noChangeShapeType="1"/>
                </p:cNvSpPr>
                <p:nvPr/>
              </p:nvSpPr>
              <p:spPr bwMode="auto">
                <a:xfrm flipH="1">
                  <a:off x="1087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7" name="Line 3248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828" name="Line 3249"/>
                <p:cNvSpPr>
                  <a:spLocks noChangeShapeType="1"/>
                </p:cNvSpPr>
                <p:nvPr/>
              </p:nvSpPr>
              <p:spPr bwMode="auto">
                <a:xfrm flipH="1">
                  <a:off x="698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5" name="Group 3451"/>
              <p:cNvGrpSpPr>
                <a:grpSpLocks/>
              </p:cNvGrpSpPr>
              <p:nvPr/>
            </p:nvGrpSpPr>
            <p:grpSpPr bwMode="auto">
              <a:xfrm>
                <a:off x="500" y="1440"/>
                <a:ext cx="1174" cy="854"/>
                <a:chOff x="500" y="1440"/>
                <a:chExt cx="1174" cy="854"/>
              </a:xfrm>
            </p:grpSpPr>
            <p:sp>
              <p:nvSpPr>
                <p:cNvPr id="46429" name="Line 3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0" name="Line 3252"/>
                <p:cNvSpPr>
                  <a:spLocks noChangeShapeType="1"/>
                </p:cNvSpPr>
                <p:nvPr/>
              </p:nvSpPr>
              <p:spPr bwMode="auto">
                <a:xfrm flipH="1">
                  <a:off x="82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1" name="Line 3253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2" name="Line 3254"/>
                <p:cNvSpPr>
                  <a:spLocks noChangeShapeType="1"/>
                </p:cNvSpPr>
                <p:nvPr/>
              </p:nvSpPr>
              <p:spPr bwMode="auto">
                <a:xfrm flipH="1">
                  <a:off x="1582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3" name="Line 325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4" name="Line 3256"/>
                <p:cNvSpPr>
                  <a:spLocks noChangeShapeType="1"/>
                </p:cNvSpPr>
                <p:nvPr/>
              </p:nvSpPr>
              <p:spPr bwMode="auto">
                <a:xfrm flipH="1">
                  <a:off x="117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5" name="Line 32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6" name="Line 3258"/>
                <p:cNvSpPr>
                  <a:spLocks noChangeShapeType="1"/>
                </p:cNvSpPr>
                <p:nvPr/>
              </p:nvSpPr>
              <p:spPr bwMode="auto">
                <a:xfrm flipH="1">
                  <a:off x="1247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7" name="Line 3259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8" name="Line 3260"/>
                <p:cNvSpPr>
                  <a:spLocks noChangeShapeType="1"/>
                </p:cNvSpPr>
                <p:nvPr/>
              </p:nvSpPr>
              <p:spPr bwMode="auto">
                <a:xfrm flipH="1">
                  <a:off x="149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39" name="Line 3261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0" name="Line 3262"/>
                <p:cNvSpPr>
                  <a:spLocks noChangeShapeType="1"/>
                </p:cNvSpPr>
                <p:nvPr/>
              </p:nvSpPr>
              <p:spPr bwMode="auto">
                <a:xfrm flipH="1">
                  <a:off x="1354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1" name="Line 326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2" name="Line 3264"/>
                <p:cNvSpPr>
                  <a:spLocks noChangeShapeType="1"/>
                </p:cNvSpPr>
                <p:nvPr/>
              </p:nvSpPr>
              <p:spPr bwMode="auto">
                <a:xfrm flipH="1">
                  <a:off x="1209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3" name="Line 3265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4" name="Line 3266"/>
                <p:cNvSpPr>
                  <a:spLocks noChangeShapeType="1"/>
                </p:cNvSpPr>
                <p:nvPr/>
              </p:nvSpPr>
              <p:spPr bwMode="auto">
                <a:xfrm flipH="1">
                  <a:off x="881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5" name="Line 32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44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6" name="Line 3268"/>
                <p:cNvSpPr>
                  <a:spLocks noChangeShapeType="1"/>
                </p:cNvSpPr>
                <p:nvPr/>
              </p:nvSpPr>
              <p:spPr bwMode="auto">
                <a:xfrm flipH="1">
                  <a:off x="1277" y="144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7" name="Line 326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8" name="Line 3270"/>
                <p:cNvSpPr>
                  <a:spLocks noChangeShapeType="1"/>
                </p:cNvSpPr>
                <p:nvPr/>
              </p:nvSpPr>
              <p:spPr bwMode="auto">
                <a:xfrm flipH="1">
                  <a:off x="1178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49" name="Line 3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0" name="Line 3272"/>
                <p:cNvSpPr>
                  <a:spLocks noChangeShapeType="1"/>
                </p:cNvSpPr>
                <p:nvPr/>
              </p:nvSpPr>
              <p:spPr bwMode="auto">
                <a:xfrm flipH="1">
                  <a:off x="866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1" name="Line 3273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2" name="Line 3274"/>
                <p:cNvSpPr>
                  <a:spLocks noChangeShapeType="1"/>
                </p:cNvSpPr>
                <p:nvPr/>
              </p:nvSpPr>
              <p:spPr bwMode="auto">
                <a:xfrm flipH="1">
                  <a:off x="91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3" name="Line 3275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4" name="Line 3276"/>
                <p:cNvSpPr>
                  <a:spLocks noChangeShapeType="1"/>
                </p:cNvSpPr>
                <p:nvPr/>
              </p:nvSpPr>
              <p:spPr bwMode="auto">
                <a:xfrm flipH="1">
                  <a:off x="751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5" name="Line 3277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6" name="Line 3278"/>
                <p:cNvSpPr>
                  <a:spLocks noChangeShapeType="1"/>
                </p:cNvSpPr>
                <p:nvPr/>
              </p:nvSpPr>
              <p:spPr bwMode="auto">
                <a:xfrm flipH="1">
                  <a:off x="1011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7" name="Line 3279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8" name="Line 3280"/>
                <p:cNvSpPr>
                  <a:spLocks noChangeShapeType="1"/>
                </p:cNvSpPr>
                <p:nvPr/>
              </p:nvSpPr>
              <p:spPr bwMode="auto">
                <a:xfrm flipH="1">
                  <a:off x="1285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59" name="Line 3281"/>
                <p:cNvSpPr>
                  <a:spLocks noChangeShapeType="1"/>
                </p:cNvSpPr>
                <p:nvPr/>
              </p:nvSpPr>
              <p:spPr bwMode="auto">
                <a:xfrm flipH="1" flipV="1">
                  <a:off x="1613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0" name="Line 3282"/>
                <p:cNvSpPr>
                  <a:spLocks noChangeShapeType="1"/>
                </p:cNvSpPr>
                <p:nvPr/>
              </p:nvSpPr>
              <p:spPr bwMode="auto">
                <a:xfrm flipH="1">
                  <a:off x="1613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1" name="Line 3283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2" name="Line 3284"/>
                <p:cNvSpPr>
                  <a:spLocks noChangeShapeType="1"/>
                </p:cNvSpPr>
                <p:nvPr/>
              </p:nvSpPr>
              <p:spPr bwMode="auto">
                <a:xfrm flipH="1">
                  <a:off x="1354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3" name="Line 3285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4" name="Line 3286"/>
                <p:cNvSpPr>
                  <a:spLocks noChangeShapeType="1"/>
                </p:cNvSpPr>
                <p:nvPr/>
              </p:nvSpPr>
              <p:spPr bwMode="auto">
                <a:xfrm flipH="1">
                  <a:off x="873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5" name="Line 3287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6" name="Line 3288"/>
                <p:cNvSpPr>
                  <a:spLocks noChangeShapeType="1"/>
                </p:cNvSpPr>
                <p:nvPr/>
              </p:nvSpPr>
              <p:spPr bwMode="auto">
                <a:xfrm flipH="1">
                  <a:off x="153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7" name="Line 328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8" name="Line 3290"/>
                <p:cNvSpPr>
                  <a:spLocks noChangeShapeType="1"/>
                </p:cNvSpPr>
                <p:nvPr/>
              </p:nvSpPr>
              <p:spPr bwMode="auto">
                <a:xfrm flipH="1">
                  <a:off x="123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69" name="Line 3291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0" name="Line 3292"/>
                <p:cNvSpPr>
                  <a:spLocks noChangeShapeType="1"/>
                </p:cNvSpPr>
                <p:nvPr/>
              </p:nvSpPr>
              <p:spPr bwMode="auto">
                <a:xfrm flipH="1">
                  <a:off x="60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1" name="Line 3293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2" name="Line 3294"/>
                <p:cNvSpPr>
                  <a:spLocks noChangeShapeType="1"/>
                </p:cNvSpPr>
                <p:nvPr/>
              </p:nvSpPr>
              <p:spPr bwMode="auto">
                <a:xfrm flipH="1">
                  <a:off x="123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3" name="Line 329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4" name="Line 3296"/>
                <p:cNvSpPr>
                  <a:spLocks noChangeShapeType="1"/>
                </p:cNvSpPr>
                <p:nvPr/>
              </p:nvSpPr>
              <p:spPr bwMode="auto">
                <a:xfrm flipH="1">
                  <a:off x="1171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5" name="Line 329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6" name="Line 3298"/>
                <p:cNvSpPr>
                  <a:spLocks noChangeShapeType="1"/>
                </p:cNvSpPr>
                <p:nvPr/>
              </p:nvSpPr>
              <p:spPr bwMode="auto">
                <a:xfrm flipH="1">
                  <a:off x="1148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7" name="Line 3299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8" name="Line 3300"/>
                <p:cNvSpPr>
                  <a:spLocks noChangeShapeType="1"/>
                </p:cNvSpPr>
                <p:nvPr/>
              </p:nvSpPr>
              <p:spPr bwMode="auto">
                <a:xfrm flipH="1">
                  <a:off x="1186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79" name="Line 3301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0" name="Line 3302"/>
                <p:cNvSpPr>
                  <a:spLocks noChangeShapeType="1"/>
                </p:cNvSpPr>
                <p:nvPr/>
              </p:nvSpPr>
              <p:spPr bwMode="auto">
                <a:xfrm flipH="1">
                  <a:off x="132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1" name="Line 3303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2" name="Line 3304"/>
                <p:cNvSpPr>
                  <a:spLocks noChangeShapeType="1"/>
                </p:cNvSpPr>
                <p:nvPr/>
              </p:nvSpPr>
              <p:spPr bwMode="auto">
                <a:xfrm flipH="1">
                  <a:off x="96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3" name="Line 3305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4" name="Line 3306"/>
                <p:cNvSpPr>
                  <a:spLocks noChangeShapeType="1"/>
                </p:cNvSpPr>
                <p:nvPr/>
              </p:nvSpPr>
              <p:spPr bwMode="auto">
                <a:xfrm flipH="1">
                  <a:off x="797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5" name="Line 330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6" name="Line 3308"/>
                <p:cNvSpPr>
                  <a:spLocks noChangeShapeType="1"/>
                </p:cNvSpPr>
                <p:nvPr/>
              </p:nvSpPr>
              <p:spPr bwMode="auto">
                <a:xfrm flipH="1">
                  <a:off x="1094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7" name="Line 3309"/>
                <p:cNvSpPr>
                  <a:spLocks noChangeShapeType="1"/>
                </p:cNvSpPr>
                <p:nvPr/>
              </p:nvSpPr>
              <p:spPr bwMode="auto">
                <a:xfrm flipH="1" flipV="1">
                  <a:off x="164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8" name="Line 3310"/>
                <p:cNvSpPr>
                  <a:spLocks noChangeShapeType="1"/>
                </p:cNvSpPr>
                <p:nvPr/>
              </p:nvSpPr>
              <p:spPr bwMode="auto">
                <a:xfrm flipH="1">
                  <a:off x="164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89" name="Line 3311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0" name="Line 3312"/>
                <p:cNvSpPr>
                  <a:spLocks noChangeShapeType="1"/>
                </p:cNvSpPr>
                <p:nvPr/>
              </p:nvSpPr>
              <p:spPr bwMode="auto">
                <a:xfrm flipH="1">
                  <a:off x="143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1" name="Line 3313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2" name="Line 3314"/>
                <p:cNvSpPr>
                  <a:spLocks noChangeShapeType="1"/>
                </p:cNvSpPr>
                <p:nvPr/>
              </p:nvSpPr>
              <p:spPr bwMode="auto">
                <a:xfrm flipH="1">
                  <a:off x="858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3" name="Line 3315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4" name="Line 3316"/>
                <p:cNvSpPr>
                  <a:spLocks noChangeShapeType="1"/>
                </p:cNvSpPr>
                <p:nvPr/>
              </p:nvSpPr>
              <p:spPr bwMode="auto">
                <a:xfrm flipH="1">
                  <a:off x="122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5" name="Line 3317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6" name="Line 3318"/>
                <p:cNvSpPr>
                  <a:spLocks noChangeShapeType="1"/>
                </p:cNvSpPr>
                <p:nvPr/>
              </p:nvSpPr>
              <p:spPr bwMode="auto">
                <a:xfrm flipH="1">
                  <a:off x="91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7" name="Line 3319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8" name="Line 3320"/>
                <p:cNvSpPr>
                  <a:spLocks noChangeShapeType="1"/>
                </p:cNvSpPr>
                <p:nvPr/>
              </p:nvSpPr>
              <p:spPr bwMode="auto">
                <a:xfrm flipH="1">
                  <a:off x="73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99" name="Line 3321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0" name="Line 3322"/>
                <p:cNvSpPr>
                  <a:spLocks noChangeShapeType="1"/>
                </p:cNvSpPr>
                <p:nvPr/>
              </p:nvSpPr>
              <p:spPr bwMode="auto">
                <a:xfrm flipH="1">
                  <a:off x="782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1" name="Line 3323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2" name="Line 3324"/>
                <p:cNvSpPr>
                  <a:spLocks noChangeShapeType="1"/>
                </p:cNvSpPr>
                <p:nvPr/>
              </p:nvSpPr>
              <p:spPr bwMode="auto">
                <a:xfrm flipH="1">
                  <a:off x="85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3" name="Line 3325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4" name="Line 3326"/>
                <p:cNvSpPr>
                  <a:spLocks noChangeShapeType="1"/>
                </p:cNvSpPr>
                <p:nvPr/>
              </p:nvSpPr>
              <p:spPr bwMode="auto">
                <a:xfrm flipH="1">
                  <a:off x="828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5" name="Line 3327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6" name="Line 3328"/>
                <p:cNvSpPr>
                  <a:spLocks noChangeShapeType="1"/>
                </p:cNvSpPr>
                <p:nvPr/>
              </p:nvSpPr>
              <p:spPr bwMode="auto">
                <a:xfrm flipH="1">
                  <a:off x="82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7" name="Line 3329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8" name="Line 3330"/>
                <p:cNvSpPr>
                  <a:spLocks noChangeShapeType="1"/>
                </p:cNvSpPr>
                <p:nvPr/>
              </p:nvSpPr>
              <p:spPr bwMode="auto">
                <a:xfrm flipH="1">
                  <a:off x="866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09" name="Line 333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0" name="Line 3332"/>
                <p:cNvSpPr>
                  <a:spLocks noChangeShapeType="1"/>
                </p:cNvSpPr>
                <p:nvPr/>
              </p:nvSpPr>
              <p:spPr bwMode="auto">
                <a:xfrm flipH="1">
                  <a:off x="1041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1" name="Line 3333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2" name="Line 3334"/>
                <p:cNvSpPr>
                  <a:spLocks noChangeShapeType="1"/>
                </p:cNvSpPr>
                <p:nvPr/>
              </p:nvSpPr>
              <p:spPr bwMode="auto">
                <a:xfrm flipH="1">
                  <a:off x="950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3" name="Line 3335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4" name="Line 3336"/>
                <p:cNvSpPr>
                  <a:spLocks noChangeShapeType="1"/>
                </p:cNvSpPr>
                <p:nvPr/>
              </p:nvSpPr>
              <p:spPr bwMode="auto">
                <a:xfrm flipH="1">
                  <a:off x="75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5" name="Line 3337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6" name="Line 3338"/>
                <p:cNvSpPr>
                  <a:spLocks noChangeShapeType="1"/>
                </p:cNvSpPr>
                <p:nvPr/>
              </p:nvSpPr>
              <p:spPr bwMode="auto">
                <a:xfrm flipH="1">
                  <a:off x="934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7" name="Line 3339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8" name="Line 3340"/>
                <p:cNvSpPr>
                  <a:spLocks noChangeShapeType="1"/>
                </p:cNvSpPr>
                <p:nvPr/>
              </p:nvSpPr>
              <p:spPr bwMode="auto">
                <a:xfrm flipH="1">
                  <a:off x="500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19" name="Line 3341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0" name="Line 3342"/>
                <p:cNvSpPr>
                  <a:spLocks noChangeShapeType="1"/>
                </p:cNvSpPr>
                <p:nvPr/>
              </p:nvSpPr>
              <p:spPr bwMode="auto">
                <a:xfrm flipH="1">
                  <a:off x="137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1" name="Line 3343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221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2" name="Line 3344"/>
                <p:cNvSpPr>
                  <a:spLocks noChangeShapeType="1"/>
                </p:cNvSpPr>
                <p:nvPr/>
              </p:nvSpPr>
              <p:spPr bwMode="auto">
                <a:xfrm flipH="1">
                  <a:off x="980" y="221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3" name="Line 3345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4" name="Line 3346"/>
                <p:cNvSpPr>
                  <a:spLocks noChangeShapeType="1"/>
                </p:cNvSpPr>
                <p:nvPr/>
              </p:nvSpPr>
              <p:spPr bwMode="auto">
                <a:xfrm flipH="1">
                  <a:off x="105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5" name="Line 3347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22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6" name="Line 3348"/>
                <p:cNvSpPr>
                  <a:spLocks noChangeShapeType="1"/>
                </p:cNvSpPr>
                <p:nvPr/>
              </p:nvSpPr>
              <p:spPr bwMode="auto">
                <a:xfrm flipH="1">
                  <a:off x="789" y="22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7" name="Line 3349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8" name="Line 3350"/>
                <p:cNvSpPr>
                  <a:spLocks noChangeShapeType="1"/>
                </p:cNvSpPr>
                <p:nvPr/>
              </p:nvSpPr>
              <p:spPr bwMode="auto">
                <a:xfrm flipH="1">
                  <a:off x="89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29" name="Line 335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0" name="Line 3352"/>
                <p:cNvSpPr>
                  <a:spLocks noChangeShapeType="1"/>
                </p:cNvSpPr>
                <p:nvPr/>
              </p:nvSpPr>
              <p:spPr bwMode="auto">
                <a:xfrm flipH="1">
                  <a:off x="1117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1" name="Line 3353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2" name="Line 3354"/>
                <p:cNvSpPr>
                  <a:spLocks noChangeShapeType="1"/>
                </p:cNvSpPr>
                <p:nvPr/>
              </p:nvSpPr>
              <p:spPr bwMode="auto">
                <a:xfrm flipH="1">
                  <a:off x="1285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3" name="Line 3355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4" name="Line 3356"/>
                <p:cNvSpPr>
                  <a:spLocks noChangeShapeType="1"/>
                </p:cNvSpPr>
                <p:nvPr/>
              </p:nvSpPr>
              <p:spPr bwMode="auto">
                <a:xfrm flipH="1">
                  <a:off x="1460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5" name="Line 3357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6" name="Line 3358"/>
                <p:cNvSpPr>
                  <a:spLocks noChangeShapeType="1"/>
                </p:cNvSpPr>
                <p:nvPr/>
              </p:nvSpPr>
              <p:spPr bwMode="auto">
                <a:xfrm flipH="1">
                  <a:off x="1323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7" name="Line 3359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8" name="Line 3360"/>
                <p:cNvSpPr>
                  <a:spLocks noChangeShapeType="1"/>
                </p:cNvSpPr>
                <p:nvPr/>
              </p:nvSpPr>
              <p:spPr bwMode="auto">
                <a:xfrm flipH="1">
                  <a:off x="80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39" name="Line 3361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0" name="Line 3362"/>
                <p:cNvSpPr>
                  <a:spLocks noChangeShapeType="1"/>
                </p:cNvSpPr>
                <p:nvPr/>
              </p:nvSpPr>
              <p:spPr bwMode="auto">
                <a:xfrm flipH="1">
                  <a:off x="835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1" name="Line 3363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2" name="Line 3364"/>
                <p:cNvSpPr>
                  <a:spLocks noChangeShapeType="1"/>
                </p:cNvSpPr>
                <p:nvPr/>
              </p:nvSpPr>
              <p:spPr bwMode="auto">
                <a:xfrm flipH="1">
                  <a:off x="1407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3" name="Line 3365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4" name="Line 3366"/>
                <p:cNvSpPr>
                  <a:spLocks noChangeShapeType="1"/>
                </p:cNvSpPr>
                <p:nvPr/>
              </p:nvSpPr>
              <p:spPr bwMode="auto">
                <a:xfrm flipH="1">
                  <a:off x="132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5" name="Line 33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6" name="Line 3368"/>
                <p:cNvSpPr>
                  <a:spLocks noChangeShapeType="1"/>
                </p:cNvSpPr>
                <p:nvPr/>
              </p:nvSpPr>
              <p:spPr bwMode="auto">
                <a:xfrm flipH="1">
                  <a:off x="1216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7" name="Line 3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8" name="Line 3370"/>
                <p:cNvSpPr>
                  <a:spLocks noChangeShapeType="1"/>
                </p:cNvSpPr>
                <p:nvPr/>
              </p:nvSpPr>
              <p:spPr bwMode="auto">
                <a:xfrm flipH="1">
                  <a:off x="1041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49" name="Line 3371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0" name="Line 3372"/>
                <p:cNvSpPr>
                  <a:spLocks noChangeShapeType="1"/>
                </p:cNvSpPr>
                <p:nvPr/>
              </p:nvSpPr>
              <p:spPr bwMode="auto">
                <a:xfrm flipH="1">
                  <a:off x="721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1" name="Line 33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2" name="Line 3374"/>
                <p:cNvSpPr>
                  <a:spLocks noChangeShapeType="1"/>
                </p:cNvSpPr>
                <p:nvPr/>
              </p:nvSpPr>
              <p:spPr bwMode="auto">
                <a:xfrm flipH="1">
                  <a:off x="126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3" name="Line 3375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4" name="Line 3376"/>
                <p:cNvSpPr>
                  <a:spLocks noChangeShapeType="1"/>
                </p:cNvSpPr>
                <p:nvPr/>
              </p:nvSpPr>
              <p:spPr bwMode="auto">
                <a:xfrm flipH="1">
                  <a:off x="1163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5" name="Line 3377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6" name="Line 3378"/>
                <p:cNvSpPr>
                  <a:spLocks noChangeShapeType="1"/>
                </p:cNvSpPr>
                <p:nvPr/>
              </p:nvSpPr>
              <p:spPr bwMode="auto">
                <a:xfrm flipH="1">
                  <a:off x="1125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7" name="Line 3379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221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8" name="Line 3380"/>
                <p:cNvSpPr>
                  <a:spLocks noChangeShapeType="1"/>
                </p:cNvSpPr>
                <p:nvPr/>
              </p:nvSpPr>
              <p:spPr bwMode="auto">
                <a:xfrm flipH="1">
                  <a:off x="1422" y="221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59" name="Line 3381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0" name="Line 3382"/>
                <p:cNvSpPr>
                  <a:spLocks noChangeShapeType="1"/>
                </p:cNvSpPr>
                <p:nvPr/>
              </p:nvSpPr>
              <p:spPr bwMode="auto">
                <a:xfrm flipH="1">
                  <a:off x="1537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1" name="Line 3383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2" name="Line 3384"/>
                <p:cNvSpPr>
                  <a:spLocks noChangeShapeType="1"/>
                </p:cNvSpPr>
                <p:nvPr/>
              </p:nvSpPr>
              <p:spPr bwMode="auto">
                <a:xfrm flipH="1">
                  <a:off x="927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3" name="Line 338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4" name="Line 3386"/>
                <p:cNvSpPr>
                  <a:spLocks noChangeShapeType="1"/>
                </p:cNvSpPr>
                <p:nvPr/>
              </p:nvSpPr>
              <p:spPr bwMode="auto">
                <a:xfrm flipH="1">
                  <a:off x="120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5" name="Line 3387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6" name="Line 3388"/>
                <p:cNvSpPr>
                  <a:spLocks noChangeShapeType="1"/>
                </p:cNvSpPr>
                <p:nvPr/>
              </p:nvSpPr>
              <p:spPr bwMode="auto">
                <a:xfrm flipH="1">
                  <a:off x="102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7" name="Line 338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8" name="Line 3390"/>
                <p:cNvSpPr>
                  <a:spLocks noChangeShapeType="1"/>
                </p:cNvSpPr>
                <p:nvPr/>
              </p:nvSpPr>
              <p:spPr bwMode="auto">
                <a:xfrm flipH="1">
                  <a:off x="104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69" name="Line 33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0" name="Line 3392"/>
                <p:cNvSpPr>
                  <a:spLocks noChangeShapeType="1"/>
                </p:cNvSpPr>
                <p:nvPr/>
              </p:nvSpPr>
              <p:spPr bwMode="auto">
                <a:xfrm flipH="1">
                  <a:off x="1049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1" name="Line 3393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2" name="Line 3394"/>
                <p:cNvSpPr>
                  <a:spLocks noChangeShapeType="1"/>
                </p:cNvSpPr>
                <p:nvPr/>
              </p:nvSpPr>
              <p:spPr bwMode="auto">
                <a:xfrm flipH="1">
                  <a:off x="159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3" name="Line 339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4" name="Line 3396"/>
                <p:cNvSpPr>
                  <a:spLocks noChangeShapeType="1"/>
                </p:cNvSpPr>
                <p:nvPr/>
              </p:nvSpPr>
              <p:spPr bwMode="auto">
                <a:xfrm flipH="1">
                  <a:off x="117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5" name="Line 3397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6" name="Line 3398"/>
                <p:cNvSpPr>
                  <a:spLocks noChangeShapeType="1"/>
                </p:cNvSpPr>
                <p:nvPr/>
              </p:nvSpPr>
              <p:spPr bwMode="auto">
                <a:xfrm flipH="1">
                  <a:off x="774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7" name="Line 3399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8" name="Line 3400"/>
                <p:cNvSpPr>
                  <a:spLocks noChangeShapeType="1"/>
                </p:cNvSpPr>
                <p:nvPr/>
              </p:nvSpPr>
              <p:spPr bwMode="auto">
                <a:xfrm flipH="1">
                  <a:off x="139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79" name="Line 3401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0" name="Line 3402"/>
                <p:cNvSpPr>
                  <a:spLocks noChangeShapeType="1"/>
                </p:cNvSpPr>
                <p:nvPr/>
              </p:nvSpPr>
              <p:spPr bwMode="auto">
                <a:xfrm flipH="1">
                  <a:off x="896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1" name="Line 340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2" name="Line 3404"/>
                <p:cNvSpPr>
                  <a:spLocks noChangeShapeType="1"/>
                </p:cNvSpPr>
                <p:nvPr/>
              </p:nvSpPr>
              <p:spPr bwMode="auto">
                <a:xfrm flipH="1">
                  <a:off x="120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3" name="Line 34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4" name="Line 3406"/>
                <p:cNvSpPr>
                  <a:spLocks noChangeShapeType="1"/>
                </p:cNvSpPr>
                <p:nvPr/>
              </p:nvSpPr>
              <p:spPr bwMode="auto">
                <a:xfrm flipH="1">
                  <a:off x="55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5" name="Line 3407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6" name="Line 3408"/>
                <p:cNvSpPr>
                  <a:spLocks noChangeShapeType="1"/>
                </p:cNvSpPr>
                <p:nvPr/>
              </p:nvSpPr>
              <p:spPr bwMode="auto">
                <a:xfrm flipH="1">
                  <a:off x="1255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7" name="Line 34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8" name="Line 3410"/>
                <p:cNvSpPr>
                  <a:spLocks noChangeShapeType="1"/>
                </p:cNvSpPr>
                <p:nvPr/>
              </p:nvSpPr>
              <p:spPr bwMode="auto">
                <a:xfrm flipH="1">
                  <a:off x="1079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89" name="Line 3411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0" name="Line 3412"/>
                <p:cNvSpPr>
                  <a:spLocks noChangeShapeType="1"/>
                </p:cNvSpPr>
                <p:nvPr/>
              </p:nvSpPr>
              <p:spPr bwMode="auto">
                <a:xfrm flipH="1">
                  <a:off x="103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1" name="Line 3413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2" name="Line 3414"/>
                <p:cNvSpPr>
                  <a:spLocks noChangeShapeType="1"/>
                </p:cNvSpPr>
                <p:nvPr/>
              </p:nvSpPr>
              <p:spPr bwMode="auto">
                <a:xfrm flipH="1">
                  <a:off x="85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3" name="Line 3415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4" name="Line 3416"/>
                <p:cNvSpPr>
                  <a:spLocks noChangeShapeType="1"/>
                </p:cNvSpPr>
                <p:nvPr/>
              </p:nvSpPr>
              <p:spPr bwMode="auto">
                <a:xfrm flipH="1">
                  <a:off x="1033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5" name="Line 34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6" name="Line 3418"/>
                <p:cNvSpPr>
                  <a:spLocks noChangeShapeType="1"/>
                </p:cNvSpPr>
                <p:nvPr/>
              </p:nvSpPr>
              <p:spPr bwMode="auto">
                <a:xfrm flipH="1">
                  <a:off x="1094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7" name="Line 3419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8" name="Line 3420"/>
                <p:cNvSpPr>
                  <a:spLocks noChangeShapeType="1"/>
                </p:cNvSpPr>
                <p:nvPr/>
              </p:nvSpPr>
              <p:spPr bwMode="auto">
                <a:xfrm flipH="1">
                  <a:off x="78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599" name="Line 3421"/>
                <p:cNvSpPr>
                  <a:spLocks noChangeShapeType="1"/>
                </p:cNvSpPr>
                <p:nvPr/>
              </p:nvSpPr>
              <p:spPr bwMode="auto">
                <a:xfrm flipH="1" flipV="1">
                  <a:off x="545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0" name="Line 3422"/>
                <p:cNvSpPr>
                  <a:spLocks noChangeShapeType="1"/>
                </p:cNvSpPr>
                <p:nvPr/>
              </p:nvSpPr>
              <p:spPr bwMode="auto">
                <a:xfrm flipH="1">
                  <a:off x="545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1" name="Line 3423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2" name="Line 3424"/>
                <p:cNvSpPr>
                  <a:spLocks noChangeShapeType="1"/>
                </p:cNvSpPr>
                <p:nvPr/>
              </p:nvSpPr>
              <p:spPr bwMode="auto">
                <a:xfrm flipH="1">
                  <a:off x="108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3" name="Line 3425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4" name="Line 3426"/>
                <p:cNvSpPr>
                  <a:spLocks noChangeShapeType="1"/>
                </p:cNvSpPr>
                <p:nvPr/>
              </p:nvSpPr>
              <p:spPr bwMode="auto">
                <a:xfrm flipH="1">
                  <a:off x="59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5" name="Line 3427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6" name="Line 3428"/>
                <p:cNvSpPr>
                  <a:spLocks noChangeShapeType="1"/>
                </p:cNvSpPr>
                <p:nvPr/>
              </p:nvSpPr>
              <p:spPr bwMode="auto">
                <a:xfrm flipH="1">
                  <a:off x="136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7" name="Line 342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8" name="Line 3430"/>
                <p:cNvSpPr>
                  <a:spLocks noChangeShapeType="1"/>
                </p:cNvSpPr>
                <p:nvPr/>
              </p:nvSpPr>
              <p:spPr bwMode="auto">
                <a:xfrm flipH="1">
                  <a:off x="107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09" name="Line 3431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0" name="Line 3432"/>
                <p:cNvSpPr>
                  <a:spLocks noChangeShapeType="1"/>
                </p:cNvSpPr>
                <p:nvPr/>
              </p:nvSpPr>
              <p:spPr bwMode="auto">
                <a:xfrm flipH="1">
                  <a:off x="91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1" name="Line 3433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2" name="Line 3434"/>
                <p:cNvSpPr>
                  <a:spLocks noChangeShapeType="1"/>
                </p:cNvSpPr>
                <p:nvPr/>
              </p:nvSpPr>
              <p:spPr bwMode="auto">
                <a:xfrm flipH="1">
                  <a:off x="110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3" name="Line 3435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4" name="Line 3436"/>
                <p:cNvSpPr>
                  <a:spLocks noChangeShapeType="1"/>
                </p:cNvSpPr>
                <p:nvPr/>
              </p:nvSpPr>
              <p:spPr bwMode="auto">
                <a:xfrm flipH="1">
                  <a:off x="62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5" name="Line 3437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6" name="Line 3438"/>
                <p:cNvSpPr>
                  <a:spLocks noChangeShapeType="1"/>
                </p:cNvSpPr>
                <p:nvPr/>
              </p:nvSpPr>
              <p:spPr bwMode="auto">
                <a:xfrm flipH="1">
                  <a:off x="728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7" name="Line 3439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8" name="Line 3440"/>
                <p:cNvSpPr>
                  <a:spLocks noChangeShapeType="1"/>
                </p:cNvSpPr>
                <p:nvPr/>
              </p:nvSpPr>
              <p:spPr bwMode="auto">
                <a:xfrm flipH="1">
                  <a:off x="843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19" name="Line 3441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0" name="Line 3442"/>
                <p:cNvSpPr>
                  <a:spLocks noChangeShapeType="1"/>
                </p:cNvSpPr>
                <p:nvPr/>
              </p:nvSpPr>
              <p:spPr bwMode="auto">
                <a:xfrm flipH="1">
                  <a:off x="124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1" name="Line 3443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2" name="Line 3444"/>
                <p:cNvSpPr>
                  <a:spLocks noChangeShapeType="1"/>
                </p:cNvSpPr>
                <p:nvPr/>
              </p:nvSpPr>
              <p:spPr bwMode="auto">
                <a:xfrm flipH="1">
                  <a:off x="820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3" name="Line 3445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4" name="Line 3446"/>
                <p:cNvSpPr>
                  <a:spLocks noChangeShapeType="1"/>
                </p:cNvSpPr>
                <p:nvPr/>
              </p:nvSpPr>
              <p:spPr bwMode="auto">
                <a:xfrm flipH="1">
                  <a:off x="69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5" name="Line 3447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6" name="Line 3448"/>
                <p:cNvSpPr>
                  <a:spLocks noChangeShapeType="1"/>
                </p:cNvSpPr>
                <p:nvPr/>
              </p:nvSpPr>
              <p:spPr bwMode="auto">
                <a:xfrm flipH="1">
                  <a:off x="988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7" name="Line 3449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628" name="Line 3450"/>
                <p:cNvSpPr>
                  <a:spLocks noChangeShapeType="1"/>
                </p:cNvSpPr>
                <p:nvPr/>
              </p:nvSpPr>
              <p:spPr bwMode="auto">
                <a:xfrm flipH="1">
                  <a:off x="1460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6" name="Group 3652"/>
              <p:cNvGrpSpPr>
                <a:grpSpLocks/>
              </p:cNvGrpSpPr>
              <p:nvPr/>
            </p:nvGrpSpPr>
            <p:grpSpPr bwMode="auto">
              <a:xfrm>
                <a:off x="584" y="1356"/>
                <a:ext cx="1044" cy="892"/>
                <a:chOff x="584" y="1356"/>
                <a:chExt cx="1044" cy="892"/>
              </a:xfrm>
            </p:grpSpPr>
            <p:sp>
              <p:nvSpPr>
                <p:cNvPr id="46229" name="Line 3452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0" name="Line 3453"/>
                <p:cNvSpPr>
                  <a:spLocks noChangeShapeType="1"/>
                </p:cNvSpPr>
                <p:nvPr/>
              </p:nvSpPr>
              <p:spPr bwMode="auto">
                <a:xfrm flipH="1">
                  <a:off x="866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1" name="Line 3454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2" name="Line 3455"/>
                <p:cNvSpPr>
                  <a:spLocks noChangeShapeType="1"/>
                </p:cNvSpPr>
                <p:nvPr/>
              </p:nvSpPr>
              <p:spPr bwMode="auto">
                <a:xfrm flipH="1">
                  <a:off x="721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3" name="Line 3456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4" name="Line 3457"/>
                <p:cNvSpPr>
                  <a:spLocks noChangeShapeType="1"/>
                </p:cNvSpPr>
                <p:nvPr/>
              </p:nvSpPr>
              <p:spPr bwMode="auto">
                <a:xfrm flipH="1">
                  <a:off x="721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5" name="Line 3458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6" name="Line 3459"/>
                <p:cNvSpPr>
                  <a:spLocks noChangeShapeType="1"/>
                </p:cNvSpPr>
                <p:nvPr/>
              </p:nvSpPr>
              <p:spPr bwMode="auto">
                <a:xfrm flipH="1">
                  <a:off x="132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7" name="Line 34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8" name="Line 3461"/>
                <p:cNvSpPr>
                  <a:spLocks noChangeShapeType="1"/>
                </p:cNvSpPr>
                <p:nvPr/>
              </p:nvSpPr>
              <p:spPr bwMode="auto">
                <a:xfrm flipH="1">
                  <a:off x="1049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39" name="Line 3462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0" name="Line 3463"/>
                <p:cNvSpPr>
                  <a:spLocks noChangeShapeType="1"/>
                </p:cNvSpPr>
                <p:nvPr/>
              </p:nvSpPr>
              <p:spPr bwMode="auto">
                <a:xfrm flipH="1">
                  <a:off x="1384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1" name="Line 3464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2" name="Line 3465"/>
                <p:cNvSpPr>
                  <a:spLocks noChangeShapeType="1"/>
                </p:cNvSpPr>
                <p:nvPr/>
              </p:nvSpPr>
              <p:spPr bwMode="auto">
                <a:xfrm flipH="1">
                  <a:off x="1178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3" name="Line 3466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4" name="Line 3467"/>
                <p:cNvSpPr>
                  <a:spLocks noChangeShapeType="1"/>
                </p:cNvSpPr>
                <p:nvPr/>
              </p:nvSpPr>
              <p:spPr bwMode="auto">
                <a:xfrm flipH="1">
                  <a:off x="88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5" name="Line 3468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6" name="Line 3469"/>
                <p:cNvSpPr>
                  <a:spLocks noChangeShapeType="1"/>
                </p:cNvSpPr>
                <p:nvPr/>
              </p:nvSpPr>
              <p:spPr bwMode="auto">
                <a:xfrm flipH="1">
                  <a:off x="995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7" name="Line 3470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8" name="Line 3471"/>
                <p:cNvSpPr>
                  <a:spLocks noChangeShapeType="1"/>
                </p:cNvSpPr>
                <p:nvPr/>
              </p:nvSpPr>
              <p:spPr bwMode="auto">
                <a:xfrm flipH="1">
                  <a:off x="1133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49" name="Line 347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0" name="Line 3473"/>
                <p:cNvSpPr>
                  <a:spLocks noChangeShapeType="1"/>
                </p:cNvSpPr>
                <p:nvPr/>
              </p:nvSpPr>
              <p:spPr bwMode="auto">
                <a:xfrm flipH="1">
                  <a:off x="1110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1" name="Line 3474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2" name="Line 3475"/>
                <p:cNvSpPr>
                  <a:spLocks noChangeShapeType="1"/>
                </p:cNvSpPr>
                <p:nvPr/>
              </p:nvSpPr>
              <p:spPr bwMode="auto">
                <a:xfrm flipH="1">
                  <a:off x="660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3" name="Line 3476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4" name="Line 3477"/>
                <p:cNvSpPr>
                  <a:spLocks noChangeShapeType="1"/>
                </p:cNvSpPr>
                <p:nvPr/>
              </p:nvSpPr>
              <p:spPr bwMode="auto">
                <a:xfrm flipH="1">
                  <a:off x="110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5" name="Line 3478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6" name="Line 3479"/>
                <p:cNvSpPr>
                  <a:spLocks noChangeShapeType="1"/>
                </p:cNvSpPr>
                <p:nvPr/>
              </p:nvSpPr>
              <p:spPr bwMode="auto">
                <a:xfrm flipH="1">
                  <a:off x="113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7" name="Line 3480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8" name="Line 3481"/>
                <p:cNvSpPr>
                  <a:spLocks noChangeShapeType="1"/>
                </p:cNvSpPr>
                <p:nvPr/>
              </p:nvSpPr>
              <p:spPr bwMode="auto">
                <a:xfrm flipH="1">
                  <a:off x="1262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59" name="Line 348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0" name="Line 3483"/>
                <p:cNvSpPr>
                  <a:spLocks noChangeShapeType="1"/>
                </p:cNvSpPr>
                <p:nvPr/>
              </p:nvSpPr>
              <p:spPr bwMode="auto">
                <a:xfrm flipH="1">
                  <a:off x="965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1" name="Line 3484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2" name="Line 3485"/>
                <p:cNvSpPr>
                  <a:spLocks noChangeShapeType="1"/>
                </p:cNvSpPr>
                <p:nvPr/>
              </p:nvSpPr>
              <p:spPr bwMode="auto">
                <a:xfrm flipH="1">
                  <a:off x="1544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3" name="Line 3486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4" name="Line 3487"/>
                <p:cNvSpPr>
                  <a:spLocks noChangeShapeType="1"/>
                </p:cNvSpPr>
                <p:nvPr/>
              </p:nvSpPr>
              <p:spPr bwMode="auto">
                <a:xfrm flipH="1">
                  <a:off x="1064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5" name="Line 3488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6" name="Line 3489"/>
                <p:cNvSpPr>
                  <a:spLocks noChangeShapeType="1"/>
                </p:cNvSpPr>
                <p:nvPr/>
              </p:nvSpPr>
              <p:spPr bwMode="auto">
                <a:xfrm flipH="1">
                  <a:off x="1407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7" name="Line 3490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8" name="Line 3491"/>
                <p:cNvSpPr>
                  <a:spLocks noChangeShapeType="1"/>
                </p:cNvSpPr>
                <p:nvPr/>
              </p:nvSpPr>
              <p:spPr bwMode="auto">
                <a:xfrm flipH="1">
                  <a:off x="1155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69" name="Line 3492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0" name="Line 3493"/>
                <p:cNvSpPr>
                  <a:spLocks noChangeShapeType="1"/>
                </p:cNvSpPr>
                <p:nvPr/>
              </p:nvSpPr>
              <p:spPr bwMode="auto">
                <a:xfrm flipH="1">
                  <a:off x="150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1" name="Line 3494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2" name="Line 3495"/>
                <p:cNvSpPr>
                  <a:spLocks noChangeShapeType="1"/>
                </p:cNvSpPr>
                <p:nvPr/>
              </p:nvSpPr>
              <p:spPr bwMode="auto">
                <a:xfrm flipH="1">
                  <a:off x="62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3" name="Line 3496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4" name="Line 3497"/>
                <p:cNvSpPr>
                  <a:spLocks noChangeShapeType="1"/>
                </p:cNvSpPr>
                <p:nvPr/>
              </p:nvSpPr>
              <p:spPr bwMode="auto">
                <a:xfrm flipH="1">
                  <a:off x="675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5" name="Line 3498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6" name="Line 3499"/>
                <p:cNvSpPr>
                  <a:spLocks noChangeShapeType="1"/>
                </p:cNvSpPr>
                <p:nvPr/>
              </p:nvSpPr>
              <p:spPr bwMode="auto">
                <a:xfrm flipH="1">
                  <a:off x="1415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7" name="Line 3500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8" name="Line 3501"/>
                <p:cNvSpPr>
                  <a:spLocks noChangeShapeType="1"/>
                </p:cNvSpPr>
                <p:nvPr/>
              </p:nvSpPr>
              <p:spPr bwMode="auto">
                <a:xfrm flipH="1">
                  <a:off x="92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79" name="Line 3502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0" name="Line 3503"/>
                <p:cNvSpPr>
                  <a:spLocks noChangeShapeType="1"/>
                </p:cNvSpPr>
                <p:nvPr/>
              </p:nvSpPr>
              <p:spPr bwMode="auto">
                <a:xfrm flipH="1">
                  <a:off x="152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1" name="Line 3504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2" name="Line 3505"/>
                <p:cNvSpPr>
                  <a:spLocks noChangeShapeType="1"/>
                </p:cNvSpPr>
                <p:nvPr/>
              </p:nvSpPr>
              <p:spPr bwMode="auto">
                <a:xfrm flipH="1">
                  <a:off x="107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3" name="Line 3506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4" name="Line 3507"/>
                <p:cNvSpPr>
                  <a:spLocks noChangeShapeType="1"/>
                </p:cNvSpPr>
                <p:nvPr/>
              </p:nvSpPr>
              <p:spPr bwMode="auto">
                <a:xfrm flipH="1">
                  <a:off x="1453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5" name="Line 3508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6" name="Line 3509"/>
                <p:cNvSpPr>
                  <a:spLocks noChangeShapeType="1"/>
                </p:cNvSpPr>
                <p:nvPr/>
              </p:nvSpPr>
              <p:spPr bwMode="auto">
                <a:xfrm flipH="1">
                  <a:off x="1056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7" name="Line 3510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8" name="Line 3511"/>
                <p:cNvSpPr>
                  <a:spLocks noChangeShapeType="1"/>
                </p:cNvSpPr>
                <p:nvPr/>
              </p:nvSpPr>
              <p:spPr bwMode="auto">
                <a:xfrm flipH="1">
                  <a:off x="91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89" name="Line 3512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0" name="Line 3513"/>
                <p:cNvSpPr>
                  <a:spLocks noChangeShapeType="1"/>
                </p:cNvSpPr>
                <p:nvPr/>
              </p:nvSpPr>
              <p:spPr bwMode="auto">
                <a:xfrm flipH="1">
                  <a:off x="713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1" name="Line 3514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2" name="Line 3515"/>
                <p:cNvSpPr>
                  <a:spLocks noChangeShapeType="1"/>
                </p:cNvSpPr>
                <p:nvPr/>
              </p:nvSpPr>
              <p:spPr bwMode="auto">
                <a:xfrm flipH="1">
                  <a:off x="66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3" name="Line 351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39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4" name="Line 3517"/>
                <p:cNvSpPr>
                  <a:spLocks noChangeShapeType="1"/>
                </p:cNvSpPr>
                <p:nvPr/>
              </p:nvSpPr>
              <p:spPr bwMode="auto">
                <a:xfrm flipH="1">
                  <a:off x="1072" y="139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5" name="Line 3518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6" name="Line 3519"/>
                <p:cNvSpPr>
                  <a:spLocks noChangeShapeType="1"/>
                </p:cNvSpPr>
                <p:nvPr/>
              </p:nvSpPr>
              <p:spPr bwMode="auto">
                <a:xfrm flipH="1">
                  <a:off x="988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7" name="Line 3520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8" name="Line 3521"/>
                <p:cNvSpPr>
                  <a:spLocks noChangeShapeType="1"/>
                </p:cNvSpPr>
                <p:nvPr/>
              </p:nvSpPr>
              <p:spPr bwMode="auto">
                <a:xfrm flipH="1">
                  <a:off x="99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99" name="Line 3522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0" name="Line 3523"/>
                <p:cNvSpPr>
                  <a:spLocks noChangeShapeType="1"/>
                </p:cNvSpPr>
                <p:nvPr/>
              </p:nvSpPr>
              <p:spPr bwMode="auto">
                <a:xfrm flipH="1">
                  <a:off x="102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1" name="Line 3524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2" name="Line 3525"/>
                <p:cNvSpPr>
                  <a:spLocks noChangeShapeType="1"/>
                </p:cNvSpPr>
                <p:nvPr/>
              </p:nvSpPr>
              <p:spPr bwMode="auto">
                <a:xfrm flipH="1">
                  <a:off x="155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3" name="Line 3526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4" name="Line 3527"/>
                <p:cNvSpPr>
                  <a:spLocks noChangeShapeType="1"/>
                </p:cNvSpPr>
                <p:nvPr/>
              </p:nvSpPr>
              <p:spPr bwMode="auto">
                <a:xfrm flipH="1">
                  <a:off x="1476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5" name="Line 3528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6" name="Line 3529"/>
                <p:cNvSpPr>
                  <a:spLocks noChangeShapeType="1"/>
                </p:cNvSpPr>
                <p:nvPr/>
              </p:nvSpPr>
              <p:spPr bwMode="auto">
                <a:xfrm flipH="1">
                  <a:off x="660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7" name="Line 3530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8" name="Line 3531"/>
                <p:cNvSpPr>
                  <a:spLocks noChangeShapeType="1"/>
                </p:cNvSpPr>
                <p:nvPr/>
              </p:nvSpPr>
              <p:spPr bwMode="auto">
                <a:xfrm flipH="1">
                  <a:off x="919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09" name="Line 3532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0" name="Line 3533"/>
                <p:cNvSpPr>
                  <a:spLocks noChangeShapeType="1"/>
                </p:cNvSpPr>
                <p:nvPr/>
              </p:nvSpPr>
              <p:spPr bwMode="auto">
                <a:xfrm flipH="1">
                  <a:off x="1384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1" name="Line 3534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2" name="Line 3535"/>
                <p:cNvSpPr>
                  <a:spLocks noChangeShapeType="1"/>
                </p:cNvSpPr>
                <p:nvPr/>
              </p:nvSpPr>
              <p:spPr bwMode="auto">
                <a:xfrm flipH="1">
                  <a:off x="109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3" name="Line 3536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4" name="Line 3537"/>
                <p:cNvSpPr>
                  <a:spLocks noChangeShapeType="1"/>
                </p:cNvSpPr>
                <p:nvPr/>
              </p:nvSpPr>
              <p:spPr bwMode="auto">
                <a:xfrm flipH="1">
                  <a:off x="1026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5" name="Line 3538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6" name="Line 3539"/>
                <p:cNvSpPr>
                  <a:spLocks noChangeShapeType="1"/>
                </p:cNvSpPr>
                <p:nvPr/>
              </p:nvSpPr>
              <p:spPr bwMode="auto">
                <a:xfrm flipH="1">
                  <a:off x="1102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7" name="Line 35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8" name="Line 3541"/>
                <p:cNvSpPr>
                  <a:spLocks noChangeShapeType="1"/>
                </p:cNvSpPr>
                <p:nvPr/>
              </p:nvSpPr>
              <p:spPr bwMode="auto">
                <a:xfrm flipH="1">
                  <a:off x="1079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19" name="Line 3542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0" name="Line 3543"/>
                <p:cNvSpPr>
                  <a:spLocks noChangeShapeType="1"/>
                </p:cNvSpPr>
                <p:nvPr/>
              </p:nvSpPr>
              <p:spPr bwMode="auto">
                <a:xfrm flipH="1">
                  <a:off x="135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1" name="Line 3544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2" name="Line 3545"/>
                <p:cNvSpPr>
                  <a:spLocks noChangeShapeType="1"/>
                </p:cNvSpPr>
                <p:nvPr/>
              </p:nvSpPr>
              <p:spPr bwMode="auto">
                <a:xfrm flipH="1">
                  <a:off x="942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3" name="Line 3546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4" name="Line 3547"/>
                <p:cNvSpPr>
                  <a:spLocks noChangeShapeType="1"/>
                </p:cNvSpPr>
                <p:nvPr/>
              </p:nvSpPr>
              <p:spPr bwMode="auto">
                <a:xfrm flipH="1">
                  <a:off x="850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5" name="Line 3548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35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6" name="Line 3549"/>
                <p:cNvSpPr>
                  <a:spLocks noChangeShapeType="1"/>
                </p:cNvSpPr>
                <p:nvPr/>
              </p:nvSpPr>
              <p:spPr bwMode="auto">
                <a:xfrm flipH="1">
                  <a:off x="1033" y="135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7" name="Line 3550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8" name="Line 3551"/>
                <p:cNvSpPr>
                  <a:spLocks noChangeShapeType="1"/>
                </p:cNvSpPr>
                <p:nvPr/>
              </p:nvSpPr>
              <p:spPr bwMode="auto">
                <a:xfrm flipH="1">
                  <a:off x="911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29" name="Line 3552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0" name="Line 3553"/>
                <p:cNvSpPr>
                  <a:spLocks noChangeShapeType="1"/>
                </p:cNvSpPr>
                <p:nvPr/>
              </p:nvSpPr>
              <p:spPr bwMode="auto">
                <a:xfrm flipH="1">
                  <a:off x="927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1" name="Line 3554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2" name="Line 3555"/>
                <p:cNvSpPr>
                  <a:spLocks noChangeShapeType="1"/>
                </p:cNvSpPr>
                <p:nvPr/>
              </p:nvSpPr>
              <p:spPr bwMode="auto">
                <a:xfrm flipH="1">
                  <a:off x="135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3" name="Line 3556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4" name="Line 3557"/>
                <p:cNvSpPr>
                  <a:spLocks noChangeShapeType="1"/>
                </p:cNvSpPr>
                <p:nvPr/>
              </p:nvSpPr>
              <p:spPr bwMode="auto">
                <a:xfrm flipH="1">
                  <a:off x="1003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5" name="Line 355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6" name="Line 3559"/>
                <p:cNvSpPr>
                  <a:spLocks noChangeShapeType="1"/>
                </p:cNvSpPr>
                <p:nvPr/>
              </p:nvSpPr>
              <p:spPr bwMode="auto">
                <a:xfrm flipH="1">
                  <a:off x="1041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7" name="Line 3560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8" name="Line 3561"/>
                <p:cNvSpPr>
                  <a:spLocks noChangeShapeType="1"/>
                </p:cNvSpPr>
                <p:nvPr/>
              </p:nvSpPr>
              <p:spPr bwMode="auto">
                <a:xfrm flipH="1">
                  <a:off x="1216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39" name="Line 3562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0" name="Line 3563"/>
                <p:cNvSpPr>
                  <a:spLocks noChangeShapeType="1"/>
                </p:cNvSpPr>
                <p:nvPr/>
              </p:nvSpPr>
              <p:spPr bwMode="auto">
                <a:xfrm flipH="1">
                  <a:off x="101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1" name="Line 3564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2" name="Line 3565"/>
                <p:cNvSpPr>
                  <a:spLocks noChangeShapeType="1"/>
                </p:cNvSpPr>
                <p:nvPr/>
              </p:nvSpPr>
              <p:spPr bwMode="auto">
                <a:xfrm flipH="1">
                  <a:off x="1270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3" name="Line 3566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4" name="Line 3567"/>
                <p:cNvSpPr>
                  <a:spLocks noChangeShapeType="1"/>
                </p:cNvSpPr>
                <p:nvPr/>
              </p:nvSpPr>
              <p:spPr bwMode="auto">
                <a:xfrm flipH="1">
                  <a:off x="866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5" name="Line 356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6" name="Line 3569"/>
                <p:cNvSpPr>
                  <a:spLocks noChangeShapeType="1"/>
                </p:cNvSpPr>
                <p:nvPr/>
              </p:nvSpPr>
              <p:spPr bwMode="auto">
                <a:xfrm flipH="1">
                  <a:off x="1049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7" name="Line 3570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8" name="Line 3571"/>
                <p:cNvSpPr>
                  <a:spLocks noChangeShapeType="1"/>
                </p:cNvSpPr>
                <p:nvPr/>
              </p:nvSpPr>
              <p:spPr bwMode="auto">
                <a:xfrm flipH="1">
                  <a:off x="1476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49" name="Line 3572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0" name="Line 3573"/>
                <p:cNvSpPr>
                  <a:spLocks noChangeShapeType="1"/>
                </p:cNvSpPr>
                <p:nvPr/>
              </p:nvSpPr>
              <p:spPr bwMode="auto">
                <a:xfrm flipH="1">
                  <a:off x="72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1" name="Line 3574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2" name="Line 3575"/>
                <p:cNvSpPr>
                  <a:spLocks noChangeShapeType="1"/>
                </p:cNvSpPr>
                <p:nvPr/>
              </p:nvSpPr>
              <p:spPr bwMode="auto">
                <a:xfrm flipH="1">
                  <a:off x="87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3" name="Line 357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4" name="Line 3577"/>
                <p:cNvSpPr>
                  <a:spLocks noChangeShapeType="1"/>
                </p:cNvSpPr>
                <p:nvPr/>
              </p:nvSpPr>
              <p:spPr bwMode="auto">
                <a:xfrm flipH="1">
                  <a:off x="1072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5" name="Line 3578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6" name="Line 3579"/>
                <p:cNvSpPr>
                  <a:spLocks noChangeShapeType="1"/>
                </p:cNvSpPr>
                <p:nvPr/>
              </p:nvSpPr>
              <p:spPr bwMode="auto">
                <a:xfrm flipH="1">
                  <a:off x="1194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7" name="Line 3580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8" name="Line 3581"/>
                <p:cNvSpPr>
                  <a:spLocks noChangeShapeType="1"/>
                </p:cNvSpPr>
                <p:nvPr/>
              </p:nvSpPr>
              <p:spPr bwMode="auto">
                <a:xfrm flipH="1">
                  <a:off x="812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59" name="Line 3582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39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0" name="Line 3583"/>
                <p:cNvSpPr>
                  <a:spLocks noChangeShapeType="1"/>
                </p:cNvSpPr>
                <p:nvPr/>
              </p:nvSpPr>
              <p:spPr bwMode="auto">
                <a:xfrm flipH="1">
                  <a:off x="1216" y="139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1" name="Line 358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2" name="Line 3585"/>
                <p:cNvSpPr>
                  <a:spLocks noChangeShapeType="1"/>
                </p:cNvSpPr>
                <p:nvPr/>
              </p:nvSpPr>
              <p:spPr bwMode="auto">
                <a:xfrm flipH="1">
                  <a:off x="1110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3" name="Line 358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4" name="Line 3587"/>
                <p:cNvSpPr>
                  <a:spLocks noChangeShapeType="1"/>
                </p:cNvSpPr>
                <p:nvPr/>
              </p:nvSpPr>
              <p:spPr bwMode="auto">
                <a:xfrm flipH="1">
                  <a:off x="107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5" name="Line 3588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6" name="Line 3589"/>
                <p:cNvSpPr>
                  <a:spLocks noChangeShapeType="1"/>
                </p:cNvSpPr>
                <p:nvPr/>
              </p:nvSpPr>
              <p:spPr bwMode="auto">
                <a:xfrm flipH="1">
                  <a:off x="1125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7" name="Line 3590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8" name="Line 3591"/>
                <p:cNvSpPr>
                  <a:spLocks noChangeShapeType="1"/>
                </p:cNvSpPr>
                <p:nvPr/>
              </p:nvSpPr>
              <p:spPr bwMode="auto">
                <a:xfrm flipH="1">
                  <a:off x="599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69" name="Line 3592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0" name="Line 3593"/>
                <p:cNvSpPr>
                  <a:spLocks noChangeShapeType="1"/>
                </p:cNvSpPr>
                <p:nvPr/>
              </p:nvSpPr>
              <p:spPr bwMode="auto">
                <a:xfrm flipH="1">
                  <a:off x="1354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1" name="Line 3594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2" name="Line 3595"/>
                <p:cNvSpPr>
                  <a:spLocks noChangeShapeType="1"/>
                </p:cNvSpPr>
                <p:nvPr/>
              </p:nvSpPr>
              <p:spPr bwMode="auto">
                <a:xfrm flipH="1">
                  <a:off x="74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3" name="Line 359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4" name="Line 3597"/>
                <p:cNvSpPr>
                  <a:spLocks noChangeShapeType="1"/>
                </p:cNvSpPr>
                <p:nvPr/>
              </p:nvSpPr>
              <p:spPr bwMode="auto">
                <a:xfrm flipH="1">
                  <a:off x="584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5" name="Line 3598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6" name="Line 3599"/>
                <p:cNvSpPr>
                  <a:spLocks noChangeShapeType="1"/>
                </p:cNvSpPr>
                <p:nvPr/>
              </p:nvSpPr>
              <p:spPr bwMode="auto">
                <a:xfrm flipH="1">
                  <a:off x="66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7" name="Line 3600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8" name="Line 3601"/>
                <p:cNvSpPr>
                  <a:spLocks noChangeShapeType="1"/>
                </p:cNvSpPr>
                <p:nvPr/>
              </p:nvSpPr>
              <p:spPr bwMode="auto">
                <a:xfrm flipH="1">
                  <a:off x="1155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79" name="Line 3602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0" name="Line 3603"/>
                <p:cNvSpPr>
                  <a:spLocks noChangeShapeType="1"/>
                </p:cNvSpPr>
                <p:nvPr/>
              </p:nvSpPr>
              <p:spPr bwMode="auto">
                <a:xfrm flipH="1">
                  <a:off x="584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1" name="Line 3604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2" name="Line 3605"/>
                <p:cNvSpPr>
                  <a:spLocks noChangeShapeType="1"/>
                </p:cNvSpPr>
                <p:nvPr/>
              </p:nvSpPr>
              <p:spPr bwMode="auto">
                <a:xfrm flipH="1">
                  <a:off x="66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3" name="Line 3606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4" name="Line 3607"/>
                <p:cNvSpPr>
                  <a:spLocks noChangeShapeType="1"/>
                </p:cNvSpPr>
                <p:nvPr/>
              </p:nvSpPr>
              <p:spPr bwMode="auto">
                <a:xfrm flipH="1">
                  <a:off x="1590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5" name="Line 3608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6" name="Line 3609"/>
                <p:cNvSpPr>
                  <a:spLocks noChangeShapeType="1"/>
                </p:cNvSpPr>
                <p:nvPr/>
              </p:nvSpPr>
              <p:spPr bwMode="auto">
                <a:xfrm flipH="1">
                  <a:off x="1346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7" name="Line 3610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8" name="Line 3611"/>
                <p:cNvSpPr>
                  <a:spLocks noChangeShapeType="1"/>
                </p:cNvSpPr>
                <p:nvPr/>
              </p:nvSpPr>
              <p:spPr bwMode="auto">
                <a:xfrm flipH="1">
                  <a:off x="744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89" name="Line 3612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0" name="Line 3613"/>
                <p:cNvSpPr>
                  <a:spLocks noChangeShapeType="1"/>
                </p:cNvSpPr>
                <p:nvPr/>
              </p:nvSpPr>
              <p:spPr bwMode="auto">
                <a:xfrm flipH="1">
                  <a:off x="64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1" name="Line 3614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2" name="Line 3615"/>
                <p:cNvSpPr>
                  <a:spLocks noChangeShapeType="1"/>
                </p:cNvSpPr>
                <p:nvPr/>
              </p:nvSpPr>
              <p:spPr bwMode="auto">
                <a:xfrm flipH="1">
                  <a:off x="95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3" name="Line 3616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4" name="Line 3617"/>
                <p:cNvSpPr>
                  <a:spLocks noChangeShapeType="1"/>
                </p:cNvSpPr>
                <p:nvPr/>
              </p:nvSpPr>
              <p:spPr bwMode="auto">
                <a:xfrm flipH="1">
                  <a:off x="91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5" name="Line 3618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6" name="Line 3619"/>
                <p:cNvSpPr>
                  <a:spLocks noChangeShapeType="1"/>
                </p:cNvSpPr>
                <p:nvPr/>
              </p:nvSpPr>
              <p:spPr bwMode="auto">
                <a:xfrm flipH="1">
                  <a:off x="828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7" name="Line 3620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8" name="Line 3621"/>
                <p:cNvSpPr>
                  <a:spLocks noChangeShapeType="1"/>
                </p:cNvSpPr>
                <p:nvPr/>
              </p:nvSpPr>
              <p:spPr bwMode="auto">
                <a:xfrm flipH="1">
                  <a:off x="1491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399" name="Line 3622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0" name="Line 3623"/>
                <p:cNvSpPr>
                  <a:spLocks noChangeShapeType="1"/>
                </p:cNvSpPr>
                <p:nvPr/>
              </p:nvSpPr>
              <p:spPr bwMode="auto">
                <a:xfrm flipH="1">
                  <a:off x="134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1" name="Line 36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2" name="Line 3625"/>
                <p:cNvSpPr>
                  <a:spLocks noChangeShapeType="1"/>
                </p:cNvSpPr>
                <p:nvPr/>
              </p:nvSpPr>
              <p:spPr bwMode="auto">
                <a:xfrm flipH="1">
                  <a:off x="123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3" name="Line 3626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4" name="Line 3627"/>
                <p:cNvSpPr>
                  <a:spLocks noChangeShapeType="1"/>
                </p:cNvSpPr>
                <p:nvPr/>
              </p:nvSpPr>
              <p:spPr bwMode="auto">
                <a:xfrm flipH="1">
                  <a:off x="83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5" name="Line 3628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6" name="Line 3629"/>
                <p:cNvSpPr>
                  <a:spLocks noChangeShapeType="1"/>
                </p:cNvSpPr>
                <p:nvPr/>
              </p:nvSpPr>
              <p:spPr bwMode="auto">
                <a:xfrm flipH="1">
                  <a:off x="782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7" name="Line 36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8" name="Line 3631"/>
                <p:cNvSpPr>
                  <a:spLocks noChangeShapeType="1"/>
                </p:cNvSpPr>
                <p:nvPr/>
              </p:nvSpPr>
              <p:spPr bwMode="auto">
                <a:xfrm flipH="1">
                  <a:off x="105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09" name="Line 3632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0" name="Line 3633"/>
                <p:cNvSpPr>
                  <a:spLocks noChangeShapeType="1"/>
                </p:cNvSpPr>
                <p:nvPr/>
              </p:nvSpPr>
              <p:spPr bwMode="auto">
                <a:xfrm flipH="1">
                  <a:off x="159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1" name="Line 363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2" name="Line 3635"/>
                <p:cNvSpPr>
                  <a:spLocks noChangeShapeType="1"/>
                </p:cNvSpPr>
                <p:nvPr/>
              </p:nvSpPr>
              <p:spPr bwMode="auto">
                <a:xfrm flipH="1">
                  <a:off x="1399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3" name="Line 3636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4" name="Line 3637"/>
                <p:cNvSpPr>
                  <a:spLocks noChangeShapeType="1"/>
                </p:cNvSpPr>
                <p:nvPr/>
              </p:nvSpPr>
              <p:spPr bwMode="auto">
                <a:xfrm flipH="1">
                  <a:off x="873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5" name="Line 363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6" name="Line 3639"/>
                <p:cNvSpPr>
                  <a:spLocks noChangeShapeType="1"/>
                </p:cNvSpPr>
                <p:nvPr/>
              </p:nvSpPr>
              <p:spPr bwMode="auto">
                <a:xfrm flipH="1">
                  <a:off x="1270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7" name="Line 3640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8" name="Line 3641"/>
                <p:cNvSpPr>
                  <a:spLocks noChangeShapeType="1"/>
                </p:cNvSpPr>
                <p:nvPr/>
              </p:nvSpPr>
              <p:spPr bwMode="auto">
                <a:xfrm flipH="1">
                  <a:off x="1117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19" name="Line 3642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0" name="Line 3643"/>
                <p:cNvSpPr>
                  <a:spLocks noChangeShapeType="1"/>
                </p:cNvSpPr>
                <p:nvPr/>
              </p:nvSpPr>
              <p:spPr bwMode="auto">
                <a:xfrm flipH="1">
                  <a:off x="1346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1" name="Line 3644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2" name="Line 3645"/>
                <p:cNvSpPr>
                  <a:spLocks noChangeShapeType="1"/>
                </p:cNvSpPr>
                <p:nvPr/>
              </p:nvSpPr>
              <p:spPr bwMode="auto">
                <a:xfrm flipH="1">
                  <a:off x="698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3" name="Line 36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4" name="Line 3647"/>
                <p:cNvSpPr>
                  <a:spLocks noChangeShapeType="1"/>
                </p:cNvSpPr>
                <p:nvPr/>
              </p:nvSpPr>
              <p:spPr bwMode="auto">
                <a:xfrm flipH="1">
                  <a:off x="1011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5" name="Line 364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6" name="Line 3649"/>
                <p:cNvSpPr>
                  <a:spLocks noChangeShapeType="1"/>
                </p:cNvSpPr>
                <p:nvPr/>
              </p:nvSpPr>
              <p:spPr bwMode="auto">
                <a:xfrm flipH="1">
                  <a:off x="120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7" name="Line 36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428" name="Line 3651"/>
                <p:cNvSpPr>
                  <a:spLocks noChangeShapeType="1"/>
                </p:cNvSpPr>
                <p:nvPr/>
              </p:nvSpPr>
              <p:spPr bwMode="auto">
                <a:xfrm flipH="1">
                  <a:off x="1072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7" name="Group 3853"/>
              <p:cNvGrpSpPr>
                <a:grpSpLocks/>
              </p:cNvGrpSpPr>
              <p:nvPr/>
            </p:nvGrpSpPr>
            <p:grpSpPr bwMode="auto">
              <a:xfrm>
                <a:off x="576" y="1425"/>
                <a:ext cx="1197" cy="854"/>
                <a:chOff x="576" y="1425"/>
                <a:chExt cx="1197" cy="854"/>
              </a:xfrm>
            </p:grpSpPr>
            <p:sp>
              <p:nvSpPr>
                <p:cNvPr id="46029" name="Line 3653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0" name="Line 3654"/>
                <p:cNvSpPr>
                  <a:spLocks noChangeShapeType="1"/>
                </p:cNvSpPr>
                <p:nvPr/>
              </p:nvSpPr>
              <p:spPr bwMode="auto">
                <a:xfrm flipH="1">
                  <a:off x="866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1" name="Line 3655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2" name="Line 3656"/>
                <p:cNvSpPr>
                  <a:spLocks noChangeShapeType="1"/>
                </p:cNvSpPr>
                <p:nvPr/>
              </p:nvSpPr>
              <p:spPr bwMode="auto">
                <a:xfrm flipH="1">
                  <a:off x="128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3" name="Line 36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4" name="Line 3658"/>
                <p:cNvSpPr>
                  <a:spLocks noChangeShapeType="1"/>
                </p:cNvSpPr>
                <p:nvPr/>
              </p:nvSpPr>
              <p:spPr bwMode="auto">
                <a:xfrm flipH="1">
                  <a:off x="1239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5" name="Line 3659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6" name="Line 3660"/>
                <p:cNvSpPr>
                  <a:spLocks noChangeShapeType="1"/>
                </p:cNvSpPr>
                <p:nvPr/>
              </p:nvSpPr>
              <p:spPr bwMode="auto">
                <a:xfrm flipH="1">
                  <a:off x="1331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7" name="Line 3661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8" name="Line 3662"/>
                <p:cNvSpPr>
                  <a:spLocks noChangeShapeType="1"/>
                </p:cNvSpPr>
                <p:nvPr/>
              </p:nvSpPr>
              <p:spPr bwMode="auto">
                <a:xfrm flipH="1">
                  <a:off x="1293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39" name="Line 3663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0" name="Line 3664"/>
                <p:cNvSpPr>
                  <a:spLocks noChangeShapeType="1"/>
                </p:cNvSpPr>
                <p:nvPr/>
              </p:nvSpPr>
              <p:spPr bwMode="auto">
                <a:xfrm flipH="1">
                  <a:off x="1384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1" name="Line 3665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2" name="Line 3666"/>
                <p:cNvSpPr>
                  <a:spLocks noChangeShapeType="1"/>
                </p:cNvSpPr>
                <p:nvPr/>
              </p:nvSpPr>
              <p:spPr bwMode="auto">
                <a:xfrm flipH="1">
                  <a:off x="1247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3" name="Line 3667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4" name="Line 3668"/>
                <p:cNvSpPr>
                  <a:spLocks noChangeShapeType="1"/>
                </p:cNvSpPr>
                <p:nvPr/>
              </p:nvSpPr>
              <p:spPr bwMode="auto">
                <a:xfrm flipH="1">
                  <a:off x="132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5" name="Line 3669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6" name="Line 3670"/>
                <p:cNvSpPr>
                  <a:spLocks noChangeShapeType="1"/>
                </p:cNvSpPr>
                <p:nvPr/>
              </p:nvSpPr>
              <p:spPr bwMode="auto">
                <a:xfrm flipH="1">
                  <a:off x="111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7" name="Line 3671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8" name="Line 3672"/>
                <p:cNvSpPr>
                  <a:spLocks noChangeShapeType="1"/>
                </p:cNvSpPr>
                <p:nvPr/>
              </p:nvSpPr>
              <p:spPr bwMode="auto">
                <a:xfrm flipH="1">
                  <a:off x="1460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49" name="Line 3673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0" name="Line 3674"/>
                <p:cNvSpPr>
                  <a:spLocks noChangeShapeType="1"/>
                </p:cNvSpPr>
                <p:nvPr/>
              </p:nvSpPr>
              <p:spPr bwMode="auto">
                <a:xfrm flipH="1">
                  <a:off x="965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1" name="Line 3675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2" name="Line 3676"/>
                <p:cNvSpPr>
                  <a:spLocks noChangeShapeType="1"/>
                </p:cNvSpPr>
                <p:nvPr/>
              </p:nvSpPr>
              <p:spPr bwMode="auto">
                <a:xfrm flipH="1">
                  <a:off x="965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3" name="Line 3677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4" name="Line 3678"/>
                <p:cNvSpPr>
                  <a:spLocks noChangeShapeType="1"/>
                </p:cNvSpPr>
                <p:nvPr/>
              </p:nvSpPr>
              <p:spPr bwMode="auto">
                <a:xfrm flipH="1">
                  <a:off x="101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5" name="Line 36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6" name="Line 3680"/>
                <p:cNvSpPr>
                  <a:spLocks noChangeShapeType="1"/>
                </p:cNvSpPr>
                <p:nvPr/>
              </p:nvSpPr>
              <p:spPr bwMode="auto">
                <a:xfrm flipH="1">
                  <a:off x="1163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7" name="Line 368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8" name="Line 3682"/>
                <p:cNvSpPr>
                  <a:spLocks noChangeShapeType="1"/>
                </p:cNvSpPr>
                <p:nvPr/>
              </p:nvSpPr>
              <p:spPr bwMode="auto">
                <a:xfrm flipH="1">
                  <a:off x="111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59" name="Line 368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0" name="Line 3684"/>
                <p:cNvSpPr>
                  <a:spLocks noChangeShapeType="1"/>
                </p:cNvSpPr>
                <p:nvPr/>
              </p:nvSpPr>
              <p:spPr bwMode="auto">
                <a:xfrm flipH="1">
                  <a:off x="1216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1" name="Line 3685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2" name="Line 3686"/>
                <p:cNvSpPr>
                  <a:spLocks noChangeShapeType="1"/>
                </p:cNvSpPr>
                <p:nvPr/>
              </p:nvSpPr>
              <p:spPr bwMode="auto">
                <a:xfrm flipH="1">
                  <a:off x="911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3" name="Line 3687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4" name="Line 3688"/>
                <p:cNvSpPr>
                  <a:spLocks noChangeShapeType="1"/>
                </p:cNvSpPr>
                <p:nvPr/>
              </p:nvSpPr>
              <p:spPr bwMode="auto">
                <a:xfrm flipH="1">
                  <a:off x="1415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5" name="Line 36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6" name="Line 3690"/>
                <p:cNvSpPr>
                  <a:spLocks noChangeShapeType="1"/>
                </p:cNvSpPr>
                <p:nvPr/>
              </p:nvSpPr>
              <p:spPr bwMode="auto">
                <a:xfrm flipH="1">
                  <a:off x="1102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7" name="Line 3691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8" name="Line 3692"/>
                <p:cNvSpPr>
                  <a:spLocks noChangeShapeType="1"/>
                </p:cNvSpPr>
                <p:nvPr/>
              </p:nvSpPr>
              <p:spPr bwMode="auto">
                <a:xfrm flipH="1">
                  <a:off x="858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69" name="Line 3693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0" name="Line 3694"/>
                <p:cNvSpPr>
                  <a:spLocks noChangeShapeType="1"/>
                </p:cNvSpPr>
                <p:nvPr/>
              </p:nvSpPr>
              <p:spPr bwMode="auto">
                <a:xfrm flipH="1">
                  <a:off x="153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1" name="Line 3695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2" name="Line 3696"/>
                <p:cNvSpPr>
                  <a:spLocks noChangeShapeType="1"/>
                </p:cNvSpPr>
                <p:nvPr/>
              </p:nvSpPr>
              <p:spPr bwMode="auto">
                <a:xfrm flipH="1">
                  <a:off x="121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3" name="Line 3697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4" name="Line 3698"/>
                <p:cNvSpPr>
                  <a:spLocks noChangeShapeType="1"/>
                </p:cNvSpPr>
                <p:nvPr/>
              </p:nvSpPr>
              <p:spPr bwMode="auto">
                <a:xfrm flipH="1">
                  <a:off x="1003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5" name="Line 3699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6" name="Line 3700"/>
                <p:cNvSpPr>
                  <a:spLocks noChangeShapeType="1"/>
                </p:cNvSpPr>
                <p:nvPr/>
              </p:nvSpPr>
              <p:spPr bwMode="auto">
                <a:xfrm flipH="1">
                  <a:off x="1110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7" name="Line 3701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8" name="Line 3702"/>
                <p:cNvSpPr>
                  <a:spLocks noChangeShapeType="1"/>
                </p:cNvSpPr>
                <p:nvPr/>
              </p:nvSpPr>
              <p:spPr bwMode="auto">
                <a:xfrm flipH="1">
                  <a:off x="660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79" name="Line 370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0" name="Line 3704"/>
                <p:cNvSpPr>
                  <a:spLocks noChangeShapeType="1"/>
                </p:cNvSpPr>
                <p:nvPr/>
              </p:nvSpPr>
              <p:spPr bwMode="auto">
                <a:xfrm flipH="1">
                  <a:off x="127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1" name="Line 3705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2" name="Line 3706"/>
                <p:cNvSpPr>
                  <a:spLocks noChangeShapeType="1"/>
                </p:cNvSpPr>
                <p:nvPr/>
              </p:nvSpPr>
              <p:spPr bwMode="auto">
                <a:xfrm flipH="1">
                  <a:off x="1377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3" name="Line 370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4" name="Line 3708"/>
                <p:cNvSpPr>
                  <a:spLocks noChangeShapeType="1"/>
                </p:cNvSpPr>
                <p:nvPr/>
              </p:nvSpPr>
              <p:spPr bwMode="auto">
                <a:xfrm flipH="1">
                  <a:off x="97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5" name="Line 37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6" name="Line 3710"/>
                <p:cNvSpPr>
                  <a:spLocks noChangeShapeType="1"/>
                </p:cNvSpPr>
                <p:nvPr/>
              </p:nvSpPr>
              <p:spPr bwMode="auto">
                <a:xfrm flipH="1">
                  <a:off x="1079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7" name="Line 371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8" name="Line 3712"/>
                <p:cNvSpPr>
                  <a:spLocks noChangeShapeType="1"/>
                </p:cNvSpPr>
                <p:nvPr/>
              </p:nvSpPr>
              <p:spPr bwMode="auto">
                <a:xfrm flipH="1">
                  <a:off x="1018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89" name="Line 3713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0" name="Line 3714"/>
                <p:cNvSpPr>
                  <a:spLocks noChangeShapeType="1"/>
                </p:cNvSpPr>
                <p:nvPr/>
              </p:nvSpPr>
              <p:spPr bwMode="auto">
                <a:xfrm flipH="1">
                  <a:off x="1110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1" name="Line 3715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2" name="Line 3716"/>
                <p:cNvSpPr>
                  <a:spLocks noChangeShapeType="1"/>
                </p:cNvSpPr>
                <p:nvPr/>
              </p:nvSpPr>
              <p:spPr bwMode="auto">
                <a:xfrm flipH="1">
                  <a:off x="896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3" name="Line 37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4" name="Line 3718"/>
                <p:cNvSpPr>
                  <a:spLocks noChangeShapeType="1"/>
                </p:cNvSpPr>
                <p:nvPr/>
              </p:nvSpPr>
              <p:spPr bwMode="auto">
                <a:xfrm flipH="1">
                  <a:off x="1087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5" name="Line 3719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6" name="Line 3720"/>
                <p:cNvSpPr>
                  <a:spLocks noChangeShapeType="1"/>
                </p:cNvSpPr>
                <p:nvPr/>
              </p:nvSpPr>
              <p:spPr bwMode="auto">
                <a:xfrm flipH="1">
                  <a:off x="728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7" name="Line 372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8" name="Line 3722"/>
                <p:cNvSpPr>
                  <a:spLocks noChangeShapeType="1"/>
                </p:cNvSpPr>
                <p:nvPr/>
              </p:nvSpPr>
              <p:spPr bwMode="auto">
                <a:xfrm flipH="1">
                  <a:off x="1110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9" name="Line 3723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0" name="Line 3724"/>
                <p:cNvSpPr>
                  <a:spLocks noChangeShapeType="1"/>
                </p:cNvSpPr>
                <p:nvPr/>
              </p:nvSpPr>
              <p:spPr bwMode="auto">
                <a:xfrm flipH="1">
                  <a:off x="126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1" name="Line 3725"/>
                <p:cNvSpPr>
                  <a:spLocks noChangeShapeType="1"/>
                </p:cNvSpPr>
                <p:nvPr/>
              </p:nvSpPr>
              <p:spPr bwMode="auto">
                <a:xfrm flipH="1" flipV="1">
                  <a:off x="1674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2" name="Line 3726"/>
                <p:cNvSpPr>
                  <a:spLocks noChangeShapeType="1"/>
                </p:cNvSpPr>
                <p:nvPr/>
              </p:nvSpPr>
              <p:spPr bwMode="auto">
                <a:xfrm flipH="1">
                  <a:off x="1674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3" name="Line 3727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4" name="Line 3728"/>
                <p:cNvSpPr>
                  <a:spLocks noChangeShapeType="1"/>
                </p:cNvSpPr>
                <p:nvPr/>
              </p:nvSpPr>
              <p:spPr bwMode="auto">
                <a:xfrm flipH="1">
                  <a:off x="124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5" name="Line 372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6" name="Line 3730"/>
                <p:cNvSpPr>
                  <a:spLocks noChangeShapeType="1"/>
                </p:cNvSpPr>
                <p:nvPr/>
              </p:nvSpPr>
              <p:spPr bwMode="auto">
                <a:xfrm flipH="1">
                  <a:off x="148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7" name="Line 37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8" name="Line 3732"/>
                <p:cNvSpPr>
                  <a:spLocks noChangeShapeType="1"/>
                </p:cNvSpPr>
                <p:nvPr/>
              </p:nvSpPr>
              <p:spPr bwMode="auto">
                <a:xfrm flipH="1">
                  <a:off x="1270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9" name="Line 373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0" name="Line 3734"/>
                <p:cNvSpPr>
                  <a:spLocks noChangeShapeType="1"/>
                </p:cNvSpPr>
                <p:nvPr/>
              </p:nvSpPr>
              <p:spPr bwMode="auto">
                <a:xfrm flipH="1">
                  <a:off x="121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1" name="Line 3735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2" name="Line 3736"/>
                <p:cNvSpPr>
                  <a:spLocks noChangeShapeType="1"/>
                </p:cNvSpPr>
                <p:nvPr/>
              </p:nvSpPr>
              <p:spPr bwMode="auto">
                <a:xfrm flipH="1">
                  <a:off x="1460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3" name="Line 3737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4" name="Line 3738"/>
                <p:cNvSpPr>
                  <a:spLocks noChangeShapeType="1"/>
                </p:cNvSpPr>
                <p:nvPr/>
              </p:nvSpPr>
              <p:spPr bwMode="auto">
                <a:xfrm flipH="1">
                  <a:off x="93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5" name="Line 3739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6" name="Line 3740"/>
                <p:cNvSpPr>
                  <a:spLocks noChangeShapeType="1"/>
                </p:cNvSpPr>
                <p:nvPr/>
              </p:nvSpPr>
              <p:spPr bwMode="auto">
                <a:xfrm flipH="1">
                  <a:off x="92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7" name="Line 374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8" name="Line 3742"/>
                <p:cNvSpPr>
                  <a:spLocks noChangeShapeType="1"/>
                </p:cNvSpPr>
                <p:nvPr/>
              </p:nvSpPr>
              <p:spPr bwMode="auto">
                <a:xfrm flipH="1">
                  <a:off x="1049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19" name="Line 3743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0" name="Line 3744"/>
                <p:cNvSpPr>
                  <a:spLocks noChangeShapeType="1"/>
                </p:cNvSpPr>
                <p:nvPr/>
              </p:nvSpPr>
              <p:spPr bwMode="auto">
                <a:xfrm flipH="1">
                  <a:off x="584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1" name="Line 3745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2" name="Line 3746"/>
                <p:cNvSpPr>
                  <a:spLocks noChangeShapeType="1"/>
                </p:cNvSpPr>
                <p:nvPr/>
              </p:nvSpPr>
              <p:spPr bwMode="auto">
                <a:xfrm flipH="1">
                  <a:off x="774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3" name="Line 3747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4" name="Line 3748"/>
                <p:cNvSpPr>
                  <a:spLocks noChangeShapeType="1"/>
                </p:cNvSpPr>
                <p:nvPr/>
              </p:nvSpPr>
              <p:spPr bwMode="auto">
                <a:xfrm flipH="1">
                  <a:off x="130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5" name="Line 3749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6" name="Line 3750"/>
                <p:cNvSpPr>
                  <a:spLocks noChangeShapeType="1"/>
                </p:cNvSpPr>
                <p:nvPr/>
              </p:nvSpPr>
              <p:spPr bwMode="auto">
                <a:xfrm flipH="1">
                  <a:off x="78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7" name="Line 3751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8" name="Line 3752"/>
                <p:cNvSpPr>
                  <a:spLocks noChangeShapeType="1"/>
                </p:cNvSpPr>
                <p:nvPr/>
              </p:nvSpPr>
              <p:spPr bwMode="auto">
                <a:xfrm flipH="1">
                  <a:off x="706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29" name="Line 3753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0" name="Line 3754"/>
                <p:cNvSpPr>
                  <a:spLocks noChangeShapeType="1"/>
                </p:cNvSpPr>
                <p:nvPr/>
              </p:nvSpPr>
              <p:spPr bwMode="auto">
                <a:xfrm flipH="1">
                  <a:off x="81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1" name="Line 3755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2" name="Line 3756"/>
                <p:cNvSpPr>
                  <a:spLocks noChangeShapeType="1"/>
                </p:cNvSpPr>
                <p:nvPr/>
              </p:nvSpPr>
              <p:spPr bwMode="auto">
                <a:xfrm flipH="1">
                  <a:off x="1102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3" name="Line 3757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4" name="Line 3758"/>
                <p:cNvSpPr>
                  <a:spLocks noChangeShapeType="1"/>
                </p:cNvSpPr>
                <p:nvPr/>
              </p:nvSpPr>
              <p:spPr bwMode="auto">
                <a:xfrm flipH="1">
                  <a:off x="782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Line 3759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6" name="Line 3760"/>
                <p:cNvSpPr>
                  <a:spLocks noChangeShapeType="1"/>
                </p:cNvSpPr>
                <p:nvPr/>
              </p:nvSpPr>
              <p:spPr bwMode="auto">
                <a:xfrm flipH="1">
                  <a:off x="85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7" name="Line 3761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8" name="Line 3762"/>
                <p:cNvSpPr>
                  <a:spLocks noChangeShapeType="1"/>
                </p:cNvSpPr>
                <p:nvPr/>
              </p:nvSpPr>
              <p:spPr bwMode="auto">
                <a:xfrm flipH="1">
                  <a:off x="850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9" name="Line 3763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0" name="Line 3764"/>
                <p:cNvSpPr>
                  <a:spLocks noChangeShapeType="1"/>
                </p:cNvSpPr>
                <p:nvPr/>
              </p:nvSpPr>
              <p:spPr bwMode="auto">
                <a:xfrm flipH="1">
                  <a:off x="76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1" name="Line 3765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2" name="Line 3766"/>
                <p:cNvSpPr>
                  <a:spLocks noChangeShapeType="1"/>
                </p:cNvSpPr>
                <p:nvPr/>
              </p:nvSpPr>
              <p:spPr bwMode="auto">
                <a:xfrm flipH="1">
                  <a:off x="62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3" name="Line 3767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4" name="Line 3768"/>
                <p:cNvSpPr>
                  <a:spLocks noChangeShapeType="1"/>
                </p:cNvSpPr>
                <p:nvPr/>
              </p:nvSpPr>
              <p:spPr bwMode="auto">
                <a:xfrm flipH="1">
                  <a:off x="101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5" name="Line 3769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6" name="Line 3770"/>
                <p:cNvSpPr>
                  <a:spLocks noChangeShapeType="1"/>
                </p:cNvSpPr>
                <p:nvPr/>
              </p:nvSpPr>
              <p:spPr bwMode="auto">
                <a:xfrm flipH="1">
                  <a:off x="1255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7" name="Line 3771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8" name="Line 3772"/>
                <p:cNvSpPr>
                  <a:spLocks noChangeShapeType="1"/>
                </p:cNvSpPr>
                <p:nvPr/>
              </p:nvSpPr>
              <p:spPr bwMode="auto">
                <a:xfrm flipH="1">
                  <a:off x="72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49" name="Line 3773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24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0" name="Line 3774"/>
                <p:cNvSpPr>
                  <a:spLocks noChangeShapeType="1"/>
                </p:cNvSpPr>
                <p:nvPr/>
              </p:nvSpPr>
              <p:spPr bwMode="auto">
                <a:xfrm flipH="1">
                  <a:off x="1102" y="224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1" name="Line 3775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2" name="Line 3776"/>
                <p:cNvSpPr>
                  <a:spLocks noChangeShapeType="1"/>
                </p:cNvSpPr>
                <p:nvPr/>
              </p:nvSpPr>
              <p:spPr bwMode="auto">
                <a:xfrm flipH="1">
                  <a:off x="1453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3" name="Line 3777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Line 3778"/>
                <p:cNvSpPr>
                  <a:spLocks noChangeShapeType="1"/>
                </p:cNvSpPr>
                <p:nvPr/>
              </p:nvSpPr>
              <p:spPr bwMode="auto">
                <a:xfrm flipH="1">
                  <a:off x="911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Line 3779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Line 3780"/>
                <p:cNvSpPr>
                  <a:spLocks noChangeShapeType="1"/>
                </p:cNvSpPr>
                <p:nvPr/>
              </p:nvSpPr>
              <p:spPr bwMode="auto">
                <a:xfrm flipH="1">
                  <a:off x="820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Line 378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Line 3782"/>
                <p:cNvSpPr>
                  <a:spLocks noChangeShapeType="1"/>
                </p:cNvSpPr>
                <p:nvPr/>
              </p:nvSpPr>
              <p:spPr bwMode="auto">
                <a:xfrm flipH="1">
                  <a:off x="1011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9" name="Line 3783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0" name="Line 3784"/>
                <p:cNvSpPr>
                  <a:spLocks noChangeShapeType="1"/>
                </p:cNvSpPr>
                <p:nvPr/>
              </p:nvSpPr>
              <p:spPr bwMode="auto">
                <a:xfrm flipH="1">
                  <a:off x="1064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1" name="Line 3785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2" name="Line 3786"/>
                <p:cNvSpPr>
                  <a:spLocks noChangeShapeType="1"/>
                </p:cNvSpPr>
                <p:nvPr/>
              </p:nvSpPr>
              <p:spPr bwMode="auto">
                <a:xfrm flipH="1">
                  <a:off x="88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3" name="Line 3787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4" name="Line 3788"/>
                <p:cNvSpPr>
                  <a:spLocks noChangeShapeType="1"/>
                </p:cNvSpPr>
                <p:nvPr/>
              </p:nvSpPr>
              <p:spPr bwMode="auto">
                <a:xfrm flipH="1">
                  <a:off x="881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5" name="Line 37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6" name="Line 3790"/>
                <p:cNvSpPr>
                  <a:spLocks noChangeShapeType="1"/>
                </p:cNvSpPr>
                <p:nvPr/>
              </p:nvSpPr>
              <p:spPr bwMode="auto">
                <a:xfrm flipH="1">
                  <a:off x="1194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7" name="Line 3791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8" name="Line 3792"/>
                <p:cNvSpPr>
                  <a:spLocks noChangeShapeType="1"/>
                </p:cNvSpPr>
                <p:nvPr/>
              </p:nvSpPr>
              <p:spPr bwMode="auto">
                <a:xfrm flipH="1">
                  <a:off x="136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69" name="Line 3793"/>
                <p:cNvSpPr>
                  <a:spLocks noChangeShapeType="1"/>
                </p:cNvSpPr>
                <p:nvPr/>
              </p:nvSpPr>
              <p:spPr bwMode="auto">
                <a:xfrm flipH="1" flipV="1">
                  <a:off x="174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0" name="Line 3794"/>
                <p:cNvSpPr>
                  <a:spLocks noChangeShapeType="1"/>
                </p:cNvSpPr>
                <p:nvPr/>
              </p:nvSpPr>
              <p:spPr bwMode="auto">
                <a:xfrm flipH="1">
                  <a:off x="174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1" name="Line 3795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2" name="Line 3796"/>
                <p:cNvSpPr>
                  <a:spLocks noChangeShapeType="1"/>
                </p:cNvSpPr>
                <p:nvPr/>
              </p:nvSpPr>
              <p:spPr bwMode="auto">
                <a:xfrm flipH="1">
                  <a:off x="62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3" name="Line 3797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4" name="Line 3798"/>
                <p:cNvSpPr>
                  <a:spLocks noChangeShapeType="1"/>
                </p:cNvSpPr>
                <p:nvPr/>
              </p:nvSpPr>
              <p:spPr bwMode="auto">
                <a:xfrm flipH="1">
                  <a:off x="1499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5" name="Line 379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6" name="Line 3800"/>
                <p:cNvSpPr>
                  <a:spLocks noChangeShapeType="1"/>
                </p:cNvSpPr>
                <p:nvPr/>
              </p:nvSpPr>
              <p:spPr bwMode="auto">
                <a:xfrm flipH="1">
                  <a:off x="1011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7" name="Line 3801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8" name="Line 3802"/>
                <p:cNvSpPr>
                  <a:spLocks noChangeShapeType="1"/>
                </p:cNvSpPr>
                <p:nvPr/>
              </p:nvSpPr>
              <p:spPr bwMode="auto">
                <a:xfrm flipH="1">
                  <a:off x="137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79" name="Line 3803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0" name="Line 3804"/>
                <p:cNvSpPr>
                  <a:spLocks noChangeShapeType="1"/>
                </p:cNvSpPr>
                <p:nvPr/>
              </p:nvSpPr>
              <p:spPr bwMode="auto">
                <a:xfrm flipH="1">
                  <a:off x="1239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1" name="Line 3805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2" name="Line 3806"/>
                <p:cNvSpPr>
                  <a:spLocks noChangeShapeType="1"/>
                </p:cNvSpPr>
                <p:nvPr/>
              </p:nvSpPr>
              <p:spPr bwMode="auto">
                <a:xfrm flipH="1">
                  <a:off x="1216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3" name="Line 3807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4" name="Line 3808"/>
                <p:cNvSpPr>
                  <a:spLocks noChangeShapeType="1"/>
                </p:cNvSpPr>
                <p:nvPr/>
              </p:nvSpPr>
              <p:spPr bwMode="auto">
                <a:xfrm flipH="1">
                  <a:off x="576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5" name="Line 3809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6" name="Line 3810"/>
                <p:cNvSpPr>
                  <a:spLocks noChangeShapeType="1"/>
                </p:cNvSpPr>
                <p:nvPr/>
              </p:nvSpPr>
              <p:spPr bwMode="auto">
                <a:xfrm flipH="1">
                  <a:off x="130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7" name="Line 38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8" name="Line 3812"/>
                <p:cNvSpPr>
                  <a:spLocks noChangeShapeType="1"/>
                </p:cNvSpPr>
                <p:nvPr/>
              </p:nvSpPr>
              <p:spPr bwMode="auto">
                <a:xfrm flipH="1">
                  <a:off x="1163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89" name="Line 3813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0" name="Line 3814"/>
                <p:cNvSpPr>
                  <a:spLocks noChangeShapeType="1"/>
                </p:cNvSpPr>
                <p:nvPr/>
              </p:nvSpPr>
              <p:spPr bwMode="auto">
                <a:xfrm flipH="1">
                  <a:off x="965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1" name="Line 3815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2" name="Line 3816"/>
                <p:cNvSpPr>
                  <a:spLocks noChangeShapeType="1"/>
                </p:cNvSpPr>
                <p:nvPr/>
              </p:nvSpPr>
              <p:spPr bwMode="auto">
                <a:xfrm flipH="1">
                  <a:off x="88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3" name="Line 3817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4" name="Line 3818"/>
                <p:cNvSpPr>
                  <a:spLocks noChangeShapeType="1"/>
                </p:cNvSpPr>
                <p:nvPr/>
              </p:nvSpPr>
              <p:spPr bwMode="auto">
                <a:xfrm flipH="1">
                  <a:off x="835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5" name="Line 3819"/>
                <p:cNvSpPr>
                  <a:spLocks noChangeShapeType="1"/>
                </p:cNvSpPr>
                <p:nvPr/>
              </p:nvSpPr>
              <p:spPr bwMode="auto">
                <a:xfrm flipH="1" flipV="1">
                  <a:off x="167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6" name="Line 3820"/>
                <p:cNvSpPr>
                  <a:spLocks noChangeShapeType="1"/>
                </p:cNvSpPr>
                <p:nvPr/>
              </p:nvSpPr>
              <p:spPr bwMode="auto">
                <a:xfrm flipH="1">
                  <a:off x="167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7" name="Line 3821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8" name="Line 3822"/>
                <p:cNvSpPr>
                  <a:spLocks noChangeShapeType="1"/>
                </p:cNvSpPr>
                <p:nvPr/>
              </p:nvSpPr>
              <p:spPr bwMode="auto">
                <a:xfrm flipH="1">
                  <a:off x="126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99" name="Line 3823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0" name="Line 3824"/>
                <p:cNvSpPr>
                  <a:spLocks noChangeShapeType="1"/>
                </p:cNvSpPr>
                <p:nvPr/>
              </p:nvSpPr>
              <p:spPr bwMode="auto">
                <a:xfrm flipH="1">
                  <a:off x="675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1" name="Line 3825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44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2" name="Line 3826"/>
                <p:cNvSpPr>
                  <a:spLocks noChangeShapeType="1"/>
                </p:cNvSpPr>
                <p:nvPr/>
              </p:nvSpPr>
              <p:spPr bwMode="auto">
                <a:xfrm flipH="1">
                  <a:off x="995" y="144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3" name="Line 382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4" name="Line 3828"/>
                <p:cNvSpPr>
                  <a:spLocks noChangeShapeType="1"/>
                </p:cNvSpPr>
                <p:nvPr/>
              </p:nvSpPr>
              <p:spPr bwMode="auto">
                <a:xfrm flipH="1">
                  <a:off x="104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5" name="Line 3829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6" name="Line 3830"/>
                <p:cNvSpPr>
                  <a:spLocks noChangeShapeType="1"/>
                </p:cNvSpPr>
                <p:nvPr/>
              </p:nvSpPr>
              <p:spPr bwMode="auto">
                <a:xfrm flipH="1">
                  <a:off x="116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7" name="Line 3831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8" name="Line 3832"/>
                <p:cNvSpPr>
                  <a:spLocks noChangeShapeType="1"/>
                </p:cNvSpPr>
                <p:nvPr/>
              </p:nvSpPr>
              <p:spPr bwMode="auto">
                <a:xfrm flipH="1">
                  <a:off x="1094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09" name="Line 383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0" name="Line 3834"/>
                <p:cNvSpPr>
                  <a:spLocks noChangeShapeType="1"/>
                </p:cNvSpPr>
                <p:nvPr/>
              </p:nvSpPr>
              <p:spPr bwMode="auto">
                <a:xfrm flipH="1">
                  <a:off x="104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1" name="Line 3835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2" name="Line 3836"/>
                <p:cNvSpPr>
                  <a:spLocks noChangeShapeType="1"/>
                </p:cNvSpPr>
                <p:nvPr/>
              </p:nvSpPr>
              <p:spPr bwMode="auto">
                <a:xfrm flipH="1">
                  <a:off x="1148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3" name="Line 3837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4" name="Line 3838"/>
                <p:cNvSpPr>
                  <a:spLocks noChangeShapeType="1"/>
                </p:cNvSpPr>
                <p:nvPr/>
              </p:nvSpPr>
              <p:spPr bwMode="auto">
                <a:xfrm flipH="1">
                  <a:off x="87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5" name="Line 3839"/>
                <p:cNvSpPr>
                  <a:spLocks noChangeShapeType="1"/>
                </p:cNvSpPr>
                <p:nvPr/>
              </p:nvSpPr>
              <p:spPr bwMode="auto">
                <a:xfrm flipH="1" flipV="1">
                  <a:off x="1643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6" name="Line 3840"/>
                <p:cNvSpPr>
                  <a:spLocks noChangeShapeType="1"/>
                </p:cNvSpPr>
                <p:nvPr/>
              </p:nvSpPr>
              <p:spPr bwMode="auto">
                <a:xfrm flipH="1">
                  <a:off x="1643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7" name="Line 3841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8" name="Line 3842"/>
                <p:cNvSpPr>
                  <a:spLocks noChangeShapeType="1"/>
                </p:cNvSpPr>
                <p:nvPr/>
              </p:nvSpPr>
              <p:spPr bwMode="auto">
                <a:xfrm flipH="1">
                  <a:off x="115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19" name="Line 3843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0" name="Line 3844"/>
                <p:cNvSpPr>
                  <a:spLocks noChangeShapeType="1"/>
                </p:cNvSpPr>
                <p:nvPr/>
              </p:nvSpPr>
              <p:spPr bwMode="auto">
                <a:xfrm flipH="1">
                  <a:off x="103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1" name="Line 3845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2" name="Line 3846"/>
                <p:cNvSpPr>
                  <a:spLocks noChangeShapeType="1"/>
                </p:cNvSpPr>
                <p:nvPr/>
              </p:nvSpPr>
              <p:spPr bwMode="auto">
                <a:xfrm flipH="1">
                  <a:off x="107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3" name="Line 384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4" name="Line 3848"/>
                <p:cNvSpPr>
                  <a:spLocks noChangeShapeType="1"/>
                </p:cNvSpPr>
                <p:nvPr/>
              </p:nvSpPr>
              <p:spPr bwMode="auto">
                <a:xfrm flipH="1">
                  <a:off x="1140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5" name="Line 3849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6" name="Line 3850"/>
                <p:cNvSpPr>
                  <a:spLocks noChangeShapeType="1"/>
                </p:cNvSpPr>
                <p:nvPr/>
              </p:nvSpPr>
              <p:spPr bwMode="auto">
                <a:xfrm flipH="1">
                  <a:off x="1392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7" name="Line 3851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228" name="Line 3852"/>
                <p:cNvSpPr>
                  <a:spLocks noChangeShapeType="1"/>
                </p:cNvSpPr>
                <p:nvPr/>
              </p:nvSpPr>
              <p:spPr bwMode="auto">
                <a:xfrm flipH="1">
                  <a:off x="1262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8" name="Group 4054"/>
              <p:cNvGrpSpPr>
                <a:grpSpLocks/>
              </p:cNvGrpSpPr>
              <p:nvPr/>
            </p:nvGrpSpPr>
            <p:grpSpPr bwMode="auto">
              <a:xfrm>
                <a:off x="477" y="1478"/>
                <a:ext cx="1151" cy="732"/>
                <a:chOff x="477" y="1478"/>
                <a:chExt cx="1151" cy="732"/>
              </a:xfrm>
            </p:grpSpPr>
            <p:sp>
              <p:nvSpPr>
                <p:cNvPr id="45829" name="Line 3854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0" name="Line 3855"/>
                <p:cNvSpPr>
                  <a:spLocks noChangeShapeType="1"/>
                </p:cNvSpPr>
                <p:nvPr/>
              </p:nvSpPr>
              <p:spPr bwMode="auto">
                <a:xfrm flipH="1">
                  <a:off x="1072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1" name="Line 3856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2" name="Line 3857"/>
                <p:cNvSpPr>
                  <a:spLocks noChangeShapeType="1"/>
                </p:cNvSpPr>
                <p:nvPr/>
              </p:nvSpPr>
              <p:spPr bwMode="auto">
                <a:xfrm flipH="1">
                  <a:off x="1117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3" name="Line 3858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4" name="Line 3859"/>
                <p:cNvSpPr>
                  <a:spLocks noChangeShapeType="1"/>
                </p:cNvSpPr>
                <p:nvPr/>
              </p:nvSpPr>
              <p:spPr bwMode="auto">
                <a:xfrm flipH="1">
                  <a:off x="1598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5" name="Line 3860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6" name="Line 3861"/>
                <p:cNvSpPr>
                  <a:spLocks noChangeShapeType="1"/>
                </p:cNvSpPr>
                <p:nvPr/>
              </p:nvSpPr>
              <p:spPr bwMode="auto">
                <a:xfrm flipH="1">
                  <a:off x="1262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7" name="Line 3862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8" name="Line 3863"/>
                <p:cNvSpPr>
                  <a:spLocks noChangeShapeType="1"/>
                </p:cNvSpPr>
                <p:nvPr/>
              </p:nvSpPr>
              <p:spPr bwMode="auto">
                <a:xfrm flipH="1">
                  <a:off x="767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39" name="Line 3864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0" name="Line 3865"/>
                <p:cNvSpPr>
                  <a:spLocks noChangeShapeType="1"/>
                </p:cNvSpPr>
                <p:nvPr/>
              </p:nvSpPr>
              <p:spPr bwMode="auto">
                <a:xfrm flipH="1">
                  <a:off x="957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1" name="Line 3866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2" name="Line 3867"/>
                <p:cNvSpPr>
                  <a:spLocks noChangeShapeType="1"/>
                </p:cNvSpPr>
                <p:nvPr/>
              </p:nvSpPr>
              <p:spPr bwMode="auto">
                <a:xfrm flipH="1">
                  <a:off x="98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3" name="Line 3868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4" name="Line 3869"/>
                <p:cNvSpPr>
                  <a:spLocks noChangeShapeType="1"/>
                </p:cNvSpPr>
                <p:nvPr/>
              </p:nvSpPr>
              <p:spPr bwMode="auto">
                <a:xfrm flipH="1">
                  <a:off x="751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5" name="Line 3870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6" name="Line 3871"/>
                <p:cNvSpPr>
                  <a:spLocks noChangeShapeType="1"/>
                </p:cNvSpPr>
                <p:nvPr/>
              </p:nvSpPr>
              <p:spPr bwMode="auto">
                <a:xfrm flipH="1">
                  <a:off x="934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7" name="Line 387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8" name="Line 3873"/>
                <p:cNvSpPr>
                  <a:spLocks noChangeShapeType="1"/>
                </p:cNvSpPr>
                <p:nvPr/>
              </p:nvSpPr>
              <p:spPr bwMode="auto">
                <a:xfrm flipH="1">
                  <a:off x="1110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49" name="Line 3874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0" name="Line 3875"/>
                <p:cNvSpPr>
                  <a:spLocks noChangeShapeType="1"/>
                </p:cNvSpPr>
                <p:nvPr/>
              </p:nvSpPr>
              <p:spPr bwMode="auto">
                <a:xfrm flipH="1">
                  <a:off x="90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1" name="Line 3876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2" name="Line 3877"/>
                <p:cNvSpPr>
                  <a:spLocks noChangeShapeType="1"/>
                </p:cNvSpPr>
                <p:nvPr/>
              </p:nvSpPr>
              <p:spPr bwMode="auto">
                <a:xfrm flipH="1">
                  <a:off x="1155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3" name="Line 3878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4" name="Line 3879"/>
                <p:cNvSpPr>
                  <a:spLocks noChangeShapeType="1"/>
                </p:cNvSpPr>
                <p:nvPr/>
              </p:nvSpPr>
              <p:spPr bwMode="auto">
                <a:xfrm flipH="1">
                  <a:off x="690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5" name="Line 3880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6" name="Line 3881"/>
                <p:cNvSpPr>
                  <a:spLocks noChangeShapeType="1"/>
                </p:cNvSpPr>
                <p:nvPr/>
              </p:nvSpPr>
              <p:spPr bwMode="auto">
                <a:xfrm flipH="1">
                  <a:off x="119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7" name="Line 3882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8" name="Line 3883"/>
                <p:cNvSpPr>
                  <a:spLocks noChangeShapeType="1"/>
                </p:cNvSpPr>
                <p:nvPr/>
              </p:nvSpPr>
              <p:spPr bwMode="auto">
                <a:xfrm flipH="1">
                  <a:off x="1201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59" name="Line 3884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0" name="Line 3885"/>
                <p:cNvSpPr>
                  <a:spLocks noChangeShapeType="1"/>
                </p:cNvSpPr>
                <p:nvPr/>
              </p:nvSpPr>
              <p:spPr bwMode="auto">
                <a:xfrm flipH="1">
                  <a:off x="60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1" name="Line 3886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2" name="Line 3887"/>
                <p:cNvSpPr>
                  <a:spLocks noChangeShapeType="1"/>
                </p:cNvSpPr>
                <p:nvPr/>
              </p:nvSpPr>
              <p:spPr bwMode="auto">
                <a:xfrm flipH="1">
                  <a:off x="965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3" name="Line 388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4" name="Line 3889"/>
                <p:cNvSpPr>
                  <a:spLocks noChangeShapeType="1"/>
                </p:cNvSpPr>
                <p:nvPr/>
              </p:nvSpPr>
              <p:spPr bwMode="auto">
                <a:xfrm flipH="1">
                  <a:off x="1483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5" name="Line 3890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6" name="Line 3891"/>
                <p:cNvSpPr>
                  <a:spLocks noChangeShapeType="1"/>
                </p:cNvSpPr>
                <p:nvPr/>
              </p:nvSpPr>
              <p:spPr bwMode="auto">
                <a:xfrm flipH="1">
                  <a:off x="1369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7" name="Line 3892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8" name="Line 3893"/>
                <p:cNvSpPr>
                  <a:spLocks noChangeShapeType="1"/>
                </p:cNvSpPr>
                <p:nvPr/>
              </p:nvSpPr>
              <p:spPr bwMode="auto">
                <a:xfrm flipH="1">
                  <a:off x="980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69" name="Line 3894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0" name="Line 3895"/>
                <p:cNvSpPr>
                  <a:spLocks noChangeShapeType="1"/>
                </p:cNvSpPr>
                <p:nvPr/>
              </p:nvSpPr>
              <p:spPr bwMode="auto">
                <a:xfrm flipH="1">
                  <a:off x="828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1" name="Line 3896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2" name="Line 3897"/>
                <p:cNvSpPr>
                  <a:spLocks noChangeShapeType="1"/>
                </p:cNvSpPr>
                <p:nvPr/>
              </p:nvSpPr>
              <p:spPr bwMode="auto">
                <a:xfrm flipH="1">
                  <a:off x="81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3" name="Line 3898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4" name="Line 3899"/>
                <p:cNvSpPr>
                  <a:spLocks noChangeShapeType="1"/>
                </p:cNvSpPr>
                <p:nvPr/>
              </p:nvSpPr>
              <p:spPr bwMode="auto">
                <a:xfrm flipH="1">
                  <a:off x="1407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5" name="Line 3900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6" name="Line 3901"/>
                <p:cNvSpPr>
                  <a:spLocks noChangeShapeType="1"/>
                </p:cNvSpPr>
                <p:nvPr/>
              </p:nvSpPr>
              <p:spPr bwMode="auto">
                <a:xfrm flipH="1">
                  <a:off x="121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7" name="Line 3902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8" name="Line 3903"/>
                <p:cNvSpPr>
                  <a:spLocks noChangeShapeType="1"/>
                </p:cNvSpPr>
                <p:nvPr/>
              </p:nvSpPr>
              <p:spPr bwMode="auto">
                <a:xfrm flipH="1">
                  <a:off x="121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79" name="Line 39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0" name="Line 3905"/>
                <p:cNvSpPr>
                  <a:spLocks noChangeShapeType="1"/>
                </p:cNvSpPr>
                <p:nvPr/>
              </p:nvSpPr>
              <p:spPr bwMode="auto">
                <a:xfrm flipH="1">
                  <a:off x="139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1" name="Line 3906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2" name="Line 3907"/>
                <p:cNvSpPr>
                  <a:spLocks noChangeShapeType="1"/>
                </p:cNvSpPr>
                <p:nvPr/>
              </p:nvSpPr>
              <p:spPr bwMode="auto">
                <a:xfrm flipH="1">
                  <a:off x="127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3" name="Line 3908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4" name="Line 3909"/>
                <p:cNvSpPr>
                  <a:spLocks noChangeShapeType="1"/>
                </p:cNvSpPr>
                <p:nvPr/>
              </p:nvSpPr>
              <p:spPr bwMode="auto">
                <a:xfrm flipH="1">
                  <a:off x="1331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5" name="Line 3910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6" name="Line 3911"/>
                <p:cNvSpPr>
                  <a:spLocks noChangeShapeType="1"/>
                </p:cNvSpPr>
                <p:nvPr/>
              </p:nvSpPr>
              <p:spPr bwMode="auto">
                <a:xfrm flipH="1">
                  <a:off x="1216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7" name="Line 3912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8" name="Line 3913"/>
                <p:cNvSpPr>
                  <a:spLocks noChangeShapeType="1"/>
                </p:cNvSpPr>
                <p:nvPr/>
              </p:nvSpPr>
              <p:spPr bwMode="auto">
                <a:xfrm flipH="1">
                  <a:off x="85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89" name="Line 3914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0" name="Line 3915"/>
                <p:cNvSpPr>
                  <a:spLocks noChangeShapeType="1"/>
                </p:cNvSpPr>
                <p:nvPr/>
              </p:nvSpPr>
              <p:spPr bwMode="auto">
                <a:xfrm flipH="1">
                  <a:off x="1331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1" name="Line 391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2" name="Line 3917"/>
                <p:cNvSpPr>
                  <a:spLocks noChangeShapeType="1"/>
                </p:cNvSpPr>
                <p:nvPr/>
              </p:nvSpPr>
              <p:spPr bwMode="auto">
                <a:xfrm flipH="1">
                  <a:off x="104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3" name="Line 3918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4" name="Line 3919"/>
                <p:cNvSpPr>
                  <a:spLocks noChangeShapeType="1"/>
                </p:cNvSpPr>
                <p:nvPr/>
              </p:nvSpPr>
              <p:spPr bwMode="auto">
                <a:xfrm flipH="1">
                  <a:off x="75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5" name="Line 3920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6" name="Line 3921"/>
                <p:cNvSpPr>
                  <a:spLocks noChangeShapeType="1"/>
                </p:cNvSpPr>
                <p:nvPr/>
              </p:nvSpPr>
              <p:spPr bwMode="auto">
                <a:xfrm flipH="1">
                  <a:off x="1521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7" name="Line 392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8" name="Line 3923"/>
                <p:cNvSpPr>
                  <a:spLocks noChangeShapeType="1"/>
                </p:cNvSpPr>
                <p:nvPr/>
              </p:nvSpPr>
              <p:spPr bwMode="auto">
                <a:xfrm flipH="1">
                  <a:off x="114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99" name="Line 39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0" name="Line 3925"/>
                <p:cNvSpPr>
                  <a:spLocks noChangeShapeType="1"/>
                </p:cNvSpPr>
                <p:nvPr/>
              </p:nvSpPr>
              <p:spPr bwMode="auto">
                <a:xfrm flipH="1">
                  <a:off x="1285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1" name="Line 3926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2" name="Line 3927"/>
                <p:cNvSpPr>
                  <a:spLocks noChangeShapeType="1"/>
                </p:cNvSpPr>
                <p:nvPr/>
              </p:nvSpPr>
              <p:spPr bwMode="auto">
                <a:xfrm flipH="1">
                  <a:off x="127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3" name="Line 3928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4" name="Line 3929"/>
                <p:cNvSpPr>
                  <a:spLocks noChangeShapeType="1"/>
                </p:cNvSpPr>
                <p:nvPr/>
              </p:nvSpPr>
              <p:spPr bwMode="auto">
                <a:xfrm flipH="1">
                  <a:off x="675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5" name="Line 3930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6" name="Line 3931"/>
                <p:cNvSpPr>
                  <a:spLocks noChangeShapeType="1"/>
                </p:cNvSpPr>
                <p:nvPr/>
              </p:nvSpPr>
              <p:spPr bwMode="auto">
                <a:xfrm flipH="1">
                  <a:off x="78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7" name="Line 3932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8" name="Line 3933"/>
                <p:cNvSpPr>
                  <a:spLocks noChangeShapeType="1"/>
                </p:cNvSpPr>
                <p:nvPr/>
              </p:nvSpPr>
              <p:spPr bwMode="auto">
                <a:xfrm flipH="1">
                  <a:off x="866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09" name="Line 3934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0" name="Line 3935"/>
                <p:cNvSpPr>
                  <a:spLocks noChangeShapeType="1"/>
                </p:cNvSpPr>
                <p:nvPr/>
              </p:nvSpPr>
              <p:spPr bwMode="auto">
                <a:xfrm flipH="1">
                  <a:off x="129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1" name="Line 3936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2" name="Line 3937"/>
                <p:cNvSpPr>
                  <a:spLocks noChangeShapeType="1"/>
                </p:cNvSpPr>
                <p:nvPr/>
              </p:nvSpPr>
              <p:spPr bwMode="auto">
                <a:xfrm flipH="1">
                  <a:off x="1056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3" name="Line 3938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4" name="Line 3939"/>
                <p:cNvSpPr>
                  <a:spLocks noChangeShapeType="1"/>
                </p:cNvSpPr>
                <p:nvPr/>
              </p:nvSpPr>
              <p:spPr bwMode="auto">
                <a:xfrm flipH="1">
                  <a:off x="972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5" name="Line 3940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6" name="Line 3941"/>
                <p:cNvSpPr>
                  <a:spLocks noChangeShapeType="1"/>
                </p:cNvSpPr>
                <p:nvPr/>
              </p:nvSpPr>
              <p:spPr bwMode="auto">
                <a:xfrm flipH="1">
                  <a:off x="950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7" name="Line 3942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8" name="Line 3943"/>
                <p:cNvSpPr>
                  <a:spLocks noChangeShapeType="1"/>
                </p:cNvSpPr>
                <p:nvPr/>
              </p:nvSpPr>
              <p:spPr bwMode="auto">
                <a:xfrm flipH="1">
                  <a:off x="873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19" name="Line 3944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0" name="Line 3945"/>
                <p:cNvSpPr>
                  <a:spLocks noChangeShapeType="1"/>
                </p:cNvSpPr>
                <p:nvPr/>
              </p:nvSpPr>
              <p:spPr bwMode="auto">
                <a:xfrm flipH="1">
                  <a:off x="675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1" name="Line 3946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2" name="Line 3947"/>
                <p:cNvSpPr>
                  <a:spLocks noChangeShapeType="1"/>
                </p:cNvSpPr>
                <p:nvPr/>
              </p:nvSpPr>
              <p:spPr bwMode="auto">
                <a:xfrm flipH="1">
                  <a:off x="95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3" name="Line 3948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4" name="Line 3949"/>
                <p:cNvSpPr>
                  <a:spLocks noChangeShapeType="1"/>
                </p:cNvSpPr>
                <p:nvPr/>
              </p:nvSpPr>
              <p:spPr bwMode="auto">
                <a:xfrm flipH="1">
                  <a:off x="82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5" name="Line 3950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6" name="Line 3951"/>
                <p:cNvSpPr>
                  <a:spLocks noChangeShapeType="1"/>
                </p:cNvSpPr>
                <p:nvPr/>
              </p:nvSpPr>
              <p:spPr bwMode="auto">
                <a:xfrm flipH="1">
                  <a:off x="149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7" name="Line 3952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8" name="Line 3953"/>
                <p:cNvSpPr>
                  <a:spLocks noChangeShapeType="1"/>
                </p:cNvSpPr>
                <p:nvPr/>
              </p:nvSpPr>
              <p:spPr bwMode="auto">
                <a:xfrm flipH="1">
                  <a:off x="1255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29" name="Line 3954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0" name="Line 3955"/>
                <p:cNvSpPr>
                  <a:spLocks noChangeShapeType="1"/>
                </p:cNvSpPr>
                <p:nvPr/>
              </p:nvSpPr>
              <p:spPr bwMode="auto">
                <a:xfrm flipH="1">
                  <a:off x="881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1" name="Line 395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2" name="Line 3957"/>
                <p:cNvSpPr>
                  <a:spLocks noChangeShapeType="1"/>
                </p:cNvSpPr>
                <p:nvPr/>
              </p:nvSpPr>
              <p:spPr bwMode="auto">
                <a:xfrm flipH="1">
                  <a:off x="104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3" name="Line 3958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4" name="Line 3959"/>
                <p:cNvSpPr>
                  <a:spLocks noChangeShapeType="1"/>
                </p:cNvSpPr>
                <p:nvPr/>
              </p:nvSpPr>
              <p:spPr bwMode="auto">
                <a:xfrm flipH="1">
                  <a:off x="78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5" name="Line 3960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6" name="Line 3961"/>
                <p:cNvSpPr>
                  <a:spLocks noChangeShapeType="1"/>
                </p:cNvSpPr>
                <p:nvPr/>
              </p:nvSpPr>
              <p:spPr bwMode="auto">
                <a:xfrm flipH="1">
                  <a:off x="782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7" name="Line 3962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8" name="Line 3963"/>
                <p:cNvSpPr>
                  <a:spLocks noChangeShapeType="1"/>
                </p:cNvSpPr>
                <p:nvPr/>
              </p:nvSpPr>
              <p:spPr bwMode="auto">
                <a:xfrm flipH="1">
                  <a:off x="143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39" name="Line 3964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0" name="Line 3965"/>
                <p:cNvSpPr>
                  <a:spLocks noChangeShapeType="1"/>
                </p:cNvSpPr>
                <p:nvPr/>
              </p:nvSpPr>
              <p:spPr bwMode="auto">
                <a:xfrm flipH="1">
                  <a:off x="1072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1" name="Line 3966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2" name="Line 3967"/>
                <p:cNvSpPr>
                  <a:spLocks noChangeShapeType="1"/>
                </p:cNvSpPr>
                <p:nvPr/>
              </p:nvSpPr>
              <p:spPr bwMode="auto">
                <a:xfrm flipH="1">
                  <a:off x="843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3" name="Line 396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4" name="Line 3969"/>
                <p:cNvSpPr>
                  <a:spLocks noChangeShapeType="1"/>
                </p:cNvSpPr>
                <p:nvPr/>
              </p:nvSpPr>
              <p:spPr bwMode="auto">
                <a:xfrm flipH="1">
                  <a:off x="1201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5" name="Line 3970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6" name="Line 3971"/>
                <p:cNvSpPr>
                  <a:spLocks noChangeShapeType="1"/>
                </p:cNvSpPr>
                <p:nvPr/>
              </p:nvSpPr>
              <p:spPr bwMode="auto">
                <a:xfrm flipH="1">
                  <a:off x="88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7" name="Line 3972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8" name="Line 3973"/>
                <p:cNvSpPr>
                  <a:spLocks noChangeShapeType="1"/>
                </p:cNvSpPr>
                <p:nvPr/>
              </p:nvSpPr>
              <p:spPr bwMode="auto">
                <a:xfrm flipH="1">
                  <a:off x="1255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49" name="Line 3974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0" name="Line 3975"/>
                <p:cNvSpPr>
                  <a:spLocks noChangeShapeType="1"/>
                </p:cNvSpPr>
                <p:nvPr/>
              </p:nvSpPr>
              <p:spPr bwMode="auto">
                <a:xfrm flipH="1">
                  <a:off x="95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1" name="Line 3976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2" name="Line 3977"/>
                <p:cNvSpPr>
                  <a:spLocks noChangeShapeType="1"/>
                </p:cNvSpPr>
                <p:nvPr/>
              </p:nvSpPr>
              <p:spPr bwMode="auto">
                <a:xfrm flipH="1">
                  <a:off x="835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3" name="Line 3978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4" name="Line 3979"/>
                <p:cNvSpPr>
                  <a:spLocks noChangeShapeType="1"/>
                </p:cNvSpPr>
                <p:nvPr/>
              </p:nvSpPr>
              <p:spPr bwMode="auto">
                <a:xfrm flipH="1">
                  <a:off x="143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5" name="Line 3980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6" name="Line 3981"/>
                <p:cNvSpPr>
                  <a:spLocks noChangeShapeType="1"/>
                </p:cNvSpPr>
                <p:nvPr/>
              </p:nvSpPr>
              <p:spPr bwMode="auto">
                <a:xfrm flipH="1">
                  <a:off x="1506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7" name="Line 3982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8" name="Line 3983"/>
                <p:cNvSpPr>
                  <a:spLocks noChangeShapeType="1"/>
                </p:cNvSpPr>
                <p:nvPr/>
              </p:nvSpPr>
              <p:spPr bwMode="auto">
                <a:xfrm flipH="1">
                  <a:off x="146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59" name="Line 3984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0" name="Line 3985"/>
                <p:cNvSpPr>
                  <a:spLocks noChangeShapeType="1"/>
                </p:cNvSpPr>
                <p:nvPr/>
              </p:nvSpPr>
              <p:spPr bwMode="auto">
                <a:xfrm flipH="1">
                  <a:off x="106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1" name="Line 3986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2" name="Line 3987"/>
                <p:cNvSpPr>
                  <a:spLocks noChangeShapeType="1"/>
                </p:cNvSpPr>
                <p:nvPr/>
              </p:nvSpPr>
              <p:spPr bwMode="auto">
                <a:xfrm flipH="1">
                  <a:off x="56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3" name="Line 3988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4" name="Line 3989"/>
                <p:cNvSpPr>
                  <a:spLocks noChangeShapeType="1"/>
                </p:cNvSpPr>
                <p:nvPr/>
              </p:nvSpPr>
              <p:spPr bwMode="auto">
                <a:xfrm flipH="1">
                  <a:off x="889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5" name="Line 3990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6" name="Line 3991"/>
                <p:cNvSpPr>
                  <a:spLocks noChangeShapeType="1"/>
                </p:cNvSpPr>
                <p:nvPr/>
              </p:nvSpPr>
              <p:spPr bwMode="auto">
                <a:xfrm flipH="1">
                  <a:off x="85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7" name="Line 3992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8" name="Line 3993"/>
                <p:cNvSpPr>
                  <a:spLocks noChangeShapeType="1"/>
                </p:cNvSpPr>
                <p:nvPr/>
              </p:nvSpPr>
              <p:spPr bwMode="auto">
                <a:xfrm flipH="1">
                  <a:off x="1064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69" name="Line 399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0" name="Line 3995"/>
                <p:cNvSpPr>
                  <a:spLocks noChangeShapeType="1"/>
                </p:cNvSpPr>
                <p:nvPr/>
              </p:nvSpPr>
              <p:spPr bwMode="auto">
                <a:xfrm flipH="1">
                  <a:off x="1392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1" name="Line 3996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2" name="Line 3997"/>
                <p:cNvSpPr>
                  <a:spLocks noChangeShapeType="1"/>
                </p:cNvSpPr>
                <p:nvPr/>
              </p:nvSpPr>
              <p:spPr bwMode="auto">
                <a:xfrm flipH="1">
                  <a:off x="721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3" name="Line 3998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4" name="Line 3999"/>
                <p:cNvSpPr>
                  <a:spLocks noChangeShapeType="1"/>
                </p:cNvSpPr>
                <p:nvPr/>
              </p:nvSpPr>
              <p:spPr bwMode="auto">
                <a:xfrm flipH="1">
                  <a:off x="135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5" name="Line 4000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6" name="Line 4001"/>
                <p:cNvSpPr>
                  <a:spLocks noChangeShapeType="1"/>
                </p:cNvSpPr>
                <p:nvPr/>
              </p:nvSpPr>
              <p:spPr bwMode="auto">
                <a:xfrm flipH="1">
                  <a:off x="866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7" name="Line 4002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8" name="Line 4003"/>
                <p:cNvSpPr>
                  <a:spLocks noChangeShapeType="1"/>
                </p:cNvSpPr>
                <p:nvPr/>
              </p:nvSpPr>
              <p:spPr bwMode="auto">
                <a:xfrm flipH="1">
                  <a:off x="1354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79" name="Line 40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0" name="Line 4005"/>
                <p:cNvSpPr>
                  <a:spLocks noChangeShapeType="1"/>
                </p:cNvSpPr>
                <p:nvPr/>
              </p:nvSpPr>
              <p:spPr bwMode="auto">
                <a:xfrm flipH="1">
                  <a:off x="1361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1" name="Line 4006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2" name="Line 4007"/>
                <p:cNvSpPr>
                  <a:spLocks noChangeShapeType="1"/>
                </p:cNvSpPr>
                <p:nvPr/>
              </p:nvSpPr>
              <p:spPr bwMode="auto">
                <a:xfrm flipH="1">
                  <a:off x="1155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3" name="Line 4008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4" name="Line 4009"/>
                <p:cNvSpPr>
                  <a:spLocks noChangeShapeType="1"/>
                </p:cNvSpPr>
                <p:nvPr/>
              </p:nvSpPr>
              <p:spPr bwMode="auto">
                <a:xfrm flipH="1">
                  <a:off x="1255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5" name="Line 4010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6" name="Line 4011"/>
                <p:cNvSpPr>
                  <a:spLocks noChangeShapeType="1"/>
                </p:cNvSpPr>
                <p:nvPr/>
              </p:nvSpPr>
              <p:spPr bwMode="auto">
                <a:xfrm flipH="1">
                  <a:off x="1163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7" name="Line 4012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8" name="Line 4013"/>
                <p:cNvSpPr>
                  <a:spLocks noChangeShapeType="1"/>
                </p:cNvSpPr>
                <p:nvPr/>
              </p:nvSpPr>
              <p:spPr bwMode="auto">
                <a:xfrm flipH="1">
                  <a:off x="142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89" name="Line 4014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0" name="Line 4015"/>
                <p:cNvSpPr>
                  <a:spLocks noChangeShapeType="1"/>
                </p:cNvSpPr>
                <p:nvPr/>
              </p:nvSpPr>
              <p:spPr bwMode="auto">
                <a:xfrm flipH="1">
                  <a:off x="1300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1" name="Line 4016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2" name="Line 4017"/>
                <p:cNvSpPr>
                  <a:spLocks noChangeShapeType="1"/>
                </p:cNvSpPr>
                <p:nvPr/>
              </p:nvSpPr>
              <p:spPr bwMode="auto">
                <a:xfrm flipH="1">
                  <a:off x="70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3" name="Line 4018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4" name="Line 4019"/>
                <p:cNvSpPr>
                  <a:spLocks noChangeShapeType="1"/>
                </p:cNvSpPr>
                <p:nvPr/>
              </p:nvSpPr>
              <p:spPr bwMode="auto">
                <a:xfrm flipH="1">
                  <a:off x="759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5" name="Line 4020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6" name="Line 4021"/>
                <p:cNvSpPr>
                  <a:spLocks noChangeShapeType="1"/>
                </p:cNvSpPr>
                <p:nvPr/>
              </p:nvSpPr>
              <p:spPr bwMode="auto">
                <a:xfrm flipH="1">
                  <a:off x="97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7" name="Line 4022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8" name="Line 4023"/>
                <p:cNvSpPr>
                  <a:spLocks noChangeShapeType="1"/>
                </p:cNvSpPr>
                <p:nvPr/>
              </p:nvSpPr>
              <p:spPr bwMode="auto">
                <a:xfrm flipH="1">
                  <a:off x="1392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999" name="Line 4024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0" name="Line 4025"/>
                <p:cNvSpPr>
                  <a:spLocks noChangeShapeType="1"/>
                </p:cNvSpPr>
                <p:nvPr/>
              </p:nvSpPr>
              <p:spPr bwMode="auto">
                <a:xfrm flipH="1">
                  <a:off x="881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1" name="Line 4026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2" name="Line 4027"/>
                <p:cNvSpPr>
                  <a:spLocks noChangeShapeType="1"/>
                </p:cNvSpPr>
                <p:nvPr/>
              </p:nvSpPr>
              <p:spPr bwMode="auto">
                <a:xfrm flipH="1">
                  <a:off x="126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3" name="Line 4028"/>
                <p:cNvSpPr>
                  <a:spLocks noChangeShapeType="1"/>
                </p:cNvSpPr>
                <p:nvPr/>
              </p:nvSpPr>
              <p:spPr bwMode="auto">
                <a:xfrm flipH="1" flipV="1">
                  <a:off x="47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4" name="Line 4029"/>
                <p:cNvSpPr>
                  <a:spLocks noChangeShapeType="1"/>
                </p:cNvSpPr>
                <p:nvPr/>
              </p:nvSpPr>
              <p:spPr bwMode="auto">
                <a:xfrm flipH="1">
                  <a:off x="47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5" name="Line 40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6" name="Line 4031"/>
                <p:cNvSpPr>
                  <a:spLocks noChangeShapeType="1"/>
                </p:cNvSpPr>
                <p:nvPr/>
              </p:nvSpPr>
              <p:spPr bwMode="auto">
                <a:xfrm flipH="1">
                  <a:off x="104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7" name="Line 4032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8" name="Line 4033"/>
                <p:cNvSpPr>
                  <a:spLocks noChangeShapeType="1"/>
                </p:cNvSpPr>
                <p:nvPr/>
              </p:nvSpPr>
              <p:spPr bwMode="auto">
                <a:xfrm flipH="1">
                  <a:off x="1094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09" name="Line 4034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0" name="Line 4035"/>
                <p:cNvSpPr>
                  <a:spLocks noChangeShapeType="1"/>
                </p:cNvSpPr>
                <p:nvPr/>
              </p:nvSpPr>
              <p:spPr bwMode="auto">
                <a:xfrm flipH="1">
                  <a:off x="119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1" name="Line 4036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2" name="Line 4037"/>
                <p:cNvSpPr>
                  <a:spLocks noChangeShapeType="1"/>
                </p:cNvSpPr>
                <p:nvPr/>
              </p:nvSpPr>
              <p:spPr bwMode="auto">
                <a:xfrm flipH="1">
                  <a:off x="1209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3" name="Line 403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4" name="Line 4039"/>
                <p:cNvSpPr>
                  <a:spLocks noChangeShapeType="1"/>
                </p:cNvSpPr>
                <p:nvPr/>
              </p:nvSpPr>
              <p:spPr bwMode="auto">
                <a:xfrm flipH="1">
                  <a:off x="1049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5" name="Line 4040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6" name="Line 4041"/>
                <p:cNvSpPr>
                  <a:spLocks noChangeShapeType="1"/>
                </p:cNvSpPr>
                <p:nvPr/>
              </p:nvSpPr>
              <p:spPr bwMode="auto">
                <a:xfrm flipH="1">
                  <a:off x="127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7" name="Line 4042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8" name="Line 4043"/>
                <p:cNvSpPr>
                  <a:spLocks noChangeShapeType="1"/>
                </p:cNvSpPr>
                <p:nvPr/>
              </p:nvSpPr>
              <p:spPr bwMode="auto">
                <a:xfrm flipH="1">
                  <a:off x="1560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19" name="Line 4044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0" name="Line 4045"/>
                <p:cNvSpPr>
                  <a:spLocks noChangeShapeType="1"/>
                </p:cNvSpPr>
                <p:nvPr/>
              </p:nvSpPr>
              <p:spPr bwMode="auto">
                <a:xfrm flipH="1">
                  <a:off x="1323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1" name="Line 4046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2" name="Line 4047"/>
                <p:cNvSpPr>
                  <a:spLocks noChangeShapeType="1"/>
                </p:cNvSpPr>
                <p:nvPr/>
              </p:nvSpPr>
              <p:spPr bwMode="auto">
                <a:xfrm flipH="1">
                  <a:off x="70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3" name="Line 4048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4" name="Line 4049"/>
                <p:cNvSpPr>
                  <a:spLocks noChangeShapeType="1"/>
                </p:cNvSpPr>
                <p:nvPr/>
              </p:nvSpPr>
              <p:spPr bwMode="auto">
                <a:xfrm flipH="1">
                  <a:off x="143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5" name="Line 4050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6" name="Line 4051"/>
                <p:cNvSpPr>
                  <a:spLocks noChangeShapeType="1"/>
                </p:cNvSpPr>
                <p:nvPr/>
              </p:nvSpPr>
              <p:spPr bwMode="auto">
                <a:xfrm flipH="1">
                  <a:off x="950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7" name="Line 4052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28" name="Line 4053"/>
                <p:cNvSpPr>
                  <a:spLocks noChangeShapeType="1"/>
                </p:cNvSpPr>
                <p:nvPr/>
              </p:nvSpPr>
              <p:spPr bwMode="auto">
                <a:xfrm flipH="1">
                  <a:off x="105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99" name="Group 4255"/>
              <p:cNvGrpSpPr>
                <a:grpSpLocks/>
              </p:cNvGrpSpPr>
              <p:nvPr/>
            </p:nvGrpSpPr>
            <p:grpSpPr bwMode="auto">
              <a:xfrm>
                <a:off x="362" y="1425"/>
                <a:ext cx="1159" cy="778"/>
                <a:chOff x="362" y="1425"/>
                <a:chExt cx="1159" cy="778"/>
              </a:xfrm>
            </p:grpSpPr>
            <p:sp>
              <p:nvSpPr>
                <p:cNvPr id="45629" name="Line 4055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0" name="Line 4056"/>
                <p:cNvSpPr>
                  <a:spLocks noChangeShapeType="1"/>
                </p:cNvSpPr>
                <p:nvPr/>
              </p:nvSpPr>
              <p:spPr bwMode="auto">
                <a:xfrm flipH="1">
                  <a:off x="950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1" name="Line 4057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2" name="Line 4058"/>
                <p:cNvSpPr>
                  <a:spLocks noChangeShapeType="1"/>
                </p:cNvSpPr>
                <p:nvPr/>
              </p:nvSpPr>
              <p:spPr bwMode="auto">
                <a:xfrm flipH="1">
                  <a:off x="1491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3" name="Line 4059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4" name="Line 4060"/>
                <p:cNvSpPr>
                  <a:spLocks noChangeShapeType="1"/>
                </p:cNvSpPr>
                <p:nvPr/>
              </p:nvSpPr>
              <p:spPr bwMode="auto">
                <a:xfrm flipH="1">
                  <a:off x="1468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5" name="Line 4061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6" name="Line 4062"/>
                <p:cNvSpPr>
                  <a:spLocks noChangeShapeType="1"/>
                </p:cNvSpPr>
                <p:nvPr/>
              </p:nvSpPr>
              <p:spPr bwMode="auto">
                <a:xfrm flipH="1">
                  <a:off x="896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7" name="Line 4063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8" name="Line 4064"/>
                <p:cNvSpPr>
                  <a:spLocks noChangeShapeType="1"/>
                </p:cNvSpPr>
                <p:nvPr/>
              </p:nvSpPr>
              <p:spPr bwMode="auto">
                <a:xfrm flipH="1">
                  <a:off x="109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39" name="Line 4065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0" name="Line 4066"/>
                <p:cNvSpPr>
                  <a:spLocks noChangeShapeType="1"/>
                </p:cNvSpPr>
                <p:nvPr/>
              </p:nvSpPr>
              <p:spPr bwMode="auto">
                <a:xfrm flipH="1">
                  <a:off x="144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1" name="Line 4067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2" name="Line 4068"/>
                <p:cNvSpPr>
                  <a:spLocks noChangeShapeType="1"/>
                </p:cNvSpPr>
                <p:nvPr/>
              </p:nvSpPr>
              <p:spPr bwMode="auto">
                <a:xfrm flipH="1">
                  <a:off x="101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3" name="Line 406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4" name="Line 4070"/>
                <p:cNvSpPr>
                  <a:spLocks noChangeShapeType="1"/>
                </p:cNvSpPr>
                <p:nvPr/>
              </p:nvSpPr>
              <p:spPr bwMode="auto">
                <a:xfrm flipH="1">
                  <a:off x="1171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5" name="Line 407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6" name="Line 4072"/>
                <p:cNvSpPr>
                  <a:spLocks noChangeShapeType="1"/>
                </p:cNvSpPr>
                <p:nvPr/>
              </p:nvSpPr>
              <p:spPr bwMode="auto">
                <a:xfrm flipH="1">
                  <a:off x="1117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7" name="Line 4073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8" name="Line 4074"/>
                <p:cNvSpPr>
                  <a:spLocks noChangeShapeType="1"/>
                </p:cNvSpPr>
                <p:nvPr/>
              </p:nvSpPr>
              <p:spPr bwMode="auto">
                <a:xfrm flipH="1">
                  <a:off x="652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49" name="Line 4075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0" name="Line 4076"/>
                <p:cNvSpPr>
                  <a:spLocks noChangeShapeType="1"/>
                </p:cNvSpPr>
                <p:nvPr/>
              </p:nvSpPr>
              <p:spPr bwMode="auto">
                <a:xfrm flipH="1">
                  <a:off x="134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1" name="Line 4077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2" name="Line 4078"/>
                <p:cNvSpPr>
                  <a:spLocks noChangeShapeType="1"/>
                </p:cNvSpPr>
                <p:nvPr/>
              </p:nvSpPr>
              <p:spPr bwMode="auto">
                <a:xfrm flipH="1">
                  <a:off x="1468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3" name="Line 407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4" name="Line 4080"/>
                <p:cNvSpPr>
                  <a:spLocks noChangeShapeType="1"/>
                </p:cNvSpPr>
                <p:nvPr/>
              </p:nvSpPr>
              <p:spPr bwMode="auto">
                <a:xfrm flipH="1">
                  <a:off x="1201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5" name="Line 4081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6" name="Line 4082"/>
                <p:cNvSpPr>
                  <a:spLocks noChangeShapeType="1"/>
                </p:cNvSpPr>
                <p:nvPr/>
              </p:nvSpPr>
              <p:spPr bwMode="auto">
                <a:xfrm flipH="1">
                  <a:off x="1445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7" name="Line 4083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8" name="Line 4084"/>
                <p:cNvSpPr>
                  <a:spLocks noChangeShapeType="1"/>
                </p:cNvSpPr>
                <p:nvPr/>
              </p:nvSpPr>
              <p:spPr bwMode="auto">
                <a:xfrm flipH="1">
                  <a:off x="114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59" name="Line 4085"/>
                <p:cNvSpPr>
                  <a:spLocks noChangeShapeType="1"/>
                </p:cNvSpPr>
                <p:nvPr/>
              </p:nvSpPr>
              <p:spPr bwMode="auto">
                <a:xfrm flipH="1" flipV="1">
                  <a:off x="53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0" name="Line 4086"/>
                <p:cNvSpPr>
                  <a:spLocks noChangeShapeType="1"/>
                </p:cNvSpPr>
                <p:nvPr/>
              </p:nvSpPr>
              <p:spPr bwMode="auto">
                <a:xfrm flipH="1">
                  <a:off x="53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1" name="Line 4087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2" name="Line 4088"/>
                <p:cNvSpPr>
                  <a:spLocks noChangeShapeType="1"/>
                </p:cNvSpPr>
                <p:nvPr/>
              </p:nvSpPr>
              <p:spPr bwMode="auto">
                <a:xfrm flipH="1">
                  <a:off x="835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3" name="Line 408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4" name="Line 4090"/>
                <p:cNvSpPr>
                  <a:spLocks noChangeShapeType="1"/>
                </p:cNvSpPr>
                <p:nvPr/>
              </p:nvSpPr>
              <p:spPr bwMode="auto">
                <a:xfrm flipH="1">
                  <a:off x="1041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5" name="Line 409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6" name="Line 4092"/>
                <p:cNvSpPr>
                  <a:spLocks noChangeShapeType="1"/>
                </p:cNvSpPr>
                <p:nvPr/>
              </p:nvSpPr>
              <p:spPr bwMode="auto">
                <a:xfrm flipH="1">
                  <a:off x="736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7" name="Line 4093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8" name="Line 4094"/>
                <p:cNvSpPr>
                  <a:spLocks noChangeShapeType="1"/>
                </p:cNvSpPr>
                <p:nvPr/>
              </p:nvSpPr>
              <p:spPr bwMode="auto">
                <a:xfrm flipH="1">
                  <a:off x="1133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69" name="Line 4095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0" name="Line 4096"/>
                <p:cNvSpPr>
                  <a:spLocks noChangeShapeType="1"/>
                </p:cNvSpPr>
                <p:nvPr/>
              </p:nvSpPr>
              <p:spPr bwMode="auto">
                <a:xfrm flipH="1">
                  <a:off x="988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1" name="Line 4097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2" name="Line 4098"/>
                <p:cNvSpPr>
                  <a:spLocks noChangeShapeType="1"/>
                </p:cNvSpPr>
                <p:nvPr/>
              </p:nvSpPr>
              <p:spPr bwMode="auto">
                <a:xfrm flipH="1">
                  <a:off x="1384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3" name="Line 409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4" name="Line 4100"/>
                <p:cNvSpPr>
                  <a:spLocks noChangeShapeType="1"/>
                </p:cNvSpPr>
                <p:nvPr/>
              </p:nvSpPr>
              <p:spPr bwMode="auto">
                <a:xfrm flipH="1">
                  <a:off x="1079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5" name="Line 410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6" name="Line 4102"/>
                <p:cNvSpPr>
                  <a:spLocks noChangeShapeType="1"/>
                </p:cNvSpPr>
                <p:nvPr/>
              </p:nvSpPr>
              <p:spPr bwMode="auto">
                <a:xfrm flipH="1">
                  <a:off x="1110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7" name="Line 41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8" name="Line 4104"/>
                <p:cNvSpPr>
                  <a:spLocks noChangeShapeType="1"/>
                </p:cNvSpPr>
                <p:nvPr/>
              </p:nvSpPr>
              <p:spPr bwMode="auto">
                <a:xfrm flipH="1">
                  <a:off x="1064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79" name="Line 4105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0" name="Line 4106"/>
                <p:cNvSpPr>
                  <a:spLocks noChangeShapeType="1"/>
                </p:cNvSpPr>
                <p:nvPr/>
              </p:nvSpPr>
              <p:spPr bwMode="auto">
                <a:xfrm flipH="1">
                  <a:off x="957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1" name="Line 410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2" name="Line 4108"/>
                <p:cNvSpPr>
                  <a:spLocks noChangeShapeType="1"/>
                </p:cNvSpPr>
                <p:nvPr/>
              </p:nvSpPr>
              <p:spPr bwMode="auto">
                <a:xfrm flipH="1">
                  <a:off x="1079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3" name="Line 4109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4" name="Line 4110"/>
                <p:cNvSpPr>
                  <a:spLocks noChangeShapeType="1"/>
                </p:cNvSpPr>
                <p:nvPr/>
              </p:nvSpPr>
              <p:spPr bwMode="auto">
                <a:xfrm flipH="1">
                  <a:off x="1453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5" name="Line 4111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6" name="Line 4112"/>
                <p:cNvSpPr>
                  <a:spLocks noChangeShapeType="1"/>
                </p:cNvSpPr>
                <p:nvPr/>
              </p:nvSpPr>
              <p:spPr bwMode="auto">
                <a:xfrm flipH="1">
                  <a:off x="64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7" name="Line 4113"/>
                <p:cNvSpPr>
                  <a:spLocks noChangeShapeType="1"/>
                </p:cNvSpPr>
                <p:nvPr/>
              </p:nvSpPr>
              <p:spPr bwMode="auto">
                <a:xfrm flipH="1" flipV="1">
                  <a:off x="49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8" name="Line 4114"/>
                <p:cNvSpPr>
                  <a:spLocks noChangeShapeType="1"/>
                </p:cNvSpPr>
                <p:nvPr/>
              </p:nvSpPr>
              <p:spPr bwMode="auto">
                <a:xfrm flipH="1">
                  <a:off x="49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89" name="Line 4115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0" name="Line 4116"/>
                <p:cNvSpPr>
                  <a:spLocks noChangeShapeType="1"/>
                </p:cNvSpPr>
                <p:nvPr/>
              </p:nvSpPr>
              <p:spPr bwMode="auto">
                <a:xfrm flipH="1">
                  <a:off x="965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1" name="Line 4117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2" name="Line 4118"/>
                <p:cNvSpPr>
                  <a:spLocks noChangeShapeType="1"/>
                </p:cNvSpPr>
                <p:nvPr/>
              </p:nvSpPr>
              <p:spPr bwMode="auto">
                <a:xfrm flipH="1">
                  <a:off x="89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3" name="Line 4119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4" name="Line 4120"/>
                <p:cNvSpPr>
                  <a:spLocks noChangeShapeType="1"/>
                </p:cNvSpPr>
                <p:nvPr/>
              </p:nvSpPr>
              <p:spPr bwMode="auto">
                <a:xfrm flipH="1">
                  <a:off x="721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5" name="Line 4121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6" name="Line 4122"/>
                <p:cNvSpPr>
                  <a:spLocks noChangeShapeType="1"/>
                </p:cNvSpPr>
                <p:nvPr/>
              </p:nvSpPr>
              <p:spPr bwMode="auto">
                <a:xfrm flipH="1">
                  <a:off x="1209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7" name="Line 4123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8" name="Line 4124"/>
                <p:cNvSpPr>
                  <a:spLocks noChangeShapeType="1"/>
                </p:cNvSpPr>
                <p:nvPr/>
              </p:nvSpPr>
              <p:spPr bwMode="auto">
                <a:xfrm flipH="1">
                  <a:off x="111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99" name="Line 4125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0" name="Line 4126"/>
                <p:cNvSpPr>
                  <a:spLocks noChangeShapeType="1"/>
                </p:cNvSpPr>
                <p:nvPr/>
              </p:nvSpPr>
              <p:spPr bwMode="auto">
                <a:xfrm flipH="1">
                  <a:off x="1186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1" name="Line 4127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2" name="Line 4128"/>
                <p:cNvSpPr>
                  <a:spLocks noChangeShapeType="1"/>
                </p:cNvSpPr>
                <p:nvPr/>
              </p:nvSpPr>
              <p:spPr bwMode="auto">
                <a:xfrm flipH="1">
                  <a:off x="1003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3" name="Line 412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4" name="Line 4130"/>
                <p:cNvSpPr>
                  <a:spLocks noChangeShapeType="1"/>
                </p:cNvSpPr>
                <p:nvPr/>
              </p:nvSpPr>
              <p:spPr bwMode="auto">
                <a:xfrm flipH="1">
                  <a:off x="1079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5" name="Line 4131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6" name="Line 4132"/>
                <p:cNvSpPr>
                  <a:spLocks noChangeShapeType="1"/>
                </p:cNvSpPr>
                <p:nvPr/>
              </p:nvSpPr>
              <p:spPr bwMode="auto">
                <a:xfrm flipH="1">
                  <a:off x="1430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7" name="Line 4133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44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8" name="Line 4134"/>
                <p:cNvSpPr>
                  <a:spLocks noChangeShapeType="1"/>
                </p:cNvSpPr>
                <p:nvPr/>
              </p:nvSpPr>
              <p:spPr bwMode="auto">
                <a:xfrm flipH="1">
                  <a:off x="850" y="144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09" name="Line 4135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0" name="Line 4136"/>
                <p:cNvSpPr>
                  <a:spLocks noChangeShapeType="1"/>
                </p:cNvSpPr>
                <p:nvPr/>
              </p:nvSpPr>
              <p:spPr bwMode="auto">
                <a:xfrm flipH="1">
                  <a:off x="1026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1" name="Line 4137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2" name="Line 4138"/>
                <p:cNvSpPr>
                  <a:spLocks noChangeShapeType="1"/>
                </p:cNvSpPr>
                <p:nvPr/>
              </p:nvSpPr>
              <p:spPr bwMode="auto">
                <a:xfrm flipH="1">
                  <a:off x="132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3" name="Line 4139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4" name="Line 4140"/>
                <p:cNvSpPr>
                  <a:spLocks noChangeShapeType="1"/>
                </p:cNvSpPr>
                <p:nvPr/>
              </p:nvSpPr>
              <p:spPr bwMode="auto">
                <a:xfrm flipH="1">
                  <a:off x="1338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5" name="Line 4141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6" name="Line 4142"/>
                <p:cNvSpPr>
                  <a:spLocks noChangeShapeType="1"/>
                </p:cNvSpPr>
                <p:nvPr/>
              </p:nvSpPr>
              <p:spPr bwMode="auto">
                <a:xfrm flipH="1">
                  <a:off x="1178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7" name="Line 4143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8" name="Line 4144"/>
                <p:cNvSpPr>
                  <a:spLocks noChangeShapeType="1"/>
                </p:cNvSpPr>
                <p:nvPr/>
              </p:nvSpPr>
              <p:spPr bwMode="auto">
                <a:xfrm flipH="1">
                  <a:off x="889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19" name="Line 4145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0" name="Line 4146"/>
                <p:cNvSpPr>
                  <a:spLocks noChangeShapeType="1"/>
                </p:cNvSpPr>
                <p:nvPr/>
              </p:nvSpPr>
              <p:spPr bwMode="auto">
                <a:xfrm flipH="1">
                  <a:off x="1422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1" name="Line 4147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2" name="Line 4148"/>
                <p:cNvSpPr>
                  <a:spLocks noChangeShapeType="1"/>
                </p:cNvSpPr>
                <p:nvPr/>
              </p:nvSpPr>
              <p:spPr bwMode="auto">
                <a:xfrm flipH="1">
                  <a:off x="866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3" name="Line 414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4" name="Line 4150"/>
                <p:cNvSpPr>
                  <a:spLocks noChangeShapeType="1"/>
                </p:cNvSpPr>
                <p:nvPr/>
              </p:nvSpPr>
              <p:spPr bwMode="auto">
                <a:xfrm flipH="1">
                  <a:off x="1011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5" name="Line 4151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6" name="Line 4152"/>
                <p:cNvSpPr>
                  <a:spLocks noChangeShapeType="1"/>
                </p:cNvSpPr>
                <p:nvPr/>
              </p:nvSpPr>
              <p:spPr bwMode="auto">
                <a:xfrm flipH="1">
                  <a:off x="98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7" name="Line 41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8" name="Line 4154"/>
                <p:cNvSpPr>
                  <a:spLocks noChangeShapeType="1"/>
                </p:cNvSpPr>
                <p:nvPr/>
              </p:nvSpPr>
              <p:spPr bwMode="auto">
                <a:xfrm flipH="1">
                  <a:off x="1346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29" name="Line 4155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0" name="Line 4156"/>
                <p:cNvSpPr>
                  <a:spLocks noChangeShapeType="1"/>
                </p:cNvSpPr>
                <p:nvPr/>
              </p:nvSpPr>
              <p:spPr bwMode="auto">
                <a:xfrm flipH="1">
                  <a:off x="980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1" name="Line 4157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2" name="Line 4158"/>
                <p:cNvSpPr>
                  <a:spLocks noChangeShapeType="1"/>
                </p:cNvSpPr>
                <p:nvPr/>
              </p:nvSpPr>
              <p:spPr bwMode="auto">
                <a:xfrm flipH="1">
                  <a:off x="1110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3" name="Line 4159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4" name="Line 4160"/>
                <p:cNvSpPr>
                  <a:spLocks noChangeShapeType="1"/>
                </p:cNvSpPr>
                <p:nvPr/>
              </p:nvSpPr>
              <p:spPr bwMode="auto">
                <a:xfrm flipH="1">
                  <a:off x="133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5" name="Line 4161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6" name="Line 4162"/>
                <p:cNvSpPr>
                  <a:spLocks noChangeShapeType="1"/>
                </p:cNvSpPr>
                <p:nvPr/>
              </p:nvSpPr>
              <p:spPr bwMode="auto">
                <a:xfrm flipH="1">
                  <a:off x="1216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7" name="Line 4163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8" name="Line 4164"/>
                <p:cNvSpPr>
                  <a:spLocks noChangeShapeType="1"/>
                </p:cNvSpPr>
                <p:nvPr/>
              </p:nvSpPr>
              <p:spPr bwMode="auto">
                <a:xfrm flipH="1">
                  <a:off x="713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39" name="Line 4165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0" name="Line 4166"/>
                <p:cNvSpPr>
                  <a:spLocks noChangeShapeType="1"/>
                </p:cNvSpPr>
                <p:nvPr/>
              </p:nvSpPr>
              <p:spPr bwMode="auto">
                <a:xfrm flipH="1">
                  <a:off x="1392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1" name="Line 41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2" name="Line 4168"/>
                <p:cNvSpPr>
                  <a:spLocks noChangeShapeType="1"/>
                </p:cNvSpPr>
                <p:nvPr/>
              </p:nvSpPr>
              <p:spPr bwMode="auto">
                <a:xfrm flipH="1">
                  <a:off x="1262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3" name="Line 4169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4" name="Line 4170"/>
                <p:cNvSpPr>
                  <a:spLocks noChangeShapeType="1"/>
                </p:cNvSpPr>
                <p:nvPr/>
              </p:nvSpPr>
              <p:spPr bwMode="auto">
                <a:xfrm flipH="1">
                  <a:off x="843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5" name="Line 4171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6" name="Line 4172"/>
                <p:cNvSpPr>
                  <a:spLocks noChangeShapeType="1"/>
                </p:cNvSpPr>
                <p:nvPr/>
              </p:nvSpPr>
              <p:spPr bwMode="auto">
                <a:xfrm flipH="1">
                  <a:off x="721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7" name="Line 4173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8" name="Line 4174"/>
                <p:cNvSpPr>
                  <a:spLocks noChangeShapeType="1"/>
                </p:cNvSpPr>
                <p:nvPr/>
              </p:nvSpPr>
              <p:spPr bwMode="auto">
                <a:xfrm flipH="1">
                  <a:off x="90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49" name="Line 417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0" name="Line 4176"/>
                <p:cNvSpPr>
                  <a:spLocks noChangeShapeType="1"/>
                </p:cNvSpPr>
                <p:nvPr/>
              </p:nvSpPr>
              <p:spPr bwMode="auto">
                <a:xfrm flipH="1">
                  <a:off x="101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1" name="Line 4177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2" name="Line 4178"/>
                <p:cNvSpPr>
                  <a:spLocks noChangeShapeType="1"/>
                </p:cNvSpPr>
                <p:nvPr/>
              </p:nvSpPr>
              <p:spPr bwMode="auto">
                <a:xfrm flipH="1">
                  <a:off x="927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3" name="Line 4179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4" name="Line 4180"/>
                <p:cNvSpPr>
                  <a:spLocks noChangeShapeType="1"/>
                </p:cNvSpPr>
                <p:nvPr/>
              </p:nvSpPr>
              <p:spPr bwMode="auto">
                <a:xfrm flipH="1">
                  <a:off x="82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5" name="Line 4181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6" name="Line 4182"/>
                <p:cNvSpPr>
                  <a:spLocks noChangeShapeType="1"/>
                </p:cNvSpPr>
                <p:nvPr/>
              </p:nvSpPr>
              <p:spPr bwMode="auto">
                <a:xfrm flipH="1">
                  <a:off x="107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7" name="Line 4183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8" name="Line 4184"/>
                <p:cNvSpPr>
                  <a:spLocks noChangeShapeType="1"/>
                </p:cNvSpPr>
                <p:nvPr/>
              </p:nvSpPr>
              <p:spPr bwMode="auto">
                <a:xfrm flipH="1">
                  <a:off x="1102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59" name="Line 4185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0" name="Line 4186"/>
                <p:cNvSpPr>
                  <a:spLocks noChangeShapeType="1"/>
                </p:cNvSpPr>
                <p:nvPr/>
              </p:nvSpPr>
              <p:spPr bwMode="auto">
                <a:xfrm flipH="1">
                  <a:off x="1079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1" name="Line 4187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2" name="Line 4188"/>
                <p:cNvSpPr>
                  <a:spLocks noChangeShapeType="1"/>
                </p:cNvSpPr>
                <p:nvPr/>
              </p:nvSpPr>
              <p:spPr bwMode="auto">
                <a:xfrm flipH="1">
                  <a:off x="1003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3" name="Line 4189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4" name="Line 4190"/>
                <p:cNvSpPr>
                  <a:spLocks noChangeShapeType="1"/>
                </p:cNvSpPr>
                <p:nvPr/>
              </p:nvSpPr>
              <p:spPr bwMode="auto">
                <a:xfrm flipH="1">
                  <a:off x="889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5" name="Line 419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6" name="Line 4192"/>
                <p:cNvSpPr>
                  <a:spLocks noChangeShapeType="1"/>
                </p:cNvSpPr>
                <p:nvPr/>
              </p:nvSpPr>
              <p:spPr bwMode="auto">
                <a:xfrm flipH="1">
                  <a:off x="114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7" name="Line 4193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8" name="Line 4194"/>
                <p:cNvSpPr>
                  <a:spLocks noChangeShapeType="1"/>
                </p:cNvSpPr>
                <p:nvPr/>
              </p:nvSpPr>
              <p:spPr bwMode="auto">
                <a:xfrm flipH="1">
                  <a:off x="1453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69" name="Line 419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0" name="Line 4196"/>
                <p:cNvSpPr>
                  <a:spLocks noChangeShapeType="1"/>
                </p:cNvSpPr>
                <p:nvPr/>
              </p:nvSpPr>
              <p:spPr bwMode="auto">
                <a:xfrm flipH="1">
                  <a:off x="101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1" name="Line 419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2" name="Line 4198"/>
                <p:cNvSpPr>
                  <a:spLocks noChangeShapeType="1"/>
                </p:cNvSpPr>
                <p:nvPr/>
              </p:nvSpPr>
              <p:spPr bwMode="auto">
                <a:xfrm flipH="1">
                  <a:off x="117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3" name="Line 4199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4" name="Line 4200"/>
                <p:cNvSpPr>
                  <a:spLocks noChangeShapeType="1"/>
                </p:cNvSpPr>
                <p:nvPr/>
              </p:nvSpPr>
              <p:spPr bwMode="auto">
                <a:xfrm flipH="1">
                  <a:off x="835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5" name="Line 4201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6" name="Line 4202"/>
                <p:cNvSpPr>
                  <a:spLocks noChangeShapeType="1"/>
                </p:cNvSpPr>
                <p:nvPr/>
              </p:nvSpPr>
              <p:spPr bwMode="auto">
                <a:xfrm flipH="1">
                  <a:off x="1064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7" name="Line 4203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8" name="Line 4204"/>
                <p:cNvSpPr>
                  <a:spLocks noChangeShapeType="1"/>
                </p:cNvSpPr>
                <p:nvPr/>
              </p:nvSpPr>
              <p:spPr bwMode="auto">
                <a:xfrm flipH="1">
                  <a:off x="1300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79" name="Line 4205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0" name="Line 4206"/>
                <p:cNvSpPr>
                  <a:spLocks noChangeShapeType="1"/>
                </p:cNvSpPr>
                <p:nvPr/>
              </p:nvSpPr>
              <p:spPr bwMode="auto">
                <a:xfrm flipH="1">
                  <a:off x="92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1" name="Line 420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2" name="Line 4208"/>
                <p:cNvSpPr>
                  <a:spLocks noChangeShapeType="1"/>
                </p:cNvSpPr>
                <p:nvPr/>
              </p:nvSpPr>
              <p:spPr bwMode="auto">
                <a:xfrm flipH="1">
                  <a:off x="123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3" name="Line 4209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4" name="Line 4210"/>
                <p:cNvSpPr>
                  <a:spLocks noChangeShapeType="1"/>
                </p:cNvSpPr>
                <p:nvPr/>
              </p:nvSpPr>
              <p:spPr bwMode="auto">
                <a:xfrm flipH="1">
                  <a:off x="904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5" name="Line 4211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6" name="Line 4212"/>
                <p:cNvSpPr>
                  <a:spLocks noChangeShapeType="1"/>
                </p:cNvSpPr>
                <p:nvPr/>
              </p:nvSpPr>
              <p:spPr bwMode="auto">
                <a:xfrm flipH="1">
                  <a:off x="1415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7" name="Line 4213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216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8" name="Line 4214"/>
                <p:cNvSpPr>
                  <a:spLocks noChangeShapeType="1"/>
                </p:cNvSpPr>
                <p:nvPr/>
              </p:nvSpPr>
              <p:spPr bwMode="auto">
                <a:xfrm flipH="1">
                  <a:off x="911" y="216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89" name="Line 4215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0" name="Line 4216"/>
                <p:cNvSpPr>
                  <a:spLocks noChangeShapeType="1"/>
                </p:cNvSpPr>
                <p:nvPr/>
              </p:nvSpPr>
              <p:spPr bwMode="auto">
                <a:xfrm flipH="1">
                  <a:off x="98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1" name="Line 421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2" name="Line 4218"/>
                <p:cNvSpPr>
                  <a:spLocks noChangeShapeType="1"/>
                </p:cNvSpPr>
                <p:nvPr/>
              </p:nvSpPr>
              <p:spPr bwMode="auto">
                <a:xfrm flipH="1">
                  <a:off x="97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3" name="Line 4219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4" name="Line 4220"/>
                <p:cNvSpPr>
                  <a:spLocks noChangeShapeType="1"/>
                </p:cNvSpPr>
                <p:nvPr/>
              </p:nvSpPr>
              <p:spPr bwMode="auto">
                <a:xfrm flipH="1">
                  <a:off x="57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5" name="Line 42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5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6" name="Line 4222"/>
                <p:cNvSpPr>
                  <a:spLocks noChangeShapeType="1"/>
                </p:cNvSpPr>
                <p:nvPr/>
              </p:nvSpPr>
              <p:spPr bwMode="auto">
                <a:xfrm flipH="1">
                  <a:off x="385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7" name="Line 4223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8" name="Line 4224"/>
                <p:cNvSpPr>
                  <a:spLocks noChangeShapeType="1"/>
                </p:cNvSpPr>
                <p:nvPr/>
              </p:nvSpPr>
              <p:spPr bwMode="auto">
                <a:xfrm flipH="1">
                  <a:off x="59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799" name="Line 4225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0" name="Line 4226"/>
                <p:cNvSpPr>
                  <a:spLocks noChangeShapeType="1"/>
                </p:cNvSpPr>
                <p:nvPr/>
              </p:nvSpPr>
              <p:spPr bwMode="auto">
                <a:xfrm flipH="1">
                  <a:off x="71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1" name="Line 422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2" name="Line 4228"/>
                <p:cNvSpPr>
                  <a:spLocks noChangeShapeType="1"/>
                </p:cNvSpPr>
                <p:nvPr/>
              </p:nvSpPr>
              <p:spPr bwMode="auto">
                <a:xfrm flipH="1">
                  <a:off x="972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3" name="Line 4229"/>
                <p:cNvSpPr>
                  <a:spLocks noChangeShapeType="1"/>
                </p:cNvSpPr>
                <p:nvPr/>
              </p:nvSpPr>
              <p:spPr bwMode="auto">
                <a:xfrm flipH="1" flipV="1">
                  <a:off x="36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4" name="Line 4230"/>
                <p:cNvSpPr>
                  <a:spLocks noChangeShapeType="1"/>
                </p:cNvSpPr>
                <p:nvPr/>
              </p:nvSpPr>
              <p:spPr bwMode="auto">
                <a:xfrm flipH="1">
                  <a:off x="36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5" name="Line 4231"/>
                <p:cNvSpPr>
                  <a:spLocks noChangeShapeType="1"/>
                </p:cNvSpPr>
                <p:nvPr/>
              </p:nvSpPr>
              <p:spPr bwMode="auto">
                <a:xfrm flipH="1" flipV="1">
                  <a:off x="393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6" name="Line 4232"/>
                <p:cNvSpPr>
                  <a:spLocks noChangeShapeType="1"/>
                </p:cNvSpPr>
                <p:nvPr/>
              </p:nvSpPr>
              <p:spPr bwMode="auto">
                <a:xfrm flipH="1">
                  <a:off x="393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7" name="Line 4233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8" name="Line 4234"/>
                <p:cNvSpPr>
                  <a:spLocks noChangeShapeType="1"/>
                </p:cNvSpPr>
                <p:nvPr/>
              </p:nvSpPr>
              <p:spPr bwMode="auto">
                <a:xfrm flipH="1">
                  <a:off x="858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09" name="Line 4235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0" name="Line 4236"/>
                <p:cNvSpPr>
                  <a:spLocks noChangeShapeType="1"/>
                </p:cNvSpPr>
                <p:nvPr/>
              </p:nvSpPr>
              <p:spPr bwMode="auto">
                <a:xfrm flipH="1">
                  <a:off x="1354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1" name="Line 423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2" name="Line 4238"/>
                <p:cNvSpPr>
                  <a:spLocks noChangeShapeType="1"/>
                </p:cNvSpPr>
                <p:nvPr/>
              </p:nvSpPr>
              <p:spPr bwMode="auto">
                <a:xfrm flipH="1">
                  <a:off x="1140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3" name="Line 42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4" name="Line 4240"/>
                <p:cNvSpPr>
                  <a:spLocks noChangeShapeType="1"/>
                </p:cNvSpPr>
                <p:nvPr/>
              </p:nvSpPr>
              <p:spPr bwMode="auto">
                <a:xfrm flipH="1">
                  <a:off x="1186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5" name="Line 4241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6" name="Line 4242"/>
                <p:cNvSpPr>
                  <a:spLocks noChangeShapeType="1"/>
                </p:cNvSpPr>
                <p:nvPr/>
              </p:nvSpPr>
              <p:spPr bwMode="auto">
                <a:xfrm flipH="1">
                  <a:off x="584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7" name="Line 4243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8" name="Line 4244"/>
                <p:cNvSpPr>
                  <a:spLocks noChangeShapeType="1"/>
                </p:cNvSpPr>
                <p:nvPr/>
              </p:nvSpPr>
              <p:spPr bwMode="auto">
                <a:xfrm flipH="1">
                  <a:off x="74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19" name="Line 4245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0" name="Line 4246"/>
                <p:cNvSpPr>
                  <a:spLocks noChangeShapeType="1"/>
                </p:cNvSpPr>
                <p:nvPr/>
              </p:nvSpPr>
              <p:spPr bwMode="auto">
                <a:xfrm flipH="1">
                  <a:off x="995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1" name="Line 4247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2" name="Line 4248"/>
                <p:cNvSpPr>
                  <a:spLocks noChangeShapeType="1"/>
                </p:cNvSpPr>
                <p:nvPr/>
              </p:nvSpPr>
              <p:spPr bwMode="auto">
                <a:xfrm flipH="1">
                  <a:off x="1262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3" name="Line 4249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4" name="Line 4250"/>
                <p:cNvSpPr>
                  <a:spLocks noChangeShapeType="1"/>
                </p:cNvSpPr>
                <p:nvPr/>
              </p:nvSpPr>
              <p:spPr bwMode="auto">
                <a:xfrm flipH="1">
                  <a:off x="1262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5" name="Line 4251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6" name="Line 4252"/>
                <p:cNvSpPr>
                  <a:spLocks noChangeShapeType="1"/>
                </p:cNvSpPr>
                <p:nvPr/>
              </p:nvSpPr>
              <p:spPr bwMode="auto">
                <a:xfrm flipH="1">
                  <a:off x="911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7" name="Line 42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828" name="Line 4254"/>
                <p:cNvSpPr>
                  <a:spLocks noChangeShapeType="1"/>
                </p:cNvSpPr>
                <p:nvPr/>
              </p:nvSpPr>
              <p:spPr bwMode="auto">
                <a:xfrm flipH="1">
                  <a:off x="1338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0" name="Group 4456"/>
              <p:cNvGrpSpPr>
                <a:grpSpLocks/>
              </p:cNvGrpSpPr>
              <p:nvPr/>
            </p:nvGrpSpPr>
            <p:grpSpPr bwMode="auto">
              <a:xfrm>
                <a:off x="324" y="1425"/>
                <a:ext cx="1388" cy="869"/>
                <a:chOff x="324" y="1425"/>
                <a:chExt cx="1388" cy="869"/>
              </a:xfrm>
            </p:grpSpPr>
            <p:sp>
              <p:nvSpPr>
                <p:cNvPr id="45429" name="Line 4256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0" name="Line 4257"/>
                <p:cNvSpPr>
                  <a:spLocks noChangeShapeType="1"/>
                </p:cNvSpPr>
                <p:nvPr/>
              </p:nvSpPr>
              <p:spPr bwMode="auto">
                <a:xfrm flipH="1">
                  <a:off x="1262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1" name="Line 4258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2" name="Line 4259"/>
                <p:cNvSpPr>
                  <a:spLocks noChangeShapeType="1"/>
                </p:cNvSpPr>
                <p:nvPr/>
              </p:nvSpPr>
              <p:spPr bwMode="auto">
                <a:xfrm flipH="1">
                  <a:off x="1003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3" name="Line 4260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4" name="Line 4261"/>
                <p:cNvSpPr>
                  <a:spLocks noChangeShapeType="1"/>
                </p:cNvSpPr>
                <p:nvPr/>
              </p:nvSpPr>
              <p:spPr bwMode="auto">
                <a:xfrm flipH="1">
                  <a:off x="1392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5" name="Line 4262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6" name="Line 4263"/>
                <p:cNvSpPr>
                  <a:spLocks noChangeShapeType="1"/>
                </p:cNvSpPr>
                <p:nvPr/>
              </p:nvSpPr>
              <p:spPr bwMode="auto">
                <a:xfrm flipH="1">
                  <a:off x="1514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7" name="Line 4264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8" name="Line 4265"/>
                <p:cNvSpPr>
                  <a:spLocks noChangeShapeType="1"/>
                </p:cNvSpPr>
                <p:nvPr/>
              </p:nvSpPr>
              <p:spPr bwMode="auto">
                <a:xfrm flipH="1">
                  <a:off x="104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39" name="Line 4266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0" name="Line 4267"/>
                <p:cNvSpPr>
                  <a:spLocks noChangeShapeType="1"/>
                </p:cNvSpPr>
                <p:nvPr/>
              </p:nvSpPr>
              <p:spPr bwMode="auto">
                <a:xfrm flipH="1">
                  <a:off x="1216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1" name="Line 4268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2" name="Line 4269"/>
                <p:cNvSpPr>
                  <a:spLocks noChangeShapeType="1"/>
                </p:cNvSpPr>
                <p:nvPr/>
              </p:nvSpPr>
              <p:spPr bwMode="auto">
                <a:xfrm flipH="1">
                  <a:off x="919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3" name="Line 427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4" name="Line 4271"/>
                <p:cNvSpPr>
                  <a:spLocks noChangeShapeType="1"/>
                </p:cNvSpPr>
                <p:nvPr/>
              </p:nvSpPr>
              <p:spPr bwMode="auto">
                <a:xfrm flipH="1">
                  <a:off x="1148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5" name="Line 4272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6" name="Line 4273"/>
                <p:cNvSpPr>
                  <a:spLocks noChangeShapeType="1"/>
                </p:cNvSpPr>
                <p:nvPr/>
              </p:nvSpPr>
              <p:spPr bwMode="auto">
                <a:xfrm flipH="1">
                  <a:off x="93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7" name="Line 4274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8" name="Line 4275"/>
                <p:cNvSpPr>
                  <a:spLocks noChangeShapeType="1"/>
                </p:cNvSpPr>
                <p:nvPr/>
              </p:nvSpPr>
              <p:spPr bwMode="auto">
                <a:xfrm flipH="1">
                  <a:off x="84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49" name="Line 4276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0" name="Line 4277"/>
                <p:cNvSpPr>
                  <a:spLocks noChangeShapeType="1"/>
                </p:cNvSpPr>
                <p:nvPr/>
              </p:nvSpPr>
              <p:spPr bwMode="auto">
                <a:xfrm flipH="1">
                  <a:off x="1331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1" name="Line 4278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2" name="Line 4279"/>
                <p:cNvSpPr>
                  <a:spLocks noChangeShapeType="1"/>
                </p:cNvSpPr>
                <p:nvPr/>
              </p:nvSpPr>
              <p:spPr bwMode="auto">
                <a:xfrm flipH="1">
                  <a:off x="1491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3" name="Line 4280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4" name="Line 4281"/>
                <p:cNvSpPr>
                  <a:spLocks noChangeShapeType="1"/>
                </p:cNvSpPr>
                <p:nvPr/>
              </p:nvSpPr>
              <p:spPr bwMode="auto">
                <a:xfrm flipH="1">
                  <a:off x="873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5" name="Line 4282"/>
                <p:cNvSpPr>
                  <a:spLocks noChangeShapeType="1"/>
                </p:cNvSpPr>
                <p:nvPr/>
              </p:nvSpPr>
              <p:spPr bwMode="auto">
                <a:xfrm flipH="1" flipV="1">
                  <a:off x="324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6" name="Line 4283"/>
                <p:cNvSpPr>
                  <a:spLocks noChangeShapeType="1"/>
                </p:cNvSpPr>
                <p:nvPr/>
              </p:nvSpPr>
              <p:spPr bwMode="auto">
                <a:xfrm flipH="1">
                  <a:off x="324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7" name="Line 428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8" name="Line 4285"/>
                <p:cNvSpPr>
                  <a:spLocks noChangeShapeType="1"/>
                </p:cNvSpPr>
                <p:nvPr/>
              </p:nvSpPr>
              <p:spPr bwMode="auto">
                <a:xfrm flipH="1">
                  <a:off x="1163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59" name="Line 4286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0" name="Line 4287"/>
                <p:cNvSpPr>
                  <a:spLocks noChangeShapeType="1"/>
                </p:cNvSpPr>
                <p:nvPr/>
              </p:nvSpPr>
              <p:spPr bwMode="auto">
                <a:xfrm flipH="1">
                  <a:off x="1338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1" name="Line 4288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2" name="Line 4289"/>
                <p:cNvSpPr>
                  <a:spLocks noChangeShapeType="1"/>
                </p:cNvSpPr>
                <p:nvPr/>
              </p:nvSpPr>
              <p:spPr bwMode="auto">
                <a:xfrm flipH="1">
                  <a:off x="1369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3" name="Line 4290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4" name="Line 4291"/>
                <p:cNvSpPr>
                  <a:spLocks noChangeShapeType="1"/>
                </p:cNvSpPr>
                <p:nvPr/>
              </p:nvSpPr>
              <p:spPr bwMode="auto">
                <a:xfrm flipH="1">
                  <a:off x="1506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5" name="Line 4292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6" name="Line 4293"/>
                <p:cNvSpPr>
                  <a:spLocks noChangeShapeType="1"/>
                </p:cNvSpPr>
                <p:nvPr/>
              </p:nvSpPr>
              <p:spPr bwMode="auto">
                <a:xfrm flipH="1">
                  <a:off x="1003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7" name="Line 42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8" name="Line 4295"/>
                <p:cNvSpPr>
                  <a:spLocks noChangeShapeType="1"/>
                </p:cNvSpPr>
                <p:nvPr/>
              </p:nvSpPr>
              <p:spPr bwMode="auto">
                <a:xfrm flipH="1">
                  <a:off x="1110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69" name="Line 4296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0" name="Line 4297"/>
                <p:cNvSpPr>
                  <a:spLocks noChangeShapeType="1"/>
                </p:cNvSpPr>
                <p:nvPr/>
              </p:nvSpPr>
              <p:spPr bwMode="auto">
                <a:xfrm flipH="1">
                  <a:off x="132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1" name="Line 4298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2" name="Line 4299"/>
                <p:cNvSpPr>
                  <a:spLocks noChangeShapeType="1"/>
                </p:cNvSpPr>
                <p:nvPr/>
              </p:nvSpPr>
              <p:spPr bwMode="auto">
                <a:xfrm flipH="1">
                  <a:off x="152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3" name="Line 4300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4" name="Line 4301"/>
                <p:cNvSpPr>
                  <a:spLocks noChangeShapeType="1"/>
                </p:cNvSpPr>
                <p:nvPr/>
              </p:nvSpPr>
              <p:spPr bwMode="auto">
                <a:xfrm flipH="1">
                  <a:off x="1194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5" name="Line 4302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6" name="Line 4303"/>
                <p:cNvSpPr>
                  <a:spLocks noChangeShapeType="1"/>
                </p:cNvSpPr>
                <p:nvPr/>
              </p:nvSpPr>
              <p:spPr bwMode="auto">
                <a:xfrm flipH="1">
                  <a:off x="113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7" name="Line 4304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8" name="Line 4305"/>
                <p:cNvSpPr>
                  <a:spLocks noChangeShapeType="1"/>
                </p:cNvSpPr>
                <p:nvPr/>
              </p:nvSpPr>
              <p:spPr bwMode="auto">
                <a:xfrm flipH="1">
                  <a:off x="1270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79" name="Line 430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0" name="Line 4307"/>
                <p:cNvSpPr>
                  <a:spLocks noChangeShapeType="1"/>
                </p:cNvSpPr>
                <p:nvPr/>
              </p:nvSpPr>
              <p:spPr bwMode="auto">
                <a:xfrm flipH="1">
                  <a:off x="1369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1" name="Line 4308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2" name="Line 4309"/>
                <p:cNvSpPr>
                  <a:spLocks noChangeShapeType="1"/>
                </p:cNvSpPr>
                <p:nvPr/>
              </p:nvSpPr>
              <p:spPr bwMode="auto">
                <a:xfrm flipH="1">
                  <a:off x="1133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3" name="Line 4310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4" name="Line 4311"/>
                <p:cNvSpPr>
                  <a:spLocks noChangeShapeType="1"/>
                </p:cNvSpPr>
                <p:nvPr/>
              </p:nvSpPr>
              <p:spPr bwMode="auto">
                <a:xfrm flipH="1">
                  <a:off x="1560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5" name="Line 4312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6" name="Line 4313"/>
                <p:cNvSpPr>
                  <a:spLocks noChangeShapeType="1"/>
                </p:cNvSpPr>
                <p:nvPr/>
              </p:nvSpPr>
              <p:spPr bwMode="auto">
                <a:xfrm flipH="1">
                  <a:off x="81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7" name="Line 431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8" name="Line 4315"/>
                <p:cNvSpPr>
                  <a:spLocks noChangeShapeType="1"/>
                </p:cNvSpPr>
                <p:nvPr/>
              </p:nvSpPr>
              <p:spPr bwMode="auto">
                <a:xfrm flipH="1">
                  <a:off x="1140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89" name="Line 4316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0" name="Line 4317"/>
                <p:cNvSpPr>
                  <a:spLocks noChangeShapeType="1"/>
                </p:cNvSpPr>
                <p:nvPr/>
              </p:nvSpPr>
              <p:spPr bwMode="auto">
                <a:xfrm flipH="1">
                  <a:off x="135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1" name="Line 4318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2" name="Line 4319"/>
                <p:cNvSpPr>
                  <a:spLocks noChangeShapeType="1"/>
                </p:cNvSpPr>
                <p:nvPr/>
              </p:nvSpPr>
              <p:spPr bwMode="auto">
                <a:xfrm flipH="1">
                  <a:off x="119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3" name="Line 4320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4" name="Line 4321"/>
                <p:cNvSpPr>
                  <a:spLocks noChangeShapeType="1"/>
                </p:cNvSpPr>
                <p:nvPr/>
              </p:nvSpPr>
              <p:spPr bwMode="auto">
                <a:xfrm flipH="1">
                  <a:off x="1033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5" name="Line 432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6" name="Line 4323"/>
                <p:cNvSpPr>
                  <a:spLocks noChangeShapeType="1"/>
                </p:cNvSpPr>
                <p:nvPr/>
              </p:nvSpPr>
              <p:spPr bwMode="auto">
                <a:xfrm flipH="1">
                  <a:off x="123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7" name="Line 43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216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8" name="Line 4325"/>
                <p:cNvSpPr>
                  <a:spLocks noChangeShapeType="1"/>
                </p:cNvSpPr>
                <p:nvPr/>
              </p:nvSpPr>
              <p:spPr bwMode="auto">
                <a:xfrm flipH="1">
                  <a:off x="1285" y="216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99" name="Line 432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0" name="Line 4327"/>
                <p:cNvSpPr>
                  <a:spLocks noChangeShapeType="1"/>
                </p:cNvSpPr>
                <p:nvPr/>
              </p:nvSpPr>
              <p:spPr bwMode="auto">
                <a:xfrm flipH="1">
                  <a:off x="1178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1" name="Line 432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224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2" name="Line 4329"/>
                <p:cNvSpPr>
                  <a:spLocks noChangeShapeType="1"/>
                </p:cNvSpPr>
                <p:nvPr/>
              </p:nvSpPr>
              <p:spPr bwMode="auto">
                <a:xfrm flipH="1">
                  <a:off x="1277" y="224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3" name="Line 4330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4" name="Line 4331"/>
                <p:cNvSpPr>
                  <a:spLocks noChangeShapeType="1"/>
                </p:cNvSpPr>
                <p:nvPr/>
              </p:nvSpPr>
              <p:spPr bwMode="auto">
                <a:xfrm flipH="1">
                  <a:off x="126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5" name="Line 4332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6" name="Line 4333"/>
                <p:cNvSpPr>
                  <a:spLocks noChangeShapeType="1"/>
                </p:cNvSpPr>
                <p:nvPr/>
              </p:nvSpPr>
              <p:spPr bwMode="auto">
                <a:xfrm flipH="1">
                  <a:off x="1011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7" name="Line 433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8" name="Line 4335"/>
                <p:cNvSpPr>
                  <a:spLocks noChangeShapeType="1"/>
                </p:cNvSpPr>
                <p:nvPr/>
              </p:nvSpPr>
              <p:spPr bwMode="auto">
                <a:xfrm flipH="1">
                  <a:off x="1239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09" name="Line 4336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0" name="Line 4337"/>
                <p:cNvSpPr>
                  <a:spLocks noChangeShapeType="1"/>
                </p:cNvSpPr>
                <p:nvPr/>
              </p:nvSpPr>
              <p:spPr bwMode="auto">
                <a:xfrm flipH="1">
                  <a:off x="1125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1" name="Line 4338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2" name="Line 4339"/>
                <p:cNvSpPr>
                  <a:spLocks noChangeShapeType="1"/>
                </p:cNvSpPr>
                <p:nvPr/>
              </p:nvSpPr>
              <p:spPr bwMode="auto">
                <a:xfrm flipH="1">
                  <a:off x="58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3" name="Line 43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4" name="Line 4341"/>
                <p:cNvSpPr>
                  <a:spLocks noChangeShapeType="1"/>
                </p:cNvSpPr>
                <p:nvPr/>
              </p:nvSpPr>
              <p:spPr bwMode="auto">
                <a:xfrm flipH="1">
                  <a:off x="108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5" name="Line 4342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6" name="Line 4343"/>
                <p:cNvSpPr>
                  <a:spLocks noChangeShapeType="1"/>
                </p:cNvSpPr>
                <p:nvPr/>
              </p:nvSpPr>
              <p:spPr bwMode="auto">
                <a:xfrm flipH="1">
                  <a:off x="136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7" name="Line 4344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8" name="Line 4345"/>
                <p:cNvSpPr>
                  <a:spLocks noChangeShapeType="1"/>
                </p:cNvSpPr>
                <p:nvPr/>
              </p:nvSpPr>
              <p:spPr bwMode="auto">
                <a:xfrm flipH="1">
                  <a:off x="1377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19" name="Line 43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0" name="Line 4347"/>
                <p:cNvSpPr>
                  <a:spLocks noChangeShapeType="1"/>
                </p:cNvSpPr>
                <p:nvPr/>
              </p:nvSpPr>
              <p:spPr bwMode="auto">
                <a:xfrm flipH="1">
                  <a:off x="136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1" name="Line 4348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2" name="Line 4349"/>
                <p:cNvSpPr>
                  <a:spLocks noChangeShapeType="1"/>
                </p:cNvSpPr>
                <p:nvPr/>
              </p:nvSpPr>
              <p:spPr bwMode="auto">
                <a:xfrm flipH="1">
                  <a:off x="85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3" name="Line 43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4" name="Line 4351"/>
                <p:cNvSpPr>
                  <a:spLocks noChangeShapeType="1"/>
                </p:cNvSpPr>
                <p:nvPr/>
              </p:nvSpPr>
              <p:spPr bwMode="auto">
                <a:xfrm flipH="1">
                  <a:off x="1064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5" name="Line 4352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6" name="Line 4353"/>
                <p:cNvSpPr>
                  <a:spLocks noChangeShapeType="1"/>
                </p:cNvSpPr>
                <p:nvPr/>
              </p:nvSpPr>
              <p:spPr bwMode="auto">
                <a:xfrm flipH="1">
                  <a:off x="1491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7" name="Line 4354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8" name="Line 4355"/>
                <p:cNvSpPr>
                  <a:spLocks noChangeShapeType="1"/>
                </p:cNvSpPr>
                <p:nvPr/>
              </p:nvSpPr>
              <p:spPr bwMode="auto">
                <a:xfrm flipH="1">
                  <a:off x="667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29" name="Line 4356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0" name="Line 4357"/>
                <p:cNvSpPr>
                  <a:spLocks noChangeShapeType="1"/>
                </p:cNvSpPr>
                <p:nvPr/>
              </p:nvSpPr>
              <p:spPr bwMode="auto">
                <a:xfrm flipH="1">
                  <a:off x="78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1" name="Line 4358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2" name="Line 4359"/>
                <p:cNvSpPr>
                  <a:spLocks noChangeShapeType="1"/>
                </p:cNvSpPr>
                <p:nvPr/>
              </p:nvSpPr>
              <p:spPr bwMode="auto">
                <a:xfrm flipH="1">
                  <a:off x="77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3" name="Line 4360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4" name="Line 4361"/>
                <p:cNvSpPr>
                  <a:spLocks noChangeShapeType="1"/>
                </p:cNvSpPr>
                <p:nvPr/>
              </p:nvSpPr>
              <p:spPr bwMode="auto">
                <a:xfrm flipH="1">
                  <a:off x="1407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5" name="Line 4362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6" name="Line 4363"/>
                <p:cNvSpPr>
                  <a:spLocks noChangeShapeType="1"/>
                </p:cNvSpPr>
                <p:nvPr/>
              </p:nvSpPr>
              <p:spPr bwMode="auto">
                <a:xfrm flipH="1">
                  <a:off x="133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7" name="Line 436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8" name="Line 4365"/>
                <p:cNvSpPr>
                  <a:spLocks noChangeShapeType="1"/>
                </p:cNvSpPr>
                <p:nvPr/>
              </p:nvSpPr>
              <p:spPr bwMode="auto">
                <a:xfrm flipH="1">
                  <a:off x="1163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39" name="Line 4366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0" name="Line 4367"/>
                <p:cNvSpPr>
                  <a:spLocks noChangeShapeType="1"/>
                </p:cNvSpPr>
                <p:nvPr/>
              </p:nvSpPr>
              <p:spPr bwMode="auto">
                <a:xfrm flipH="1">
                  <a:off x="87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1" name="Line 4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60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2" name="Line 4369"/>
                <p:cNvSpPr>
                  <a:spLocks noChangeShapeType="1"/>
                </p:cNvSpPr>
                <p:nvPr/>
              </p:nvSpPr>
              <p:spPr bwMode="auto">
                <a:xfrm flipH="1">
                  <a:off x="160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3" name="Line 437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4" name="Line 4371"/>
                <p:cNvSpPr>
                  <a:spLocks noChangeShapeType="1"/>
                </p:cNvSpPr>
                <p:nvPr/>
              </p:nvSpPr>
              <p:spPr bwMode="auto">
                <a:xfrm flipH="1">
                  <a:off x="114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5" name="Line 437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6" name="Line 4373"/>
                <p:cNvSpPr>
                  <a:spLocks noChangeShapeType="1"/>
                </p:cNvSpPr>
                <p:nvPr/>
              </p:nvSpPr>
              <p:spPr bwMode="auto">
                <a:xfrm flipH="1">
                  <a:off x="965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7" name="Line 4374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8" name="Line 4375"/>
                <p:cNvSpPr>
                  <a:spLocks noChangeShapeType="1"/>
                </p:cNvSpPr>
                <p:nvPr/>
              </p:nvSpPr>
              <p:spPr bwMode="auto">
                <a:xfrm flipH="1">
                  <a:off x="88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49" name="Line 4376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0" name="Line 4377"/>
                <p:cNvSpPr>
                  <a:spLocks noChangeShapeType="1"/>
                </p:cNvSpPr>
                <p:nvPr/>
              </p:nvSpPr>
              <p:spPr bwMode="auto">
                <a:xfrm flipH="1">
                  <a:off x="1133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1" name="Line 4378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2" name="Line 4379"/>
                <p:cNvSpPr>
                  <a:spLocks noChangeShapeType="1"/>
                </p:cNvSpPr>
                <p:nvPr/>
              </p:nvSpPr>
              <p:spPr bwMode="auto">
                <a:xfrm flipH="1">
                  <a:off x="1521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3" name="Line 4380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4" name="Line 4381"/>
                <p:cNvSpPr>
                  <a:spLocks noChangeShapeType="1"/>
                </p:cNvSpPr>
                <p:nvPr/>
              </p:nvSpPr>
              <p:spPr bwMode="auto">
                <a:xfrm flipH="1">
                  <a:off x="76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5" name="Line 4382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6" name="Line 4383"/>
                <p:cNvSpPr>
                  <a:spLocks noChangeShapeType="1"/>
                </p:cNvSpPr>
                <p:nvPr/>
              </p:nvSpPr>
              <p:spPr bwMode="auto">
                <a:xfrm flipH="1">
                  <a:off x="1354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7" name="Line 4384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8" name="Line 4385"/>
                <p:cNvSpPr>
                  <a:spLocks noChangeShapeType="1"/>
                </p:cNvSpPr>
                <p:nvPr/>
              </p:nvSpPr>
              <p:spPr bwMode="auto">
                <a:xfrm flipH="1">
                  <a:off x="1277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59" name="Line 4386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0" name="Line 4387"/>
                <p:cNvSpPr>
                  <a:spLocks noChangeShapeType="1"/>
                </p:cNvSpPr>
                <p:nvPr/>
              </p:nvSpPr>
              <p:spPr bwMode="auto">
                <a:xfrm flipH="1">
                  <a:off x="1148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1" name="Line 4388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2" name="Line 4389"/>
                <p:cNvSpPr>
                  <a:spLocks noChangeShapeType="1"/>
                </p:cNvSpPr>
                <p:nvPr/>
              </p:nvSpPr>
              <p:spPr bwMode="auto">
                <a:xfrm flipH="1">
                  <a:off x="683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3" name="Line 4390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4" name="Line 4391"/>
                <p:cNvSpPr>
                  <a:spLocks noChangeShapeType="1"/>
                </p:cNvSpPr>
                <p:nvPr/>
              </p:nvSpPr>
              <p:spPr bwMode="auto">
                <a:xfrm flipH="1">
                  <a:off x="133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5" name="Line 4392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6" name="Line 4393"/>
                <p:cNvSpPr>
                  <a:spLocks noChangeShapeType="1"/>
                </p:cNvSpPr>
                <p:nvPr/>
              </p:nvSpPr>
              <p:spPr bwMode="auto">
                <a:xfrm flipH="1">
                  <a:off x="759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7" name="Line 439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8" name="Line 4395"/>
                <p:cNvSpPr>
                  <a:spLocks noChangeShapeType="1"/>
                </p:cNvSpPr>
                <p:nvPr/>
              </p:nvSpPr>
              <p:spPr bwMode="auto">
                <a:xfrm flipH="1">
                  <a:off x="1262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69" name="Line 4396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0" name="Line 4397"/>
                <p:cNvSpPr>
                  <a:spLocks noChangeShapeType="1"/>
                </p:cNvSpPr>
                <p:nvPr/>
              </p:nvSpPr>
              <p:spPr bwMode="auto">
                <a:xfrm flipH="1">
                  <a:off x="1331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1" name="Line 4398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2" name="Line 4399"/>
                <p:cNvSpPr>
                  <a:spLocks noChangeShapeType="1"/>
                </p:cNvSpPr>
                <p:nvPr/>
              </p:nvSpPr>
              <p:spPr bwMode="auto">
                <a:xfrm flipH="1">
                  <a:off x="66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3" name="Line 4400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4" name="Line 4401"/>
                <p:cNvSpPr>
                  <a:spLocks noChangeShapeType="1"/>
                </p:cNvSpPr>
                <p:nvPr/>
              </p:nvSpPr>
              <p:spPr bwMode="auto">
                <a:xfrm flipH="1">
                  <a:off x="850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5" name="Line 4402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6" name="Line 4403"/>
                <p:cNvSpPr>
                  <a:spLocks noChangeShapeType="1"/>
                </p:cNvSpPr>
                <p:nvPr/>
              </p:nvSpPr>
              <p:spPr bwMode="auto">
                <a:xfrm flipH="1">
                  <a:off x="1033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7" name="Line 4404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8" name="Line 4405"/>
                <p:cNvSpPr>
                  <a:spLocks noChangeShapeType="1"/>
                </p:cNvSpPr>
                <p:nvPr/>
              </p:nvSpPr>
              <p:spPr bwMode="auto">
                <a:xfrm flipH="1">
                  <a:off x="934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79" name="Line 4406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0" name="Line 4407"/>
                <p:cNvSpPr>
                  <a:spLocks noChangeShapeType="1"/>
                </p:cNvSpPr>
                <p:nvPr/>
              </p:nvSpPr>
              <p:spPr bwMode="auto">
                <a:xfrm flipH="1">
                  <a:off x="1056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1" name="Line 4408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2" name="Line 4409"/>
                <p:cNvSpPr>
                  <a:spLocks noChangeShapeType="1"/>
                </p:cNvSpPr>
                <p:nvPr/>
              </p:nvSpPr>
              <p:spPr bwMode="auto">
                <a:xfrm flipH="1">
                  <a:off x="1117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3" name="Line 4410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4" name="Line 4411"/>
                <p:cNvSpPr>
                  <a:spLocks noChangeShapeType="1"/>
                </p:cNvSpPr>
                <p:nvPr/>
              </p:nvSpPr>
              <p:spPr bwMode="auto">
                <a:xfrm flipH="1">
                  <a:off x="1178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5" name="Line 4412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6" name="Line 4413"/>
                <p:cNvSpPr>
                  <a:spLocks noChangeShapeType="1"/>
                </p:cNvSpPr>
                <p:nvPr/>
              </p:nvSpPr>
              <p:spPr bwMode="auto">
                <a:xfrm flipH="1">
                  <a:off x="873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7" name="Line 4414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8" name="Line 4415"/>
                <p:cNvSpPr>
                  <a:spLocks noChangeShapeType="1"/>
                </p:cNvSpPr>
                <p:nvPr/>
              </p:nvSpPr>
              <p:spPr bwMode="auto">
                <a:xfrm flipH="1">
                  <a:off x="675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89" name="Line 4416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0" name="Line 4417"/>
                <p:cNvSpPr>
                  <a:spLocks noChangeShapeType="1"/>
                </p:cNvSpPr>
                <p:nvPr/>
              </p:nvSpPr>
              <p:spPr bwMode="auto">
                <a:xfrm flipH="1">
                  <a:off x="1026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1" name="Line 4418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2" name="Line 4419"/>
                <p:cNvSpPr>
                  <a:spLocks noChangeShapeType="1"/>
                </p:cNvSpPr>
                <p:nvPr/>
              </p:nvSpPr>
              <p:spPr bwMode="auto">
                <a:xfrm flipH="1">
                  <a:off x="713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3" name="Line 4420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4" name="Line 4421"/>
                <p:cNvSpPr>
                  <a:spLocks noChangeShapeType="1"/>
                </p:cNvSpPr>
                <p:nvPr/>
              </p:nvSpPr>
              <p:spPr bwMode="auto">
                <a:xfrm flipH="1">
                  <a:off x="942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5" name="Line 4422"/>
                <p:cNvSpPr>
                  <a:spLocks noChangeShapeType="1"/>
                </p:cNvSpPr>
                <p:nvPr/>
              </p:nvSpPr>
              <p:spPr bwMode="auto">
                <a:xfrm flipH="1" flipV="1">
                  <a:off x="1682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6" name="Line 4423"/>
                <p:cNvSpPr>
                  <a:spLocks noChangeShapeType="1"/>
                </p:cNvSpPr>
                <p:nvPr/>
              </p:nvSpPr>
              <p:spPr bwMode="auto">
                <a:xfrm flipH="1">
                  <a:off x="1682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7" name="Line 4424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8" name="Line 4425"/>
                <p:cNvSpPr>
                  <a:spLocks noChangeShapeType="1"/>
                </p:cNvSpPr>
                <p:nvPr/>
              </p:nvSpPr>
              <p:spPr bwMode="auto">
                <a:xfrm flipH="1">
                  <a:off x="1537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599" name="Line 4426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0" name="Line 4427"/>
                <p:cNvSpPr>
                  <a:spLocks noChangeShapeType="1"/>
                </p:cNvSpPr>
                <p:nvPr/>
              </p:nvSpPr>
              <p:spPr bwMode="auto">
                <a:xfrm flipH="1">
                  <a:off x="146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1" name="Line 4428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226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2" name="Line 4429"/>
                <p:cNvSpPr>
                  <a:spLocks noChangeShapeType="1"/>
                </p:cNvSpPr>
                <p:nvPr/>
              </p:nvSpPr>
              <p:spPr bwMode="auto">
                <a:xfrm flipH="1">
                  <a:off x="1293" y="226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3" name="Line 44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4" name="Line 4431"/>
                <p:cNvSpPr>
                  <a:spLocks noChangeShapeType="1"/>
                </p:cNvSpPr>
                <p:nvPr/>
              </p:nvSpPr>
              <p:spPr bwMode="auto">
                <a:xfrm flipH="1">
                  <a:off x="1064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5" name="Line 4432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6" name="Line 4433"/>
                <p:cNvSpPr>
                  <a:spLocks noChangeShapeType="1"/>
                </p:cNvSpPr>
                <p:nvPr/>
              </p:nvSpPr>
              <p:spPr bwMode="auto">
                <a:xfrm flipH="1">
                  <a:off x="980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7" name="Line 4434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8" name="Line 4435"/>
                <p:cNvSpPr>
                  <a:spLocks noChangeShapeType="1"/>
                </p:cNvSpPr>
                <p:nvPr/>
              </p:nvSpPr>
              <p:spPr bwMode="auto">
                <a:xfrm flipH="1">
                  <a:off x="706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09" name="Line 4436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0" name="Line 4437"/>
                <p:cNvSpPr>
                  <a:spLocks noChangeShapeType="1"/>
                </p:cNvSpPr>
                <p:nvPr/>
              </p:nvSpPr>
              <p:spPr bwMode="auto">
                <a:xfrm flipH="1">
                  <a:off x="88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1" name="Line 4438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2" name="Line 4439"/>
                <p:cNvSpPr>
                  <a:spLocks noChangeShapeType="1"/>
                </p:cNvSpPr>
                <p:nvPr/>
              </p:nvSpPr>
              <p:spPr bwMode="auto">
                <a:xfrm flipH="1">
                  <a:off x="112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3" name="Line 4440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4" name="Line 4441"/>
                <p:cNvSpPr>
                  <a:spLocks noChangeShapeType="1"/>
                </p:cNvSpPr>
                <p:nvPr/>
              </p:nvSpPr>
              <p:spPr bwMode="auto">
                <a:xfrm flipH="1">
                  <a:off x="62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5" name="Line 4442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6" name="Line 4443"/>
                <p:cNvSpPr>
                  <a:spLocks noChangeShapeType="1"/>
                </p:cNvSpPr>
                <p:nvPr/>
              </p:nvSpPr>
              <p:spPr bwMode="auto">
                <a:xfrm flipH="1">
                  <a:off x="75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7" name="Line 4444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8" name="Line 4445"/>
                <p:cNvSpPr>
                  <a:spLocks noChangeShapeType="1"/>
                </p:cNvSpPr>
                <p:nvPr/>
              </p:nvSpPr>
              <p:spPr bwMode="auto">
                <a:xfrm flipH="1">
                  <a:off x="713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19" name="Line 44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0" name="Line 4447"/>
                <p:cNvSpPr>
                  <a:spLocks noChangeShapeType="1"/>
                </p:cNvSpPr>
                <p:nvPr/>
              </p:nvSpPr>
              <p:spPr bwMode="auto">
                <a:xfrm flipH="1">
                  <a:off x="103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1" name="Line 4448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2" name="Line 4449"/>
                <p:cNvSpPr>
                  <a:spLocks noChangeShapeType="1"/>
                </p:cNvSpPr>
                <p:nvPr/>
              </p:nvSpPr>
              <p:spPr bwMode="auto">
                <a:xfrm flipH="1">
                  <a:off x="155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3" name="Line 44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4" name="Line 4451"/>
                <p:cNvSpPr>
                  <a:spLocks noChangeShapeType="1"/>
                </p:cNvSpPr>
                <p:nvPr/>
              </p:nvSpPr>
              <p:spPr bwMode="auto">
                <a:xfrm flipH="1">
                  <a:off x="1094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5" name="Line 445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6" name="Line 4453"/>
                <p:cNvSpPr>
                  <a:spLocks noChangeShapeType="1"/>
                </p:cNvSpPr>
                <p:nvPr/>
              </p:nvSpPr>
              <p:spPr bwMode="auto">
                <a:xfrm flipH="1">
                  <a:off x="1117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7" name="Line 4454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628" name="Line 4455"/>
                <p:cNvSpPr>
                  <a:spLocks noChangeShapeType="1"/>
                </p:cNvSpPr>
                <p:nvPr/>
              </p:nvSpPr>
              <p:spPr bwMode="auto">
                <a:xfrm flipH="1">
                  <a:off x="113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1" name="Group 4657"/>
              <p:cNvGrpSpPr>
                <a:grpSpLocks/>
              </p:cNvGrpSpPr>
              <p:nvPr/>
            </p:nvGrpSpPr>
            <p:grpSpPr bwMode="auto">
              <a:xfrm>
                <a:off x="515" y="1432"/>
                <a:ext cx="1220" cy="824"/>
                <a:chOff x="515" y="1432"/>
                <a:chExt cx="1220" cy="824"/>
              </a:xfrm>
            </p:grpSpPr>
            <p:sp>
              <p:nvSpPr>
                <p:cNvPr id="45229" name="Line 4457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0" name="Line 4458"/>
                <p:cNvSpPr>
                  <a:spLocks noChangeShapeType="1"/>
                </p:cNvSpPr>
                <p:nvPr/>
              </p:nvSpPr>
              <p:spPr bwMode="auto">
                <a:xfrm flipH="1">
                  <a:off x="1064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1" name="Line 4459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2" name="Line 4460"/>
                <p:cNvSpPr>
                  <a:spLocks noChangeShapeType="1"/>
                </p:cNvSpPr>
                <p:nvPr/>
              </p:nvSpPr>
              <p:spPr bwMode="auto">
                <a:xfrm flipH="1">
                  <a:off x="751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3" name="Line 4461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4" name="Line 4462"/>
                <p:cNvSpPr>
                  <a:spLocks noChangeShapeType="1"/>
                </p:cNvSpPr>
                <p:nvPr/>
              </p:nvSpPr>
              <p:spPr bwMode="auto">
                <a:xfrm flipH="1">
                  <a:off x="110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5" name="Line 4463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6" name="Line 4464"/>
                <p:cNvSpPr>
                  <a:spLocks noChangeShapeType="1"/>
                </p:cNvSpPr>
                <p:nvPr/>
              </p:nvSpPr>
              <p:spPr bwMode="auto">
                <a:xfrm flipH="1">
                  <a:off x="774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7" name="Line 4465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8" name="Line 4466"/>
                <p:cNvSpPr>
                  <a:spLocks noChangeShapeType="1"/>
                </p:cNvSpPr>
                <p:nvPr/>
              </p:nvSpPr>
              <p:spPr bwMode="auto">
                <a:xfrm flipH="1">
                  <a:off x="1384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39" name="Line 446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0" name="Line 4468"/>
                <p:cNvSpPr>
                  <a:spLocks noChangeShapeType="1"/>
                </p:cNvSpPr>
                <p:nvPr/>
              </p:nvSpPr>
              <p:spPr bwMode="auto">
                <a:xfrm flipH="1">
                  <a:off x="1178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1" name="Line 446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2" name="Line 4470"/>
                <p:cNvSpPr>
                  <a:spLocks noChangeShapeType="1"/>
                </p:cNvSpPr>
                <p:nvPr/>
              </p:nvSpPr>
              <p:spPr bwMode="auto">
                <a:xfrm flipH="1">
                  <a:off x="1209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3" name="Line 4471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4" name="Line 4472"/>
                <p:cNvSpPr>
                  <a:spLocks noChangeShapeType="1"/>
                </p:cNvSpPr>
                <p:nvPr/>
              </p:nvSpPr>
              <p:spPr bwMode="auto">
                <a:xfrm flipH="1">
                  <a:off x="68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5" name="Line 4473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6" name="Line 4474"/>
                <p:cNvSpPr>
                  <a:spLocks noChangeShapeType="1"/>
                </p:cNvSpPr>
                <p:nvPr/>
              </p:nvSpPr>
              <p:spPr bwMode="auto">
                <a:xfrm flipH="1">
                  <a:off x="919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7" name="Line 4475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8" name="Line 4476"/>
                <p:cNvSpPr>
                  <a:spLocks noChangeShapeType="1"/>
                </p:cNvSpPr>
                <p:nvPr/>
              </p:nvSpPr>
              <p:spPr bwMode="auto">
                <a:xfrm flipH="1">
                  <a:off x="91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49" name="Line 4477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0" name="Line 4478"/>
                <p:cNvSpPr>
                  <a:spLocks noChangeShapeType="1"/>
                </p:cNvSpPr>
                <p:nvPr/>
              </p:nvSpPr>
              <p:spPr bwMode="auto">
                <a:xfrm flipH="1">
                  <a:off x="736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1" name="Line 4479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2" name="Line 4480"/>
                <p:cNvSpPr>
                  <a:spLocks noChangeShapeType="1"/>
                </p:cNvSpPr>
                <p:nvPr/>
              </p:nvSpPr>
              <p:spPr bwMode="auto">
                <a:xfrm flipH="1">
                  <a:off x="127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3" name="Line 4481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4" name="Line 4482"/>
                <p:cNvSpPr>
                  <a:spLocks noChangeShapeType="1"/>
                </p:cNvSpPr>
                <p:nvPr/>
              </p:nvSpPr>
              <p:spPr bwMode="auto">
                <a:xfrm flipH="1">
                  <a:off x="1255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5" name="Line 448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6" name="Line 4484"/>
                <p:cNvSpPr>
                  <a:spLocks noChangeShapeType="1"/>
                </p:cNvSpPr>
                <p:nvPr/>
              </p:nvSpPr>
              <p:spPr bwMode="auto">
                <a:xfrm flipH="1">
                  <a:off x="120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7" name="Line 4485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8" name="Line 4486"/>
                <p:cNvSpPr>
                  <a:spLocks noChangeShapeType="1"/>
                </p:cNvSpPr>
                <p:nvPr/>
              </p:nvSpPr>
              <p:spPr bwMode="auto">
                <a:xfrm flipH="1">
                  <a:off x="125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59" name="Line 4487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0" name="Line 4488"/>
                <p:cNvSpPr>
                  <a:spLocks noChangeShapeType="1"/>
                </p:cNvSpPr>
                <p:nvPr/>
              </p:nvSpPr>
              <p:spPr bwMode="auto">
                <a:xfrm flipH="1">
                  <a:off x="105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1" name="Line 44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2" name="Line 4490"/>
                <p:cNvSpPr>
                  <a:spLocks noChangeShapeType="1"/>
                </p:cNvSpPr>
                <p:nvPr/>
              </p:nvSpPr>
              <p:spPr bwMode="auto">
                <a:xfrm flipH="1">
                  <a:off x="1148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3" name="Line 4491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4" name="Line 4492"/>
                <p:cNvSpPr>
                  <a:spLocks noChangeShapeType="1"/>
                </p:cNvSpPr>
                <p:nvPr/>
              </p:nvSpPr>
              <p:spPr bwMode="auto">
                <a:xfrm flipH="1">
                  <a:off x="91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5" name="Line 4493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6" name="Line 4494"/>
                <p:cNvSpPr>
                  <a:spLocks noChangeShapeType="1"/>
                </p:cNvSpPr>
                <p:nvPr/>
              </p:nvSpPr>
              <p:spPr bwMode="auto">
                <a:xfrm flipH="1">
                  <a:off x="116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7" name="Line 4495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8" name="Line 4496"/>
                <p:cNvSpPr>
                  <a:spLocks noChangeShapeType="1"/>
                </p:cNvSpPr>
                <p:nvPr/>
              </p:nvSpPr>
              <p:spPr bwMode="auto">
                <a:xfrm flipH="1">
                  <a:off x="1445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69" name="Line 4497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0" name="Line 4498"/>
                <p:cNvSpPr>
                  <a:spLocks noChangeShapeType="1"/>
                </p:cNvSpPr>
                <p:nvPr/>
              </p:nvSpPr>
              <p:spPr bwMode="auto">
                <a:xfrm flipH="1">
                  <a:off x="159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1" name="Line 4499"/>
                <p:cNvSpPr>
                  <a:spLocks noChangeShapeType="1"/>
                </p:cNvSpPr>
                <p:nvPr/>
              </p:nvSpPr>
              <p:spPr bwMode="auto">
                <a:xfrm flipH="1" flipV="1">
                  <a:off x="515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2" name="Line 4500"/>
                <p:cNvSpPr>
                  <a:spLocks noChangeShapeType="1"/>
                </p:cNvSpPr>
                <p:nvPr/>
              </p:nvSpPr>
              <p:spPr bwMode="auto">
                <a:xfrm flipH="1">
                  <a:off x="515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3" name="Line 4501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4" name="Line 4502"/>
                <p:cNvSpPr>
                  <a:spLocks noChangeShapeType="1"/>
                </p:cNvSpPr>
                <p:nvPr/>
              </p:nvSpPr>
              <p:spPr bwMode="auto">
                <a:xfrm flipH="1">
                  <a:off x="148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5" name="Line 4503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6" name="Line 4504"/>
                <p:cNvSpPr>
                  <a:spLocks noChangeShapeType="1"/>
                </p:cNvSpPr>
                <p:nvPr/>
              </p:nvSpPr>
              <p:spPr bwMode="auto">
                <a:xfrm flipH="1">
                  <a:off x="1247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7" name="Line 4505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8" name="Line 4506"/>
                <p:cNvSpPr>
                  <a:spLocks noChangeShapeType="1"/>
                </p:cNvSpPr>
                <p:nvPr/>
              </p:nvSpPr>
              <p:spPr bwMode="auto">
                <a:xfrm flipH="1">
                  <a:off x="828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79" name="Line 4507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0" name="Line 4508"/>
                <p:cNvSpPr>
                  <a:spLocks noChangeShapeType="1"/>
                </p:cNvSpPr>
                <p:nvPr/>
              </p:nvSpPr>
              <p:spPr bwMode="auto">
                <a:xfrm flipH="1">
                  <a:off x="122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1" name="Line 450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2" name="Line 4510"/>
                <p:cNvSpPr>
                  <a:spLocks noChangeShapeType="1"/>
                </p:cNvSpPr>
                <p:nvPr/>
              </p:nvSpPr>
              <p:spPr bwMode="auto">
                <a:xfrm flipH="1">
                  <a:off x="117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3" name="Line 4511"/>
                <p:cNvSpPr>
                  <a:spLocks noChangeShapeType="1"/>
                </p:cNvSpPr>
                <p:nvPr/>
              </p:nvSpPr>
              <p:spPr bwMode="auto">
                <a:xfrm flipH="1" flipV="1">
                  <a:off x="170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4" name="Line 4512"/>
                <p:cNvSpPr>
                  <a:spLocks noChangeShapeType="1"/>
                </p:cNvSpPr>
                <p:nvPr/>
              </p:nvSpPr>
              <p:spPr bwMode="auto">
                <a:xfrm flipH="1">
                  <a:off x="170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5" name="Line 4513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6" name="Line 4514"/>
                <p:cNvSpPr>
                  <a:spLocks noChangeShapeType="1"/>
                </p:cNvSpPr>
                <p:nvPr/>
              </p:nvSpPr>
              <p:spPr bwMode="auto">
                <a:xfrm flipH="1">
                  <a:off x="889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7" name="Line 4515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8" name="Line 4516"/>
                <p:cNvSpPr>
                  <a:spLocks noChangeShapeType="1"/>
                </p:cNvSpPr>
                <p:nvPr/>
              </p:nvSpPr>
              <p:spPr bwMode="auto">
                <a:xfrm flipH="1">
                  <a:off x="1499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89" name="Line 45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0" name="Line 4518"/>
                <p:cNvSpPr>
                  <a:spLocks noChangeShapeType="1"/>
                </p:cNvSpPr>
                <p:nvPr/>
              </p:nvSpPr>
              <p:spPr bwMode="auto">
                <a:xfrm flipH="1">
                  <a:off x="1072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1" name="Line 4519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2" name="Line 4520"/>
                <p:cNvSpPr>
                  <a:spLocks noChangeShapeType="1"/>
                </p:cNvSpPr>
                <p:nvPr/>
              </p:nvSpPr>
              <p:spPr bwMode="auto">
                <a:xfrm flipH="1">
                  <a:off x="84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3" name="Line 4521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4" name="Line 4522"/>
                <p:cNvSpPr>
                  <a:spLocks noChangeShapeType="1"/>
                </p:cNvSpPr>
                <p:nvPr/>
              </p:nvSpPr>
              <p:spPr bwMode="auto">
                <a:xfrm flipH="1">
                  <a:off x="1232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5" name="Line 4523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6" name="Line 4524"/>
                <p:cNvSpPr>
                  <a:spLocks noChangeShapeType="1"/>
                </p:cNvSpPr>
                <p:nvPr/>
              </p:nvSpPr>
              <p:spPr bwMode="auto">
                <a:xfrm flipH="1">
                  <a:off x="1369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7" name="Line 452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8" name="Line 4526"/>
                <p:cNvSpPr>
                  <a:spLocks noChangeShapeType="1"/>
                </p:cNvSpPr>
                <p:nvPr/>
              </p:nvSpPr>
              <p:spPr bwMode="auto">
                <a:xfrm flipH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99" name="Line 4527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0" name="Line 4528"/>
                <p:cNvSpPr>
                  <a:spLocks noChangeShapeType="1"/>
                </p:cNvSpPr>
                <p:nvPr/>
              </p:nvSpPr>
              <p:spPr bwMode="auto">
                <a:xfrm flipH="1">
                  <a:off x="896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1" name="Line 452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2" name="Line 4530"/>
                <p:cNvSpPr>
                  <a:spLocks noChangeShapeType="1"/>
                </p:cNvSpPr>
                <p:nvPr/>
              </p:nvSpPr>
              <p:spPr bwMode="auto">
                <a:xfrm flipH="1">
                  <a:off x="1079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3" name="Line 453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4" name="Line 4532"/>
                <p:cNvSpPr>
                  <a:spLocks noChangeShapeType="1"/>
                </p:cNvSpPr>
                <p:nvPr/>
              </p:nvSpPr>
              <p:spPr bwMode="auto">
                <a:xfrm flipH="1">
                  <a:off x="1148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5" name="Line 4533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6" name="Line 4534"/>
                <p:cNvSpPr>
                  <a:spLocks noChangeShapeType="1"/>
                </p:cNvSpPr>
                <p:nvPr/>
              </p:nvSpPr>
              <p:spPr bwMode="auto">
                <a:xfrm flipH="1">
                  <a:off x="1224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7" name="Line 4535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8" name="Line 4536"/>
                <p:cNvSpPr>
                  <a:spLocks noChangeShapeType="1"/>
                </p:cNvSpPr>
                <p:nvPr/>
              </p:nvSpPr>
              <p:spPr bwMode="auto">
                <a:xfrm flipH="1">
                  <a:off x="1056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09" name="Line 453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0" name="Line 4538"/>
                <p:cNvSpPr>
                  <a:spLocks noChangeShapeType="1"/>
                </p:cNvSpPr>
                <p:nvPr/>
              </p:nvSpPr>
              <p:spPr bwMode="auto">
                <a:xfrm flipH="1">
                  <a:off x="123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1" name="Line 45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2" name="Line 4540"/>
                <p:cNvSpPr>
                  <a:spLocks noChangeShapeType="1"/>
                </p:cNvSpPr>
                <p:nvPr/>
              </p:nvSpPr>
              <p:spPr bwMode="auto">
                <a:xfrm flipH="1">
                  <a:off x="113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3" name="Line 4541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4" name="Line 4542"/>
                <p:cNvSpPr>
                  <a:spLocks noChangeShapeType="1"/>
                </p:cNvSpPr>
                <p:nvPr/>
              </p:nvSpPr>
              <p:spPr bwMode="auto">
                <a:xfrm flipH="1">
                  <a:off x="102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5" name="Line 4543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6" name="Line 4544"/>
                <p:cNvSpPr>
                  <a:spLocks noChangeShapeType="1"/>
                </p:cNvSpPr>
                <p:nvPr/>
              </p:nvSpPr>
              <p:spPr bwMode="auto">
                <a:xfrm flipH="1">
                  <a:off x="1514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7" name="Line 4545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8" name="Line 4546"/>
                <p:cNvSpPr>
                  <a:spLocks noChangeShapeType="1"/>
                </p:cNvSpPr>
                <p:nvPr/>
              </p:nvSpPr>
              <p:spPr bwMode="auto">
                <a:xfrm flipH="1">
                  <a:off x="965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19" name="Line 4547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0" name="Line 4548"/>
                <p:cNvSpPr>
                  <a:spLocks noChangeShapeType="1"/>
                </p:cNvSpPr>
                <p:nvPr/>
              </p:nvSpPr>
              <p:spPr bwMode="auto">
                <a:xfrm flipH="1">
                  <a:off x="1384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1" name="Line 4549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2" name="Line 4550"/>
                <p:cNvSpPr>
                  <a:spLocks noChangeShapeType="1"/>
                </p:cNvSpPr>
                <p:nvPr/>
              </p:nvSpPr>
              <p:spPr bwMode="auto">
                <a:xfrm flipH="1">
                  <a:off x="1346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3" name="Line 4551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4" name="Line 4552"/>
                <p:cNvSpPr>
                  <a:spLocks noChangeShapeType="1"/>
                </p:cNvSpPr>
                <p:nvPr/>
              </p:nvSpPr>
              <p:spPr bwMode="auto">
                <a:xfrm flipH="1">
                  <a:off x="965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5" name="Line 4553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6" name="Line 4554"/>
                <p:cNvSpPr>
                  <a:spLocks noChangeShapeType="1"/>
                </p:cNvSpPr>
                <p:nvPr/>
              </p:nvSpPr>
              <p:spPr bwMode="auto">
                <a:xfrm flipH="1">
                  <a:off x="911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7" name="Line 4555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8" name="Line 4556"/>
                <p:cNvSpPr>
                  <a:spLocks noChangeShapeType="1"/>
                </p:cNvSpPr>
                <p:nvPr/>
              </p:nvSpPr>
              <p:spPr bwMode="auto">
                <a:xfrm flipH="1">
                  <a:off x="1056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29" name="Line 4557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0" name="Line 4558"/>
                <p:cNvSpPr>
                  <a:spLocks noChangeShapeType="1"/>
                </p:cNvSpPr>
                <p:nvPr/>
              </p:nvSpPr>
              <p:spPr bwMode="auto">
                <a:xfrm flipH="1">
                  <a:off x="911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1" name="Line 4559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2" name="Line 4560"/>
                <p:cNvSpPr>
                  <a:spLocks noChangeShapeType="1"/>
                </p:cNvSpPr>
                <p:nvPr/>
              </p:nvSpPr>
              <p:spPr bwMode="auto">
                <a:xfrm flipH="1">
                  <a:off x="112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3" name="Line 4561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4" name="Line 4562"/>
                <p:cNvSpPr>
                  <a:spLocks noChangeShapeType="1"/>
                </p:cNvSpPr>
                <p:nvPr/>
              </p:nvSpPr>
              <p:spPr bwMode="auto">
                <a:xfrm flipH="1">
                  <a:off x="1171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5" name="Line 4563"/>
                <p:cNvSpPr>
                  <a:spLocks noChangeShapeType="1"/>
                </p:cNvSpPr>
                <p:nvPr/>
              </p:nvSpPr>
              <p:spPr bwMode="auto">
                <a:xfrm flipH="1" flipV="1">
                  <a:off x="1621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6" name="Line 4564"/>
                <p:cNvSpPr>
                  <a:spLocks noChangeShapeType="1"/>
                </p:cNvSpPr>
                <p:nvPr/>
              </p:nvSpPr>
              <p:spPr bwMode="auto">
                <a:xfrm flipH="1">
                  <a:off x="1621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7" name="Line 4565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8" name="Line 4566"/>
                <p:cNvSpPr>
                  <a:spLocks noChangeShapeType="1"/>
                </p:cNvSpPr>
                <p:nvPr/>
              </p:nvSpPr>
              <p:spPr bwMode="auto">
                <a:xfrm flipH="1">
                  <a:off x="1094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39" name="Line 4567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0" name="Line 4568"/>
                <p:cNvSpPr>
                  <a:spLocks noChangeShapeType="1"/>
                </p:cNvSpPr>
                <p:nvPr/>
              </p:nvSpPr>
              <p:spPr bwMode="auto">
                <a:xfrm flipH="1">
                  <a:off x="957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1" name="Line 4569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2" name="Line 4570"/>
                <p:cNvSpPr>
                  <a:spLocks noChangeShapeType="1"/>
                </p:cNvSpPr>
                <p:nvPr/>
              </p:nvSpPr>
              <p:spPr bwMode="auto">
                <a:xfrm flipH="1">
                  <a:off x="68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3" name="Line 4571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4" name="Line 4572"/>
                <p:cNvSpPr>
                  <a:spLocks noChangeShapeType="1"/>
                </p:cNvSpPr>
                <p:nvPr/>
              </p:nvSpPr>
              <p:spPr bwMode="auto">
                <a:xfrm flipH="1">
                  <a:off x="72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5" name="Line 4573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6" name="Line 4574"/>
                <p:cNvSpPr>
                  <a:spLocks noChangeShapeType="1"/>
                </p:cNvSpPr>
                <p:nvPr/>
              </p:nvSpPr>
              <p:spPr bwMode="auto">
                <a:xfrm flipH="1">
                  <a:off x="889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7" name="Line 457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8" name="Line 4576"/>
                <p:cNvSpPr>
                  <a:spLocks noChangeShapeType="1"/>
                </p:cNvSpPr>
                <p:nvPr/>
              </p:nvSpPr>
              <p:spPr bwMode="auto">
                <a:xfrm flipH="1">
                  <a:off x="94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49" name="Line 4577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0" name="Line 4578"/>
                <p:cNvSpPr>
                  <a:spLocks noChangeShapeType="1"/>
                </p:cNvSpPr>
                <p:nvPr/>
              </p:nvSpPr>
              <p:spPr bwMode="auto">
                <a:xfrm flipH="1">
                  <a:off x="965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1" name="Line 4579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2" name="Line 4580"/>
                <p:cNvSpPr>
                  <a:spLocks noChangeShapeType="1"/>
                </p:cNvSpPr>
                <p:nvPr/>
              </p:nvSpPr>
              <p:spPr bwMode="auto">
                <a:xfrm flipH="1">
                  <a:off x="645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3" name="Line 458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4" name="Line 4582"/>
                <p:cNvSpPr>
                  <a:spLocks noChangeShapeType="1"/>
                </p:cNvSpPr>
                <p:nvPr/>
              </p:nvSpPr>
              <p:spPr bwMode="auto">
                <a:xfrm flipH="1">
                  <a:off x="1117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5" name="Line 4583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6" name="Line 4584"/>
                <p:cNvSpPr>
                  <a:spLocks noChangeShapeType="1"/>
                </p:cNvSpPr>
                <p:nvPr/>
              </p:nvSpPr>
              <p:spPr bwMode="auto">
                <a:xfrm flipH="1">
                  <a:off x="911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7" name="Line 4585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8" name="Line 4586"/>
                <p:cNvSpPr>
                  <a:spLocks noChangeShapeType="1"/>
                </p:cNvSpPr>
                <p:nvPr/>
              </p:nvSpPr>
              <p:spPr bwMode="auto">
                <a:xfrm flipH="1">
                  <a:off x="965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59" name="Line 4587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0" name="Line 4588"/>
                <p:cNvSpPr>
                  <a:spLocks noChangeShapeType="1"/>
                </p:cNvSpPr>
                <p:nvPr/>
              </p:nvSpPr>
              <p:spPr bwMode="auto">
                <a:xfrm flipH="1">
                  <a:off x="119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1" name="Line 4589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2" name="Line 4590"/>
                <p:cNvSpPr>
                  <a:spLocks noChangeShapeType="1"/>
                </p:cNvSpPr>
                <p:nvPr/>
              </p:nvSpPr>
              <p:spPr bwMode="auto">
                <a:xfrm flipH="1">
                  <a:off x="152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3" name="Line 4591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4" name="Line 4592"/>
                <p:cNvSpPr>
                  <a:spLocks noChangeShapeType="1"/>
                </p:cNvSpPr>
                <p:nvPr/>
              </p:nvSpPr>
              <p:spPr bwMode="auto">
                <a:xfrm flipH="1">
                  <a:off x="124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5" name="Line 4593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6" name="Line 4594"/>
                <p:cNvSpPr>
                  <a:spLocks noChangeShapeType="1"/>
                </p:cNvSpPr>
                <p:nvPr/>
              </p:nvSpPr>
              <p:spPr bwMode="auto">
                <a:xfrm flipH="1">
                  <a:off x="86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7" name="Line 4595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8" name="Line 4596"/>
                <p:cNvSpPr>
                  <a:spLocks noChangeShapeType="1"/>
                </p:cNvSpPr>
                <p:nvPr/>
              </p:nvSpPr>
              <p:spPr bwMode="auto">
                <a:xfrm flipH="1">
                  <a:off x="706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69" name="Line 4597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0" name="Line 4598"/>
                <p:cNvSpPr>
                  <a:spLocks noChangeShapeType="1"/>
                </p:cNvSpPr>
                <p:nvPr/>
              </p:nvSpPr>
              <p:spPr bwMode="auto">
                <a:xfrm flipH="1">
                  <a:off x="156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1" name="Line 4599"/>
                <p:cNvSpPr>
                  <a:spLocks noChangeShapeType="1"/>
                </p:cNvSpPr>
                <p:nvPr/>
              </p:nvSpPr>
              <p:spPr bwMode="auto">
                <a:xfrm flipH="1" flipV="1">
                  <a:off x="51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2" name="Line 4600"/>
                <p:cNvSpPr>
                  <a:spLocks noChangeShapeType="1"/>
                </p:cNvSpPr>
                <p:nvPr/>
              </p:nvSpPr>
              <p:spPr bwMode="auto">
                <a:xfrm flipH="1">
                  <a:off x="51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3" name="Line 46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4" name="Line 4602"/>
                <p:cNvSpPr>
                  <a:spLocks noChangeShapeType="1"/>
                </p:cNvSpPr>
                <p:nvPr/>
              </p:nvSpPr>
              <p:spPr bwMode="auto">
                <a:xfrm flipH="1">
                  <a:off x="1277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5" name="Line 4603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6" name="Line 4604"/>
                <p:cNvSpPr>
                  <a:spLocks noChangeShapeType="1"/>
                </p:cNvSpPr>
                <p:nvPr/>
              </p:nvSpPr>
              <p:spPr bwMode="auto">
                <a:xfrm flipH="1">
                  <a:off x="96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7" name="Line 460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8" name="Line 4606"/>
                <p:cNvSpPr>
                  <a:spLocks noChangeShapeType="1"/>
                </p:cNvSpPr>
                <p:nvPr/>
              </p:nvSpPr>
              <p:spPr bwMode="auto">
                <a:xfrm flipH="1">
                  <a:off x="942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79" name="Line 4607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0" name="Line 4608"/>
                <p:cNvSpPr>
                  <a:spLocks noChangeShapeType="1"/>
                </p:cNvSpPr>
                <p:nvPr/>
              </p:nvSpPr>
              <p:spPr bwMode="auto">
                <a:xfrm flipH="1">
                  <a:off x="1415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1" name="Line 4609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2" name="Line 4610"/>
                <p:cNvSpPr>
                  <a:spLocks noChangeShapeType="1"/>
                </p:cNvSpPr>
                <p:nvPr/>
              </p:nvSpPr>
              <p:spPr bwMode="auto">
                <a:xfrm flipH="1">
                  <a:off x="904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3" name="Line 4611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4" name="Line 4612"/>
                <p:cNvSpPr>
                  <a:spLocks noChangeShapeType="1"/>
                </p:cNvSpPr>
                <p:nvPr/>
              </p:nvSpPr>
              <p:spPr bwMode="auto">
                <a:xfrm flipH="1">
                  <a:off x="1056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5" name="Line 4613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6" name="Line 4614"/>
                <p:cNvSpPr>
                  <a:spLocks noChangeShapeType="1"/>
                </p:cNvSpPr>
                <p:nvPr/>
              </p:nvSpPr>
              <p:spPr bwMode="auto">
                <a:xfrm flipH="1">
                  <a:off x="965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7" name="Line 4615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8" name="Line 4616"/>
                <p:cNvSpPr>
                  <a:spLocks noChangeShapeType="1"/>
                </p:cNvSpPr>
                <p:nvPr/>
              </p:nvSpPr>
              <p:spPr bwMode="auto">
                <a:xfrm flipH="1">
                  <a:off x="91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89" name="Line 4617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0" name="Line 4618"/>
                <p:cNvSpPr>
                  <a:spLocks noChangeShapeType="1"/>
                </p:cNvSpPr>
                <p:nvPr/>
              </p:nvSpPr>
              <p:spPr bwMode="auto">
                <a:xfrm flipH="1">
                  <a:off x="805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1" name="Line 4619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2" name="Line 4620"/>
                <p:cNvSpPr>
                  <a:spLocks noChangeShapeType="1"/>
                </p:cNvSpPr>
                <p:nvPr/>
              </p:nvSpPr>
              <p:spPr bwMode="auto">
                <a:xfrm flipH="1">
                  <a:off x="131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3" name="Line 4621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4" name="Line 4622"/>
                <p:cNvSpPr>
                  <a:spLocks noChangeShapeType="1"/>
                </p:cNvSpPr>
                <p:nvPr/>
              </p:nvSpPr>
              <p:spPr bwMode="auto">
                <a:xfrm flipH="1">
                  <a:off x="152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5" name="Line 4623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6" name="Line 4624"/>
                <p:cNvSpPr>
                  <a:spLocks noChangeShapeType="1"/>
                </p:cNvSpPr>
                <p:nvPr/>
              </p:nvSpPr>
              <p:spPr bwMode="auto">
                <a:xfrm flipH="1">
                  <a:off x="133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7" name="Line 4625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8" name="Line 4626"/>
                <p:cNvSpPr>
                  <a:spLocks noChangeShapeType="1"/>
                </p:cNvSpPr>
                <p:nvPr/>
              </p:nvSpPr>
              <p:spPr bwMode="auto">
                <a:xfrm flipH="1">
                  <a:off x="850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399" name="Line 4627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0" name="Line 4628"/>
                <p:cNvSpPr>
                  <a:spLocks noChangeShapeType="1"/>
                </p:cNvSpPr>
                <p:nvPr/>
              </p:nvSpPr>
              <p:spPr bwMode="auto">
                <a:xfrm flipH="1">
                  <a:off x="154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1" name="Line 4629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2" name="Line 4630"/>
                <p:cNvSpPr>
                  <a:spLocks noChangeShapeType="1"/>
                </p:cNvSpPr>
                <p:nvPr/>
              </p:nvSpPr>
              <p:spPr bwMode="auto">
                <a:xfrm flipH="1">
                  <a:off x="843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3" name="Line 4631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4" name="Line 4632"/>
                <p:cNvSpPr>
                  <a:spLocks noChangeShapeType="1"/>
                </p:cNvSpPr>
                <p:nvPr/>
              </p:nvSpPr>
              <p:spPr bwMode="auto">
                <a:xfrm flipH="1">
                  <a:off x="1499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5" name="Line 4633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6" name="Line 4634"/>
                <p:cNvSpPr>
                  <a:spLocks noChangeShapeType="1"/>
                </p:cNvSpPr>
                <p:nvPr/>
              </p:nvSpPr>
              <p:spPr bwMode="auto">
                <a:xfrm flipH="1">
                  <a:off x="812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7" name="Line 463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8" name="Line 4636"/>
                <p:cNvSpPr>
                  <a:spLocks noChangeShapeType="1"/>
                </p:cNvSpPr>
                <p:nvPr/>
              </p:nvSpPr>
              <p:spPr bwMode="auto">
                <a:xfrm flipH="1">
                  <a:off x="1209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09" name="Line 4637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0" name="Line 4638"/>
                <p:cNvSpPr>
                  <a:spLocks noChangeShapeType="1"/>
                </p:cNvSpPr>
                <p:nvPr/>
              </p:nvSpPr>
              <p:spPr bwMode="auto">
                <a:xfrm flipH="1">
                  <a:off x="698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1" name="Line 4639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2" name="Line 4640"/>
                <p:cNvSpPr>
                  <a:spLocks noChangeShapeType="1"/>
                </p:cNvSpPr>
                <p:nvPr/>
              </p:nvSpPr>
              <p:spPr bwMode="auto">
                <a:xfrm flipH="1">
                  <a:off x="1094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3" name="Line 4641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4" name="Line 4642"/>
                <p:cNvSpPr>
                  <a:spLocks noChangeShapeType="1"/>
                </p:cNvSpPr>
                <p:nvPr/>
              </p:nvSpPr>
              <p:spPr bwMode="auto">
                <a:xfrm flipH="1">
                  <a:off x="76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5" name="Line 4643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6" name="Line 4644"/>
                <p:cNvSpPr>
                  <a:spLocks noChangeShapeType="1"/>
                </p:cNvSpPr>
                <p:nvPr/>
              </p:nvSpPr>
              <p:spPr bwMode="auto">
                <a:xfrm flipH="1">
                  <a:off x="919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7" name="Line 4645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8" name="Line 4646"/>
                <p:cNvSpPr>
                  <a:spLocks noChangeShapeType="1"/>
                </p:cNvSpPr>
                <p:nvPr/>
              </p:nvSpPr>
              <p:spPr bwMode="auto">
                <a:xfrm flipH="1">
                  <a:off x="934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19" name="Line 4647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0" name="Line 4648"/>
                <p:cNvSpPr>
                  <a:spLocks noChangeShapeType="1"/>
                </p:cNvSpPr>
                <p:nvPr/>
              </p:nvSpPr>
              <p:spPr bwMode="auto">
                <a:xfrm flipH="1">
                  <a:off x="1255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1" name="Line 4649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2" name="Line 4650"/>
                <p:cNvSpPr>
                  <a:spLocks noChangeShapeType="1"/>
                </p:cNvSpPr>
                <p:nvPr/>
              </p:nvSpPr>
              <p:spPr bwMode="auto">
                <a:xfrm flipH="1">
                  <a:off x="965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3" name="Line 465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4" name="Line 4652"/>
                <p:cNvSpPr>
                  <a:spLocks noChangeShapeType="1"/>
                </p:cNvSpPr>
                <p:nvPr/>
              </p:nvSpPr>
              <p:spPr bwMode="auto">
                <a:xfrm flipH="1">
                  <a:off x="1110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5" name="Line 4653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6" name="Line 4654"/>
                <p:cNvSpPr>
                  <a:spLocks noChangeShapeType="1"/>
                </p:cNvSpPr>
                <p:nvPr/>
              </p:nvSpPr>
              <p:spPr bwMode="auto">
                <a:xfrm flipH="1">
                  <a:off x="751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7" name="Line 4655"/>
                <p:cNvSpPr>
                  <a:spLocks noChangeShapeType="1"/>
                </p:cNvSpPr>
                <p:nvPr/>
              </p:nvSpPr>
              <p:spPr bwMode="auto">
                <a:xfrm flipH="1" flipV="1">
                  <a:off x="530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428" name="Line 4656"/>
                <p:cNvSpPr>
                  <a:spLocks noChangeShapeType="1"/>
                </p:cNvSpPr>
                <p:nvPr/>
              </p:nvSpPr>
              <p:spPr bwMode="auto">
                <a:xfrm flipH="1">
                  <a:off x="530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2" name="Group 4858"/>
              <p:cNvGrpSpPr>
                <a:grpSpLocks/>
              </p:cNvGrpSpPr>
              <p:nvPr/>
            </p:nvGrpSpPr>
            <p:grpSpPr bwMode="auto">
              <a:xfrm>
                <a:off x="462" y="1387"/>
                <a:ext cx="1296" cy="854"/>
                <a:chOff x="462" y="1387"/>
                <a:chExt cx="1296" cy="854"/>
              </a:xfrm>
            </p:grpSpPr>
            <p:sp>
              <p:nvSpPr>
                <p:cNvPr id="45029" name="Line 46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0" name="Line 4659"/>
                <p:cNvSpPr>
                  <a:spLocks noChangeShapeType="1"/>
                </p:cNvSpPr>
                <p:nvPr/>
              </p:nvSpPr>
              <p:spPr bwMode="auto">
                <a:xfrm flipH="1">
                  <a:off x="111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1" name="Line 4660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2" name="Line 4661"/>
                <p:cNvSpPr>
                  <a:spLocks noChangeShapeType="1"/>
                </p:cNvSpPr>
                <p:nvPr/>
              </p:nvSpPr>
              <p:spPr bwMode="auto">
                <a:xfrm flipH="1">
                  <a:off x="149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3" name="Line 466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4" name="Line 4663"/>
                <p:cNvSpPr>
                  <a:spLocks noChangeShapeType="1"/>
                </p:cNvSpPr>
                <p:nvPr/>
              </p:nvSpPr>
              <p:spPr bwMode="auto">
                <a:xfrm flipH="1">
                  <a:off x="1110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5" name="Line 4664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6" name="Line 4665"/>
                <p:cNvSpPr>
                  <a:spLocks noChangeShapeType="1"/>
                </p:cNvSpPr>
                <p:nvPr/>
              </p:nvSpPr>
              <p:spPr bwMode="auto">
                <a:xfrm flipH="1">
                  <a:off x="1255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7" name="Line 4666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8" name="Line 4667"/>
                <p:cNvSpPr>
                  <a:spLocks noChangeShapeType="1"/>
                </p:cNvSpPr>
                <p:nvPr/>
              </p:nvSpPr>
              <p:spPr bwMode="auto">
                <a:xfrm flipH="1">
                  <a:off x="154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39" name="Line 466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0" name="Line 4669"/>
                <p:cNvSpPr>
                  <a:spLocks noChangeShapeType="1"/>
                </p:cNvSpPr>
                <p:nvPr/>
              </p:nvSpPr>
              <p:spPr bwMode="auto">
                <a:xfrm flipH="1">
                  <a:off x="1049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1" name="Line 4670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2" name="Line 4671"/>
                <p:cNvSpPr>
                  <a:spLocks noChangeShapeType="1"/>
                </p:cNvSpPr>
                <p:nvPr/>
              </p:nvSpPr>
              <p:spPr bwMode="auto">
                <a:xfrm flipH="1">
                  <a:off x="1201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3" name="Line 46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4" name="Line 4673"/>
                <p:cNvSpPr>
                  <a:spLocks noChangeShapeType="1"/>
                </p:cNvSpPr>
                <p:nvPr/>
              </p:nvSpPr>
              <p:spPr bwMode="auto">
                <a:xfrm flipH="1">
                  <a:off x="101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5" name="Line 4674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6" name="Line 4675"/>
                <p:cNvSpPr>
                  <a:spLocks noChangeShapeType="1"/>
                </p:cNvSpPr>
                <p:nvPr/>
              </p:nvSpPr>
              <p:spPr bwMode="auto">
                <a:xfrm flipH="1">
                  <a:off x="667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7" name="Line 4676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8" name="Line 4677"/>
                <p:cNvSpPr>
                  <a:spLocks noChangeShapeType="1"/>
                </p:cNvSpPr>
                <p:nvPr/>
              </p:nvSpPr>
              <p:spPr bwMode="auto">
                <a:xfrm flipH="1">
                  <a:off x="78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49" name="Line 4678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0" name="Line 4679"/>
                <p:cNvSpPr>
                  <a:spLocks noChangeShapeType="1"/>
                </p:cNvSpPr>
                <p:nvPr/>
              </p:nvSpPr>
              <p:spPr bwMode="auto">
                <a:xfrm flipH="1">
                  <a:off x="919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1" name="Line 4680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221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2" name="Line 4681"/>
                <p:cNvSpPr>
                  <a:spLocks noChangeShapeType="1"/>
                </p:cNvSpPr>
                <p:nvPr/>
              </p:nvSpPr>
              <p:spPr bwMode="auto">
                <a:xfrm flipH="1">
                  <a:off x="1384" y="221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3" name="Line 4682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4" name="Line 4683"/>
                <p:cNvSpPr>
                  <a:spLocks noChangeShapeType="1"/>
                </p:cNvSpPr>
                <p:nvPr/>
              </p:nvSpPr>
              <p:spPr bwMode="auto">
                <a:xfrm flipH="1">
                  <a:off x="130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5" name="Line 4684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6" name="Line 4685"/>
                <p:cNvSpPr>
                  <a:spLocks noChangeShapeType="1"/>
                </p:cNvSpPr>
                <p:nvPr/>
              </p:nvSpPr>
              <p:spPr bwMode="auto">
                <a:xfrm flipH="1">
                  <a:off x="881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7" name="Line 468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8" name="Line 4687"/>
                <p:cNvSpPr>
                  <a:spLocks noChangeShapeType="1"/>
                </p:cNvSpPr>
                <p:nvPr/>
              </p:nvSpPr>
              <p:spPr bwMode="auto">
                <a:xfrm flipH="1">
                  <a:off x="1011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59" name="Line 4688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0" name="Line 4689"/>
                <p:cNvSpPr>
                  <a:spLocks noChangeShapeType="1"/>
                </p:cNvSpPr>
                <p:nvPr/>
              </p:nvSpPr>
              <p:spPr bwMode="auto">
                <a:xfrm flipH="1">
                  <a:off x="98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1" name="Line 4690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2" name="Line 4691"/>
                <p:cNvSpPr>
                  <a:spLocks noChangeShapeType="1"/>
                </p:cNvSpPr>
                <p:nvPr/>
              </p:nvSpPr>
              <p:spPr bwMode="auto">
                <a:xfrm flipH="1">
                  <a:off x="85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3" name="Line 469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4" name="Line 4693"/>
                <p:cNvSpPr>
                  <a:spLocks noChangeShapeType="1"/>
                </p:cNvSpPr>
                <p:nvPr/>
              </p:nvSpPr>
              <p:spPr bwMode="auto">
                <a:xfrm flipH="1">
                  <a:off x="1072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5" name="Line 46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6" name="Line 4695"/>
                <p:cNvSpPr>
                  <a:spLocks noChangeShapeType="1"/>
                </p:cNvSpPr>
                <p:nvPr/>
              </p:nvSpPr>
              <p:spPr bwMode="auto">
                <a:xfrm flipH="1">
                  <a:off x="119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7" name="Line 4696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8" name="Line 4697"/>
                <p:cNvSpPr>
                  <a:spLocks noChangeShapeType="1"/>
                </p:cNvSpPr>
                <p:nvPr/>
              </p:nvSpPr>
              <p:spPr bwMode="auto">
                <a:xfrm flipH="1">
                  <a:off x="843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9" name="Line 4698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38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0" name="Line 4699"/>
                <p:cNvSpPr>
                  <a:spLocks noChangeShapeType="1"/>
                </p:cNvSpPr>
                <p:nvPr/>
              </p:nvSpPr>
              <p:spPr bwMode="auto">
                <a:xfrm flipH="1">
                  <a:off x="1163" y="138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1" name="Line 4700"/>
                <p:cNvSpPr>
                  <a:spLocks noChangeShapeType="1"/>
                </p:cNvSpPr>
                <p:nvPr/>
              </p:nvSpPr>
              <p:spPr bwMode="auto">
                <a:xfrm flipH="1" flipV="1">
                  <a:off x="462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2" name="Line 4701"/>
                <p:cNvSpPr>
                  <a:spLocks noChangeShapeType="1"/>
                </p:cNvSpPr>
                <p:nvPr/>
              </p:nvSpPr>
              <p:spPr bwMode="auto">
                <a:xfrm flipH="1">
                  <a:off x="462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3" name="Line 4702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4" name="Line 4703"/>
                <p:cNvSpPr>
                  <a:spLocks noChangeShapeType="1"/>
                </p:cNvSpPr>
                <p:nvPr/>
              </p:nvSpPr>
              <p:spPr bwMode="auto">
                <a:xfrm flipH="1">
                  <a:off x="117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5" name="Line 4704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6" name="Line 4705"/>
                <p:cNvSpPr>
                  <a:spLocks noChangeShapeType="1"/>
                </p:cNvSpPr>
                <p:nvPr/>
              </p:nvSpPr>
              <p:spPr bwMode="auto">
                <a:xfrm flipH="1">
                  <a:off x="85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7" name="Line 4706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8" name="Line 4707"/>
                <p:cNvSpPr>
                  <a:spLocks noChangeShapeType="1"/>
                </p:cNvSpPr>
                <p:nvPr/>
              </p:nvSpPr>
              <p:spPr bwMode="auto">
                <a:xfrm flipH="1">
                  <a:off x="1293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9" name="Line 4708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0" name="Line 4709"/>
                <p:cNvSpPr>
                  <a:spLocks noChangeShapeType="1"/>
                </p:cNvSpPr>
                <p:nvPr/>
              </p:nvSpPr>
              <p:spPr bwMode="auto">
                <a:xfrm flipH="1">
                  <a:off x="523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1" name="Line 4710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2" name="Line 4711"/>
                <p:cNvSpPr>
                  <a:spLocks noChangeShapeType="1"/>
                </p:cNvSpPr>
                <p:nvPr/>
              </p:nvSpPr>
              <p:spPr bwMode="auto">
                <a:xfrm flipH="1">
                  <a:off x="1316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3" name="Line 4712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4" name="Line 4713"/>
                <p:cNvSpPr>
                  <a:spLocks noChangeShapeType="1"/>
                </p:cNvSpPr>
                <p:nvPr/>
              </p:nvSpPr>
              <p:spPr bwMode="auto">
                <a:xfrm flipH="1">
                  <a:off x="1186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5" name="Line 4714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6" name="Line 4715"/>
                <p:cNvSpPr>
                  <a:spLocks noChangeShapeType="1"/>
                </p:cNvSpPr>
                <p:nvPr/>
              </p:nvSpPr>
              <p:spPr bwMode="auto">
                <a:xfrm flipH="1">
                  <a:off x="100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7" name="Line 4716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8" name="Line 4717"/>
                <p:cNvSpPr>
                  <a:spLocks noChangeShapeType="1"/>
                </p:cNvSpPr>
                <p:nvPr/>
              </p:nvSpPr>
              <p:spPr bwMode="auto">
                <a:xfrm flipH="1">
                  <a:off x="972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89" name="Line 4718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0" name="Line 4719"/>
                <p:cNvSpPr>
                  <a:spLocks noChangeShapeType="1"/>
                </p:cNvSpPr>
                <p:nvPr/>
              </p:nvSpPr>
              <p:spPr bwMode="auto">
                <a:xfrm flipH="1">
                  <a:off x="149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1" name="Line 472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2" name="Line 4721"/>
                <p:cNvSpPr>
                  <a:spLocks noChangeShapeType="1"/>
                </p:cNvSpPr>
                <p:nvPr/>
              </p:nvSpPr>
              <p:spPr bwMode="auto">
                <a:xfrm flipH="1">
                  <a:off x="114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3" name="Line 4722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4" name="Line 4723"/>
                <p:cNvSpPr>
                  <a:spLocks noChangeShapeType="1"/>
                </p:cNvSpPr>
                <p:nvPr/>
              </p:nvSpPr>
              <p:spPr bwMode="auto">
                <a:xfrm flipH="1">
                  <a:off x="812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5" name="Line 47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6" name="Line 4725"/>
                <p:cNvSpPr>
                  <a:spLocks noChangeShapeType="1"/>
                </p:cNvSpPr>
                <p:nvPr/>
              </p:nvSpPr>
              <p:spPr bwMode="auto">
                <a:xfrm flipH="1">
                  <a:off x="123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7" name="Line 472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8" name="Line 4727"/>
                <p:cNvSpPr>
                  <a:spLocks noChangeShapeType="1"/>
                </p:cNvSpPr>
                <p:nvPr/>
              </p:nvSpPr>
              <p:spPr bwMode="auto">
                <a:xfrm flipH="1">
                  <a:off x="104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99" name="Line 4728"/>
                <p:cNvSpPr>
                  <a:spLocks noChangeShapeType="1"/>
                </p:cNvSpPr>
                <p:nvPr/>
              </p:nvSpPr>
              <p:spPr bwMode="auto">
                <a:xfrm flipH="1" flipV="1">
                  <a:off x="46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0" name="Line 4729"/>
                <p:cNvSpPr>
                  <a:spLocks noChangeShapeType="1"/>
                </p:cNvSpPr>
                <p:nvPr/>
              </p:nvSpPr>
              <p:spPr bwMode="auto">
                <a:xfrm flipH="1">
                  <a:off x="46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1" name="Line 4730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2" name="Line 4731"/>
                <p:cNvSpPr>
                  <a:spLocks noChangeShapeType="1"/>
                </p:cNvSpPr>
                <p:nvPr/>
              </p:nvSpPr>
              <p:spPr bwMode="auto">
                <a:xfrm flipH="1">
                  <a:off x="120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3" name="Line 4732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4" name="Line 4733"/>
                <p:cNvSpPr>
                  <a:spLocks noChangeShapeType="1"/>
                </p:cNvSpPr>
                <p:nvPr/>
              </p:nvSpPr>
              <p:spPr bwMode="auto">
                <a:xfrm flipH="1">
                  <a:off x="919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5" name="Line 4734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6" name="Line 4735"/>
                <p:cNvSpPr>
                  <a:spLocks noChangeShapeType="1"/>
                </p:cNvSpPr>
                <p:nvPr/>
              </p:nvSpPr>
              <p:spPr bwMode="auto">
                <a:xfrm flipH="1">
                  <a:off x="858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7" name="Line 473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8" name="Line 4737"/>
                <p:cNvSpPr>
                  <a:spLocks noChangeShapeType="1"/>
                </p:cNvSpPr>
                <p:nvPr/>
              </p:nvSpPr>
              <p:spPr bwMode="auto">
                <a:xfrm flipH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09" name="Line 4738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0" name="Line 4739"/>
                <p:cNvSpPr>
                  <a:spLocks noChangeShapeType="1"/>
                </p:cNvSpPr>
                <p:nvPr/>
              </p:nvSpPr>
              <p:spPr bwMode="auto">
                <a:xfrm flipH="1">
                  <a:off x="751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1" name="Line 47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2" name="Line 4741"/>
                <p:cNvSpPr>
                  <a:spLocks noChangeShapeType="1"/>
                </p:cNvSpPr>
                <p:nvPr/>
              </p:nvSpPr>
              <p:spPr bwMode="auto">
                <a:xfrm flipH="1">
                  <a:off x="1064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3" name="Line 4742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4" name="Line 4743"/>
                <p:cNvSpPr>
                  <a:spLocks noChangeShapeType="1"/>
                </p:cNvSpPr>
                <p:nvPr/>
              </p:nvSpPr>
              <p:spPr bwMode="auto">
                <a:xfrm flipH="1">
                  <a:off x="828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5" name="Line 4744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6" name="Line 4745"/>
                <p:cNvSpPr>
                  <a:spLocks noChangeShapeType="1"/>
                </p:cNvSpPr>
                <p:nvPr/>
              </p:nvSpPr>
              <p:spPr bwMode="auto">
                <a:xfrm flipH="1">
                  <a:off x="136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7" name="Line 4746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8" name="Line 4747"/>
                <p:cNvSpPr>
                  <a:spLocks noChangeShapeType="1"/>
                </p:cNvSpPr>
                <p:nvPr/>
              </p:nvSpPr>
              <p:spPr bwMode="auto">
                <a:xfrm flipH="1">
                  <a:off x="1209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19" name="Line 4748"/>
                <p:cNvSpPr>
                  <a:spLocks noChangeShapeType="1"/>
                </p:cNvSpPr>
                <p:nvPr/>
              </p:nvSpPr>
              <p:spPr bwMode="auto">
                <a:xfrm flipH="1" flipV="1">
                  <a:off x="1727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0" name="Line 4749"/>
                <p:cNvSpPr>
                  <a:spLocks noChangeShapeType="1"/>
                </p:cNvSpPr>
                <p:nvPr/>
              </p:nvSpPr>
              <p:spPr bwMode="auto">
                <a:xfrm flipH="1">
                  <a:off x="1727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1" name="Line 4750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2" name="Line 4751"/>
                <p:cNvSpPr>
                  <a:spLocks noChangeShapeType="1"/>
                </p:cNvSpPr>
                <p:nvPr/>
              </p:nvSpPr>
              <p:spPr bwMode="auto">
                <a:xfrm flipH="1">
                  <a:off x="767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3" name="Line 4752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4" name="Line 4753"/>
                <p:cNvSpPr>
                  <a:spLocks noChangeShapeType="1"/>
                </p:cNvSpPr>
                <p:nvPr/>
              </p:nvSpPr>
              <p:spPr bwMode="auto">
                <a:xfrm flipH="1">
                  <a:off x="87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5" name="Line 4754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6" name="Line 4755"/>
                <p:cNvSpPr>
                  <a:spLocks noChangeShapeType="1"/>
                </p:cNvSpPr>
                <p:nvPr/>
              </p:nvSpPr>
              <p:spPr bwMode="auto">
                <a:xfrm flipH="1">
                  <a:off x="95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7" name="Line 475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8" name="Line 4757"/>
                <p:cNvSpPr>
                  <a:spLocks noChangeShapeType="1"/>
                </p:cNvSpPr>
                <p:nvPr/>
              </p:nvSpPr>
              <p:spPr bwMode="auto">
                <a:xfrm flipH="1">
                  <a:off x="117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29" name="Line 47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0" name="Line 4759"/>
                <p:cNvSpPr>
                  <a:spLocks noChangeShapeType="1"/>
                </p:cNvSpPr>
                <p:nvPr/>
              </p:nvSpPr>
              <p:spPr bwMode="auto">
                <a:xfrm flipH="1">
                  <a:off x="1155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1" name="Line 4760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2" name="Line 4761"/>
                <p:cNvSpPr>
                  <a:spLocks noChangeShapeType="1"/>
                </p:cNvSpPr>
                <p:nvPr/>
              </p:nvSpPr>
              <p:spPr bwMode="auto">
                <a:xfrm flipH="1">
                  <a:off x="58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3" name="Line 4762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4" name="Line 4763"/>
                <p:cNvSpPr>
                  <a:spLocks noChangeShapeType="1"/>
                </p:cNvSpPr>
                <p:nvPr/>
              </p:nvSpPr>
              <p:spPr bwMode="auto">
                <a:xfrm flipH="1">
                  <a:off x="995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5" name="Line 4764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6" name="Line 4765"/>
                <p:cNvSpPr>
                  <a:spLocks noChangeShapeType="1"/>
                </p:cNvSpPr>
                <p:nvPr/>
              </p:nvSpPr>
              <p:spPr bwMode="auto">
                <a:xfrm flipH="1">
                  <a:off x="873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7" name="Line 4766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8" name="Line 4767"/>
                <p:cNvSpPr>
                  <a:spLocks noChangeShapeType="1"/>
                </p:cNvSpPr>
                <p:nvPr/>
              </p:nvSpPr>
              <p:spPr bwMode="auto">
                <a:xfrm flipH="1">
                  <a:off x="149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39" name="Line 4768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0" name="Line 4769"/>
                <p:cNvSpPr>
                  <a:spLocks noChangeShapeType="1"/>
                </p:cNvSpPr>
                <p:nvPr/>
              </p:nvSpPr>
              <p:spPr bwMode="auto">
                <a:xfrm flipH="1">
                  <a:off x="576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1" name="Line 4770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2" name="Line 4771"/>
                <p:cNvSpPr>
                  <a:spLocks noChangeShapeType="1"/>
                </p:cNvSpPr>
                <p:nvPr/>
              </p:nvSpPr>
              <p:spPr bwMode="auto">
                <a:xfrm flipH="1">
                  <a:off x="1338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3" name="Line 477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4" name="Line 4773"/>
                <p:cNvSpPr>
                  <a:spLocks noChangeShapeType="1"/>
                </p:cNvSpPr>
                <p:nvPr/>
              </p:nvSpPr>
              <p:spPr bwMode="auto">
                <a:xfrm flipH="1">
                  <a:off x="96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5" name="Line 4774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6" name="Line 4775"/>
                <p:cNvSpPr>
                  <a:spLocks noChangeShapeType="1"/>
                </p:cNvSpPr>
                <p:nvPr/>
              </p:nvSpPr>
              <p:spPr bwMode="auto">
                <a:xfrm flipH="1">
                  <a:off x="132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7" name="Line 4776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8" name="Line 4777"/>
                <p:cNvSpPr>
                  <a:spLocks noChangeShapeType="1"/>
                </p:cNvSpPr>
                <p:nvPr/>
              </p:nvSpPr>
              <p:spPr bwMode="auto">
                <a:xfrm flipH="1">
                  <a:off x="132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49" name="Line 4778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0" name="Line 4779"/>
                <p:cNvSpPr>
                  <a:spLocks noChangeShapeType="1"/>
                </p:cNvSpPr>
                <p:nvPr/>
              </p:nvSpPr>
              <p:spPr bwMode="auto">
                <a:xfrm flipH="1">
                  <a:off x="919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1" name="Line 47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2" name="Line 4781"/>
                <p:cNvSpPr>
                  <a:spLocks noChangeShapeType="1"/>
                </p:cNvSpPr>
                <p:nvPr/>
              </p:nvSpPr>
              <p:spPr bwMode="auto">
                <a:xfrm flipH="1">
                  <a:off x="1064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3" name="Line 4782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4" name="Line 4783"/>
                <p:cNvSpPr>
                  <a:spLocks noChangeShapeType="1"/>
                </p:cNvSpPr>
                <p:nvPr/>
              </p:nvSpPr>
              <p:spPr bwMode="auto">
                <a:xfrm flipH="1">
                  <a:off x="1033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5" name="Line 4784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6" name="Line 4785"/>
                <p:cNvSpPr>
                  <a:spLocks noChangeShapeType="1"/>
                </p:cNvSpPr>
                <p:nvPr/>
              </p:nvSpPr>
              <p:spPr bwMode="auto">
                <a:xfrm flipH="1">
                  <a:off x="881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7" name="Line 4786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8" name="Line 4787"/>
                <p:cNvSpPr>
                  <a:spLocks noChangeShapeType="1"/>
                </p:cNvSpPr>
                <p:nvPr/>
              </p:nvSpPr>
              <p:spPr bwMode="auto">
                <a:xfrm flipH="1">
                  <a:off x="1209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59" name="Line 4788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0" name="Line 4789"/>
                <p:cNvSpPr>
                  <a:spLocks noChangeShapeType="1"/>
                </p:cNvSpPr>
                <p:nvPr/>
              </p:nvSpPr>
              <p:spPr bwMode="auto">
                <a:xfrm flipH="1">
                  <a:off x="1110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1" name="Line 4790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2" name="Line 4791"/>
                <p:cNvSpPr>
                  <a:spLocks noChangeShapeType="1"/>
                </p:cNvSpPr>
                <p:nvPr/>
              </p:nvSpPr>
              <p:spPr bwMode="auto">
                <a:xfrm flipH="1">
                  <a:off x="1338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3" name="Line 4792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4" name="Line 4793"/>
                <p:cNvSpPr>
                  <a:spLocks noChangeShapeType="1"/>
                </p:cNvSpPr>
                <p:nvPr/>
              </p:nvSpPr>
              <p:spPr bwMode="auto">
                <a:xfrm flipH="1">
                  <a:off x="147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5" name="Line 4794"/>
                <p:cNvSpPr>
                  <a:spLocks noChangeShapeType="1"/>
                </p:cNvSpPr>
                <p:nvPr/>
              </p:nvSpPr>
              <p:spPr bwMode="auto">
                <a:xfrm flipH="1" flipV="1">
                  <a:off x="157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6" name="Line 4795"/>
                <p:cNvSpPr>
                  <a:spLocks noChangeShapeType="1"/>
                </p:cNvSpPr>
                <p:nvPr/>
              </p:nvSpPr>
              <p:spPr bwMode="auto">
                <a:xfrm flipH="1">
                  <a:off x="157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7" name="Line 4796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8" name="Line 4797"/>
                <p:cNvSpPr>
                  <a:spLocks noChangeShapeType="1"/>
                </p:cNvSpPr>
                <p:nvPr/>
              </p:nvSpPr>
              <p:spPr bwMode="auto">
                <a:xfrm flipH="1">
                  <a:off x="75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69" name="Line 4798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0" name="Line 4799"/>
                <p:cNvSpPr>
                  <a:spLocks noChangeShapeType="1"/>
                </p:cNvSpPr>
                <p:nvPr/>
              </p:nvSpPr>
              <p:spPr bwMode="auto">
                <a:xfrm flipH="1">
                  <a:off x="152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1" name="Line 4800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2" name="Line 4801"/>
                <p:cNvSpPr>
                  <a:spLocks noChangeShapeType="1"/>
                </p:cNvSpPr>
                <p:nvPr/>
              </p:nvSpPr>
              <p:spPr bwMode="auto">
                <a:xfrm flipH="1">
                  <a:off x="622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3" name="Line 4802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4" name="Line 4803"/>
                <p:cNvSpPr>
                  <a:spLocks noChangeShapeType="1"/>
                </p:cNvSpPr>
                <p:nvPr/>
              </p:nvSpPr>
              <p:spPr bwMode="auto">
                <a:xfrm flipH="1">
                  <a:off x="69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5" name="Line 4804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6" name="Line 4805"/>
                <p:cNvSpPr>
                  <a:spLocks noChangeShapeType="1"/>
                </p:cNvSpPr>
                <p:nvPr/>
              </p:nvSpPr>
              <p:spPr bwMode="auto">
                <a:xfrm flipH="1">
                  <a:off x="143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7" name="Line 4806"/>
                <p:cNvSpPr>
                  <a:spLocks noChangeShapeType="1"/>
                </p:cNvSpPr>
                <p:nvPr/>
              </p:nvSpPr>
              <p:spPr bwMode="auto">
                <a:xfrm flipH="1" flipV="1">
                  <a:off x="49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8" name="Line 4807"/>
                <p:cNvSpPr>
                  <a:spLocks noChangeShapeType="1"/>
                </p:cNvSpPr>
                <p:nvPr/>
              </p:nvSpPr>
              <p:spPr bwMode="auto">
                <a:xfrm flipH="1">
                  <a:off x="49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79" name="Line 4808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0" name="Line 4809"/>
                <p:cNvSpPr>
                  <a:spLocks noChangeShapeType="1"/>
                </p:cNvSpPr>
                <p:nvPr/>
              </p:nvSpPr>
              <p:spPr bwMode="auto">
                <a:xfrm flipH="1">
                  <a:off x="142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1" name="Line 4810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2" name="Line 4811"/>
                <p:cNvSpPr>
                  <a:spLocks noChangeShapeType="1"/>
                </p:cNvSpPr>
                <p:nvPr/>
              </p:nvSpPr>
              <p:spPr bwMode="auto">
                <a:xfrm flipH="1">
                  <a:off x="96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3" name="Line 4812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4" name="Line 4813"/>
                <p:cNvSpPr>
                  <a:spLocks noChangeShapeType="1"/>
                </p:cNvSpPr>
                <p:nvPr/>
              </p:nvSpPr>
              <p:spPr bwMode="auto">
                <a:xfrm flipH="1">
                  <a:off x="950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5" name="Line 4814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6" name="Line 4815"/>
                <p:cNvSpPr>
                  <a:spLocks noChangeShapeType="1"/>
                </p:cNvSpPr>
                <p:nvPr/>
              </p:nvSpPr>
              <p:spPr bwMode="auto">
                <a:xfrm flipH="1">
                  <a:off x="108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7" name="Line 4816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8" name="Line 4817"/>
                <p:cNvSpPr>
                  <a:spLocks noChangeShapeType="1"/>
                </p:cNvSpPr>
                <p:nvPr/>
              </p:nvSpPr>
              <p:spPr bwMode="auto">
                <a:xfrm flipH="1">
                  <a:off x="1201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89" name="Line 4818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0" name="Line 4819"/>
                <p:cNvSpPr>
                  <a:spLocks noChangeShapeType="1"/>
                </p:cNvSpPr>
                <p:nvPr/>
              </p:nvSpPr>
              <p:spPr bwMode="auto">
                <a:xfrm flipH="1">
                  <a:off x="123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1" name="Line 4820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2" name="Line 4821"/>
                <p:cNvSpPr>
                  <a:spLocks noChangeShapeType="1"/>
                </p:cNvSpPr>
                <p:nvPr/>
              </p:nvSpPr>
              <p:spPr bwMode="auto">
                <a:xfrm flipH="1">
                  <a:off x="828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3" name="Line 482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4" name="Line 4823"/>
                <p:cNvSpPr>
                  <a:spLocks noChangeShapeType="1"/>
                </p:cNvSpPr>
                <p:nvPr/>
              </p:nvSpPr>
              <p:spPr bwMode="auto">
                <a:xfrm flipH="1">
                  <a:off x="123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5" name="Line 482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6" name="Line 4825"/>
                <p:cNvSpPr>
                  <a:spLocks noChangeShapeType="1"/>
                </p:cNvSpPr>
                <p:nvPr/>
              </p:nvSpPr>
              <p:spPr bwMode="auto">
                <a:xfrm flipH="1">
                  <a:off x="1110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7" name="Line 4826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8" name="Line 4827"/>
                <p:cNvSpPr>
                  <a:spLocks noChangeShapeType="1"/>
                </p:cNvSpPr>
                <p:nvPr/>
              </p:nvSpPr>
              <p:spPr bwMode="auto">
                <a:xfrm flipH="1">
                  <a:off x="1110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199" name="Line 4828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0" name="Line 4829"/>
                <p:cNvSpPr>
                  <a:spLocks noChangeShapeType="1"/>
                </p:cNvSpPr>
                <p:nvPr/>
              </p:nvSpPr>
              <p:spPr bwMode="auto">
                <a:xfrm flipH="1">
                  <a:off x="1506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1" name="Line 48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2" name="Line 4831"/>
                <p:cNvSpPr>
                  <a:spLocks noChangeShapeType="1"/>
                </p:cNvSpPr>
                <p:nvPr/>
              </p:nvSpPr>
              <p:spPr bwMode="auto">
                <a:xfrm flipH="1">
                  <a:off x="1094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3" name="Line 4832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4" name="Line 4833"/>
                <p:cNvSpPr>
                  <a:spLocks noChangeShapeType="1"/>
                </p:cNvSpPr>
                <p:nvPr/>
              </p:nvSpPr>
              <p:spPr bwMode="auto">
                <a:xfrm flipH="1">
                  <a:off x="152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5" name="Line 483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6" name="Line 4835"/>
                <p:cNvSpPr>
                  <a:spLocks noChangeShapeType="1"/>
                </p:cNvSpPr>
                <p:nvPr/>
              </p:nvSpPr>
              <p:spPr bwMode="auto">
                <a:xfrm flipH="1">
                  <a:off x="1262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7" name="Line 4836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8" name="Line 4837"/>
                <p:cNvSpPr>
                  <a:spLocks noChangeShapeType="1"/>
                </p:cNvSpPr>
                <p:nvPr/>
              </p:nvSpPr>
              <p:spPr bwMode="auto">
                <a:xfrm flipH="1">
                  <a:off x="133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09" name="Line 4838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0" name="Line 4839"/>
                <p:cNvSpPr>
                  <a:spLocks noChangeShapeType="1"/>
                </p:cNvSpPr>
                <p:nvPr/>
              </p:nvSpPr>
              <p:spPr bwMode="auto">
                <a:xfrm flipH="1">
                  <a:off x="934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1" name="Line 4840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2" name="Line 4841"/>
                <p:cNvSpPr>
                  <a:spLocks noChangeShapeType="1"/>
                </p:cNvSpPr>
                <p:nvPr/>
              </p:nvSpPr>
              <p:spPr bwMode="auto">
                <a:xfrm flipH="1">
                  <a:off x="995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3" name="Line 4842"/>
                <p:cNvSpPr>
                  <a:spLocks noChangeShapeType="1"/>
                </p:cNvSpPr>
                <p:nvPr/>
              </p:nvSpPr>
              <p:spPr bwMode="auto">
                <a:xfrm flipH="1" flipV="1">
                  <a:off x="166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4" name="Line 4843"/>
                <p:cNvSpPr>
                  <a:spLocks noChangeShapeType="1"/>
                </p:cNvSpPr>
                <p:nvPr/>
              </p:nvSpPr>
              <p:spPr bwMode="auto">
                <a:xfrm flipH="1">
                  <a:off x="166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5" name="Line 4844"/>
                <p:cNvSpPr>
                  <a:spLocks noChangeShapeType="1"/>
                </p:cNvSpPr>
                <p:nvPr/>
              </p:nvSpPr>
              <p:spPr bwMode="auto">
                <a:xfrm flipH="1" flipV="1">
                  <a:off x="160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6" name="Line 4845"/>
                <p:cNvSpPr>
                  <a:spLocks noChangeShapeType="1"/>
                </p:cNvSpPr>
                <p:nvPr/>
              </p:nvSpPr>
              <p:spPr bwMode="auto">
                <a:xfrm flipH="1">
                  <a:off x="160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7" name="Line 4846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8" name="Line 4847"/>
                <p:cNvSpPr>
                  <a:spLocks noChangeShapeType="1"/>
                </p:cNvSpPr>
                <p:nvPr/>
              </p:nvSpPr>
              <p:spPr bwMode="auto">
                <a:xfrm flipH="1">
                  <a:off x="83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19" name="Line 484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0" name="Line 4849"/>
                <p:cNvSpPr>
                  <a:spLocks noChangeShapeType="1"/>
                </p:cNvSpPr>
                <p:nvPr/>
              </p:nvSpPr>
              <p:spPr bwMode="auto">
                <a:xfrm flipH="1">
                  <a:off x="1049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1" name="Line 4850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2" name="Line 4851"/>
                <p:cNvSpPr>
                  <a:spLocks noChangeShapeType="1"/>
                </p:cNvSpPr>
                <p:nvPr/>
              </p:nvSpPr>
              <p:spPr bwMode="auto">
                <a:xfrm flipH="1">
                  <a:off x="82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3" name="Line 4852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4" name="Line 4853"/>
                <p:cNvSpPr>
                  <a:spLocks noChangeShapeType="1"/>
                </p:cNvSpPr>
                <p:nvPr/>
              </p:nvSpPr>
              <p:spPr bwMode="auto">
                <a:xfrm flipH="1">
                  <a:off x="136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5" name="Line 485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6" name="Line 4855"/>
                <p:cNvSpPr>
                  <a:spLocks noChangeShapeType="1"/>
                </p:cNvSpPr>
                <p:nvPr/>
              </p:nvSpPr>
              <p:spPr bwMode="auto">
                <a:xfrm flipH="1">
                  <a:off x="1110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7" name="Line 4856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228" name="Line 4857"/>
                <p:cNvSpPr>
                  <a:spLocks noChangeShapeType="1"/>
                </p:cNvSpPr>
                <p:nvPr/>
              </p:nvSpPr>
              <p:spPr bwMode="auto">
                <a:xfrm flipH="1">
                  <a:off x="142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3" name="Group 5059"/>
              <p:cNvGrpSpPr>
                <a:grpSpLocks/>
              </p:cNvGrpSpPr>
              <p:nvPr/>
            </p:nvGrpSpPr>
            <p:grpSpPr bwMode="auto">
              <a:xfrm>
                <a:off x="454" y="1432"/>
                <a:ext cx="1296" cy="839"/>
                <a:chOff x="454" y="1432"/>
                <a:chExt cx="1296" cy="839"/>
              </a:xfrm>
            </p:grpSpPr>
            <p:sp>
              <p:nvSpPr>
                <p:cNvPr id="44829" name="Line 4859"/>
                <p:cNvSpPr>
                  <a:spLocks noChangeShapeType="1"/>
                </p:cNvSpPr>
                <p:nvPr/>
              </p:nvSpPr>
              <p:spPr bwMode="auto">
                <a:xfrm flipH="1" flipV="1">
                  <a:off x="1689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0" name="Line 4860"/>
                <p:cNvSpPr>
                  <a:spLocks noChangeShapeType="1"/>
                </p:cNvSpPr>
                <p:nvPr/>
              </p:nvSpPr>
              <p:spPr bwMode="auto">
                <a:xfrm flipH="1">
                  <a:off x="1689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1" name="Line 4861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2" name="Line 4862"/>
                <p:cNvSpPr>
                  <a:spLocks noChangeShapeType="1"/>
                </p:cNvSpPr>
                <p:nvPr/>
              </p:nvSpPr>
              <p:spPr bwMode="auto">
                <a:xfrm flipH="1">
                  <a:off x="120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3" name="Line 4863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4" name="Line 4864"/>
                <p:cNvSpPr>
                  <a:spLocks noChangeShapeType="1"/>
                </p:cNvSpPr>
                <p:nvPr/>
              </p:nvSpPr>
              <p:spPr bwMode="auto">
                <a:xfrm flipH="1">
                  <a:off x="980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5" name="Line 4865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6" name="Line 4866"/>
                <p:cNvSpPr>
                  <a:spLocks noChangeShapeType="1"/>
                </p:cNvSpPr>
                <p:nvPr/>
              </p:nvSpPr>
              <p:spPr bwMode="auto">
                <a:xfrm flipH="1">
                  <a:off x="1529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7" name="Line 4867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8" name="Line 4868"/>
                <p:cNvSpPr>
                  <a:spLocks noChangeShapeType="1"/>
                </p:cNvSpPr>
                <p:nvPr/>
              </p:nvSpPr>
              <p:spPr bwMode="auto">
                <a:xfrm flipH="1">
                  <a:off x="119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39" name="Line 4869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0" name="Line 4870"/>
                <p:cNvSpPr>
                  <a:spLocks noChangeShapeType="1"/>
                </p:cNvSpPr>
                <p:nvPr/>
              </p:nvSpPr>
              <p:spPr bwMode="auto">
                <a:xfrm flipH="1">
                  <a:off x="1056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1" name="Line 4871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2" name="Line 4872"/>
                <p:cNvSpPr>
                  <a:spLocks noChangeShapeType="1"/>
                </p:cNvSpPr>
                <p:nvPr/>
              </p:nvSpPr>
              <p:spPr bwMode="auto">
                <a:xfrm flipH="1">
                  <a:off x="83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3" name="Line 4873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4" name="Line 4874"/>
                <p:cNvSpPr>
                  <a:spLocks noChangeShapeType="1"/>
                </p:cNvSpPr>
                <p:nvPr/>
              </p:nvSpPr>
              <p:spPr bwMode="auto">
                <a:xfrm flipH="1">
                  <a:off x="866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5" name="Line 4875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6" name="Line 4876"/>
                <p:cNvSpPr>
                  <a:spLocks noChangeShapeType="1"/>
                </p:cNvSpPr>
                <p:nvPr/>
              </p:nvSpPr>
              <p:spPr bwMode="auto">
                <a:xfrm flipH="1">
                  <a:off x="1102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7" name="Line 4877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2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8" name="Line 4878"/>
                <p:cNvSpPr>
                  <a:spLocks noChangeShapeType="1"/>
                </p:cNvSpPr>
                <p:nvPr/>
              </p:nvSpPr>
              <p:spPr bwMode="auto">
                <a:xfrm flipH="1">
                  <a:off x="1064" y="22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49" name="Line 4879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0" name="Line 4880"/>
                <p:cNvSpPr>
                  <a:spLocks noChangeShapeType="1"/>
                </p:cNvSpPr>
                <p:nvPr/>
              </p:nvSpPr>
              <p:spPr bwMode="auto">
                <a:xfrm flipH="1">
                  <a:off x="136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1" name="Line 488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2" name="Line 4882"/>
                <p:cNvSpPr>
                  <a:spLocks noChangeShapeType="1"/>
                </p:cNvSpPr>
                <p:nvPr/>
              </p:nvSpPr>
              <p:spPr bwMode="auto">
                <a:xfrm flipH="1">
                  <a:off x="101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3" name="Line 4883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4" name="Line 4884"/>
                <p:cNvSpPr>
                  <a:spLocks noChangeShapeType="1"/>
                </p:cNvSpPr>
                <p:nvPr/>
              </p:nvSpPr>
              <p:spPr bwMode="auto">
                <a:xfrm flipH="1">
                  <a:off x="133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5" name="Line 4885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6" name="Line 4886"/>
                <p:cNvSpPr>
                  <a:spLocks noChangeShapeType="1"/>
                </p:cNvSpPr>
                <p:nvPr/>
              </p:nvSpPr>
              <p:spPr bwMode="auto">
                <a:xfrm flipH="1">
                  <a:off x="873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7" name="Line 488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8" name="Line 4888"/>
                <p:cNvSpPr>
                  <a:spLocks noChangeShapeType="1"/>
                </p:cNvSpPr>
                <p:nvPr/>
              </p:nvSpPr>
              <p:spPr bwMode="auto">
                <a:xfrm flipH="1">
                  <a:off x="114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59" name="Line 4889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0" name="Line 4890"/>
                <p:cNvSpPr>
                  <a:spLocks noChangeShapeType="1"/>
                </p:cNvSpPr>
                <p:nvPr/>
              </p:nvSpPr>
              <p:spPr bwMode="auto">
                <a:xfrm flipH="1">
                  <a:off x="1415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1" name="Line 48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2" name="Line 4892"/>
                <p:cNvSpPr>
                  <a:spLocks noChangeShapeType="1"/>
                </p:cNvSpPr>
                <p:nvPr/>
              </p:nvSpPr>
              <p:spPr bwMode="auto">
                <a:xfrm flipH="1">
                  <a:off x="104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3" name="Line 4893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4" name="Line 4894"/>
                <p:cNvSpPr>
                  <a:spLocks noChangeShapeType="1"/>
                </p:cNvSpPr>
                <p:nvPr/>
              </p:nvSpPr>
              <p:spPr bwMode="auto">
                <a:xfrm flipH="1">
                  <a:off x="957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5" name="Line 4895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6" name="Line 4896"/>
                <p:cNvSpPr>
                  <a:spLocks noChangeShapeType="1"/>
                </p:cNvSpPr>
                <p:nvPr/>
              </p:nvSpPr>
              <p:spPr bwMode="auto">
                <a:xfrm flipH="1">
                  <a:off x="1285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7" name="Line 489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8" name="Line 4898"/>
                <p:cNvSpPr>
                  <a:spLocks noChangeShapeType="1"/>
                </p:cNvSpPr>
                <p:nvPr/>
              </p:nvSpPr>
              <p:spPr bwMode="auto">
                <a:xfrm flipH="1">
                  <a:off x="980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69" name="Line 489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0" name="Line 4900"/>
                <p:cNvSpPr>
                  <a:spLocks noChangeShapeType="1"/>
                </p:cNvSpPr>
                <p:nvPr/>
              </p:nvSpPr>
              <p:spPr bwMode="auto">
                <a:xfrm flipH="1">
                  <a:off x="1232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1" name="Line 4901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2" name="Line 4902"/>
                <p:cNvSpPr>
                  <a:spLocks noChangeShapeType="1"/>
                </p:cNvSpPr>
                <p:nvPr/>
              </p:nvSpPr>
              <p:spPr bwMode="auto">
                <a:xfrm flipH="1">
                  <a:off x="919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3" name="Line 4903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4" name="Line 4904"/>
                <p:cNvSpPr>
                  <a:spLocks noChangeShapeType="1"/>
                </p:cNvSpPr>
                <p:nvPr/>
              </p:nvSpPr>
              <p:spPr bwMode="auto">
                <a:xfrm flipH="1">
                  <a:off x="713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5" name="Line 4905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6" name="Line 4906"/>
                <p:cNvSpPr>
                  <a:spLocks noChangeShapeType="1"/>
                </p:cNvSpPr>
                <p:nvPr/>
              </p:nvSpPr>
              <p:spPr bwMode="auto">
                <a:xfrm flipH="1">
                  <a:off x="889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7" name="Line 490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8" name="Line 4908"/>
                <p:cNvSpPr>
                  <a:spLocks noChangeShapeType="1"/>
                </p:cNvSpPr>
                <p:nvPr/>
              </p:nvSpPr>
              <p:spPr bwMode="auto">
                <a:xfrm flipH="1">
                  <a:off x="1140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79" name="Line 49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0" name="Line 4910"/>
                <p:cNvSpPr>
                  <a:spLocks noChangeShapeType="1"/>
                </p:cNvSpPr>
                <p:nvPr/>
              </p:nvSpPr>
              <p:spPr bwMode="auto">
                <a:xfrm flipH="1">
                  <a:off x="1056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1" name="Line 4911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2" name="Line 4912"/>
                <p:cNvSpPr>
                  <a:spLocks noChangeShapeType="1"/>
                </p:cNvSpPr>
                <p:nvPr/>
              </p:nvSpPr>
              <p:spPr bwMode="auto">
                <a:xfrm flipH="1">
                  <a:off x="1377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3" name="Line 4913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4" name="Line 4914"/>
                <p:cNvSpPr>
                  <a:spLocks noChangeShapeType="1"/>
                </p:cNvSpPr>
                <p:nvPr/>
              </p:nvSpPr>
              <p:spPr bwMode="auto">
                <a:xfrm flipH="1">
                  <a:off x="156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5" name="Line 4915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6" name="Line 4916"/>
                <p:cNvSpPr>
                  <a:spLocks noChangeShapeType="1"/>
                </p:cNvSpPr>
                <p:nvPr/>
              </p:nvSpPr>
              <p:spPr bwMode="auto">
                <a:xfrm flipH="1">
                  <a:off x="91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7" name="Line 4917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8" name="Line 4918"/>
                <p:cNvSpPr>
                  <a:spLocks noChangeShapeType="1"/>
                </p:cNvSpPr>
                <p:nvPr/>
              </p:nvSpPr>
              <p:spPr bwMode="auto">
                <a:xfrm flipH="1">
                  <a:off x="1216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89" name="Line 4919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0" name="Line 4920"/>
                <p:cNvSpPr>
                  <a:spLocks noChangeShapeType="1"/>
                </p:cNvSpPr>
                <p:nvPr/>
              </p:nvSpPr>
              <p:spPr bwMode="auto">
                <a:xfrm flipH="1">
                  <a:off x="568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1" name="Line 4921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2" name="Line 4922"/>
                <p:cNvSpPr>
                  <a:spLocks noChangeShapeType="1"/>
                </p:cNvSpPr>
                <p:nvPr/>
              </p:nvSpPr>
              <p:spPr bwMode="auto">
                <a:xfrm flipH="1">
                  <a:off x="105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3" name="Line 4923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4" name="Line 4924"/>
                <p:cNvSpPr>
                  <a:spLocks noChangeShapeType="1"/>
                </p:cNvSpPr>
                <p:nvPr/>
              </p:nvSpPr>
              <p:spPr bwMode="auto">
                <a:xfrm flipH="1">
                  <a:off x="114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5" name="Line 4925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6" name="Line 4926"/>
                <p:cNvSpPr>
                  <a:spLocks noChangeShapeType="1"/>
                </p:cNvSpPr>
                <p:nvPr/>
              </p:nvSpPr>
              <p:spPr bwMode="auto">
                <a:xfrm flipH="1">
                  <a:off x="84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7" name="Line 4927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8" name="Line 4928"/>
                <p:cNvSpPr>
                  <a:spLocks noChangeShapeType="1"/>
                </p:cNvSpPr>
                <p:nvPr/>
              </p:nvSpPr>
              <p:spPr bwMode="auto">
                <a:xfrm flipH="1">
                  <a:off x="75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99" name="Line 4929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0" name="Line 4930"/>
                <p:cNvSpPr>
                  <a:spLocks noChangeShapeType="1"/>
                </p:cNvSpPr>
                <p:nvPr/>
              </p:nvSpPr>
              <p:spPr bwMode="auto">
                <a:xfrm flipH="1">
                  <a:off x="102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1" name="Line 4931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2" name="Line 4932"/>
                <p:cNvSpPr>
                  <a:spLocks noChangeShapeType="1"/>
                </p:cNvSpPr>
                <p:nvPr/>
              </p:nvSpPr>
              <p:spPr bwMode="auto">
                <a:xfrm flipH="1">
                  <a:off x="59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3" name="Line 4933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4" name="Line 4934"/>
                <p:cNvSpPr>
                  <a:spLocks noChangeShapeType="1"/>
                </p:cNvSpPr>
                <p:nvPr/>
              </p:nvSpPr>
              <p:spPr bwMode="auto">
                <a:xfrm flipH="1">
                  <a:off x="91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5" name="Line 493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6" name="Line 4936"/>
                <p:cNvSpPr>
                  <a:spLocks noChangeShapeType="1"/>
                </p:cNvSpPr>
                <p:nvPr/>
              </p:nvSpPr>
              <p:spPr bwMode="auto">
                <a:xfrm flipH="1">
                  <a:off x="942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7" name="Line 4937"/>
                <p:cNvSpPr>
                  <a:spLocks noChangeShapeType="1"/>
                </p:cNvSpPr>
                <p:nvPr/>
              </p:nvSpPr>
              <p:spPr bwMode="auto">
                <a:xfrm flipH="1" flipV="1">
                  <a:off x="165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8" name="Line 4938"/>
                <p:cNvSpPr>
                  <a:spLocks noChangeShapeType="1"/>
                </p:cNvSpPr>
                <p:nvPr/>
              </p:nvSpPr>
              <p:spPr bwMode="auto">
                <a:xfrm flipH="1">
                  <a:off x="165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09" name="Line 4939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0" name="Line 4940"/>
                <p:cNvSpPr>
                  <a:spLocks noChangeShapeType="1"/>
                </p:cNvSpPr>
                <p:nvPr/>
              </p:nvSpPr>
              <p:spPr bwMode="auto">
                <a:xfrm flipH="1">
                  <a:off x="972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1" name="Line 494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2" name="Line 4942"/>
                <p:cNvSpPr>
                  <a:spLocks noChangeShapeType="1"/>
                </p:cNvSpPr>
                <p:nvPr/>
              </p:nvSpPr>
              <p:spPr bwMode="auto">
                <a:xfrm flipH="1">
                  <a:off x="114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3" name="Line 4943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4" name="Line 4944"/>
                <p:cNvSpPr>
                  <a:spLocks noChangeShapeType="1"/>
                </p:cNvSpPr>
                <p:nvPr/>
              </p:nvSpPr>
              <p:spPr bwMode="auto">
                <a:xfrm flipH="1">
                  <a:off x="123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5" name="Line 4945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6" name="Line 4946"/>
                <p:cNvSpPr>
                  <a:spLocks noChangeShapeType="1"/>
                </p:cNvSpPr>
                <p:nvPr/>
              </p:nvSpPr>
              <p:spPr bwMode="auto">
                <a:xfrm flipH="1">
                  <a:off x="980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7" name="Line 4947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8" name="Line 4948"/>
                <p:cNvSpPr>
                  <a:spLocks noChangeShapeType="1"/>
                </p:cNvSpPr>
                <p:nvPr/>
              </p:nvSpPr>
              <p:spPr bwMode="auto">
                <a:xfrm flipH="1">
                  <a:off x="927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19" name="Line 4949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0" name="Line 4950"/>
                <p:cNvSpPr>
                  <a:spLocks noChangeShapeType="1"/>
                </p:cNvSpPr>
                <p:nvPr/>
              </p:nvSpPr>
              <p:spPr bwMode="auto">
                <a:xfrm flipH="1">
                  <a:off x="152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1" name="Line 4951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2" name="Line 4952"/>
                <p:cNvSpPr>
                  <a:spLocks noChangeShapeType="1"/>
                </p:cNvSpPr>
                <p:nvPr/>
              </p:nvSpPr>
              <p:spPr bwMode="auto">
                <a:xfrm flipH="1">
                  <a:off x="957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3" name="Line 495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4" name="Line 4954"/>
                <p:cNvSpPr>
                  <a:spLocks noChangeShapeType="1"/>
                </p:cNvSpPr>
                <p:nvPr/>
              </p:nvSpPr>
              <p:spPr bwMode="auto">
                <a:xfrm flipH="1">
                  <a:off x="1277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5" name="Line 4955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6" name="Line 4956"/>
                <p:cNvSpPr>
                  <a:spLocks noChangeShapeType="1"/>
                </p:cNvSpPr>
                <p:nvPr/>
              </p:nvSpPr>
              <p:spPr bwMode="auto">
                <a:xfrm flipH="1">
                  <a:off x="152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7" name="Line 4957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8" name="Line 4958"/>
                <p:cNvSpPr>
                  <a:spLocks noChangeShapeType="1"/>
                </p:cNvSpPr>
                <p:nvPr/>
              </p:nvSpPr>
              <p:spPr bwMode="auto">
                <a:xfrm flipH="1">
                  <a:off x="141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29" name="Line 4959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0" name="Line 4960"/>
                <p:cNvSpPr>
                  <a:spLocks noChangeShapeType="1"/>
                </p:cNvSpPr>
                <p:nvPr/>
              </p:nvSpPr>
              <p:spPr bwMode="auto">
                <a:xfrm flipH="1">
                  <a:off x="1346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1" name="Line 4961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2" name="Line 4962"/>
                <p:cNvSpPr>
                  <a:spLocks noChangeShapeType="1"/>
                </p:cNvSpPr>
                <p:nvPr/>
              </p:nvSpPr>
              <p:spPr bwMode="auto">
                <a:xfrm flipH="1">
                  <a:off x="1384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3" name="Line 4963"/>
                <p:cNvSpPr>
                  <a:spLocks noChangeShapeType="1"/>
                </p:cNvSpPr>
                <p:nvPr/>
              </p:nvSpPr>
              <p:spPr bwMode="auto">
                <a:xfrm flipH="1" flipV="1">
                  <a:off x="46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4" name="Line 4964"/>
                <p:cNvSpPr>
                  <a:spLocks noChangeShapeType="1"/>
                </p:cNvSpPr>
                <p:nvPr/>
              </p:nvSpPr>
              <p:spPr bwMode="auto">
                <a:xfrm flipH="1">
                  <a:off x="46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5" name="Line 4965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6" name="Line 4966"/>
                <p:cNvSpPr>
                  <a:spLocks noChangeShapeType="1"/>
                </p:cNvSpPr>
                <p:nvPr/>
              </p:nvSpPr>
              <p:spPr bwMode="auto">
                <a:xfrm flipH="1">
                  <a:off x="99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7" name="Line 4967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8" name="Line 4968"/>
                <p:cNvSpPr>
                  <a:spLocks noChangeShapeType="1"/>
                </p:cNvSpPr>
                <p:nvPr/>
              </p:nvSpPr>
              <p:spPr bwMode="auto">
                <a:xfrm flipH="1">
                  <a:off x="1133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39" name="Line 496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0" name="Line 4970"/>
                <p:cNvSpPr>
                  <a:spLocks noChangeShapeType="1"/>
                </p:cNvSpPr>
                <p:nvPr/>
              </p:nvSpPr>
              <p:spPr bwMode="auto">
                <a:xfrm flipH="1">
                  <a:off x="114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1" name="Line 4971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2" name="Line 4972"/>
                <p:cNvSpPr>
                  <a:spLocks noChangeShapeType="1"/>
                </p:cNvSpPr>
                <p:nvPr/>
              </p:nvSpPr>
              <p:spPr bwMode="auto">
                <a:xfrm flipH="1">
                  <a:off x="828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3" name="Line 49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4" name="Line 4974"/>
                <p:cNvSpPr>
                  <a:spLocks noChangeShapeType="1"/>
                </p:cNvSpPr>
                <p:nvPr/>
              </p:nvSpPr>
              <p:spPr bwMode="auto">
                <a:xfrm flipH="1">
                  <a:off x="1262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5" name="Line 4975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6" name="Line 4976"/>
                <p:cNvSpPr>
                  <a:spLocks noChangeShapeType="1"/>
                </p:cNvSpPr>
                <p:nvPr/>
              </p:nvSpPr>
              <p:spPr bwMode="auto">
                <a:xfrm flipH="1">
                  <a:off x="744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7" name="Line 4977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8" name="Line 4978"/>
                <p:cNvSpPr>
                  <a:spLocks noChangeShapeType="1"/>
                </p:cNvSpPr>
                <p:nvPr/>
              </p:nvSpPr>
              <p:spPr bwMode="auto">
                <a:xfrm flipH="1">
                  <a:off x="52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49" name="Line 4979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0" name="Line 4980"/>
                <p:cNvSpPr>
                  <a:spLocks noChangeShapeType="1"/>
                </p:cNvSpPr>
                <p:nvPr/>
              </p:nvSpPr>
              <p:spPr bwMode="auto">
                <a:xfrm flipH="1">
                  <a:off x="98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1" name="Line 4981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2" name="Line 4982"/>
                <p:cNvSpPr>
                  <a:spLocks noChangeShapeType="1"/>
                </p:cNvSpPr>
                <p:nvPr/>
              </p:nvSpPr>
              <p:spPr bwMode="auto">
                <a:xfrm flipH="1">
                  <a:off x="728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3" name="Line 4983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4" name="Line 4984"/>
                <p:cNvSpPr>
                  <a:spLocks noChangeShapeType="1"/>
                </p:cNvSpPr>
                <p:nvPr/>
              </p:nvSpPr>
              <p:spPr bwMode="auto">
                <a:xfrm flipH="1">
                  <a:off x="881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5" name="Line 4985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6" name="Line 4986"/>
                <p:cNvSpPr>
                  <a:spLocks noChangeShapeType="1"/>
                </p:cNvSpPr>
                <p:nvPr/>
              </p:nvSpPr>
              <p:spPr bwMode="auto">
                <a:xfrm flipH="1">
                  <a:off x="62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7" name="Line 4987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8" name="Line 4988"/>
                <p:cNvSpPr>
                  <a:spLocks noChangeShapeType="1"/>
                </p:cNvSpPr>
                <p:nvPr/>
              </p:nvSpPr>
              <p:spPr bwMode="auto">
                <a:xfrm flipH="1">
                  <a:off x="950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59" name="Line 4989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0" name="Line 4990"/>
                <p:cNvSpPr>
                  <a:spLocks noChangeShapeType="1"/>
                </p:cNvSpPr>
                <p:nvPr/>
              </p:nvSpPr>
              <p:spPr bwMode="auto">
                <a:xfrm flipH="1">
                  <a:off x="828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1" name="Line 4991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2" name="Line 4992"/>
                <p:cNvSpPr>
                  <a:spLocks noChangeShapeType="1"/>
                </p:cNvSpPr>
                <p:nvPr/>
              </p:nvSpPr>
              <p:spPr bwMode="auto">
                <a:xfrm flipH="1">
                  <a:off x="1201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3" name="Line 49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4" name="Line 4994"/>
                <p:cNvSpPr>
                  <a:spLocks noChangeShapeType="1"/>
                </p:cNvSpPr>
                <p:nvPr/>
              </p:nvSpPr>
              <p:spPr bwMode="auto">
                <a:xfrm flipH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5" name="Line 4995"/>
                <p:cNvSpPr>
                  <a:spLocks noChangeShapeType="1"/>
                </p:cNvSpPr>
                <p:nvPr/>
              </p:nvSpPr>
              <p:spPr bwMode="auto">
                <a:xfrm flipH="1" flipV="1">
                  <a:off x="45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6" name="Line 4996"/>
                <p:cNvSpPr>
                  <a:spLocks noChangeShapeType="1"/>
                </p:cNvSpPr>
                <p:nvPr/>
              </p:nvSpPr>
              <p:spPr bwMode="auto">
                <a:xfrm flipH="1">
                  <a:off x="454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7" name="Line 4997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8" name="Line 4998"/>
                <p:cNvSpPr>
                  <a:spLocks noChangeShapeType="1"/>
                </p:cNvSpPr>
                <p:nvPr/>
              </p:nvSpPr>
              <p:spPr bwMode="auto">
                <a:xfrm flipH="1">
                  <a:off x="698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69" name="Line 4999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0" name="Line 5000"/>
                <p:cNvSpPr>
                  <a:spLocks noChangeShapeType="1"/>
                </p:cNvSpPr>
                <p:nvPr/>
              </p:nvSpPr>
              <p:spPr bwMode="auto">
                <a:xfrm flipH="1">
                  <a:off x="1300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1" name="Line 5001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2" name="Line 5002"/>
                <p:cNvSpPr>
                  <a:spLocks noChangeShapeType="1"/>
                </p:cNvSpPr>
                <p:nvPr/>
              </p:nvSpPr>
              <p:spPr bwMode="auto">
                <a:xfrm flipH="1">
                  <a:off x="109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3" name="Line 5003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4" name="Line 5004"/>
                <p:cNvSpPr>
                  <a:spLocks noChangeShapeType="1"/>
                </p:cNvSpPr>
                <p:nvPr/>
              </p:nvSpPr>
              <p:spPr bwMode="auto">
                <a:xfrm flipH="1">
                  <a:off x="81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5" name="Line 5005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6" name="Line 5006"/>
                <p:cNvSpPr>
                  <a:spLocks noChangeShapeType="1"/>
                </p:cNvSpPr>
                <p:nvPr/>
              </p:nvSpPr>
              <p:spPr bwMode="auto">
                <a:xfrm flipH="1">
                  <a:off x="82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7" name="Line 5007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8" name="Line 5008"/>
                <p:cNvSpPr>
                  <a:spLocks noChangeShapeType="1"/>
                </p:cNvSpPr>
                <p:nvPr/>
              </p:nvSpPr>
              <p:spPr bwMode="auto">
                <a:xfrm flipH="1">
                  <a:off x="75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79" name="Line 50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0" name="Line 5010"/>
                <p:cNvSpPr>
                  <a:spLocks noChangeShapeType="1"/>
                </p:cNvSpPr>
                <p:nvPr/>
              </p:nvSpPr>
              <p:spPr bwMode="auto">
                <a:xfrm flipH="1">
                  <a:off x="108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1" name="Line 5011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2" name="Line 5012"/>
                <p:cNvSpPr>
                  <a:spLocks noChangeShapeType="1"/>
                </p:cNvSpPr>
                <p:nvPr/>
              </p:nvSpPr>
              <p:spPr bwMode="auto">
                <a:xfrm flipH="1">
                  <a:off x="65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3" name="Line 5013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4" name="Line 5014"/>
                <p:cNvSpPr>
                  <a:spLocks noChangeShapeType="1"/>
                </p:cNvSpPr>
                <p:nvPr/>
              </p:nvSpPr>
              <p:spPr bwMode="auto">
                <a:xfrm flipH="1">
                  <a:off x="652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5" name="Line 50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6" name="Line 5016"/>
                <p:cNvSpPr>
                  <a:spLocks noChangeShapeType="1"/>
                </p:cNvSpPr>
                <p:nvPr/>
              </p:nvSpPr>
              <p:spPr bwMode="auto">
                <a:xfrm flipH="1">
                  <a:off x="115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7" name="Line 5017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8" name="Line 5018"/>
                <p:cNvSpPr>
                  <a:spLocks noChangeShapeType="1"/>
                </p:cNvSpPr>
                <p:nvPr/>
              </p:nvSpPr>
              <p:spPr bwMode="auto">
                <a:xfrm flipH="1">
                  <a:off x="1422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89" name="Line 5019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0" name="Line 5020"/>
                <p:cNvSpPr>
                  <a:spLocks noChangeShapeType="1"/>
                </p:cNvSpPr>
                <p:nvPr/>
              </p:nvSpPr>
              <p:spPr bwMode="auto">
                <a:xfrm flipH="1">
                  <a:off x="85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1" name="Line 5021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2" name="Line 5022"/>
                <p:cNvSpPr>
                  <a:spLocks noChangeShapeType="1"/>
                </p:cNvSpPr>
                <p:nvPr/>
              </p:nvSpPr>
              <p:spPr bwMode="auto">
                <a:xfrm flipH="1">
                  <a:off x="113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3" name="Line 502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4" name="Line 5024"/>
                <p:cNvSpPr>
                  <a:spLocks noChangeShapeType="1"/>
                </p:cNvSpPr>
                <p:nvPr/>
              </p:nvSpPr>
              <p:spPr bwMode="auto">
                <a:xfrm flipH="1">
                  <a:off x="107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5" name="Line 5025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6" name="Line 5026"/>
                <p:cNvSpPr>
                  <a:spLocks noChangeShapeType="1"/>
                </p:cNvSpPr>
                <p:nvPr/>
              </p:nvSpPr>
              <p:spPr bwMode="auto">
                <a:xfrm flipH="1">
                  <a:off x="1308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7" name="Line 5027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8" name="Line 5028"/>
                <p:cNvSpPr>
                  <a:spLocks noChangeShapeType="1"/>
                </p:cNvSpPr>
                <p:nvPr/>
              </p:nvSpPr>
              <p:spPr bwMode="auto">
                <a:xfrm flipH="1">
                  <a:off x="927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999" name="Line 502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0" name="Line 5030"/>
                <p:cNvSpPr>
                  <a:spLocks noChangeShapeType="1"/>
                </p:cNvSpPr>
                <p:nvPr/>
              </p:nvSpPr>
              <p:spPr bwMode="auto">
                <a:xfrm flipH="1">
                  <a:off x="148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1" name="Line 50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2" name="Line 5032"/>
                <p:cNvSpPr>
                  <a:spLocks noChangeShapeType="1"/>
                </p:cNvSpPr>
                <p:nvPr/>
              </p:nvSpPr>
              <p:spPr bwMode="auto">
                <a:xfrm flipH="1">
                  <a:off x="1285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3" name="Line 5033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4" name="Line 5034"/>
                <p:cNvSpPr>
                  <a:spLocks noChangeShapeType="1"/>
                </p:cNvSpPr>
                <p:nvPr/>
              </p:nvSpPr>
              <p:spPr bwMode="auto">
                <a:xfrm flipH="1">
                  <a:off x="134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5" name="Line 503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6" name="Line 5036"/>
                <p:cNvSpPr>
                  <a:spLocks noChangeShapeType="1"/>
                </p:cNvSpPr>
                <p:nvPr/>
              </p:nvSpPr>
              <p:spPr bwMode="auto">
                <a:xfrm flipH="1">
                  <a:off x="942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7" name="Line 5037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8" name="Line 5038"/>
                <p:cNvSpPr>
                  <a:spLocks noChangeShapeType="1"/>
                </p:cNvSpPr>
                <p:nvPr/>
              </p:nvSpPr>
              <p:spPr bwMode="auto">
                <a:xfrm flipH="1">
                  <a:off x="110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09" name="Line 5039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0" name="Line 5040"/>
                <p:cNvSpPr>
                  <a:spLocks noChangeShapeType="1"/>
                </p:cNvSpPr>
                <p:nvPr/>
              </p:nvSpPr>
              <p:spPr bwMode="auto">
                <a:xfrm flipH="1">
                  <a:off x="148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1" name="Line 5041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2" name="Line 5042"/>
                <p:cNvSpPr>
                  <a:spLocks noChangeShapeType="1"/>
                </p:cNvSpPr>
                <p:nvPr/>
              </p:nvSpPr>
              <p:spPr bwMode="auto">
                <a:xfrm flipH="1">
                  <a:off x="81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3" name="Line 5043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4" name="Line 5044"/>
                <p:cNvSpPr>
                  <a:spLocks noChangeShapeType="1"/>
                </p:cNvSpPr>
                <p:nvPr/>
              </p:nvSpPr>
              <p:spPr bwMode="auto">
                <a:xfrm flipH="1">
                  <a:off x="114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5" name="Line 5045"/>
                <p:cNvSpPr>
                  <a:spLocks noChangeShapeType="1"/>
                </p:cNvSpPr>
                <p:nvPr/>
              </p:nvSpPr>
              <p:spPr bwMode="auto">
                <a:xfrm flipH="1" flipV="1">
                  <a:off x="172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6" name="Line 5046"/>
                <p:cNvSpPr>
                  <a:spLocks noChangeShapeType="1"/>
                </p:cNvSpPr>
                <p:nvPr/>
              </p:nvSpPr>
              <p:spPr bwMode="auto">
                <a:xfrm flipH="1">
                  <a:off x="172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7" name="Line 5047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8" name="Line 5048"/>
                <p:cNvSpPr>
                  <a:spLocks noChangeShapeType="1"/>
                </p:cNvSpPr>
                <p:nvPr/>
              </p:nvSpPr>
              <p:spPr bwMode="auto">
                <a:xfrm flipH="1">
                  <a:off x="1331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19" name="Line 5049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0" name="Line 5050"/>
                <p:cNvSpPr>
                  <a:spLocks noChangeShapeType="1"/>
                </p:cNvSpPr>
                <p:nvPr/>
              </p:nvSpPr>
              <p:spPr bwMode="auto">
                <a:xfrm flipH="1">
                  <a:off x="927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1" name="Line 5051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2" name="Line 5052"/>
                <p:cNvSpPr>
                  <a:spLocks noChangeShapeType="1"/>
                </p:cNvSpPr>
                <p:nvPr/>
              </p:nvSpPr>
              <p:spPr bwMode="auto">
                <a:xfrm flipH="1">
                  <a:off x="1499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3" name="Line 505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4" name="Line 5054"/>
                <p:cNvSpPr>
                  <a:spLocks noChangeShapeType="1"/>
                </p:cNvSpPr>
                <p:nvPr/>
              </p:nvSpPr>
              <p:spPr bwMode="auto">
                <a:xfrm flipH="1">
                  <a:off x="104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5" name="Line 5055"/>
                <p:cNvSpPr>
                  <a:spLocks noChangeShapeType="1"/>
                </p:cNvSpPr>
                <p:nvPr/>
              </p:nvSpPr>
              <p:spPr bwMode="auto">
                <a:xfrm flipH="1" flipV="1">
                  <a:off x="161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6" name="Line 5056"/>
                <p:cNvSpPr>
                  <a:spLocks noChangeShapeType="1"/>
                </p:cNvSpPr>
                <p:nvPr/>
              </p:nvSpPr>
              <p:spPr bwMode="auto">
                <a:xfrm flipH="1">
                  <a:off x="161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7" name="Line 50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28" name="Line 5058"/>
                <p:cNvSpPr>
                  <a:spLocks noChangeShapeType="1"/>
                </p:cNvSpPr>
                <p:nvPr/>
              </p:nvSpPr>
              <p:spPr bwMode="auto">
                <a:xfrm flipH="1">
                  <a:off x="120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4" name="Group 5260"/>
              <p:cNvGrpSpPr>
                <a:grpSpLocks/>
              </p:cNvGrpSpPr>
              <p:nvPr/>
            </p:nvGrpSpPr>
            <p:grpSpPr bwMode="auto">
              <a:xfrm>
                <a:off x="462" y="1478"/>
                <a:ext cx="1265" cy="786"/>
                <a:chOff x="462" y="1478"/>
                <a:chExt cx="1265" cy="786"/>
              </a:xfrm>
            </p:grpSpPr>
            <p:sp>
              <p:nvSpPr>
                <p:cNvPr id="44629" name="Line 50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0" name="Line 5061"/>
                <p:cNvSpPr>
                  <a:spLocks noChangeShapeType="1"/>
                </p:cNvSpPr>
                <p:nvPr/>
              </p:nvSpPr>
              <p:spPr bwMode="auto">
                <a:xfrm flipH="1">
                  <a:off x="1087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1" name="Line 5062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2" name="Line 5063"/>
                <p:cNvSpPr>
                  <a:spLocks noChangeShapeType="1"/>
                </p:cNvSpPr>
                <p:nvPr/>
              </p:nvSpPr>
              <p:spPr bwMode="auto">
                <a:xfrm flipH="1">
                  <a:off x="64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3" name="Line 5064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4" name="Line 5065"/>
                <p:cNvSpPr>
                  <a:spLocks noChangeShapeType="1"/>
                </p:cNvSpPr>
                <p:nvPr/>
              </p:nvSpPr>
              <p:spPr bwMode="auto">
                <a:xfrm flipH="1">
                  <a:off x="94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5" name="Line 5066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6" name="Line 5067"/>
                <p:cNvSpPr>
                  <a:spLocks noChangeShapeType="1"/>
                </p:cNvSpPr>
                <p:nvPr/>
              </p:nvSpPr>
              <p:spPr bwMode="auto">
                <a:xfrm flipH="1">
                  <a:off x="1056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7" name="Line 5068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8" name="Line 5069"/>
                <p:cNvSpPr>
                  <a:spLocks noChangeShapeType="1"/>
                </p:cNvSpPr>
                <p:nvPr/>
              </p:nvSpPr>
              <p:spPr bwMode="auto">
                <a:xfrm flipH="1">
                  <a:off x="995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39" name="Line 50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0" name="Line 5071"/>
                <p:cNvSpPr>
                  <a:spLocks noChangeShapeType="1"/>
                </p:cNvSpPr>
                <p:nvPr/>
              </p:nvSpPr>
              <p:spPr bwMode="auto">
                <a:xfrm flipH="1">
                  <a:off x="103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1" name="Line 5072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2" name="Line 5073"/>
                <p:cNvSpPr>
                  <a:spLocks noChangeShapeType="1"/>
                </p:cNvSpPr>
                <p:nvPr/>
              </p:nvSpPr>
              <p:spPr bwMode="auto">
                <a:xfrm flipH="1">
                  <a:off x="881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3" name="Line 50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4" name="Line 5075"/>
                <p:cNvSpPr>
                  <a:spLocks noChangeShapeType="1"/>
                </p:cNvSpPr>
                <p:nvPr/>
              </p:nvSpPr>
              <p:spPr bwMode="auto">
                <a:xfrm flipH="1">
                  <a:off x="1232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5" name="Line 507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6" name="Line 5077"/>
                <p:cNvSpPr>
                  <a:spLocks noChangeShapeType="1"/>
                </p:cNvSpPr>
                <p:nvPr/>
              </p:nvSpPr>
              <p:spPr bwMode="auto">
                <a:xfrm flipH="1">
                  <a:off x="1178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7" name="Line 5078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8" name="Line 5079"/>
                <p:cNvSpPr>
                  <a:spLocks noChangeShapeType="1"/>
                </p:cNvSpPr>
                <p:nvPr/>
              </p:nvSpPr>
              <p:spPr bwMode="auto">
                <a:xfrm flipH="1">
                  <a:off x="91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49" name="Line 508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0" name="Line 5081"/>
                <p:cNvSpPr>
                  <a:spLocks noChangeShapeType="1"/>
                </p:cNvSpPr>
                <p:nvPr/>
              </p:nvSpPr>
              <p:spPr bwMode="auto">
                <a:xfrm flipH="1">
                  <a:off x="1148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1" name="Line 5082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2" name="Line 5083"/>
                <p:cNvSpPr>
                  <a:spLocks noChangeShapeType="1"/>
                </p:cNvSpPr>
                <p:nvPr/>
              </p:nvSpPr>
              <p:spPr bwMode="auto">
                <a:xfrm flipH="1">
                  <a:off x="1087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3" name="Line 5084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4" name="Line 5085"/>
                <p:cNvSpPr>
                  <a:spLocks noChangeShapeType="1"/>
                </p:cNvSpPr>
                <p:nvPr/>
              </p:nvSpPr>
              <p:spPr bwMode="auto">
                <a:xfrm flipH="1">
                  <a:off x="1133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5" name="Line 5086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6" name="Line 5087"/>
                <p:cNvSpPr>
                  <a:spLocks noChangeShapeType="1"/>
                </p:cNvSpPr>
                <p:nvPr/>
              </p:nvSpPr>
              <p:spPr bwMode="auto">
                <a:xfrm flipH="1">
                  <a:off x="1354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7" name="Line 5088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8" name="Line 5089"/>
                <p:cNvSpPr>
                  <a:spLocks noChangeShapeType="1"/>
                </p:cNvSpPr>
                <p:nvPr/>
              </p:nvSpPr>
              <p:spPr bwMode="auto">
                <a:xfrm flipH="1">
                  <a:off x="911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59" name="Line 5090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0" name="Line 5091"/>
                <p:cNvSpPr>
                  <a:spLocks noChangeShapeType="1"/>
                </p:cNvSpPr>
                <p:nvPr/>
              </p:nvSpPr>
              <p:spPr bwMode="auto">
                <a:xfrm flipH="1">
                  <a:off x="1247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1" name="Line 5092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2" name="Line 5093"/>
                <p:cNvSpPr>
                  <a:spLocks noChangeShapeType="1"/>
                </p:cNvSpPr>
                <p:nvPr/>
              </p:nvSpPr>
              <p:spPr bwMode="auto">
                <a:xfrm flipH="1">
                  <a:off x="789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3" name="Line 5094"/>
                <p:cNvSpPr>
                  <a:spLocks noChangeShapeType="1"/>
                </p:cNvSpPr>
                <p:nvPr/>
              </p:nvSpPr>
              <p:spPr bwMode="auto">
                <a:xfrm flipH="1" flipV="1">
                  <a:off x="46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4" name="Line 5095"/>
                <p:cNvSpPr>
                  <a:spLocks noChangeShapeType="1"/>
                </p:cNvSpPr>
                <p:nvPr/>
              </p:nvSpPr>
              <p:spPr bwMode="auto">
                <a:xfrm flipH="1">
                  <a:off x="46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5" name="Line 5096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6" name="Line 5097"/>
                <p:cNvSpPr>
                  <a:spLocks noChangeShapeType="1"/>
                </p:cNvSpPr>
                <p:nvPr/>
              </p:nvSpPr>
              <p:spPr bwMode="auto">
                <a:xfrm flipH="1">
                  <a:off x="1110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7" name="Line 5098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8" name="Line 5099"/>
                <p:cNvSpPr>
                  <a:spLocks noChangeShapeType="1"/>
                </p:cNvSpPr>
                <p:nvPr/>
              </p:nvSpPr>
              <p:spPr bwMode="auto">
                <a:xfrm flipH="1">
                  <a:off x="866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69" name="Line 5100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0" name="Line 5101"/>
                <p:cNvSpPr>
                  <a:spLocks noChangeShapeType="1"/>
                </p:cNvSpPr>
                <p:nvPr/>
              </p:nvSpPr>
              <p:spPr bwMode="auto">
                <a:xfrm flipH="1">
                  <a:off x="500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1" name="Line 5102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2" name="Line 5103"/>
                <p:cNvSpPr>
                  <a:spLocks noChangeShapeType="1"/>
                </p:cNvSpPr>
                <p:nvPr/>
              </p:nvSpPr>
              <p:spPr bwMode="auto">
                <a:xfrm flipH="1">
                  <a:off x="942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3" name="Line 51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4" name="Line 5105"/>
                <p:cNvSpPr>
                  <a:spLocks noChangeShapeType="1"/>
                </p:cNvSpPr>
                <p:nvPr/>
              </p:nvSpPr>
              <p:spPr bwMode="auto">
                <a:xfrm flipH="1">
                  <a:off x="130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5" name="Line 510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6" name="Line 5107"/>
                <p:cNvSpPr>
                  <a:spLocks noChangeShapeType="1"/>
                </p:cNvSpPr>
                <p:nvPr/>
              </p:nvSpPr>
              <p:spPr bwMode="auto">
                <a:xfrm flipH="1">
                  <a:off x="1361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7" name="Line 5108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8" name="Line 5109"/>
                <p:cNvSpPr>
                  <a:spLocks noChangeShapeType="1"/>
                </p:cNvSpPr>
                <p:nvPr/>
              </p:nvSpPr>
              <p:spPr bwMode="auto">
                <a:xfrm flipH="1">
                  <a:off x="1094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79" name="Line 5110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0" name="Line 5111"/>
                <p:cNvSpPr>
                  <a:spLocks noChangeShapeType="1"/>
                </p:cNvSpPr>
                <p:nvPr/>
              </p:nvSpPr>
              <p:spPr bwMode="auto">
                <a:xfrm flipH="1">
                  <a:off x="100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1" name="Line 5112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2" name="Line 5113"/>
                <p:cNvSpPr>
                  <a:spLocks noChangeShapeType="1"/>
                </p:cNvSpPr>
                <p:nvPr/>
              </p:nvSpPr>
              <p:spPr bwMode="auto">
                <a:xfrm flipH="1">
                  <a:off x="759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3" name="Line 5114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4" name="Line 5115"/>
                <p:cNvSpPr>
                  <a:spLocks noChangeShapeType="1"/>
                </p:cNvSpPr>
                <p:nvPr/>
              </p:nvSpPr>
              <p:spPr bwMode="auto">
                <a:xfrm flipH="1">
                  <a:off x="85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5" name="Line 5116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6" name="Line 5117"/>
                <p:cNvSpPr>
                  <a:spLocks noChangeShapeType="1"/>
                </p:cNvSpPr>
                <p:nvPr/>
              </p:nvSpPr>
              <p:spPr bwMode="auto">
                <a:xfrm flipH="1">
                  <a:off x="1216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7" name="Line 5118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8" name="Line 5119"/>
                <p:cNvSpPr>
                  <a:spLocks noChangeShapeType="1"/>
                </p:cNvSpPr>
                <p:nvPr/>
              </p:nvSpPr>
              <p:spPr bwMode="auto">
                <a:xfrm flipH="1">
                  <a:off x="1552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89" name="Line 5120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0" name="Line 5121"/>
                <p:cNvSpPr>
                  <a:spLocks noChangeShapeType="1"/>
                </p:cNvSpPr>
                <p:nvPr/>
              </p:nvSpPr>
              <p:spPr bwMode="auto">
                <a:xfrm flipH="1">
                  <a:off x="135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1" name="Line 5122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2" name="Line 5123"/>
                <p:cNvSpPr>
                  <a:spLocks noChangeShapeType="1"/>
                </p:cNvSpPr>
                <p:nvPr/>
              </p:nvSpPr>
              <p:spPr bwMode="auto">
                <a:xfrm flipH="1">
                  <a:off x="1422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3" name="Line 5124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4" name="Line 5125"/>
                <p:cNvSpPr>
                  <a:spLocks noChangeShapeType="1"/>
                </p:cNvSpPr>
                <p:nvPr/>
              </p:nvSpPr>
              <p:spPr bwMode="auto">
                <a:xfrm flipH="1">
                  <a:off x="1529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5" name="Line 5126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6" name="Line 5127"/>
                <p:cNvSpPr>
                  <a:spLocks noChangeShapeType="1"/>
                </p:cNvSpPr>
                <p:nvPr/>
              </p:nvSpPr>
              <p:spPr bwMode="auto">
                <a:xfrm flipH="1">
                  <a:off x="1384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7" name="Line 5128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8" name="Line 5129"/>
                <p:cNvSpPr>
                  <a:spLocks noChangeShapeType="1"/>
                </p:cNvSpPr>
                <p:nvPr/>
              </p:nvSpPr>
              <p:spPr bwMode="auto">
                <a:xfrm flipH="1">
                  <a:off x="1194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99" name="Line 51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0" name="Line 5131"/>
                <p:cNvSpPr>
                  <a:spLocks noChangeShapeType="1"/>
                </p:cNvSpPr>
                <p:nvPr/>
              </p:nvSpPr>
              <p:spPr bwMode="auto">
                <a:xfrm flipH="1">
                  <a:off x="1033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1" name="Line 5132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2" name="Line 5133"/>
                <p:cNvSpPr>
                  <a:spLocks noChangeShapeType="1"/>
                </p:cNvSpPr>
                <p:nvPr/>
              </p:nvSpPr>
              <p:spPr bwMode="auto">
                <a:xfrm flipH="1">
                  <a:off x="1354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3" name="Line 5134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4" name="Line 5135"/>
                <p:cNvSpPr>
                  <a:spLocks noChangeShapeType="1"/>
                </p:cNvSpPr>
                <p:nvPr/>
              </p:nvSpPr>
              <p:spPr bwMode="auto">
                <a:xfrm flipH="1">
                  <a:off x="131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5" name="Line 5136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6" name="Line 5137"/>
                <p:cNvSpPr>
                  <a:spLocks noChangeShapeType="1"/>
                </p:cNvSpPr>
                <p:nvPr/>
              </p:nvSpPr>
              <p:spPr bwMode="auto">
                <a:xfrm flipH="1">
                  <a:off x="1521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7" name="Line 5138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8" name="Line 5139"/>
                <p:cNvSpPr>
                  <a:spLocks noChangeShapeType="1"/>
                </p:cNvSpPr>
                <p:nvPr/>
              </p:nvSpPr>
              <p:spPr bwMode="auto">
                <a:xfrm flipH="1">
                  <a:off x="1087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09" name="Line 5140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0" name="Line 5141"/>
                <p:cNvSpPr>
                  <a:spLocks noChangeShapeType="1"/>
                </p:cNvSpPr>
                <p:nvPr/>
              </p:nvSpPr>
              <p:spPr bwMode="auto">
                <a:xfrm flipH="1">
                  <a:off x="622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1" name="Line 514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2" name="Line 5143"/>
                <p:cNvSpPr>
                  <a:spLocks noChangeShapeType="1"/>
                </p:cNvSpPr>
                <p:nvPr/>
              </p:nvSpPr>
              <p:spPr bwMode="auto">
                <a:xfrm flipH="1">
                  <a:off x="1232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3" name="Line 5144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4" name="Line 5145"/>
                <p:cNvSpPr>
                  <a:spLocks noChangeShapeType="1"/>
                </p:cNvSpPr>
                <p:nvPr/>
              </p:nvSpPr>
              <p:spPr bwMode="auto">
                <a:xfrm flipH="1">
                  <a:off x="1011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5" name="Line 5146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6" name="Line 5147"/>
                <p:cNvSpPr>
                  <a:spLocks noChangeShapeType="1"/>
                </p:cNvSpPr>
                <p:nvPr/>
              </p:nvSpPr>
              <p:spPr bwMode="auto">
                <a:xfrm flipH="1">
                  <a:off x="972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7" name="Line 5148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8" name="Line 5149"/>
                <p:cNvSpPr>
                  <a:spLocks noChangeShapeType="1"/>
                </p:cNvSpPr>
                <p:nvPr/>
              </p:nvSpPr>
              <p:spPr bwMode="auto">
                <a:xfrm flipH="1">
                  <a:off x="1087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19" name="Line 515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0" name="Line 5151"/>
                <p:cNvSpPr>
                  <a:spLocks noChangeShapeType="1"/>
                </p:cNvSpPr>
                <p:nvPr/>
              </p:nvSpPr>
              <p:spPr bwMode="auto">
                <a:xfrm flipH="1">
                  <a:off x="1140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1" name="Line 5152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2" name="Line 5153"/>
                <p:cNvSpPr>
                  <a:spLocks noChangeShapeType="1"/>
                </p:cNvSpPr>
                <p:nvPr/>
              </p:nvSpPr>
              <p:spPr bwMode="auto">
                <a:xfrm flipH="1">
                  <a:off x="81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3" name="Line 5154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4" name="Line 5155"/>
                <p:cNvSpPr>
                  <a:spLocks noChangeShapeType="1"/>
                </p:cNvSpPr>
                <p:nvPr/>
              </p:nvSpPr>
              <p:spPr bwMode="auto">
                <a:xfrm flipH="1">
                  <a:off x="1255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5" name="Line 515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6" name="Line 5157"/>
                <p:cNvSpPr>
                  <a:spLocks noChangeShapeType="1"/>
                </p:cNvSpPr>
                <p:nvPr/>
              </p:nvSpPr>
              <p:spPr bwMode="auto">
                <a:xfrm flipH="1">
                  <a:off x="58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7" name="Line 515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8" name="Line 5159"/>
                <p:cNvSpPr>
                  <a:spLocks noChangeShapeType="1"/>
                </p:cNvSpPr>
                <p:nvPr/>
              </p:nvSpPr>
              <p:spPr bwMode="auto">
                <a:xfrm flipH="1">
                  <a:off x="1270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29" name="Line 5160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0" name="Line 5161"/>
                <p:cNvSpPr>
                  <a:spLocks noChangeShapeType="1"/>
                </p:cNvSpPr>
                <p:nvPr/>
              </p:nvSpPr>
              <p:spPr bwMode="auto">
                <a:xfrm flipH="1">
                  <a:off x="1529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1" name="Line 5162"/>
                <p:cNvSpPr>
                  <a:spLocks noChangeShapeType="1"/>
                </p:cNvSpPr>
                <p:nvPr/>
              </p:nvSpPr>
              <p:spPr bwMode="auto">
                <a:xfrm flipH="1" flipV="1">
                  <a:off x="484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2" name="Line 5163"/>
                <p:cNvSpPr>
                  <a:spLocks noChangeShapeType="1"/>
                </p:cNvSpPr>
                <p:nvPr/>
              </p:nvSpPr>
              <p:spPr bwMode="auto">
                <a:xfrm flipH="1">
                  <a:off x="484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3" name="Line 5164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4" name="Line 5165"/>
                <p:cNvSpPr>
                  <a:spLocks noChangeShapeType="1"/>
                </p:cNvSpPr>
                <p:nvPr/>
              </p:nvSpPr>
              <p:spPr bwMode="auto">
                <a:xfrm flipH="1">
                  <a:off x="835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5" name="Line 5166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6" name="Line 5167"/>
                <p:cNvSpPr>
                  <a:spLocks noChangeShapeType="1"/>
                </p:cNvSpPr>
                <p:nvPr/>
              </p:nvSpPr>
              <p:spPr bwMode="auto">
                <a:xfrm flipH="1">
                  <a:off x="767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7" name="Line 5168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8" name="Line 5169"/>
                <p:cNvSpPr>
                  <a:spLocks noChangeShapeType="1"/>
                </p:cNvSpPr>
                <p:nvPr/>
              </p:nvSpPr>
              <p:spPr bwMode="auto">
                <a:xfrm flipH="1">
                  <a:off x="1544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39" name="Line 5170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0" name="Line 5171"/>
                <p:cNvSpPr>
                  <a:spLocks noChangeShapeType="1"/>
                </p:cNvSpPr>
                <p:nvPr/>
              </p:nvSpPr>
              <p:spPr bwMode="auto">
                <a:xfrm flipH="1">
                  <a:off x="120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1" name="Line 5172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2" name="Line 5173"/>
                <p:cNvSpPr>
                  <a:spLocks noChangeShapeType="1"/>
                </p:cNvSpPr>
                <p:nvPr/>
              </p:nvSpPr>
              <p:spPr bwMode="auto">
                <a:xfrm flipH="1">
                  <a:off x="1293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3" name="Line 5174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4" name="Line 5175"/>
                <p:cNvSpPr>
                  <a:spLocks noChangeShapeType="1"/>
                </p:cNvSpPr>
                <p:nvPr/>
              </p:nvSpPr>
              <p:spPr bwMode="auto">
                <a:xfrm flipH="1">
                  <a:off x="782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5" name="Line 5176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6" name="Line 5177"/>
                <p:cNvSpPr>
                  <a:spLocks noChangeShapeType="1"/>
                </p:cNvSpPr>
                <p:nvPr/>
              </p:nvSpPr>
              <p:spPr bwMode="auto">
                <a:xfrm flipH="1">
                  <a:off x="957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7" name="Line 51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8" name="Line 5179"/>
                <p:cNvSpPr>
                  <a:spLocks noChangeShapeType="1"/>
                </p:cNvSpPr>
                <p:nvPr/>
              </p:nvSpPr>
              <p:spPr bwMode="auto">
                <a:xfrm flipH="1">
                  <a:off x="123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49" name="Line 51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0" name="Line 5181"/>
                <p:cNvSpPr>
                  <a:spLocks noChangeShapeType="1"/>
                </p:cNvSpPr>
                <p:nvPr/>
              </p:nvSpPr>
              <p:spPr bwMode="auto">
                <a:xfrm flipH="1">
                  <a:off x="1003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1" name="Line 5182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2" name="Line 5183"/>
                <p:cNvSpPr>
                  <a:spLocks noChangeShapeType="1"/>
                </p:cNvSpPr>
                <p:nvPr/>
              </p:nvSpPr>
              <p:spPr bwMode="auto">
                <a:xfrm flipH="1">
                  <a:off x="115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3" name="Line 5184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4" name="Line 5185"/>
                <p:cNvSpPr>
                  <a:spLocks noChangeShapeType="1"/>
                </p:cNvSpPr>
                <p:nvPr/>
              </p:nvSpPr>
              <p:spPr bwMode="auto">
                <a:xfrm flipH="1">
                  <a:off x="86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5" name="Line 5186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6" name="Line 5187"/>
                <p:cNvSpPr>
                  <a:spLocks noChangeShapeType="1"/>
                </p:cNvSpPr>
                <p:nvPr/>
              </p:nvSpPr>
              <p:spPr bwMode="auto">
                <a:xfrm flipH="1">
                  <a:off x="131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7" name="Line 5188"/>
                <p:cNvSpPr>
                  <a:spLocks noChangeShapeType="1"/>
                </p:cNvSpPr>
                <p:nvPr/>
              </p:nvSpPr>
              <p:spPr bwMode="auto">
                <a:xfrm flipH="1" flipV="1">
                  <a:off x="53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8" name="Line 5189"/>
                <p:cNvSpPr>
                  <a:spLocks noChangeShapeType="1"/>
                </p:cNvSpPr>
                <p:nvPr/>
              </p:nvSpPr>
              <p:spPr bwMode="auto">
                <a:xfrm flipH="1">
                  <a:off x="53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59" name="Line 5190"/>
                <p:cNvSpPr>
                  <a:spLocks noChangeShapeType="1"/>
                </p:cNvSpPr>
                <p:nvPr/>
              </p:nvSpPr>
              <p:spPr bwMode="auto">
                <a:xfrm flipH="1" flipV="1">
                  <a:off x="1575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0" name="Line 5191"/>
                <p:cNvSpPr>
                  <a:spLocks noChangeShapeType="1"/>
                </p:cNvSpPr>
                <p:nvPr/>
              </p:nvSpPr>
              <p:spPr bwMode="auto">
                <a:xfrm flipH="1">
                  <a:off x="1575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1" name="Line 5192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2" name="Line 5193"/>
                <p:cNvSpPr>
                  <a:spLocks noChangeShapeType="1"/>
                </p:cNvSpPr>
                <p:nvPr/>
              </p:nvSpPr>
              <p:spPr bwMode="auto">
                <a:xfrm flipH="1">
                  <a:off x="1155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3" name="Line 51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4" name="Line 5195"/>
                <p:cNvSpPr>
                  <a:spLocks noChangeShapeType="1"/>
                </p:cNvSpPr>
                <p:nvPr/>
              </p:nvSpPr>
              <p:spPr bwMode="auto">
                <a:xfrm flipH="1">
                  <a:off x="1133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5" name="Line 5196"/>
                <p:cNvSpPr>
                  <a:spLocks noChangeShapeType="1"/>
                </p:cNvSpPr>
                <p:nvPr/>
              </p:nvSpPr>
              <p:spPr bwMode="auto">
                <a:xfrm flipH="1" flipV="1">
                  <a:off x="169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6" name="Line 5197"/>
                <p:cNvSpPr>
                  <a:spLocks noChangeShapeType="1"/>
                </p:cNvSpPr>
                <p:nvPr/>
              </p:nvSpPr>
              <p:spPr bwMode="auto">
                <a:xfrm flipH="1">
                  <a:off x="169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7" name="Line 519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8" name="Line 5199"/>
                <p:cNvSpPr>
                  <a:spLocks noChangeShapeType="1"/>
                </p:cNvSpPr>
                <p:nvPr/>
              </p:nvSpPr>
              <p:spPr bwMode="auto">
                <a:xfrm flipH="1">
                  <a:off x="1049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69" name="Line 5200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0" name="Line 5201"/>
                <p:cNvSpPr>
                  <a:spLocks noChangeShapeType="1"/>
                </p:cNvSpPr>
                <p:nvPr/>
              </p:nvSpPr>
              <p:spPr bwMode="auto">
                <a:xfrm flipH="1">
                  <a:off x="105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1" name="Line 5202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2" name="Line 5203"/>
                <p:cNvSpPr>
                  <a:spLocks noChangeShapeType="1"/>
                </p:cNvSpPr>
                <p:nvPr/>
              </p:nvSpPr>
              <p:spPr bwMode="auto">
                <a:xfrm flipH="1">
                  <a:off x="736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3" name="Line 5204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4" name="Line 5205"/>
                <p:cNvSpPr>
                  <a:spLocks noChangeShapeType="1"/>
                </p:cNvSpPr>
                <p:nvPr/>
              </p:nvSpPr>
              <p:spPr bwMode="auto">
                <a:xfrm flipH="1">
                  <a:off x="98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5" name="Line 5206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6" name="Line 5207"/>
                <p:cNvSpPr>
                  <a:spLocks noChangeShapeType="1"/>
                </p:cNvSpPr>
                <p:nvPr/>
              </p:nvSpPr>
              <p:spPr bwMode="auto">
                <a:xfrm flipH="1">
                  <a:off x="683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7" name="Line 5208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8" name="Line 5209"/>
                <p:cNvSpPr>
                  <a:spLocks noChangeShapeType="1"/>
                </p:cNvSpPr>
                <p:nvPr/>
              </p:nvSpPr>
              <p:spPr bwMode="auto">
                <a:xfrm flipH="1">
                  <a:off x="980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79" name="Line 5210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0" name="Line 5211"/>
                <p:cNvSpPr>
                  <a:spLocks noChangeShapeType="1"/>
                </p:cNvSpPr>
                <p:nvPr/>
              </p:nvSpPr>
              <p:spPr bwMode="auto">
                <a:xfrm flipH="1">
                  <a:off x="71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1" name="Line 5212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2" name="Line 5213"/>
                <p:cNvSpPr>
                  <a:spLocks noChangeShapeType="1"/>
                </p:cNvSpPr>
                <p:nvPr/>
              </p:nvSpPr>
              <p:spPr bwMode="auto">
                <a:xfrm flipH="1">
                  <a:off x="127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3" name="Line 5214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4" name="Line 5215"/>
                <p:cNvSpPr>
                  <a:spLocks noChangeShapeType="1"/>
                </p:cNvSpPr>
                <p:nvPr/>
              </p:nvSpPr>
              <p:spPr bwMode="auto">
                <a:xfrm flipH="1">
                  <a:off x="1003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5" name="Line 5216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6" name="Line 5217"/>
                <p:cNvSpPr>
                  <a:spLocks noChangeShapeType="1"/>
                </p:cNvSpPr>
                <p:nvPr/>
              </p:nvSpPr>
              <p:spPr bwMode="auto">
                <a:xfrm flipH="1">
                  <a:off x="858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7" name="Line 521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8" name="Line 5219"/>
                <p:cNvSpPr>
                  <a:spLocks noChangeShapeType="1"/>
                </p:cNvSpPr>
                <p:nvPr/>
              </p:nvSpPr>
              <p:spPr bwMode="auto">
                <a:xfrm flipH="1">
                  <a:off x="1049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89" name="Line 5220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0" name="Line 5221"/>
                <p:cNvSpPr>
                  <a:spLocks noChangeShapeType="1"/>
                </p:cNvSpPr>
                <p:nvPr/>
              </p:nvSpPr>
              <p:spPr bwMode="auto">
                <a:xfrm flipH="1">
                  <a:off x="1094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1" name="Line 5222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2" name="Line 5223"/>
                <p:cNvSpPr>
                  <a:spLocks noChangeShapeType="1"/>
                </p:cNvSpPr>
                <p:nvPr/>
              </p:nvSpPr>
              <p:spPr bwMode="auto">
                <a:xfrm flipH="1">
                  <a:off x="136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3" name="Line 5224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4" name="Line 5225"/>
                <p:cNvSpPr>
                  <a:spLocks noChangeShapeType="1"/>
                </p:cNvSpPr>
                <p:nvPr/>
              </p:nvSpPr>
              <p:spPr bwMode="auto">
                <a:xfrm flipH="1">
                  <a:off x="104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5" name="Line 5226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6" name="Line 5227"/>
                <p:cNvSpPr>
                  <a:spLocks noChangeShapeType="1"/>
                </p:cNvSpPr>
                <p:nvPr/>
              </p:nvSpPr>
              <p:spPr bwMode="auto">
                <a:xfrm flipH="1">
                  <a:off x="1216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7" name="Line 5228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8" name="Line 5229"/>
                <p:cNvSpPr>
                  <a:spLocks noChangeShapeType="1"/>
                </p:cNvSpPr>
                <p:nvPr/>
              </p:nvSpPr>
              <p:spPr bwMode="auto">
                <a:xfrm flipH="1">
                  <a:off x="114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799" name="Line 5230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0" name="Line 5231"/>
                <p:cNvSpPr>
                  <a:spLocks noChangeShapeType="1"/>
                </p:cNvSpPr>
                <p:nvPr/>
              </p:nvSpPr>
              <p:spPr bwMode="auto">
                <a:xfrm flipH="1">
                  <a:off x="972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1" name="Line 5232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2" name="Line 5233"/>
                <p:cNvSpPr>
                  <a:spLocks noChangeShapeType="1"/>
                </p:cNvSpPr>
                <p:nvPr/>
              </p:nvSpPr>
              <p:spPr bwMode="auto">
                <a:xfrm flipH="1">
                  <a:off x="1033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3" name="Line 5234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4" name="Line 5235"/>
                <p:cNvSpPr>
                  <a:spLocks noChangeShapeType="1"/>
                </p:cNvSpPr>
                <p:nvPr/>
              </p:nvSpPr>
              <p:spPr bwMode="auto">
                <a:xfrm flipH="1">
                  <a:off x="1178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5" name="Line 523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6" name="Line 5237"/>
                <p:cNvSpPr>
                  <a:spLocks noChangeShapeType="1"/>
                </p:cNvSpPr>
                <p:nvPr/>
              </p:nvSpPr>
              <p:spPr bwMode="auto">
                <a:xfrm flipH="1">
                  <a:off x="136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7" name="Line 5238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8" name="Line 5239"/>
                <p:cNvSpPr>
                  <a:spLocks noChangeShapeType="1"/>
                </p:cNvSpPr>
                <p:nvPr/>
              </p:nvSpPr>
              <p:spPr bwMode="auto">
                <a:xfrm flipH="1">
                  <a:off x="15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09" name="Line 5240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0" name="Line 5241"/>
                <p:cNvSpPr>
                  <a:spLocks noChangeShapeType="1"/>
                </p:cNvSpPr>
                <p:nvPr/>
              </p:nvSpPr>
              <p:spPr bwMode="auto">
                <a:xfrm flipH="1">
                  <a:off x="1521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1" name="Line 524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2" name="Line 5243"/>
                <p:cNvSpPr>
                  <a:spLocks noChangeShapeType="1"/>
                </p:cNvSpPr>
                <p:nvPr/>
              </p:nvSpPr>
              <p:spPr bwMode="auto">
                <a:xfrm flipH="1">
                  <a:off x="1072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3" name="Line 5244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4" name="Line 5245"/>
                <p:cNvSpPr>
                  <a:spLocks noChangeShapeType="1"/>
                </p:cNvSpPr>
                <p:nvPr/>
              </p:nvSpPr>
              <p:spPr bwMode="auto">
                <a:xfrm flipH="1">
                  <a:off x="93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5" name="Line 52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6" name="Line 5247"/>
                <p:cNvSpPr>
                  <a:spLocks noChangeShapeType="1"/>
                </p:cNvSpPr>
                <p:nvPr/>
              </p:nvSpPr>
              <p:spPr bwMode="auto">
                <a:xfrm flipH="1">
                  <a:off x="107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7" name="Line 5248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8" name="Line 5249"/>
                <p:cNvSpPr>
                  <a:spLocks noChangeShapeType="1"/>
                </p:cNvSpPr>
                <p:nvPr/>
              </p:nvSpPr>
              <p:spPr bwMode="auto">
                <a:xfrm flipH="1">
                  <a:off x="135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19" name="Line 5250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0" name="Line 5251"/>
                <p:cNvSpPr>
                  <a:spLocks noChangeShapeType="1"/>
                </p:cNvSpPr>
                <p:nvPr/>
              </p:nvSpPr>
              <p:spPr bwMode="auto">
                <a:xfrm flipH="1">
                  <a:off x="131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1" name="Line 525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2" name="Line 5253"/>
                <p:cNvSpPr>
                  <a:spLocks noChangeShapeType="1"/>
                </p:cNvSpPr>
                <p:nvPr/>
              </p:nvSpPr>
              <p:spPr bwMode="auto">
                <a:xfrm flipH="1">
                  <a:off x="1239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3" name="Line 525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4" name="Line 5255"/>
                <p:cNvSpPr>
                  <a:spLocks noChangeShapeType="1"/>
                </p:cNvSpPr>
                <p:nvPr/>
              </p:nvSpPr>
              <p:spPr bwMode="auto">
                <a:xfrm flipH="1">
                  <a:off x="123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5" name="Line 5256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6" name="Line 5257"/>
                <p:cNvSpPr>
                  <a:spLocks noChangeShapeType="1"/>
                </p:cNvSpPr>
                <p:nvPr/>
              </p:nvSpPr>
              <p:spPr bwMode="auto">
                <a:xfrm flipH="1">
                  <a:off x="629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7" name="Line 52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828" name="Line 5259"/>
                <p:cNvSpPr>
                  <a:spLocks noChangeShapeType="1"/>
                </p:cNvSpPr>
                <p:nvPr/>
              </p:nvSpPr>
              <p:spPr bwMode="auto">
                <a:xfrm flipH="1">
                  <a:off x="111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5" name="Group 5461"/>
              <p:cNvGrpSpPr>
                <a:grpSpLocks/>
              </p:cNvGrpSpPr>
              <p:nvPr/>
            </p:nvGrpSpPr>
            <p:grpSpPr bwMode="auto">
              <a:xfrm>
                <a:off x="347" y="1440"/>
                <a:ext cx="1373" cy="831"/>
                <a:chOff x="347" y="1440"/>
                <a:chExt cx="1373" cy="831"/>
              </a:xfrm>
            </p:grpSpPr>
            <p:sp>
              <p:nvSpPr>
                <p:cNvPr id="44429" name="Line 5261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0" name="Line 5262"/>
                <p:cNvSpPr>
                  <a:spLocks noChangeShapeType="1"/>
                </p:cNvSpPr>
                <p:nvPr/>
              </p:nvSpPr>
              <p:spPr bwMode="auto">
                <a:xfrm flipH="1">
                  <a:off x="107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1" name="Line 5263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2" name="Line 5264"/>
                <p:cNvSpPr>
                  <a:spLocks noChangeShapeType="1"/>
                </p:cNvSpPr>
                <p:nvPr/>
              </p:nvSpPr>
              <p:spPr bwMode="auto">
                <a:xfrm flipH="1">
                  <a:off x="965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3" name="Line 526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4" name="Line 5266"/>
                <p:cNvSpPr>
                  <a:spLocks noChangeShapeType="1"/>
                </p:cNvSpPr>
                <p:nvPr/>
              </p:nvSpPr>
              <p:spPr bwMode="auto">
                <a:xfrm flipH="1">
                  <a:off x="1117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5" name="Line 5267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6" name="Line 5268"/>
                <p:cNvSpPr>
                  <a:spLocks noChangeShapeType="1"/>
                </p:cNvSpPr>
                <p:nvPr/>
              </p:nvSpPr>
              <p:spPr bwMode="auto">
                <a:xfrm flipH="1">
                  <a:off x="820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7" name="Line 526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8" name="Line 5270"/>
                <p:cNvSpPr>
                  <a:spLocks noChangeShapeType="1"/>
                </p:cNvSpPr>
                <p:nvPr/>
              </p:nvSpPr>
              <p:spPr bwMode="auto">
                <a:xfrm flipH="1">
                  <a:off x="107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39" name="Line 5271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0" name="Line 5272"/>
                <p:cNvSpPr>
                  <a:spLocks noChangeShapeType="1"/>
                </p:cNvSpPr>
                <p:nvPr/>
              </p:nvSpPr>
              <p:spPr bwMode="auto">
                <a:xfrm flipH="1">
                  <a:off x="145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1" name="Line 5273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2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2" name="Line 5274"/>
                <p:cNvSpPr>
                  <a:spLocks noChangeShapeType="1"/>
                </p:cNvSpPr>
                <p:nvPr/>
              </p:nvSpPr>
              <p:spPr bwMode="auto">
                <a:xfrm flipH="1">
                  <a:off x="965" y="22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3" name="Line 5275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4" name="Line 5276"/>
                <p:cNvSpPr>
                  <a:spLocks noChangeShapeType="1"/>
                </p:cNvSpPr>
                <p:nvPr/>
              </p:nvSpPr>
              <p:spPr bwMode="auto">
                <a:xfrm flipH="1">
                  <a:off x="934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5" name="Line 5277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6" name="Line 5278"/>
                <p:cNvSpPr>
                  <a:spLocks noChangeShapeType="1"/>
                </p:cNvSpPr>
                <p:nvPr/>
              </p:nvSpPr>
              <p:spPr bwMode="auto">
                <a:xfrm flipH="1">
                  <a:off x="135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7" name="Line 5279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8" name="Line 5280"/>
                <p:cNvSpPr>
                  <a:spLocks noChangeShapeType="1"/>
                </p:cNvSpPr>
                <p:nvPr/>
              </p:nvSpPr>
              <p:spPr bwMode="auto">
                <a:xfrm flipH="1">
                  <a:off x="660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49" name="Line 5281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0" name="Line 5282"/>
                <p:cNvSpPr>
                  <a:spLocks noChangeShapeType="1"/>
                </p:cNvSpPr>
                <p:nvPr/>
              </p:nvSpPr>
              <p:spPr bwMode="auto">
                <a:xfrm flipH="1">
                  <a:off x="76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1" name="Line 5283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2" name="Line 5284"/>
                <p:cNvSpPr>
                  <a:spLocks noChangeShapeType="1"/>
                </p:cNvSpPr>
                <p:nvPr/>
              </p:nvSpPr>
              <p:spPr bwMode="auto">
                <a:xfrm flipH="1">
                  <a:off x="1155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3" name="Line 5285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4" name="Line 5286"/>
                <p:cNvSpPr>
                  <a:spLocks noChangeShapeType="1"/>
                </p:cNvSpPr>
                <p:nvPr/>
              </p:nvSpPr>
              <p:spPr bwMode="auto">
                <a:xfrm flipH="1">
                  <a:off x="995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5" name="Line 5287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6" name="Line 5288"/>
                <p:cNvSpPr>
                  <a:spLocks noChangeShapeType="1"/>
                </p:cNvSpPr>
                <p:nvPr/>
              </p:nvSpPr>
              <p:spPr bwMode="auto">
                <a:xfrm flipH="1">
                  <a:off x="88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7" name="Line 5289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8" name="Line 5290"/>
                <p:cNvSpPr>
                  <a:spLocks noChangeShapeType="1"/>
                </p:cNvSpPr>
                <p:nvPr/>
              </p:nvSpPr>
              <p:spPr bwMode="auto">
                <a:xfrm flipH="1">
                  <a:off x="835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59" name="Line 5291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0" name="Line 5292"/>
                <p:cNvSpPr>
                  <a:spLocks noChangeShapeType="1"/>
                </p:cNvSpPr>
                <p:nvPr/>
              </p:nvSpPr>
              <p:spPr bwMode="auto">
                <a:xfrm flipH="1">
                  <a:off x="919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1" name="Line 5293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2" name="Line 5294"/>
                <p:cNvSpPr>
                  <a:spLocks noChangeShapeType="1"/>
                </p:cNvSpPr>
                <p:nvPr/>
              </p:nvSpPr>
              <p:spPr bwMode="auto">
                <a:xfrm flipH="1">
                  <a:off x="111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3" name="Line 5295"/>
                <p:cNvSpPr>
                  <a:spLocks noChangeShapeType="1"/>
                </p:cNvSpPr>
                <p:nvPr/>
              </p:nvSpPr>
              <p:spPr bwMode="auto">
                <a:xfrm flipH="1" flipV="1">
                  <a:off x="1605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4" name="Line 5296"/>
                <p:cNvSpPr>
                  <a:spLocks noChangeShapeType="1"/>
                </p:cNvSpPr>
                <p:nvPr/>
              </p:nvSpPr>
              <p:spPr bwMode="auto">
                <a:xfrm flipH="1">
                  <a:off x="1605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5" name="Line 5297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6" name="Line 5298"/>
                <p:cNvSpPr>
                  <a:spLocks noChangeShapeType="1"/>
                </p:cNvSpPr>
                <p:nvPr/>
              </p:nvSpPr>
              <p:spPr bwMode="auto">
                <a:xfrm flipH="1">
                  <a:off x="73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7" name="Line 5299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8" name="Line 5300"/>
                <p:cNvSpPr>
                  <a:spLocks noChangeShapeType="1"/>
                </p:cNvSpPr>
                <p:nvPr/>
              </p:nvSpPr>
              <p:spPr bwMode="auto">
                <a:xfrm flipH="1">
                  <a:off x="988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69" name="Line 53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0" name="Line 5302"/>
                <p:cNvSpPr>
                  <a:spLocks noChangeShapeType="1"/>
                </p:cNvSpPr>
                <p:nvPr/>
              </p:nvSpPr>
              <p:spPr bwMode="auto">
                <a:xfrm flipH="1">
                  <a:off x="1262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1" name="Line 5303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2" name="Line 5304"/>
                <p:cNvSpPr>
                  <a:spLocks noChangeShapeType="1"/>
                </p:cNvSpPr>
                <p:nvPr/>
              </p:nvSpPr>
              <p:spPr bwMode="auto">
                <a:xfrm flipH="1">
                  <a:off x="67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3" name="Line 5305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4" name="Line 5306"/>
                <p:cNvSpPr>
                  <a:spLocks noChangeShapeType="1"/>
                </p:cNvSpPr>
                <p:nvPr/>
              </p:nvSpPr>
              <p:spPr bwMode="auto">
                <a:xfrm flipH="1">
                  <a:off x="1133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5" name="Line 5307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6" name="Line 5308"/>
                <p:cNvSpPr>
                  <a:spLocks noChangeShapeType="1"/>
                </p:cNvSpPr>
                <p:nvPr/>
              </p:nvSpPr>
              <p:spPr bwMode="auto">
                <a:xfrm flipH="1">
                  <a:off x="69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7" name="Line 5309"/>
                <p:cNvSpPr>
                  <a:spLocks noChangeShapeType="1"/>
                </p:cNvSpPr>
                <p:nvPr/>
              </p:nvSpPr>
              <p:spPr bwMode="auto">
                <a:xfrm flipH="1" flipV="1">
                  <a:off x="553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8" name="Line 5310"/>
                <p:cNvSpPr>
                  <a:spLocks noChangeShapeType="1"/>
                </p:cNvSpPr>
                <p:nvPr/>
              </p:nvSpPr>
              <p:spPr bwMode="auto">
                <a:xfrm flipH="1">
                  <a:off x="553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79" name="Line 5311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0" name="Line 5312"/>
                <p:cNvSpPr>
                  <a:spLocks noChangeShapeType="1"/>
                </p:cNvSpPr>
                <p:nvPr/>
              </p:nvSpPr>
              <p:spPr bwMode="auto">
                <a:xfrm flipH="1">
                  <a:off x="136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1" name="Line 5313"/>
                <p:cNvSpPr>
                  <a:spLocks noChangeShapeType="1"/>
                </p:cNvSpPr>
                <p:nvPr/>
              </p:nvSpPr>
              <p:spPr bwMode="auto">
                <a:xfrm flipH="1" flipV="1">
                  <a:off x="34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2" name="Line 5314"/>
                <p:cNvSpPr>
                  <a:spLocks noChangeShapeType="1"/>
                </p:cNvSpPr>
                <p:nvPr/>
              </p:nvSpPr>
              <p:spPr bwMode="auto">
                <a:xfrm flipH="1">
                  <a:off x="34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3" name="Line 5315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4" name="Line 5316"/>
                <p:cNvSpPr>
                  <a:spLocks noChangeShapeType="1"/>
                </p:cNvSpPr>
                <p:nvPr/>
              </p:nvSpPr>
              <p:spPr bwMode="auto">
                <a:xfrm flipH="1">
                  <a:off x="1514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5" name="Line 5317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6" name="Line 5318"/>
                <p:cNvSpPr>
                  <a:spLocks noChangeShapeType="1"/>
                </p:cNvSpPr>
                <p:nvPr/>
              </p:nvSpPr>
              <p:spPr bwMode="auto">
                <a:xfrm flipH="1">
                  <a:off x="135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7" name="Line 5319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8" name="Line 5320"/>
                <p:cNvSpPr>
                  <a:spLocks noChangeShapeType="1"/>
                </p:cNvSpPr>
                <p:nvPr/>
              </p:nvSpPr>
              <p:spPr bwMode="auto">
                <a:xfrm flipH="1">
                  <a:off x="919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89" name="Line 5321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0" name="Line 5322"/>
                <p:cNvSpPr>
                  <a:spLocks noChangeShapeType="1"/>
                </p:cNvSpPr>
                <p:nvPr/>
              </p:nvSpPr>
              <p:spPr bwMode="auto">
                <a:xfrm flipH="1">
                  <a:off x="1308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1" name="Line 532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2" name="Line 5324"/>
                <p:cNvSpPr>
                  <a:spLocks noChangeShapeType="1"/>
                </p:cNvSpPr>
                <p:nvPr/>
              </p:nvSpPr>
              <p:spPr bwMode="auto">
                <a:xfrm flipH="1">
                  <a:off x="127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3" name="Line 5325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4" name="Line 5326"/>
                <p:cNvSpPr>
                  <a:spLocks noChangeShapeType="1"/>
                </p:cNvSpPr>
                <p:nvPr/>
              </p:nvSpPr>
              <p:spPr bwMode="auto">
                <a:xfrm flipH="1">
                  <a:off x="1003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5" name="Line 5327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6" name="Line 5328"/>
                <p:cNvSpPr>
                  <a:spLocks noChangeShapeType="1"/>
                </p:cNvSpPr>
                <p:nvPr/>
              </p:nvSpPr>
              <p:spPr bwMode="auto">
                <a:xfrm flipH="1">
                  <a:off x="1033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7" name="Line 5329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8" name="Line 5330"/>
                <p:cNvSpPr>
                  <a:spLocks noChangeShapeType="1"/>
                </p:cNvSpPr>
                <p:nvPr/>
              </p:nvSpPr>
              <p:spPr bwMode="auto">
                <a:xfrm flipH="1">
                  <a:off x="972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99" name="Line 53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0" name="Line 5332"/>
                <p:cNvSpPr>
                  <a:spLocks noChangeShapeType="1"/>
                </p:cNvSpPr>
                <p:nvPr/>
              </p:nvSpPr>
              <p:spPr bwMode="auto">
                <a:xfrm flipH="1">
                  <a:off x="126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1" name="Line 5333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2" name="Line 5334"/>
                <p:cNvSpPr>
                  <a:spLocks noChangeShapeType="1"/>
                </p:cNvSpPr>
                <p:nvPr/>
              </p:nvSpPr>
              <p:spPr bwMode="auto">
                <a:xfrm flipH="1">
                  <a:off x="1094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3" name="Line 5335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4" name="Line 5336"/>
                <p:cNvSpPr>
                  <a:spLocks noChangeShapeType="1"/>
                </p:cNvSpPr>
                <p:nvPr/>
              </p:nvSpPr>
              <p:spPr bwMode="auto">
                <a:xfrm flipH="1">
                  <a:off x="1140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5" name="Line 5337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6" name="Line 5338"/>
                <p:cNvSpPr>
                  <a:spLocks noChangeShapeType="1"/>
                </p:cNvSpPr>
                <p:nvPr/>
              </p:nvSpPr>
              <p:spPr bwMode="auto">
                <a:xfrm flipH="1">
                  <a:off x="850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7" name="Line 533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8" name="Line 5340"/>
                <p:cNvSpPr>
                  <a:spLocks noChangeShapeType="1"/>
                </p:cNvSpPr>
                <p:nvPr/>
              </p:nvSpPr>
              <p:spPr bwMode="auto">
                <a:xfrm flipH="1">
                  <a:off x="1018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09" name="Line 5341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0" name="Line 5342"/>
                <p:cNvSpPr>
                  <a:spLocks noChangeShapeType="1"/>
                </p:cNvSpPr>
                <p:nvPr/>
              </p:nvSpPr>
              <p:spPr bwMode="auto">
                <a:xfrm flipH="1">
                  <a:off x="1354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1" name="Line 5343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2" name="Line 5344"/>
                <p:cNvSpPr>
                  <a:spLocks noChangeShapeType="1"/>
                </p:cNvSpPr>
                <p:nvPr/>
              </p:nvSpPr>
              <p:spPr bwMode="auto">
                <a:xfrm flipH="1">
                  <a:off x="561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3" name="Line 5345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4" name="Line 5346"/>
                <p:cNvSpPr>
                  <a:spLocks noChangeShapeType="1"/>
                </p:cNvSpPr>
                <p:nvPr/>
              </p:nvSpPr>
              <p:spPr bwMode="auto">
                <a:xfrm flipH="1">
                  <a:off x="1003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5" name="Line 5347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6" name="Line 5348"/>
                <p:cNvSpPr>
                  <a:spLocks noChangeShapeType="1"/>
                </p:cNvSpPr>
                <p:nvPr/>
              </p:nvSpPr>
              <p:spPr bwMode="auto">
                <a:xfrm flipH="1">
                  <a:off x="1506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7" name="Line 5349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8" name="Line 5350"/>
                <p:cNvSpPr>
                  <a:spLocks noChangeShapeType="1"/>
                </p:cNvSpPr>
                <p:nvPr/>
              </p:nvSpPr>
              <p:spPr bwMode="auto">
                <a:xfrm flipH="1">
                  <a:off x="1003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19" name="Line 5351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0" name="Line 5352"/>
                <p:cNvSpPr>
                  <a:spLocks noChangeShapeType="1"/>
                </p:cNvSpPr>
                <p:nvPr/>
              </p:nvSpPr>
              <p:spPr bwMode="auto">
                <a:xfrm flipH="1">
                  <a:off x="95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1" name="Line 5353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2" name="Line 5354"/>
                <p:cNvSpPr>
                  <a:spLocks noChangeShapeType="1"/>
                </p:cNvSpPr>
                <p:nvPr/>
              </p:nvSpPr>
              <p:spPr bwMode="auto">
                <a:xfrm flipH="1">
                  <a:off x="126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3" name="Line 5355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4" name="Line 5356"/>
                <p:cNvSpPr>
                  <a:spLocks noChangeShapeType="1"/>
                </p:cNvSpPr>
                <p:nvPr/>
              </p:nvSpPr>
              <p:spPr bwMode="auto">
                <a:xfrm flipH="1">
                  <a:off x="812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5" name="Line 53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6" name="Line 5358"/>
                <p:cNvSpPr>
                  <a:spLocks noChangeShapeType="1"/>
                </p:cNvSpPr>
                <p:nvPr/>
              </p:nvSpPr>
              <p:spPr bwMode="auto">
                <a:xfrm flipH="1">
                  <a:off x="129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7" name="Line 5359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8" name="Line 5360"/>
                <p:cNvSpPr>
                  <a:spLocks noChangeShapeType="1"/>
                </p:cNvSpPr>
                <p:nvPr/>
              </p:nvSpPr>
              <p:spPr bwMode="auto">
                <a:xfrm flipH="1">
                  <a:off x="1064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29" name="Line 5361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0" name="Line 5362"/>
                <p:cNvSpPr>
                  <a:spLocks noChangeShapeType="1"/>
                </p:cNvSpPr>
                <p:nvPr/>
              </p:nvSpPr>
              <p:spPr bwMode="auto">
                <a:xfrm flipH="1">
                  <a:off x="98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1" name="Line 5363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2" name="Line 5364"/>
                <p:cNvSpPr>
                  <a:spLocks noChangeShapeType="1"/>
                </p:cNvSpPr>
                <p:nvPr/>
              </p:nvSpPr>
              <p:spPr bwMode="auto">
                <a:xfrm flipH="1">
                  <a:off x="721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3" name="Line 5365"/>
                <p:cNvSpPr>
                  <a:spLocks noChangeShapeType="1"/>
                </p:cNvSpPr>
                <p:nvPr/>
              </p:nvSpPr>
              <p:spPr bwMode="auto">
                <a:xfrm flipH="1" flipV="1">
                  <a:off x="168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4" name="Line 5366"/>
                <p:cNvSpPr>
                  <a:spLocks noChangeShapeType="1"/>
                </p:cNvSpPr>
                <p:nvPr/>
              </p:nvSpPr>
              <p:spPr bwMode="auto">
                <a:xfrm flipH="1">
                  <a:off x="1689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5" name="Line 53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6" name="Line 5368"/>
                <p:cNvSpPr>
                  <a:spLocks noChangeShapeType="1"/>
                </p:cNvSpPr>
                <p:nvPr/>
              </p:nvSpPr>
              <p:spPr bwMode="auto">
                <a:xfrm flipH="1">
                  <a:off x="126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7" name="Line 5369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8" name="Line 5370"/>
                <p:cNvSpPr>
                  <a:spLocks noChangeShapeType="1"/>
                </p:cNvSpPr>
                <p:nvPr/>
              </p:nvSpPr>
              <p:spPr bwMode="auto">
                <a:xfrm flipH="1">
                  <a:off x="820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39" name="Line 5371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0" name="Line 5372"/>
                <p:cNvSpPr>
                  <a:spLocks noChangeShapeType="1"/>
                </p:cNvSpPr>
                <p:nvPr/>
              </p:nvSpPr>
              <p:spPr bwMode="auto">
                <a:xfrm flipH="1">
                  <a:off x="127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1" name="Line 5373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2" name="Line 5374"/>
                <p:cNvSpPr>
                  <a:spLocks noChangeShapeType="1"/>
                </p:cNvSpPr>
                <p:nvPr/>
              </p:nvSpPr>
              <p:spPr bwMode="auto">
                <a:xfrm flipH="1">
                  <a:off x="58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3" name="Line 5375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4" name="Line 5376"/>
                <p:cNvSpPr>
                  <a:spLocks noChangeShapeType="1"/>
                </p:cNvSpPr>
                <p:nvPr/>
              </p:nvSpPr>
              <p:spPr bwMode="auto">
                <a:xfrm flipH="1">
                  <a:off x="744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5" name="Line 5377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6" name="Line 5378"/>
                <p:cNvSpPr>
                  <a:spLocks noChangeShapeType="1"/>
                </p:cNvSpPr>
                <p:nvPr/>
              </p:nvSpPr>
              <p:spPr bwMode="auto">
                <a:xfrm flipH="1">
                  <a:off x="858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7" name="Line 53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8" name="Line 5380"/>
                <p:cNvSpPr>
                  <a:spLocks noChangeShapeType="1"/>
                </p:cNvSpPr>
                <p:nvPr/>
              </p:nvSpPr>
              <p:spPr bwMode="auto">
                <a:xfrm flipH="1">
                  <a:off x="1194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49" name="Line 5381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0" name="Line 5382"/>
                <p:cNvSpPr>
                  <a:spLocks noChangeShapeType="1"/>
                </p:cNvSpPr>
                <p:nvPr/>
              </p:nvSpPr>
              <p:spPr bwMode="auto">
                <a:xfrm flipH="1">
                  <a:off x="128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1" name="Line 5383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2" name="Line 5384"/>
                <p:cNvSpPr>
                  <a:spLocks noChangeShapeType="1"/>
                </p:cNvSpPr>
                <p:nvPr/>
              </p:nvSpPr>
              <p:spPr bwMode="auto">
                <a:xfrm flipH="1">
                  <a:off x="1026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3" name="Line 5385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4" name="Line 5386"/>
                <p:cNvSpPr>
                  <a:spLocks noChangeShapeType="1"/>
                </p:cNvSpPr>
                <p:nvPr/>
              </p:nvSpPr>
              <p:spPr bwMode="auto">
                <a:xfrm flipH="1">
                  <a:off x="1369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5" name="Line 5387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6" name="Line 5388"/>
                <p:cNvSpPr>
                  <a:spLocks noChangeShapeType="1"/>
                </p:cNvSpPr>
                <p:nvPr/>
              </p:nvSpPr>
              <p:spPr bwMode="auto">
                <a:xfrm flipH="1">
                  <a:off x="110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7" name="Line 5389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8" name="Line 5390"/>
                <p:cNvSpPr>
                  <a:spLocks noChangeShapeType="1"/>
                </p:cNvSpPr>
                <p:nvPr/>
              </p:nvSpPr>
              <p:spPr bwMode="auto">
                <a:xfrm flipH="1">
                  <a:off x="1361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59" name="Line 5391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0" name="Line 5392"/>
                <p:cNvSpPr>
                  <a:spLocks noChangeShapeType="1"/>
                </p:cNvSpPr>
                <p:nvPr/>
              </p:nvSpPr>
              <p:spPr bwMode="auto">
                <a:xfrm flipH="1">
                  <a:off x="919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1" name="Line 53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2" name="Line 5394"/>
                <p:cNvSpPr>
                  <a:spLocks noChangeShapeType="1"/>
                </p:cNvSpPr>
                <p:nvPr/>
              </p:nvSpPr>
              <p:spPr bwMode="auto">
                <a:xfrm flipH="1">
                  <a:off x="1018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3" name="Line 5395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4" name="Line 5396"/>
                <p:cNvSpPr>
                  <a:spLocks noChangeShapeType="1"/>
                </p:cNvSpPr>
                <p:nvPr/>
              </p:nvSpPr>
              <p:spPr bwMode="auto">
                <a:xfrm flipH="1">
                  <a:off x="91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5" name="Line 5397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6" name="Line 5398"/>
                <p:cNvSpPr>
                  <a:spLocks noChangeShapeType="1"/>
                </p:cNvSpPr>
                <p:nvPr/>
              </p:nvSpPr>
              <p:spPr bwMode="auto">
                <a:xfrm flipH="1">
                  <a:off x="957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7" name="Line 5399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8" name="Line 5400"/>
                <p:cNvSpPr>
                  <a:spLocks noChangeShapeType="1"/>
                </p:cNvSpPr>
                <p:nvPr/>
              </p:nvSpPr>
              <p:spPr bwMode="auto">
                <a:xfrm flipH="1">
                  <a:off x="135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69" name="Line 5401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0" name="Line 5402"/>
                <p:cNvSpPr>
                  <a:spLocks noChangeShapeType="1"/>
                </p:cNvSpPr>
                <p:nvPr/>
              </p:nvSpPr>
              <p:spPr bwMode="auto">
                <a:xfrm flipH="1">
                  <a:off x="1369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1" name="Line 5403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2" name="Line 5404"/>
                <p:cNvSpPr>
                  <a:spLocks noChangeShapeType="1"/>
                </p:cNvSpPr>
                <p:nvPr/>
              </p:nvSpPr>
              <p:spPr bwMode="auto">
                <a:xfrm flipH="1">
                  <a:off x="77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3" name="Line 5405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4" name="Line 5406"/>
                <p:cNvSpPr>
                  <a:spLocks noChangeShapeType="1"/>
                </p:cNvSpPr>
                <p:nvPr/>
              </p:nvSpPr>
              <p:spPr bwMode="auto">
                <a:xfrm flipH="1">
                  <a:off x="112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5" name="Line 5407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6" name="Line 5408"/>
                <p:cNvSpPr>
                  <a:spLocks noChangeShapeType="1"/>
                </p:cNvSpPr>
                <p:nvPr/>
              </p:nvSpPr>
              <p:spPr bwMode="auto">
                <a:xfrm flipH="1">
                  <a:off x="1377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7" name="Line 54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8" name="Line 5410"/>
                <p:cNvSpPr>
                  <a:spLocks noChangeShapeType="1"/>
                </p:cNvSpPr>
                <p:nvPr/>
              </p:nvSpPr>
              <p:spPr bwMode="auto">
                <a:xfrm flipH="1">
                  <a:off x="100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79" name="Line 5411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0" name="Line 5412"/>
                <p:cNvSpPr>
                  <a:spLocks noChangeShapeType="1"/>
                </p:cNvSpPr>
                <p:nvPr/>
              </p:nvSpPr>
              <p:spPr bwMode="auto">
                <a:xfrm flipH="1">
                  <a:off x="1499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1" name="Line 5413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2" name="Line 5414"/>
                <p:cNvSpPr>
                  <a:spLocks noChangeShapeType="1"/>
                </p:cNvSpPr>
                <p:nvPr/>
              </p:nvSpPr>
              <p:spPr bwMode="auto">
                <a:xfrm flipH="1">
                  <a:off x="873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3" name="Line 541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4" name="Line 5416"/>
                <p:cNvSpPr>
                  <a:spLocks noChangeShapeType="1"/>
                </p:cNvSpPr>
                <p:nvPr/>
              </p:nvSpPr>
              <p:spPr bwMode="auto">
                <a:xfrm flipH="1">
                  <a:off x="942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5" name="Line 54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6" name="Line 5418"/>
                <p:cNvSpPr>
                  <a:spLocks noChangeShapeType="1"/>
                </p:cNvSpPr>
                <p:nvPr/>
              </p:nvSpPr>
              <p:spPr bwMode="auto">
                <a:xfrm flipH="1">
                  <a:off x="107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7" name="Line 5419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8" name="Line 5420"/>
                <p:cNvSpPr>
                  <a:spLocks noChangeShapeType="1"/>
                </p:cNvSpPr>
                <p:nvPr/>
              </p:nvSpPr>
              <p:spPr bwMode="auto">
                <a:xfrm flipH="1">
                  <a:off x="942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89" name="Line 5421"/>
                <p:cNvSpPr>
                  <a:spLocks noChangeShapeType="1"/>
                </p:cNvSpPr>
                <p:nvPr/>
              </p:nvSpPr>
              <p:spPr bwMode="auto">
                <a:xfrm flipH="1" flipV="1">
                  <a:off x="47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0" name="Line 5422"/>
                <p:cNvSpPr>
                  <a:spLocks noChangeShapeType="1"/>
                </p:cNvSpPr>
                <p:nvPr/>
              </p:nvSpPr>
              <p:spPr bwMode="auto">
                <a:xfrm flipH="1">
                  <a:off x="47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1" name="Line 542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2" name="Line 5424"/>
                <p:cNvSpPr>
                  <a:spLocks noChangeShapeType="1"/>
                </p:cNvSpPr>
                <p:nvPr/>
              </p:nvSpPr>
              <p:spPr bwMode="auto">
                <a:xfrm flipH="1">
                  <a:off x="1209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3" name="Line 542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4" name="Line 5426"/>
                <p:cNvSpPr>
                  <a:spLocks noChangeShapeType="1"/>
                </p:cNvSpPr>
                <p:nvPr/>
              </p:nvSpPr>
              <p:spPr bwMode="auto">
                <a:xfrm flipH="1">
                  <a:off x="1239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5" name="Line 542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6" name="Line 5428"/>
                <p:cNvSpPr>
                  <a:spLocks noChangeShapeType="1"/>
                </p:cNvSpPr>
                <p:nvPr/>
              </p:nvSpPr>
              <p:spPr bwMode="auto">
                <a:xfrm flipH="1">
                  <a:off x="1148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7" name="Line 5429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8" name="Line 5430"/>
                <p:cNvSpPr>
                  <a:spLocks noChangeShapeType="1"/>
                </p:cNvSpPr>
                <p:nvPr/>
              </p:nvSpPr>
              <p:spPr bwMode="auto">
                <a:xfrm flipH="1">
                  <a:off x="144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599" name="Line 5431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0" name="Line 5432"/>
                <p:cNvSpPr>
                  <a:spLocks noChangeShapeType="1"/>
                </p:cNvSpPr>
                <p:nvPr/>
              </p:nvSpPr>
              <p:spPr bwMode="auto">
                <a:xfrm flipH="1">
                  <a:off x="1300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1" name="Line 5433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2" name="Line 5434"/>
                <p:cNvSpPr>
                  <a:spLocks noChangeShapeType="1"/>
                </p:cNvSpPr>
                <p:nvPr/>
              </p:nvSpPr>
              <p:spPr bwMode="auto">
                <a:xfrm flipH="1">
                  <a:off x="68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3" name="Line 5435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4" name="Line 5436"/>
                <p:cNvSpPr>
                  <a:spLocks noChangeShapeType="1"/>
                </p:cNvSpPr>
                <p:nvPr/>
              </p:nvSpPr>
              <p:spPr bwMode="auto">
                <a:xfrm flipH="1">
                  <a:off x="1316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5" name="Line 5437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6" name="Line 5438"/>
                <p:cNvSpPr>
                  <a:spLocks noChangeShapeType="1"/>
                </p:cNvSpPr>
                <p:nvPr/>
              </p:nvSpPr>
              <p:spPr bwMode="auto">
                <a:xfrm flipH="1">
                  <a:off x="1133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7" name="Line 5439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8" name="Line 5440"/>
                <p:cNvSpPr>
                  <a:spLocks noChangeShapeType="1"/>
                </p:cNvSpPr>
                <p:nvPr/>
              </p:nvSpPr>
              <p:spPr bwMode="auto">
                <a:xfrm flipH="1">
                  <a:off x="911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09" name="Line 5441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0" name="Line 5442"/>
                <p:cNvSpPr>
                  <a:spLocks noChangeShapeType="1"/>
                </p:cNvSpPr>
                <p:nvPr/>
              </p:nvSpPr>
              <p:spPr bwMode="auto">
                <a:xfrm flipH="1">
                  <a:off x="102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1" name="Line 5443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2" name="Line 5444"/>
                <p:cNvSpPr>
                  <a:spLocks noChangeShapeType="1"/>
                </p:cNvSpPr>
                <p:nvPr/>
              </p:nvSpPr>
              <p:spPr bwMode="auto">
                <a:xfrm flipH="1">
                  <a:off x="728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3" name="Line 5445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4" name="Line 5446"/>
                <p:cNvSpPr>
                  <a:spLocks noChangeShapeType="1"/>
                </p:cNvSpPr>
                <p:nvPr/>
              </p:nvSpPr>
              <p:spPr bwMode="auto">
                <a:xfrm flipH="1">
                  <a:off x="85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5" name="Line 54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6" name="Line 5448"/>
                <p:cNvSpPr>
                  <a:spLocks noChangeShapeType="1"/>
                </p:cNvSpPr>
                <p:nvPr/>
              </p:nvSpPr>
              <p:spPr bwMode="auto">
                <a:xfrm flipH="1">
                  <a:off x="101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7" name="Line 5449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8" name="Line 5450"/>
                <p:cNvSpPr>
                  <a:spLocks noChangeShapeType="1"/>
                </p:cNvSpPr>
                <p:nvPr/>
              </p:nvSpPr>
              <p:spPr bwMode="auto">
                <a:xfrm flipH="1">
                  <a:off x="96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19" name="Line 5451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0" name="Line 5452"/>
                <p:cNvSpPr>
                  <a:spLocks noChangeShapeType="1"/>
                </p:cNvSpPr>
                <p:nvPr/>
              </p:nvSpPr>
              <p:spPr bwMode="auto">
                <a:xfrm flipH="1">
                  <a:off x="143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1" name="Line 5453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2" name="Line 5454"/>
                <p:cNvSpPr>
                  <a:spLocks noChangeShapeType="1"/>
                </p:cNvSpPr>
                <p:nvPr/>
              </p:nvSpPr>
              <p:spPr bwMode="auto">
                <a:xfrm flipH="1">
                  <a:off x="850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3" name="Line 5455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4" name="Line 5456"/>
                <p:cNvSpPr>
                  <a:spLocks noChangeShapeType="1"/>
                </p:cNvSpPr>
                <p:nvPr/>
              </p:nvSpPr>
              <p:spPr bwMode="auto">
                <a:xfrm flipH="1">
                  <a:off x="751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5" name="Line 5457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6" name="Line 5458"/>
                <p:cNvSpPr>
                  <a:spLocks noChangeShapeType="1"/>
                </p:cNvSpPr>
                <p:nvPr/>
              </p:nvSpPr>
              <p:spPr bwMode="auto">
                <a:xfrm flipH="1">
                  <a:off x="133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7" name="Line 5459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628" name="Line 5460"/>
                <p:cNvSpPr>
                  <a:spLocks noChangeShapeType="1"/>
                </p:cNvSpPr>
                <p:nvPr/>
              </p:nvSpPr>
              <p:spPr bwMode="auto">
                <a:xfrm flipH="1">
                  <a:off x="1445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6" name="Group 5662"/>
              <p:cNvGrpSpPr>
                <a:grpSpLocks/>
              </p:cNvGrpSpPr>
              <p:nvPr/>
            </p:nvGrpSpPr>
            <p:grpSpPr bwMode="auto">
              <a:xfrm>
                <a:off x="507" y="1417"/>
                <a:ext cx="1182" cy="854"/>
                <a:chOff x="507" y="1417"/>
                <a:chExt cx="1182" cy="854"/>
              </a:xfrm>
            </p:grpSpPr>
            <p:sp>
              <p:nvSpPr>
                <p:cNvPr id="44229" name="Line 5462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0" name="Line 5463"/>
                <p:cNvSpPr>
                  <a:spLocks noChangeShapeType="1"/>
                </p:cNvSpPr>
                <p:nvPr/>
              </p:nvSpPr>
              <p:spPr bwMode="auto">
                <a:xfrm flipH="1">
                  <a:off x="1308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1" name="Line 546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2" name="Line 5465"/>
                <p:cNvSpPr>
                  <a:spLocks noChangeShapeType="1"/>
                </p:cNvSpPr>
                <p:nvPr/>
              </p:nvSpPr>
              <p:spPr bwMode="auto">
                <a:xfrm flipH="1">
                  <a:off x="126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3" name="Line 5466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4" name="Line 5467"/>
                <p:cNvSpPr>
                  <a:spLocks noChangeShapeType="1"/>
                </p:cNvSpPr>
                <p:nvPr/>
              </p:nvSpPr>
              <p:spPr bwMode="auto">
                <a:xfrm flipH="1">
                  <a:off x="131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5" name="Line 5468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6" name="Line 5469"/>
                <p:cNvSpPr>
                  <a:spLocks noChangeShapeType="1"/>
                </p:cNvSpPr>
                <p:nvPr/>
              </p:nvSpPr>
              <p:spPr bwMode="auto">
                <a:xfrm flipH="1">
                  <a:off x="1125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7" name="Line 54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8" name="Line 5471"/>
                <p:cNvSpPr>
                  <a:spLocks noChangeShapeType="1"/>
                </p:cNvSpPr>
                <p:nvPr/>
              </p:nvSpPr>
              <p:spPr bwMode="auto">
                <a:xfrm flipH="1">
                  <a:off x="1018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39" name="Line 5472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0" name="Line 5473"/>
                <p:cNvSpPr>
                  <a:spLocks noChangeShapeType="1"/>
                </p:cNvSpPr>
                <p:nvPr/>
              </p:nvSpPr>
              <p:spPr bwMode="auto">
                <a:xfrm flipH="1">
                  <a:off x="797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1" name="Line 54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2" name="Line 5475"/>
                <p:cNvSpPr>
                  <a:spLocks noChangeShapeType="1"/>
                </p:cNvSpPr>
                <p:nvPr/>
              </p:nvSpPr>
              <p:spPr bwMode="auto">
                <a:xfrm flipH="1">
                  <a:off x="1262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3" name="Line 5476"/>
                <p:cNvSpPr>
                  <a:spLocks noChangeShapeType="1"/>
                </p:cNvSpPr>
                <p:nvPr/>
              </p:nvSpPr>
              <p:spPr bwMode="auto">
                <a:xfrm flipH="1" flipV="1">
                  <a:off x="165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4" name="Line 5477"/>
                <p:cNvSpPr>
                  <a:spLocks noChangeShapeType="1"/>
                </p:cNvSpPr>
                <p:nvPr/>
              </p:nvSpPr>
              <p:spPr bwMode="auto">
                <a:xfrm flipH="1">
                  <a:off x="165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5" name="Line 5478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6" name="Line 5479"/>
                <p:cNvSpPr>
                  <a:spLocks noChangeShapeType="1"/>
                </p:cNvSpPr>
                <p:nvPr/>
              </p:nvSpPr>
              <p:spPr bwMode="auto">
                <a:xfrm flipH="1">
                  <a:off x="115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7" name="Line 54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8" name="Line 5481"/>
                <p:cNvSpPr>
                  <a:spLocks noChangeShapeType="1"/>
                </p:cNvSpPr>
                <p:nvPr/>
              </p:nvSpPr>
              <p:spPr bwMode="auto">
                <a:xfrm flipH="1">
                  <a:off x="102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49" name="Line 5482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0" name="Line 5483"/>
                <p:cNvSpPr>
                  <a:spLocks noChangeShapeType="1"/>
                </p:cNvSpPr>
                <p:nvPr/>
              </p:nvSpPr>
              <p:spPr bwMode="auto">
                <a:xfrm flipH="1">
                  <a:off x="1277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1" name="Line 5484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2" name="Line 5485"/>
                <p:cNvSpPr>
                  <a:spLocks noChangeShapeType="1"/>
                </p:cNvSpPr>
                <p:nvPr/>
              </p:nvSpPr>
              <p:spPr bwMode="auto">
                <a:xfrm flipH="1">
                  <a:off x="1125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3" name="Line 5486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4" name="Line 5487"/>
                <p:cNvSpPr>
                  <a:spLocks noChangeShapeType="1"/>
                </p:cNvSpPr>
                <p:nvPr/>
              </p:nvSpPr>
              <p:spPr bwMode="auto">
                <a:xfrm flipH="1">
                  <a:off x="1392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5" name="Line 5488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6" name="Line 5489"/>
                <p:cNvSpPr>
                  <a:spLocks noChangeShapeType="1"/>
                </p:cNvSpPr>
                <p:nvPr/>
              </p:nvSpPr>
              <p:spPr bwMode="auto">
                <a:xfrm flipH="1">
                  <a:off x="858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7" name="Line 5490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8" name="Line 5491"/>
                <p:cNvSpPr>
                  <a:spLocks noChangeShapeType="1"/>
                </p:cNvSpPr>
                <p:nvPr/>
              </p:nvSpPr>
              <p:spPr bwMode="auto">
                <a:xfrm flipH="1">
                  <a:off x="129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59" name="Line 5492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0" name="Line 5493"/>
                <p:cNvSpPr>
                  <a:spLocks noChangeShapeType="1"/>
                </p:cNvSpPr>
                <p:nvPr/>
              </p:nvSpPr>
              <p:spPr bwMode="auto">
                <a:xfrm flipH="1">
                  <a:off x="797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1" name="Line 549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2" name="Line 5495"/>
                <p:cNvSpPr>
                  <a:spLocks noChangeShapeType="1"/>
                </p:cNvSpPr>
                <p:nvPr/>
              </p:nvSpPr>
              <p:spPr bwMode="auto">
                <a:xfrm flipH="1">
                  <a:off x="91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3" name="Line 5496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4" name="Line 5497"/>
                <p:cNvSpPr>
                  <a:spLocks noChangeShapeType="1"/>
                </p:cNvSpPr>
                <p:nvPr/>
              </p:nvSpPr>
              <p:spPr bwMode="auto">
                <a:xfrm flipH="1">
                  <a:off x="850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5" name="Line 5498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6" name="Line 5499"/>
                <p:cNvSpPr>
                  <a:spLocks noChangeShapeType="1"/>
                </p:cNvSpPr>
                <p:nvPr/>
              </p:nvSpPr>
              <p:spPr bwMode="auto">
                <a:xfrm flipH="1">
                  <a:off x="69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7" name="Line 5500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8" name="Line 5501"/>
                <p:cNvSpPr>
                  <a:spLocks noChangeShapeType="1"/>
                </p:cNvSpPr>
                <p:nvPr/>
              </p:nvSpPr>
              <p:spPr bwMode="auto">
                <a:xfrm flipH="1">
                  <a:off x="675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69" name="Line 5502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0" name="Line 5503"/>
                <p:cNvSpPr>
                  <a:spLocks noChangeShapeType="1"/>
                </p:cNvSpPr>
                <p:nvPr/>
              </p:nvSpPr>
              <p:spPr bwMode="auto">
                <a:xfrm flipH="1">
                  <a:off x="858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1" name="Line 5504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2" name="Line 5505"/>
                <p:cNvSpPr>
                  <a:spLocks noChangeShapeType="1"/>
                </p:cNvSpPr>
                <p:nvPr/>
              </p:nvSpPr>
              <p:spPr bwMode="auto">
                <a:xfrm flipH="1">
                  <a:off x="91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3" name="Line 5506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4" name="Line 5507"/>
                <p:cNvSpPr>
                  <a:spLocks noChangeShapeType="1"/>
                </p:cNvSpPr>
                <p:nvPr/>
              </p:nvSpPr>
              <p:spPr bwMode="auto">
                <a:xfrm flipH="1">
                  <a:off x="812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5" name="Line 5508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6" name="Line 5509"/>
                <p:cNvSpPr>
                  <a:spLocks noChangeShapeType="1"/>
                </p:cNvSpPr>
                <p:nvPr/>
              </p:nvSpPr>
              <p:spPr bwMode="auto">
                <a:xfrm flipH="1">
                  <a:off x="927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7" name="Line 5510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8" name="Line 5511"/>
                <p:cNvSpPr>
                  <a:spLocks noChangeShapeType="1"/>
                </p:cNvSpPr>
                <p:nvPr/>
              </p:nvSpPr>
              <p:spPr bwMode="auto">
                <a:xfrm flipH="1">
                  <a:off x="1102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79" name="Line 551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0" name="Line 5513"/>
                <p:cNvSpPr>
                  <a:spLocks noChangeShapeType="1"/>
                </p:cNvSpPr>
                <p:nvPr/>
              </p:nvSpPr>
              <p:spPr bwMode="auto">
                <a:xfrm flipH="1">
                  <a:off x="107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1" name="Line 5514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2" name="Line 5515"/>
                <p:cNvSpPr>
                  <a:spLocks noChangeShapeType="1"/>
                </p:cNvSpPr>
                <p:nvPr/>
              </p:nvSpPr>
              <p:spPr bwMode="auto">
                <a:xfrm flipH="1">
                  <a:off x="99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3" name="Line 5516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4" name="Line 5517"/>
                <p:cNvSpPr>
                  <a:spLocks noChangeShapeType="1"/>
                </p:cNvSpPr>
                <p:nvPr/>
              </p:nvSpPr>
              <p:spPr bwMode="auto">
                <a:xfrm flipH="1">
                  <a:off x="957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5" name="Line 5518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6" name="Line 5519"/>
                <p:cNvSpPr>
                  <a:spLocks noChangeShapeType="1"/>
                </p:cNvSpPr>
                <p:nvPr/>
              </p:nvSpPr>
              <p:spPr bwMode="auto">
                <a:xfrm flipH="1">
                  <a:off x="637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7" name="Line 5520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8" name="Line 5521"/>
                <p:cNvSpPr>
                  <a:spLocks noChangeShapeType="1"/>
                </p:cNvSpPr>
                <p:nvPr/>
              </p:nvSpPr>
              <p:spPr bwMode="auto">
                <a:xfrm flipH="1">
                  <a:off x="1407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89" name="Line 5522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0" name="Line 5523"/>
                <p:cNvSpPr>
                  <a:spLocks noChangeShapeType="1"/>
                </p:cNvSpPr>
                <p:nvPr/>
              </p:nvSpPr>
              <p:spPr bwMode="auto">
                <a:xfrm flipH="1">
                  <a:off x="101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1" name="Line 552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2" name="Line 5525"/>
                <p:cNvSpPr>
                  <a:spLocks noChangeShapeType="1"/>
                </p:cNvSpPr>
                <p:nvPr/>
              </p:nvSpPr>
              <p:spPr bwMode="auto">
                <a:xfrm flipH="1">
                  <a:off x="1399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3" name="Line 5526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4" name="Line 5527"/>
                <p:cNvSpPr>
                  <a:spLocks noChangeShapeType="1"/>
                </p:cNvSpPr>
                <p:nvPr/>
              </p:nvSpPr>
              <p:spPr bwMode="auto">
                <a:xfrm flipH="1">
                  <a:off x="1262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5" name="Line 5528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6" name="Line 5529"/>
                <p:cNvSpPr>
                  <a:spLocks noChangeShapeType="1"/>
                </p:cNvSpPr>
                <p:nvPr/>
              </p:nvSpPr>
              <p:spPr bwMode="auto">
                <a:xfrm flipH="1">
                  <a:off x="1422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7" name="Line 5530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8" name="Line 5531"/>
                <p:cNvSpPr>
                  <a:spLocks noChangeShapeType="1"/>
                </p:cNvSpPr>
                <p:nvPr/>
              </p:nvSpPr>
              <p:spPr bwMode="auto">
                <a:xfrm flipH="1">
                  <a:off x="850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99" name="Line 5532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0" name="Line 5533"/>
                <p:cNvSpPr>
                  <a:spLocks noChangeShapeType="1"/>
                </p:cNvSpPr>
                <p:nvPr/>
              </p:nvSpPr>
              <p:spPr bwMode="auto">
                <a:xfrm flipH="1">
                  <a:off x="1293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1" name="Line 5534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2" name="Line 5535"/>
                <p:cNvSpPr>
                  <a:spLocks noChangeShapeType="1"/>
                </p:cNvSpPr>
                <p:nvPr/>
              </p:nvSpPr>
              <p:spPr bwMode="auto">
                <a:xfrm flipH="1">
                  <a:off x="1026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3" name="Line 5536"/>
                <p:cNvSpPr>
                  <a:spLocks noChangeShapeType="1"/>
                </p:cNvSpPr>
                <p:nvPr/>
              </p:nvSpPr>
              <p:spPr bwMode="auto">
                <a:xfrm flipH="1" flipV="1">
                  <a:off x="507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4" name="Line 5537"/>
                <p:cNvSpPr>
                  <a:spLocks noChangeShapeType="1"/>
                </p:cNvSpPr>
                <p:nvPr/>
              </p:nvSpPr>
              <p:spPr bwMode="auto">
                <a:xfrm flipH="1">
                  <a:off x="507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5" name="Line 5538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6" name="Line 5539"/>
                <p:cNvSpPr>
                  <a:spLocks noChangeShapeType="1"/>
                </p:cNvSpPr>
                <p:nvPr/>
              </p:nvSpPr>
              <p:spPr bwMode="auto">
                <a:xfrm flipH="1">
                  <a:off x="881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7" name="Line 5540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8" name="Line 5541"/>
                <p:cNvSpPr>
                  <a:spLocks noChangeShapeType="1"/>
                </p:cNvSpPr>
                <p:nvPr/>
              </p:nvSpPr>
              <p:spPr bwMode="auto">
                <a:xfrm flipH="1">
                  <a:off x="934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09" name="Line 554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0" name="Line 5543"/>
                <p:cNvSpPr>
                  <a:spLocks noChangeShapeType="1"/>
                </p:cNvSpPr>
                <p:nvPr/>
              </p:nvSpPr>
              <p:spPr bwMode="auto">
                <a:xfrm flipH="1">
                  <a:off x="1079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1" name="Line 5544"/>
                <p:cNvSpPr>
                  <a:spLocks noChangeShapeType="1"/>
                </p:cNvSpPr>
                <p:nvPr/>
              </p:nvSpPr>
              <p:spPr bwMode="auto">
                <a:xfrm flipH="1" flipV="1">
                  <a:off x="1651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2" name="Line 5545"/>
                <p:cNvSpPr>
                  <a:spLocks noChangeShapeType="1"/>
                </p:cNvSpPr>
                <p:nvPr/>
              </p:nvSpPr>
              <p:spPr bwMode="auto">
                <a:xfrm flipH="1">
                  <a:off x="1651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3" name="Line 5546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4" name="Line 5547"/>
                <p:cNvSpPr>
                  <a:spLocks noChangeShapeType="1"/>
                </p:cNvSpPr>
                <p:nvPr/>
              </p:nvSpPr>
              <p:spPr bwMode="auto">
                <a:xfrm flipH="1">
                  <a:off x="85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5" name="Line 5548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6" name="Line 5549"/>
                <p:cNvSpPr>
                  <a:spLocks noChangeShapeType="1"/>
                </p:cNvSpPr>
                <p:nvPr/>
              </p:nvSpPr>
              <p:spPr bwMode="auto">
                <a:xfrm flipH="1">
                  <a:off x="858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7" name="Line 55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8" name="Line 5551"/>
                <p:cNvSpPr>
                  <a:spLocks noChangeShapeType="1"/>
                </p:cNvSpPr>
                <p:nvPr/>
              </p:nvSpPr>
              <p:spPr bwMode="auto">
                <a:xfrm flipH="1">
                  <a:off x="101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19" name="Line 5552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0" name="Line 5553"/>
                <p:cNvSpPr>
                  <a:spLocks noChangeShapeType="1"/>
                </p:cNvSpPr>
                <p:nvPr/>
              </p:nvSpPr>
              <p:spPr bwMode="auto">
                <a:xfrm flipH="1">
                  <a:off x="75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1" name="Line 5554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2" name="Line 5555"/>
                <p:cNvSpPr>
                  <a:spLocks noChangeShapeType="1"/>
                </p:cNvSpPr>
                <p:nvPr/>
              </p:nvSpPr>
              <p:spPr bwMode="auto">
                <a:xfrm flipH="1">
                  <a:off x="866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3" name="Line 555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4" name="Line 5557"/>
                <p:cNvSpPr>
                  <a:spLocks noChangeShapeType="1"/>
                </p:cNvSpPr>
                <p:nvPr/>
              </p:nvSpPr>
              <p:spPr bwMode="auto">
                <a:xfrm flipH="1">
                  <a:off x="101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5" name="Line 5558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6" name="Line 5559"/>
                <p:cNvSpPr>
                  <a:spLocks noChangeShapeType="1"/>
                </p:cNvSpPr>
                <p:nvPr/>
              </p:nvSpPr>
              <p:spPr bwMode="auto">
                <a:xfrm flipH="1">
                  <a:off x="140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7" name="Line 5560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8" name="Line 5561"/>
                <p:cNvSpPr>
                  <a:spLocks noChangeShapeType="1"/>
                </p:cNvSpPr>
                <p:nvPr/>
              </p:nvSpPr>
              <p:spPr bwMode="auto">
                <a:xfrm flipH="1">
                  <a:off x="835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29" name="Line 556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0" name="Line 5563"/>
                <p:cNvSpPr>
                  <a:spLocks noChangeShapeType="1"/>
                </p:cNvSpPr>
                <p:nvPr/>
              </p:nvSpPr>
              <p:spPr bwMode="auto">
                <a:xfrm flipH="1">
                  <a:off x="123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1" name="Line 5564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2" name="Line 5565"/>
                <p:cNvSpPr>
                  <a:spLocks noChangeShapeType="1"/>
                </p:cNvSpPr>
                <p:nvPr/>
              </p:nvSpPr>
              <p:spPr bwMode="auto">
                <a:xfrm flipH="1">
                  <a:off x="614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3" name="Line 5566"/>
                <p:cNvSpPr>
                  <a:spLocks noChangeShapeType="1"/>
                </p:cNvSpPr>
                <p:nvPr/>
              </p:nvSpPr>
              <p:spPr bwMode="auto">
                <a:xfrm flipH="1" flipV="1">
                  <a:off x="1659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4" name="Line 5567"/>
                <p:cNvSpPr>
                  <a:spLocks noChangeShapeType="1"/>
                </p:cNvSpPr>
                <p:nvPr/>
              </p:nvSpPr>
              <p:spPr bwMode="auto">
                <a:xfrm flipH="1">
                  <a:off x="1659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5" name="Line 5568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6" name="Line 5569"/>
                <p:cNvSpPr>
                  <a:spLocks noChangeShapeType="1"/>
                </p:cNvSpPr>
                <p:nvPr/>
              </p:nvSpPr>
              <p:spPr bwMode="auto">
                <a:xfrm flipH="1">
                  <a:off x="820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7" name="Line 55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8" name="Line 5571"/>
                <p:cNvSpPr>
                  <a:spLocks noChangeShapeType="1"/>
                </p:cNvSpPr>
                <p:nvPr/>
              </p:nvSpPr>
              <p:spPr bwMode="auto">
                <a:xfrm flipH="1">
                  <a:off x="1079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39" name="Line 55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0" name="Line 5573"/>
                <p:cNvSpPr>
                  <a:spLocks noChangeShapeType="1"/>
                </p:cNvSpPr>
                <p:nvPr/>
              </p:nvSpPr>
              <p:spPr bwMode="auto">
                <a:xfrm flipH="1">
                  <a:off x="1087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1" name="Line 55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2" name="Line 5575"/>
                <p:cNvSpPr>
                  <a:spLocks noChangeShapeType="1"/>
                </p:cNvSpPr>
                <p:nvPr/>
              </p:nvSpPr>
              <p:spPr bwMode="auto">
                <a:xfrm flipH="1">
                  <a:off x="126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3" name="Line 5576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4" name="Line 5577"/>
                <p:cNvSpPr>
                  <a:spLocks noChangeShapeType="1"/>
                </p:cNvSpPr>
                <p:nvPr/>
              </p:nvSpPr>
              <p:spPr bwMode="auto">
                <a:xfrm flipH="1">
                  <a:off x="1064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5" name="Line 5578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6" name="Line 5579"/>
                <p:cNvSpPr>
                  <a:spLocks noChangeShapeType="1"/>
                </p:cNvSpPr>
                <p:nvPr/>
              </p:nvSpPr>
              <p:spPr bwMode="auto">
                <a:xfrm flipH="1">
                  <a:off x="713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7" name="Line 5580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8" name="Line 5581"/>
                <p:cNvSpPr>
                  <a:spLocks noChangeShapeType="1"/>
                </p:cNvSpPr>
                <p:nvPr/>
              </p:nvSpPr>
              <p:spPr bwMode="auto">
                <a:xfrm flipH="1">
                  <a:off x="797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49" name="Line 558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0" name="Line 5583"/>
                <p:cNvSpPr>
                  <a:spLocks noChangeShapeType="1"/>
                </p:cNvSpPr>
                <p:nvPr/>
              </p:nvSpPr>
              <p:spPr bwMode="auto">
                <a:xfrm flipH="1">
                  <a:off x="1072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1" name="Line 5584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2" name="Line 5585"/>
                <p:cNvSpPr>
                  <a:spLocks noChangeShapeType="1"/>
                </p:cNvSpPr>
                <p:nvPr/>
              </p:nvSpPr>
              <p:spPr bwMode="auto">
                <a:xfrm flipH="1">
                  <a:off x="1415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3" name="Line 5586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4" name="Line 5587"/>
                <p:cNvSpPr>
                  <a:spLocks noChangeShapeType="1"/>
                </p:cNvSpPr>
                <p:nvPr/>
              </p:nvSpPr>
              <p:spPr bwMode="auto">
                <a:xfrm flipH="1">
                  <a:off x="950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5" name="Line 5588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6" name="Line 5589"/>
                <p:cNvSpPr>
                  <a:spLocks noChangeShapeType="1"/>
                </p:cNvSpPr>
                <p:nvPr/>
              </p:nvSpPr>
              <p:spPr bwMode="auto">
                <a:xfrm flipH="1">
                  <a:off x="82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7" name="Line 559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8" name="Line 5591"/>
                <p:cNvSpPr>
                  <a:spLocks noChangeShapeType="1"/>
                </p:cNvSpPr>
                <p:nvPr/>
              </p:nvSpPr>
              <p:spPr bwMode="auto">
                <a:xfrm flipH="1">
                  <a:off x="1140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59" name="Line 5592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0" name="Line 5593"/>
                <p:cNvSpPr>
                  <a:spLocks noChangeShapeType="1"/>
                </p:cNvSpPr>
                <p:nvPr/>
              </p:nvSpPr>
              <p:spPr bwMode="auto">
                <a:xfrm flipH="1">
                  <a:off x="1033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1" name="Line 5594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2" name="Line 5595"/>
                <p:cNvSpPr>
                  <a:spLocks noChangeShapeType="1"/>
                </p:cNvSpPr>
                <p:nvPr/>
              </p:nvSpPr>
              <p:spPr bwMode="auto">
                <a:xfrm flipH="1">
                  <a:off x="84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3" name="Line 5596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4" name="Line 5597"/>
                <p:cNvSpPr>
                  <a:spLocks noChangeShapeType="1"/>
                </p:cNvSpPr>
                <p:nvPr/>
              </p:nvSpPr>
              <p:spPr bwMode="auto">
                <a:xfrm flipH="1">
                  <a:off x="1125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5" name="Line 5598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6" name="Line 5599"/>
                <p:cNvSpPr>
                  <a:spLocks noChangeShapeType="1"/>
                </p:cNvSpPr>
                <p:nvPr/>
              </p:nvSpPr>
              <p:spPr bwMode="auto">
                <a:xfrm flipH="1">
                  <a:off x="65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7" name="Line 5600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23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8" name="Line 5601"/>
                <p:cNvSpPr>
                  <a:spLocks noChangeShapeType="1"/>
                </p:cNvSpPr>
                <p:nvPr/>
              </p:nvSpPr>
              <p:spPr bwMode="auto">
                <a:xfrm flipH="1">
                  <a:off x="1117" y="223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69" name="Line 5602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0" name="Line 5603"/>
                <p:cNvSpPr>
                  <a:spLocks noChangeShapeType="1"/>
                </p:cNvSpPr>
                <p:nvPr/>
              </p:nvSpPr>
              <p:spPr bwMode="auto">
                <a:xfrm flipH="1">
                  <a:off x="667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1" name="Line 5604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2" name="Line 5605"/>
                <p:cNvSpPr>
                  <a:spLocks noChangeShapeType="1"/>
                </p:cNvSpPr>
                <p:nvPr/>
              </p:nvSpPr>
              <p:spPr bwMode="auto">
                <a:xfrm flipH="1">
                  <a:off x="1026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3" name="Line 560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4" name="Line 5607"/>
                <p:cNvSpPr>
                  <a:spLocks noChangeShapeType="1"/>
                </p:cNvSpPr>
                <p:nvPr/>
              </p:nvSpPr>
              <p:spPr bwMode="auto">
                <a:xfrm flipH="1">
                  <a:off x="1079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5" name="Line 5608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6" name="Line 5609"/>
                <p:cNvSpPr>
                  <a:spLocks noChangeShapeType="1"/>
                </p:cNvSpPr>
                <p:nvPr/>
              </p:nvSpPr>
              <p:spPr bwMode="auto">
                <a:xfrm flipH="1">
                  <a:off x="69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7" name="Line 5610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8" name="Line 5611"/>
                <p:cNvSpPr>
                  <a:spLocks noChangeShapeType="1"/>
                </p:cNvSpPr>
                <p:nvPr/>
              </p:nvSpPr>
              <p:spPr bwMode="auto">
                <a:xfrm flipH="1">
                  <a:off x="1239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79" name="Line 5612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0" name="Line 5613"/>
                <p:cNvSpPr>
                  <a:spLocks noChangeShapeType="1"/>
                </p:cNvSpPr>
                <p:nvPr/>
              </p:nvSpPr>
              <p:spPr bwMode="auto">
                <a:xfrm flipH="1">
                  <a:off x="1468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1" name="Line 561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2" name="Line 5615"/>
                <p:cNvSpPr>
                  <a:spLocks noChangeShapeType="1"/>
                </p:cNvSpPr>
                <p:nvPr/>
              </p:nvSpPr>
              <p:spPr bwMode="auto">
                <a:xfrm flipH="1">
                  <a:off x="911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3" name="Line 5616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4" name="Line 5617"/>
                <p:cNvSpPr>
                  <a:spLocks noChangeShapeType="1"/>
                </p:cNvSpPr>
                <p:nvPr/>
              </p:nvSpPr>
              <p:spPr bwMode="auto">
                <a:xfrm flipH="1">
                  <a:off x="1476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5" name="Line 5618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6" name="Line 5619"/>
                <p:cNvSpPr>
                  <a:spLocks noChangeShapeType="1"/>
                </p:cNvSpPr>
                <p:nvPr/>
              </p:nvSpPr>
              <p:spPr bwMode="auto">
                <a:xfrm flipH="1">
                  <a:off x="141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7" name="Line 5620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224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8" name="Line 5621"/>
                <p:cNvSpPr>
                  <a:spLocks noChangeShapeType="1"/>
                </p:cNvSpPr>
                <p:nvPr/>
              </p:nvSpPr>
              <p:spPr bwMode="auto">
                <a:xfrm flipH="1">
                  <a:off x="797" y="224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89" name="Line 5622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0" name="Line 5623"/>
                <p:cNvSpPr>
                  <a:spLocks noChangeShapeType="1"/>
                </p:cNvSpPr>
                <p:nvPr/>
              </p:nvSpPr>
              <p:spPr bwMode="auto">
                <a:xfrm flipH="1">
                  <a:off x="1018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1" name="Line 5624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2" name="Line 5625"/>
                <p:cNvSpPr>
                  <a:spLocks noChangeShapeType="1"/>
                </p:cNvSpPr>
                <p:nvPr/>
              </p:nvSpPr>
              <p:spPr bwMode="auto">
                <a:xfrm flipH="1">
                  <a:off x="904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3" name="Line 5626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4" name="Line 5627"/>
                <p:cNvSpPr>
                  <a:spLocks noChangeShapeType="1"/>
                </p:cNvSpPr>
                <p:nvPr/>
              </p:nvSpPr>
              <p:spPr bwMode="auto">
                <a:xfrm flipH="1">
                  <a:off x="132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5" name="Line 5628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6" name="Line 5629"/>
                <p:cNvSpPr>
                  <a:spLocks noChangeShapeType="1"/>
                </p:cNvSpPr>
                <p:nvPr/>
              </p:nvSpPr>
              <p:spPr bwMode="auto">
                <a:xfrm flipH="1">
                  <a:off x="835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7" name="Line 5630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8" name="Line 5631"/>
                <p:cNvSpPr>
                  <a:spLocks noChangeShapeType="1"/>
                </p:cNvSpPr>
                <p:nvPr/>
              </p:nvSpPr>
              <p:spPr bwMode="auto">
                <a:xfrm flipH="1">
                  <a:off x="1582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399" name="Line 5632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0" name="Line 5633"/>
                <p:cNvSpPr>
                  <a:spLocks noChangeShapeType="1"/>
                </p:cNvSpPr>
                <p:nvPr/>
              </p:nvSpPr>
              <p:spPr bwMode="auto">
                <a:xfrm flipH="1">
                  <a:off x="1560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1" name="Line 563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2" name="Line 5635"/>
                <p:cNvSpPr>
                  <a:spLocks noChangeShapeType="1"/>
                </p:cNvSpPr>
                <p:nvPr/>
              </p:nvSpPr>
              <p:spPr bwMode="auto">
                <a:xfrm flipH="1">
                  <a:off x="123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3" name="Line 5636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4" name="Line 5637"/>
                <p:cNvSpPr>
                  <a:spLocks noChangeShapeType="1"/>
                </p:cNvSpPr>
                <p:nvPr/>
              </p:nvSpPr>
              <p:spPr bwMode="auto">
                <a:xfrm flipH="1">
                  <a:off x="1323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5" name="Line 5638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6" name="Line 5639"/>
                <p:cNvSpPr>
                  <a:spLocks noChangeShapeType="1"/>
                </p:cNvSpPr>
                <p:nvPr/>
              </p:nvSpPr>
              <p:spPr bwMode="auto">
                <a:xfrm flipH="1">
                  <a:off x="1361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7" name="Line 5640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8" name="Line 5641"/>
                <p:cNvSpPr>
                  <a:spLocks noChangeShapeType="1"/>
                </p:cNvSpPr>
                <p:nvPr/>
              </p:nvSpPr>
              <p:spPr bwMode="auto">
                <a:xfrm flipH="1">
                  <a:off x="1262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09" name="Line 5642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0" name="Line 5643"/>
                <p:cNvSpPr>
                  <a:spLocks noChangeShapeType="1"/>
                </p:cNvSpPr>
                <p:nvPr/>
              </p:nvSpPr>
              <p:spPr bwMode="auto">
                <a:xfrm flipH="1">
                  <a:off x="1346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1" name="Line 56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2" name="Line 5645"/>
                <p:cNvSpPr>
                  <a:spLocks noChangeShapeType="1"/>
                </p:cNvSpPr>
                <p:nvPr/>
              </p:nvSpPr>
              <p:spPr bwMode="auto">
                <a:xfrm flipH="1">
                  <a:off x="113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3" name="Line 56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4" name="Line 5647"/>
                <p:cNvSpPr>
                  <a:spLocks noChangeShapeType="1"/>
                </p:cNvSpPr>
                <p:nvPr/>
              </p:nvSpPr>
              <p:spPr bwMode="auto">
                <a:xfrm flipH="1">
                  <a:off x="131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5" name="Line 5648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6" name="Line 5649"/>
                <p:cNvSpPr>
                  <a:spLocks noChangeShapeType="1"/>
                </p:cNvSpPr>
                <p:nvPr/>
              </p:nvSpPr>
              <p:spPr bwMode="auto">
                <a:xfrm flipH="1">
                  <a:off x="1079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7" name="Line 5650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8" name="Line 5651"/>
                <p:cNvSpPr>
                  <a:spLocks noChangeShapeType="1"/>
                </p:cNvSpPr>
                <p:nvPr/>
              </p:nvSpPr>
              <p:spPr bwMode="auto">
                <a:xfrm flipH="1">
                  <a:off x="713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19" name="Line 5652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0" name="Line 5653"/>
                <p:cNvSpPr>
                  <a:spLocks noChangeShapeType="1"/>
                </p:cNvSpPr>
                <p:nvPr/>
              </p:nvSpPr>
              <p:spPr bwMode="auto">
                <a:xfrm flipH="1">
                  <a:off x="1026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1" name="Line 5654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2" name="Line 5655"/>
                <p:cNvSpPr>
                  <a:spLocks noChangeShapeType="1"/>
                </p:cNvSpPr>
                <p:nvPr/>
              </p:nvSpPr>
              <p:spPr bwMode="auto">
                <a:xfrm flipH="1">
                  <a:off x="1018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3" name="Line 565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4" name="Line 5657"/>
                <p:cNvSpPr>
                  <a:spLocks noChangeShapeType="1"/>
                </p:cNvSpPr>
                <p:nvPr/>
              </p:nvSpPr>
              <p:spPr bwMode="auto">
                <a:xfrm flipH="1">
                  <a:off x="117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5" name="Line 5658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6" name="Line 5659"/>
                <p:cNvSpPr>
                  <a:spLocks noChangeShapeType="1"/>
                </p:cNvSpPr>
                <p:nvPr/>
              </p:nvSpPr>
              <p:spPr bwMode="auto">
                <a:xfrm flipH="1">
                  <a:off x="94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7" name="Line 5660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428" name="Line 5661"/>
                <p:cNvSpPr>
                  <a:spLocks noChangeShapeType="1"/>
                </p:cNvSpPr>
                <p:nvPr/>
              </p:nvSpPr>
              <p:spPr bwMode="auto">
                <a:xfrm flipH="1">
                  <a:off x="1262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7" name="Group 5863"/>
              <p:cNvGrpSpPr>
                <a:grpSpLocks/>
              </p:cNvGrpSpPr>
              <p:nvPr/>
            </p:nvGrpSpPr>
            <p:grpSpPr bwMode="auto">
              <a:xfrm>
                <a:off x="500" y="1371"/>
                <a:ext cx="1151" cy="916"/>
                <a:chOff x="500" y="1371"/>
                <a:chExt cx="1151" cy="916"/>
              </a:xfrm>
            </p:grpSpPr>
            <p:sp>
              <p:nvSpPr>
                <p:cNvPr id="44029" name="Line 5663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0" name="Line 5664"/>
                <p:cNvSpPr>
                  <a:spLocks noChangeShapeType="1"/>
                </p:cNvSpPr>
                <p:nvPr/>
              </p:nvSpPr>
              <p:spPr bwMode="auto">
                <a:xfrm flipH="1">
                  <a:off x="957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1" name="Line 5665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2" name="Line 5666"/>
                <p:cNvSpPr>
                  <a:spLocks noChangeShapeType="1"/>
                </p:cNvSpPr>
                <p:nvPr/>
              </p:nvSpPr>
              <p:spPr bwMode="auto">
                <a:xfrm flipH="1">
                  <a:off x="107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3" name="Line 566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4" name="Line 5668"/>
                <p:cNvSpPr>
                  <a:spLocks noChangeShapeType="1"/>
                </p:cNvSpPr>
                <p:nvPr/>
              </p:nvSpPr>
              <p:spPr bwMode="auto">
                <a:xfrm flipH="1">
                  <a:off x="109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5" name="Line 5669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6" name="Line 5670"/>
                <p:cNvSpPr>
                  <a:spLocks noChangeShapeType="1"/>
                </p:cNvSpPr>
                <p:nvPr/>
              </p:nvSpPr>
              <p:spPr bwMode="auto">
                <a:xfrm flipH="1">
                  <a:off x="74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7" name="Line 567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8" name="Line 5672"/>
                <p:cNvSpPr>
                  <a:spLocks noChangeShapeType="1"/>
                </p:cNvSpPr>
                <p:nvPr/>
              </p:nvSpPr>
              <p:spPr bwMode="auto">
                <a:xfrm flipH="1">
                  <a:off x="1018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39" name="Line 567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0" name="Line 5674"/>
                <p:cNvSpPr>
                  <a:spLocks noChangeShapeType="1"/>
                </p:cNvSpPr>
                <p:nvPr/>
              </p:nvSpPr>
              <p:spPr bwMode="auto">
                <a:xfrm flipH="1">
                  <a:off x="1072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1" name="Line 5675"/>
                <p:cNvSpPr>
                  <a:spLocks noChangeShapeType="1"/>
                </p:cNvSpPr>
                <p:nvPr/>
              </p:nvSpPr>
              <p:spPr bwMode="auto">
                <a:xfrm flipH="1" flipV="1">
                  <a:off x="53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2" name="Line 5676"/>
                <p:cNvSpPr>
                  <a:spLocks noChangeShapeType="1"/>
                </p:cNvSpPr>
                <p:nvPr/>
              </p:nvSpPr>
              <p:spPr bwMode="auto">
                <a:xfrm flipH="1">
                  <a:off x="53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3" name="Line 5677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4" name="Line 5678"/>
                <p:cNvSpPr>
                  <a:spLocks noChangeShapeType="1"/>
                </p:cNvSpPr>
                <p:nvPr/>
              </p:nvSpPr>
              <p:spPr bwMode="auto">
                <a:xfrm flipH="1">
                  <a:off x="99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5" name="Line 5679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6" name="Line 5680"/>
                <p:cNvSpPr>
                  <a:spLocks noChangeShapeType="1"/>
                </p:cNvSpPr>
                <p:nvPr/>
              </p:nvSpPr>
              <p:spPr bwMode="auto">
                <a:xfrm flipH="1">
                  <a:off x="988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7" name="Line 5681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8" name="Line 5682"/>
                <p:cNvSpPr>
                  <a:spLocks noChangeShapeType="1"/>
                </p:cNvSpPr>
                <p:nvPr/>
              </p:nvSpPr>
              <p:spPr bwMode="auto">
                <a:xfrm flipH="1">
                  <a:off x="782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49" name="Line 5683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0" name="Line 5684"/>
                <p:cNvSpPr>
                  <a:spLocks noChangeShapeType="1"/>
                </p:cNvSpPr>
                <p:nvPr/>
              </p:nvSpPr>
              <p:spPr bwMode="auto">
                <a:xfrm flipH="1">
                  <a:off x="94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1" name="Line 5685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2" name="Line 5686"/>
                <p:cNvSpPr>
                  <a:spLocks noChangeShapeType="1"/>
                </p:cNvSpPr>
                <p:nvPr/>
              </p:nvSpPr>
              <p:spPr bwMode="auto">
                <a:xfrm flipH="1">
                  <a:off x="858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3" name="Line 5687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4" name="Line 5688"/>
                <p:cNvSpPr>
                  <a:spLocks noChangeShapeType="1"/>
                </p:cNvSpPr>
                <p:nvPr/>
              </p:nvSpPr>
              <p:spPr bwMode="auto">
                <a:xfrm flipH="1">
                  <a:off x="62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5" name="Line 5689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6" name="Line 5690"/>
                <p:cNvSpPr>
                  <a:spLocks noChangeShapeType="1"/>
                </p:cNvSpPr>
                <p:nvPr/>
              </p:nvSpPr>
              <p:spPr bwMode="auto">
                <a:xfrm flipH="1">
                  <a:off x="98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7" name="Line 5691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8" name="Line 5692"/>
                <p:cNvSpPr>
                  <a:spLocks noChangeShapeType="1"/>
                </p:cNvSpPr>
                <p:nvPr/>
              </p:nvSpPr>
              <p:spPr bwMode="auto">
                <a:xfrm flipH="1">
                  <a:off x="957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59" name="Line 56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0" name="Line 5694"/>
                <p:cNvSpPr>
                  <a:spLocks noChangeShapeType="1"/>
                </p:cNvSpPr>
                <p:nvPr/>
              </p:nvSpPr>
              <p:spPr bwMode="auto">
                <a:xfrm flipH="1">
                  <a:off x="105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1" name="Line 5695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2" name="Line 5696"/>
                <p:cNvSpPr>
                  <a:spLocks noChangeShapeType="1"/>
                </p:cNvSpPr>
                <p:nvPr/>
              </p:nvSpPr>
              <p:spPr bwMode="auto">
                <a:xfrm flipH="1">
                  <a:off x="139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3" name="Line 569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4" name="Line 5698"/>
                <p:cNvSpPr>
                  <a:spLocks noChangeShapeType="1"/>
                </p:cNvSpPr>
                <p:nvPr/>
              </p:nvSpPr>
              <p:spPr bwMode="auto">
                <a:xfrm flipH="1">
                  <a:off x="114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5" name="Line 5699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6" name="Line 5700"/>
                <p:cNvSpPr>
                  <a:spLocks noChangeShapeType="1"/>
                </p:cNvSpPr>
                <p:nvPr/>
              </p:nvSpPr>
              <p:spPr bwMode="auto">
                <a:xfrm flipH="1">
                  <a:off x="1186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7" name="Line 5701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8" name="Line 5702"/>
                <p:cNvSpPr>
                  <a:spLocks noChangeShapeType="1"/>
                </p:cNvSpPr>
                <p:nvPr/>
              </p:nvSpPr>
              <p:spPr bwMode="auto">
                <a:xfrm flipH="1">
                  <a:off x="1163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69" name="Line 5703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0" name="Line 5704"/>
                <p:cNvSpPr>
                  <a:spLocks noChangeShapeType="1"/>
                </p:cNvSpPr>
                <p:nvPr/>
              </p:nvSpPr>
              <p:spPr bwMode="auto">
                <a:xfrm flipH="1">
                  <a:off x="78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1" name="Line 5705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2" name="Line 5706"/>
                <p:cNvSpPr>
                  <a:spLocks noChangeShapeType="1"/>
                </p:cNvSpPr>
                <p:nvPr/>
              </p:nvSpPr>
              <p:spPr bwMode="auto">
                <a:xfrm flipH="1">
                  <a:off x="828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3" name="Line 570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4" name="Line 5708"/>
                <p:cNvSpPr>
                  <a:spLocks noChangeShapeType="1"/>
                </p:cNvSpPr>
                <p:nvPr/>
              </p:nvSpPr>
              <p:spPr bwMode="auto">
                <a:xfrm flipH="1">
                  <a:off x="980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5" name="Line 5709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6" name="Line 5710"/>
                <p:cNvSpPr>
                  <a:spLocks noChangeShapeType="1"/>
                </p:cNvSpPr>
                <p:nvPr/>
              </p:nvSpPr>
              <p:spPr bwMode="auto">
                <a:xfrm flipH="1">
                  <a:off x="934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7" name="Line 5711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8" name="Line 5712"/>
                <p:cNvSpPr>
                  <a:spLocks noChangeShapeType="1"/>
                </p:cNvSpPr>
                <p:nvPr/>
              </p:nvSpPr>
              <p:spPr bwMode="auto">
                <a:xfrm flipH="1">
                  <a:off x="76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79" name="Line 5713"/>
                <p:cNvSpPr>
                  <a:spLocks noChangeShapeType="1"/>
                </p:cNvSpPr>
                <p:nvPr/>
              </p:nvSpPr>
              <p:spPr bwMode="auto">
                <a:xfrm flipH="1" flipV="1">
                  <a:off x="162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0" name="Line 5714"/>
                <p:cNvSpPr>
                  <a:spLocks noChangeShapeType="1"/>
                </p:cNvSpPr>
                <p:nvPr/>
              </p:nvSpPr>
              <p:spPr bwMode="auto">
                <a:xfrm flipH="1">
                  <a:off x="162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1" name="Line 5715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2" name="Line 5716"/>
                <p:cNvSpPr>
                  <a:spLocks noChangeShapeType="1"/>
                </p:cNvSpPr>
                <p:nvPr/>
              </p:nvSpPr>
              <p:spPr bwMode="auto">
                <a:xfrm flipH="1">
                  <a:off x="96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3" name="Line 571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4" name="Line 5718"/>
                <p:cNvSpPr>
                  <a:spLocks noChangeShapeType="1"/>
                </p:cNvSpPr>
                <p:nvPr/>
              </p:nvSpPr>
              <p:spPr bwMode="auto">
                <a:xfrm flipH="1">
                  <a:off x="117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5" name="Line 571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6" name="Line 5720"/>
                <p:cNvSpPr>
                  <a:spLocks noChangeShapeType="1"/>
                </p:cNvSpPr>
                <p:nvPr/>
              </p:nvSpPr>
              <p:spPr bwMode="auto">
                <a:xfrm flipH="1">
                  <a:off x="1178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7" name="Line 5721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8" name="Line 5722"/>
                <p:cNvSpPr>
                  <a:spLocks noChangeShapeType="1"/>
                </p:cNvSpPr>
                <p:nvPr/>
              </p:nvSpPr>
              <p:spPr bwMode="auto">
                <a:xfrm flipH="1">
                  <a:off x="774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89" name="Line 572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0" name="Line 5724"/>
                <p:cNvSpPr>
                  <a:spLocks noChangeShapeType="1"/>
                </p:cNvSpPr>
                <p:nvPr/>
              </p:nvSpPr>
              <p:spPr bwMode="auto">
                <a:xfrm flipH="1">
                  <a:off x="121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1" name="Line 5725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2" name="Line 5726"/>
                <p:cNvSpPr>
                  <a:spLocks noChangeShapeType="1"/>
                </p:cNvSpPr>
                <p:nvPr/>
              </p:nvSpPr>
              <p:spPr bwMode="auto">
                <a:xfrm flipH="1">
                  <a:off x="116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3" name="Line 5727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4" name="Line 5728"/>
                <p:cNvSpPr>
                  <a:spLocks noChangeShapeType="1"/>
                </p:cNvSpPr>
                <p:nvPr/>
              </p:nvSpPr>
              <p:spPr bwMode="auto">
                <a:xfrm flipH="1">
                  <a:off x="1255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5" name="Line 5729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6" name="Line 5730"/>
                <p:cNvSpPr>
                  <a:spLocks noChangeShapeType="1"/>
                </p:cNvSpPr>
                <p:nvPr/>
              </p:nvSpPr>
              <p:spPr bwMode="auto">
                <a:xfrm flipH="1">
                  <a:off x="96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7" name="Line 57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8" name="Line 5732"/>
                <p:cNvSpPr>
                  <a:spLocks noChangeShapeType="1"/>
                </p:cNvSpPr>
                <p:nvPr/>
              </p:nvSpPr>
              <p:spPr bwMode="auto">
                <a:xfrm flipH="1">
                  <a:off x="1232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99" name="Line 5733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0" name="Line 5734"/>
                <p:cNvSpPr>
                  <a:spLocks noChangeShapeType="1"/>
                </p:cNvSpPr>
                <p:nvPr/>
              </p:nvSpPr>
              <p:spPr bwMode="auto">
                <a:xfrm flipH="1">
                  <a:off x="1125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1" name="Line 573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2" name="Line 5736"/>
                <p:cNvSpPr>
                  <a:spLocks noChangeShapeType="1"/>
                </p:cNvSpPr>
                <p:nvPr/>
              </p:nvSpPr>
              <p:spPr bwMode="auto">
                <a:xfrm flipH="1">
                  <a:off x="942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3" name="Line 573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4" name="Line 5738"/>
                <p:cNvSpPr>
                  <a:spLocks noChangeShapeType="1"/>
                </p:cNvSpPr>
                <p:nvPr/>
              </p:nvSpPr>
              <p:spPr bwMode="auto">
                <a:xfrm flipH="1">
                  <a:off x="980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5" name="Line 5739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6" name="Line 5740"/>
                <p:cNvSpPr>
                  <a:spLocks noChangeShapeType="1"/>
                </p:cNvSpPr>
                <p:nvPr/>
              </p:nvSpPr>
              <p:spPr bwMode="auto">
                <a:xfrm flipH="1">
                  <a:off x="92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7" name="Line 5741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8" name="Line 5742"/>
                <p:cNvSpPr>
                  <a:spLocks noChangeShapeType="1"/>
                </p:cNvSpPr>
                <p:nvPr/>
              </p:nvSpPr>
              <p:spPr bwMode="auto">
                <a:xfrm flipH="1">
                  <a:off x="995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09" name="Line 5743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0" name="Line 5744"/>
                <p:cNvSpPr>
                  <a:spLocks noChangeShapeType="1"/>
                </p:cNvSpPr>
                <p:nvPr/>
              </p:nvSpPr>
              <p:spPr bwMode="auto">
                <a:xfrm flipH="1">
                  <a:off x="1499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1" name="Line 5745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2" name="Line 5746"/>
                <p:cNvSpPr>
                  <a:spLocks noChangeShapeType="1"/>
                </p:cNvSpPr>
                <p:nvPr/>
              </p:nvSpPr>
              <p:spPr bwMode="auto">
                <a:xfrm flipH="1">
                  <a:off x="637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3" name="Line 574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4" name="Line 5748"/>
                <p:cNvSpPr>
                  <a:spLocks noChangeShapeType="1"/>
                </p:cNvSpPr>
                <p:nvPr/>
              </p:nvSpPr>
              <p:spPr bwMode="auto">
                <a:xfrm flipH="1">
                  <a:off x="980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5" name="Line 574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6" name="Line 5750"/>
                <p:cNvSpPr>
                  <a:spLocks noChangeShapeType="1"/>
                </p:cNvSpPr>
                <p:nvPr/>
              </p:nvSpPr>
              <p:spPr bwMode="auto">
                <a:xfrm flipH="1">
                  <a:off x="1102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7" name="Line 5751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8" name="Line 5752"/>
                <p:cNvSpPr>
                  <a:spLocks noChangeShapeType="1"/>
                </p:cNvSpPr>
                <p:nvPr/>
              </p:nvSpPr>
              <p:spPr bwMode="auto">
                <a:xfrm flipH="1">
                  <a:off x="1369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19" name="Line 5753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0" name="Line 5754"/>
                <p:cNvSpPr>
                  <a:spLocks noChangeShapeType="1"/>
                </p:cNvSpPr>
                <p:nvPr/>
              </p:nvSpPr>
              <p:spPr bwMode="auto">
                <a:xfrm flipH="1">
                  <a:off x="74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1" name="Line 5755"/>
                <p:cNvSpPr>
                  <a:spLocks noChangeShapeType="1"/>
                </p:cNvSpPr>
                <p:nvPr/>
              </p:nvSpPr>
              <p:spPr bwMode="auto">
                <a:xfrm flipH="1" flipV="1">
                  <a:off x="1613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2" name="Line 5756"/>
                <p:cNvSpPr>
                  <a:spLocks noChangeShapeType="1"/>
                </p:cNvSpPr>
                <p:nvPr/>
              </p:nvSpPr>
              <p:spPr bwMode="auto">
                <a:xfrm flipH="1">
                  <a:off x="1613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3" name="Line 5757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4" name="Line 5758"/>
                <p:cNvSpPr>
                  <a:spLocks noChangeShapeType="1"/>
                </p:cNvSpPr>
                <p:nvPr/>
              </p:nvSpPr>
              <p:spPr bwMode="auto">
                <a:xfrm flipH="1">
                  <a:off x="1377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5" name="Line 5759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6" name="Line 5760"/>
                <p:cNvSpPr>
                  <a:spLocks noChangeShapeType="1"/>
                </p:cNvSpPr>
                <p:nvPr/>
              </p:nvSpPr>
              <p:spPr bwMode="auto">
                <a:xfrm flipH="1">
                  <a:off x="1026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7" name="Line 5761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8" name="Line 5762"/>
                <p:cNvSpPr>
                  <a:spLocks noChangeShapeType="1"/>
                </p:cNvSpPr>
                <p:nvPr/>
              </p:nvSpPr>
              <p:spPr bwMode="auto">
                <a:xfrm flipH="1">
                  <a:off x="1323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29" name="Line 5763"/>
                <p:cNvSpPr>
                  <a:spLocks noChangeShapeType="1"/>
                </p:cNvSpPr>
                <p:nvPr/>
              </p:nvSpPr>
              <p:spPr bwMode="auto">
                <a:xfrm flipH="1" flipV="1">
                  <a:off x="53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0" name="Line 5764"/>
                <p:cNvSpPr>
                  <a:spLocks noChangeShapeType="1"/>
                </p:cNvSpPr>
                <p:nvPr/>
              </p:nvSpPr>
              <p:spPr bwMode="auto">
                <a:xfrm flipH="1">
                  <a:off x="53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1" name="Line 5765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2" name="Line 5766"/>
                <p:cNvSpPr>
                  <a:spLocks noChangeShapeType="1"/>
                </p:cNvSpPr>
                <p:nvPr/>
              </p:nvSpPr>
              <p:spPr bwMode="auto">
                <a:xfrm flipH="1">
                  <a:off x="1521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3" name="Line 5767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4" name="Line 5768"/>
                <p:cNvSpPr>
                  <a:spLocks noChangeShapeType="1"/>
                </p:cNvSpPr>
                <p:nvPr/>
              </p:nvSpPr>
              <p:spPr bwMode="auto">
                <a:xfrm flipH="1">
                  <a:off x="1377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5" name="Line 5769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6" name="Line 5770"/>
                <p:cNvSpPr>
                  <a:spLocks noChangeShapeType="1"/>
                </p:cNvSpPr>
                <p:nvPr/>
              </p:nvSpPr>
              <p:spPr bwMode="auto">
                <a:xfrm flipH="1">
                  <a:off x="896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7" name="Line 5771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8" name="Line 5772"/>
                <p:cNvSpPr>
                  <a:spLocks noChangeShapeType="1"/>
                </p:cNvSpPr>
                <p:nvPr/>
              </p:nvSpPr>
              <p:spPr bwMode="auto">
                <a:xfrm flipH="1">
                  <a:off x="123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39" name="Line 577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0" name="Line 5774"/>
                <p:cNvSpPr>
                  <a:spLocks noChangeShapeType="1"/>
                </p:cNvSpPr>
                <p:nvPr/>
              </p:nvSpPr>
              <p:spPr bwMode="auto">
                <a:xfrm flipH="1">
                  <a:off x="107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1" name="Line 5775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2" name="Line 5776"/>
                <p:cNvSpPr>
                  <a:spLocks noChangeShapeType="1"/>
                </p:cNvSpPr>
                <p:nvPr/>
              </p:nvSpPr>
              <p:spPr bwMode="auto">
                <a:xfrm flipH="1">
                  <a:off x="828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3" name="Line 5777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4" name="Line 5778"/>
                <p:cNvSpPr>
                  <a:spLocks noChangeShapeType="1"/>
                </p:cNvSpPr>
                <p:nvPr/>
              </p:nvSpPr>
              <p:spPr bwMode="auto">
                <a:xfrm flipH="1">
                  <a:off x="1255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5" name="Line 5779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6" name="Line 5780"/>
                <p:cNvSpPr>
                  <a:spLocks noChangeShapeType="1"/>
                </p:cNvSpPr>
                <p:nvPr/>
              </p:nvSpPr>
              <p:spPr bwMode="auto">
                <a:xfrm flipH="1">
                  <a:off x="1468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7" name="Line 5781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8" name="Line 5782"/>
                <p:cNvSpPr>
                  <a:spLocks noChangeShapeType="1"/>
                </p:cNvSpPr>
                <p:nvPr/>
              </p:nvSpPr>
              <p:spPr bwMode="auto">
                <a:xfrm flipH="1">
                  <a:off x="866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49" name="Line 578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0" name="Line 5784"/>
                <p:cNvSpPr>
                  <a:spLocks noChangeShapeType="1"/>
                </p:cNvSpPr>
                <p:nvPr/>
              </p:nvSpPr>
              <p:spPr bwMode="auto">
                <a:xfrm flipH="1">
                  <a:off x="1201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1" name="Line 5785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2" name="Line 5786"/>
                <p:cNvSpPr>
                  <a:spLocks noChangeShapeType="1"/>
                </p:cNvSpPr>
                <p:nvPr/>
              </p:nvSpPr>
              <p:spPr bwMode="auto">
                <a:xfrm flipH="1">
                  <a:off x="850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3" name="Line 5787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4" name="Line 5788"/>
                <p:cNvSpPr>
                  <a:spLocks noChangeShapeType="1"/>
                </p:cNvSpPr>
                <p:nvPr/>
              </p:nvSpPr>
              <p:spPr bwMode="auto">
                <a:xfrm flipH="1">
                  <a:off x="896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5" name="Line 5789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225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6" name="Line 5790"/>
                <p:cNvSpPr>
                  <a:spLocks noChangeShapeType="1"/>
                </p:cNvSpPr>
                <p:nvPr/>
              </p:nvSpPr>
              <p:spPr bwMode="auto">
                <a:xfrm flipH="1">
                  <a:off x="1003" y="225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7" name="Line 57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8" name="Line 5792"/>
                <p:cNvSpPr>
                  <a:spLocks noChangeShapeType="1"/>
                </p:cNvSpPr>
                <p:nvPr/>
              </p:nvSpPr>
              <p:spPr bwMode="auto">
                <a:xfrm flipH="1">
                  <a:off x="101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59" name="Line 57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0" name="Line 5794"/>
                <p:cNvSpPr>
                  <a:spLocks noChangeShapeType="1"/>
                </p:cNvSpPr>
                <p:nvPr/>
              </p:nvSpPr>
              <p:spPr bwMode="auto">
                <a:xfrm flipH="1">
                  <a:off x="1087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1" name="Line 5795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2" name="Line 5796"/>
                <p:cNvSpPr>
                  <a:spLocks noChangeShapeType="1"/>
                </p:cNvSpPr>
                <p:nvPr/>
              </p:nvSpPr>
              <p:spPr bwMode="auto">
                <a:xfrm flipH="1">
                  <a:off x="143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3" name="Line 5797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37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4" name="Line 5798"/>
                <p:cNvSpPr>
                  <a:spLocks noChangeShapeType="1"/>
                </p:cNvSpPr>
                <p:nvPr/>
              </p:nvSpPr>
              <p:spPr bwMode="auto">
                <a:xfrm flipH="1">
                  <a:off x="934" y="137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5" name="Line 5799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6" name="Line 5800"/>
                <p:cNvSpPr>
                  <a:spLocks noChangeShapeType="1"/>
                </p:cNvSpPr>
                <p:nvPr/>
              </p:nvSpPr>
              <p:spPr bwMode="auto">
                <a:xfrm flipH="1">
                  <a:off x="500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7" name="Line 580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8" name="Line 5802"/>
                <p:cNvSpPr>
                  <a:spLocks noChangeShapeType="1"/>
                </p:cNvSpPr>
                <p:nvPr/>
              </p:nvSpPr>
              <p:spPr bwMode="auto">
                <a:xfrm flipH="1">
                  <a:off x="101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69" name="Line 58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0" name="Line 5804"/>
                <p:cNvSpPr>
                  <a:spLocks noChangeShapeType="1"/>
                </p:cNvSpPr>
                <p:nvPr/>
              </p:nvSpPr>
              <p:spPr bwMode="auto">
                <a:xfrm flipH="1">
                  <a:off x="1041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1" name="Line 5805"/>
                <p:cNvSpPr>
                  <a:spLocks noChangeShapeType="1"/>
                </p:cNvSpPr>
                <p:nvPr/>
              </p:nvSpPr>
              <p:spPr bwMode="auto">
                <a:xfrm flipH="1" flipV="1">
                  <a:off x="545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2" name="Line 5806"/>
                <p:cNvSpPr>
                  <a:spLocks noChangeShapeType="1"/>
                </p:cNvSpPr>
                <p:nvPr/>
              </p:nvSpPr>
              <p:spPr bwMode="auto">
                <a:xfrm flipH="1">
                  <a:off x="545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3" name="Line 5807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4" name="Line 5808"/>
                <p:cNvSpPr>
                  <a:spLocks noChangeShapeType="1"/>
                </p:cNvSpPr>
                <p:nvPr/>
              </p:nvSpPr>
              <p:spPr bwMode="auto">
                <a:xfrm flipH="1">
                  <a:off x="1300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5" name="Line 5809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6" name="Line 5810"/>
                <p:cNvSpPr>
                  <a:spLocks noChangeShapeType="1"/>
                </p:cNvSpPr>
                <p:nvPr/>
              </p:nvSpPr>
              <p:spPr bwMode="auto">
                <a:xfrm flipH="1">
                  <a:off x="136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7" name="Line 5811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8" name="Line 5812"/>
                <p:cNvSpPr>
                  <a:spLocks noChangeShapeType="1"/>
                </p:cNvSpPr>
                <p:nvPr/>
              </p:nvSpPr>
              <p:spPr bwMode="auto">
                <a:xfrm flipH="1">
                  <a:off x="1094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79" name="Line 58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0" name="Line 5814"/>
                <p:cNvSpPr>
                  <a:spLocks noChangeShapeType="1"/>
                </p:cNvSpPr>
                <p:nvPr/>
              </p:nvSpPr>
              <p:spPr bwMode="auto">
                <a:xfrm flipH="1">
                  <a:off x="1003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1" name="Line 58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2" name="Line 5816"/>
                <p:cNvSpPr>
                  <a:spLocks noChangeShapeType="1"/>
                </p:cNvSpPr>
                <p:nvPr/>
              </p:nvSpPr>
              <p:spPr bwMode="auto">
                <a:xfrm flipH="1">
                  <a:off x="1110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3" name="Line 58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4" name="Line 5818"/>
                <p:cNvSpPr>
                  <a:spLocks noChangeShapeType="1"/>
                </p:cNvSpPr>
                <p:nvPr/>
              </p:nvSpPr>
              <p:spPr bwMode="auto">
                <a:xfrm flipH="1">
                  <a:off x="108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5" name="Line 5819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6" name="Line 5820"/>
                <p:cNvSpPr>
                  <a:spLocks noChangeShapeType="1"/>
                </p:cNvSpPr>
                <p:nvPr/>
              </p:nvSpPr>
              <p:spPr bwMode="auto">
                <a:xfrm flipH="1">
                  <a:off x="103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7" name="Line 5821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8" name="Line 5822"/>
                <p:cNvSpPr>
                  <a:spLocks noChangeShapeType="1"/>
                </p:cNvSpPr>
                <p:nvPr/>
              </p:nvSpPr>
              <p:spPr bwMode="auto">
                <a:xfrm flipH="1">
                  <a:off x="934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89" name="Line 5823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0" name="Line 5824"/>
                <p:cNvSpPr>
                  <a:spLocks noChangeShapeType="1"/>
                </p:cNvSpPr>
                <p:nvPr/>
              </p:nvSpPr>
              <p:spPr bwMode="auto">
                <a:xfrm flipH="1">
                  <a:off x="942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1" name="Line 582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2" name="Line 5826"/>
                <p:cNvSpPr>
                  <a:spLocks noChangeShapeType="1"/>
                </p:cNvSpPr>
                <p:nvPr/>
              </p:nvSpPr>
              <p:spPr bwMode="auto">
                <a:xfrm flipH="1">
                  <a:off x="1239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3" name="Line 5827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4" name="Line 5828"/>
                <p:cNvSpPr>
                  <a:spLocks noChangeShapeType="1"/>
                </p:cNvSpPr>
                <p:nvPr/>
              </p:nvSpPr>
              <p:spPr bwMode="auto">
                <a:xfrm flipH="1">
                  <a:off x="1270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5" name="Line 5829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6" name="Line 5830"/>
                <p:cNvSpPr>
                  <a:spLocks noChangeShapeType="1"/>
                </p:cNvSpPr>
                <p:nvPr/>
              </p:nvSpPr>
              <p:spPr bwMode="auto">
                <a:xfrm flipH="1">
                  <a:off x="988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7" name="Line 5831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8" name="Line 5832"/>
                <p:cNvSpPr>
                  <a:spLocks noChangeShapeType="1"/>
                </p:cNvSpPr>
                <p:nvPr/>
              </p:nvSpPr>
              <p:spPr bwMode="auto">
                <a:xfrm flipH="1">
                  <a:off x="805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199" name="Line 5833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0" name="Line 5834"/>
                <p:cNvSpPr>
                  <a:spLocks noChangeShapeType="1"/>
                </p:cNvSpPr>
                <p:nvPr/>
              </p:nvSpPr>
              <p:spPr bwMode="auto">
                <a:xfrm flipH="1">
                  <a:off x="91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1" name="Line 5835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2" name="Line 5836"/>
                <p:cNvSpPr>
                  <a:spLocks noChangeShapeType="1"/>
                </p:cNvSpPr>
                <p:nvPr/>
              </p:nvSpPr>
              <p:spPr bwMode="auto">
                <a:xfrm flipH="1">
                  <a:off x="782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3" name="Line 5837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4" name="Line 5838"/>
                <p:cNvSpPr>
                  <a:spLocks noChangeShapeType="1"/>
                </p:cNvSpPr>
                <p:nvPr/>
              </p:nvSpPr>
              <p:spPr bwMode="auto">
                <a:xfrm flipH="1">
                  <a:off x="911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5" name="Line 5839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37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6" name="Line 5840"/>
                <p:cNvSpPr>
                  <a:spLocks noChangeShapeType="1"/>
                </p:cNvSpPr>
                <p:nvPr/>
              </p:nvSpPr>
              <p:spPr bwMode="auto">
                <a:xfrm flipH="1">
                  <a:off x="881" y="137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7" name="Line 5841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8" name="Line 5842"/>
                <p:cNvSpPr>
                  <a:spLocks noChangeShapeType="1"/>
                </p:cNvSpPr>
                <p:nvPr/>
              </p:nvSpPr>
              <p:spPr bwMode="auto">
                <a:xfrm flipH="1">
                  <a:off x="843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09" name="Line 5843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0" name="Line 5844"/>
                <p:cNvSpPr>
                  <a:spLocks noChangeShapeType="1"/>
                </p:cNvSpPr>
                <p:nvPr/>
              </p:nvSpPr>
              <p:spPr bwMode="auto">
                <a:xfrm flipH="1">
                  <a:off x="76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1" name="Line 5845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2" name="Line 5846"/>
                <p:cNvSpPr>
                  <a:spLocks noChangeShapeType="1"/>
                </p:cNvSpPr>
                <p:nvPr/>
              </p:nvSpPr>
              <p:spPr bwMode="auto">
                <a:xfrm flipH="1">
                  <a:off x="109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3" name="Line 5847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4" name="Line 5848"/>
                <p:cNvSpPr>
                  <a:spLocks noChangeShapeType="1"/>
                </p:cNvSpPr>
                <p:nvPr/>
              </p:nvSpPr>
              <p:spPr bwMode="auto">
                <a:xfrm flipH="1">
                  <a:off x="934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5" name="Line 5849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6" name="Line 5850"/>
                <p:cNvSpPr>
                  <a:spLocks noChangeShapeType="1"/>
                </p:cNvSpPr>
                <p:nvPr/>
              </p:nvSpPr>
              <p:spPr bwMode="auto">
                <a:xfrm flipH="1">
                  <a:off x="950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7" name="Line 5851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8" name="Line 5852"/>
                <p:cNvSpPr>
                  <a:spLocks noChangeShapeType="1"/>
                </p:cNvSpPr>
                <p:nvPr/>
              </p:nvSpPr>
              <p:spPr bwMode="auto">
                <a:xfrm flipH="1">
                  <a:off x="75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19" name="Line 5853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0" name="Line 5854"/>
                <p:cNvSpPr>
                  <a:spLocks noChangeShapeType="1"/>
                </p:cNvSpPr>
                <p:nvPr/>
              </p:nvSpPr>
              <p:spPr bwMode="auto">
                <a:xfrm flipH="1">
                  <a:off x="6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1" name="Line 585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2" name="Line 5856"/>
                <p:cNvSpPr>
                  <a:spLocks noChangeShapeType="1"/>
                </p:cNvSpPr>
                <p:nvPr/>
              </p:nvSpPr>
              <p:spPr bwMode="auto">
                <a:xfrm flipH="1">
                  <a:off x="1331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3" name="Line 5857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4" name="Line 5858"/>
                <p:cNvSpPr>
                  <a:spLocks noChangeShapeType="1"/>
                </p:cNvSpPr>
                <p:nvPr/>
              </p:nvSpPr>
              <p:spPr bwMode="auto">
                <a:xfrm flipH="1">
                  <a:off x="759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5" name="Line 5859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6" name="Line 5860"/>
                <p:cNvSpPr>
                  <a:spLocks noChangeShapeType="1"/>
                </p:cNvSpPr>
                <p:nvPr/>
              </p:nvSpPr>
              <p:spPr bwMode="auto">
                <a:xfrm flipH="1">
                  <a:off x="660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7" name="Line 5861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228" name="Line 5862"/>
                <p:cNvSpPr>
                  <a:spLocks noChangeShapeType="1"/>
                </p:cNvSpPr>
                <p:nvPr/>
              </p:nvSpPr>
              <p:spPr bwMode="auto">
                <a:xfrm flipH="1">
                  <a:off x="118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8" name="Group 6064"/>
              <p:cNvGrpSpPr>
                <a:grpSpLocks/>
              </p:cNvGrpSpPr>
              <p:nvPr/>
            </p:nvGrpSpPr>
            <p:grpSpPr bwMode="auto">
              <a:xfrm>
                <a:off x="454" y="1417"/>
                <a:ext cx="1243" cy="931"/>
                <a:chOff x="454" y="1417"/>
                <a:chExt cx="1243" cy="931"/>
              </a:xfrm>
            </p:grpSpPr>
            <p:sp>
              <p:nvSpPr>
                <p:cNvPr id="43829" name="Line 5864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0" name="Line 5865"/>
                <p:cNvSpPr>
                  <a:spLocks noChangeShapeType="1"/>
                </p:cNvSpPr>
                <p:nvPr/>
              </p:nvSpPr>
              <p:spPr bwMode="auto">
                <a:xfrm flipH="1">
                  <a:off x="713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1" name="Line 5866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2" name="Line 5867"/>
                <p:cNvSpPr>
                  <a:spLocks noChangeShapeType="1"/>
                </p:cNvSpPr>
                <p:nvPr/>
              </p:nvSpPr>
              <p:spPr bwMode="auto">
                <a:xfrm flipH="1">
                  <a:off x="92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3" name="Line 5868"/>
                <p:cNvSpPr>
                  <a:spLocks noChangeShapeType="1"/>
                </p:cNvSpPr>
                <p:nvPr/>
              </p:nvSpPr>
              <p:spPr bwMode="auto">
                <a:xfrm flipH="1" flipV="1">
                  <a:off x="45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4" name="Line 5869"/>
                <p:cNvSpPr>
                  <a:spLocks noChangeShapeType="1"/>
                </p:cNvSpPr>
                <p:nvPr/>
              </p:nvSpPr>
              <p:spPr bwMode="auto">
                <a:xfrm flipH="1">
                  <a:off x="45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5" name="Line 5870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6" name="Line 5871"/>
                <p:cNvSpPr>
                  <a:spLocks noChangeShapeType="1"/>
                </p:cNvSpPr>
                <p:nvPr/>
              </p:nvSpPr>
              <p:spPr bwMode="auto">
                <a:xfrm flipH="1">
                  <a:off x="1194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7" name="Line 5872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8" name="Line 5873"/>
                <p:cNvSpPr>
                  <a:spLocks noChangeShapeType="1"/>
                </p:cNvSpPr>
                <p:nvPr/>
              </p:nvSpPr>
              <p:spPr bwMode="auto">
                <a:xfrm flipH="1">
                  <a:off x="1133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39" name="Line 58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0" name="Line 5875"/>
                <p:cNvSpPr>
                  <a:spLocks noChangeShapeType="1"/>
                </p:cNvSpPr>
                <p:nvPr/>
              </p:nvSpPr>
              <p:spPr bwMode="auto">
                <a:xfrm flipH="1">
                  <a:off x="124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1" name="Line 5876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2" name="Line 5877"/>
                <p:cNvSpPr>
                  <a:spLocks noChangeShapeType="1"/>
                </p:cNvSpPr>
                <p:nvPr/>
              </p:nvSpPr>
              <p:spPr bwMode="auto">
                <a:xfrm flipH="1">
                  <a:off x="1308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3" name="Line 587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4" name="Line 5879"/>
                <p:cNvSpPr>
                  <a:spLocks noChangeShapeType="1"/>
                </p:cNvSpPr>
                <p:nvPr/>
              </p:nvSpPr>
              <p:spPr bwMode="auto">
                <a:xfrm flipH="1">
                  <a:off x="1018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5" name="Line 58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6" name="Line 5881"/>
                <p:cNvSpPr>
                  <a:spLocks noChangeShapeType="1"/>
                </p:cNvSpPr>
                <p:nvPr/>
              </p:nvSpPr>
              <p:spPr bwMode="auto">
                <a:xfrm flipH="1">
                  <a:off x="1026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7" name="Line 5882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8" name="Line 5883"/>
                <p:cNvSpPr>
                  <a:spLocks noChangeShapeType="1"/>
                </p:cNvSpPr>
                <p:nvPr/>
              </p:nvSpPr>
              <p:spPr bwMode="auto">
                <a:xfrm flipH="1">
                  <a:off x="109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49" name="Line 5884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41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0" name="Line 5885"/>
                <p:cNvSpPr>
                  <a:spLocks noChangeShapeType="1"/>
                </p:cNvSpPr>
                <p:nvPr/>
              </p:nvSpPr>
              <p:spPr bwMode="auto">
                <a:xfrm flipH="1">
                  <a:off x="843" y="141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1" name="Line 5886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2" name="Line 5887"/>
                <p:cNvSpPr>
                  <a:spLocks noChangeShapeType="1"/>
                </p:cNvSpPr>
                <p:nvPr/>
              </p:nvSpPr>
              <p:spPr bwMode="auto">
                <a:xfrm flipH="1">
                  <a:off x="102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3" name="Line 5888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4" name="Line 5889"/>
                <p:cNvSpPr>
                  <a:spLocks noChangeShapeType="1"/>
                </p:cNvSpPr>
                <p:nvPr/>
              </p:nvSpPr>
              <p:spPr bwMode="auto">
                <a:xfrm flipH="1">
                  <a:off x="126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5" name="Line 5890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6" name="Line 5891"/>
                <p:cNvSpPr>
                  <a:spLocks noChangeShapeType="1"/>
                </p:cNvSpPr>
                <p:nvPr/>
              </p:nvSpPr>
              <p:spPr bwMode="auto">
                <a:xfrm flipH="1">
                  <a:off x="89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7" name="Line 5892"/>
                <p:cNvSpPr>
                  <a:spLocks noChangeShapeType="1"/>
                </p:cNvSpPr>
                <p:nvPr/>
              </p:nvSpPr>
              <p:spPr bwMode="auto">
                <a:xfrm flipH="1" flipV="1">
                  <a:off x="1605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8" name="Line 5893"/>
                <p:cNvSpPr>
                  <a:spLocks noChangeShapeType="1"/>
                </p:cNvSpPr>
                <p:nvPr/>
              </p:nvSpPr>
              <p:spPr bwMode="auto">
                <a:xfrm flipH="1">
                  <a:off x="1605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59" name="Line 5894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0" name="Line 5895"/>
                <p:cNvSpPr>
                  <a:spLocks noChangeShapeType="1"/>
                </p:cNvSpPr>
                <p:nvPr/>
              </p:nvSpPr>
              <p:spPr bwMode="auto">
                <a:xfrm flipH="1">
                  <a:off x="889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1" name="Line 5896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2" name="Line 5897"/>
                <p:cNvSpPr>
                  <a:spLocks noChangeShapeType="1"/>
                </p:cNvSpPr>
                <p:nvPr/>
              </p:nvSpPr>
              <p:spPr bwMode="auto">
                <a:xfrm flipH="1">
                  <a:off x="1453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3" name="Line 5898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4" name="Line 5899"/>
                <p:cNvSpPr>
                  <a:spLocks noChangeShapeType="1"/>
                </p:cNvSpPr>
                <p:nvPr/>
              </p:nvSpPr>
              <p:spPr bwMode="auto">
                <a:xfrm flipH="1">
                  <a:off x="767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5" name="Line 5900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6" name="Line 5901"/>
                <p:cNvSpPr>
                  <a:spLocks noChangeShapeType="1"/>
                </p:cNvSpPr>
                <p:nvPr/>
              </p:nvSpPr>
              <p:spPr bwMode="auto">
                <a:xfrm flipH="1">
                  <a:off x="140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7" name="Line 5902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8" name="Line 5903"/>
                <p:cNvSpPr>
                  <a:spLocks noChangeShapeType="1"/>
                </p:cNvSpPr>
                <p:nvPr/>
              </p:nvSpPr>
              <p:spPr bwMode="auto">
                <a:xfrm flipH="1">
                  <a:off x="1056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69" name="Line 5904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0" name="Line 5905"/>
                <p:cNvSpPr>
                  <a:spLocks noChangeShapeType="1"/>
                </p:cNvSpPr>
                <p:nvPr/>
              </p:nvSpPr>
              <p:spPr bwMode="auto">
                <a:xfrm flipH="1">
                  <a:off x="927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1" name="Line 590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2" name="Line 5907"/>
                <p:cNvSpPr>
                  <a:spLocks noChangeShapeType="1"/>
                </p:cNvSpPr>
                <p:nvPr/>
              </p:nvSpPr>
              <p:spPr bwMode="auto">
                <a:xfrm flipH="1">
                  <a:off x="107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3" name="Line 5908"/>
                <p:cNvSpPr>
                  <a:spLocks noChangeShapeType="1"/>
                </p:cNvSpPr>
                <p:nvPr/>
              </p:nvSpPr>
              <p:spPr bwMode="auto">
                <a:xfrm flipH="1" flipV="1">
                  <a:off x="157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4" name="Line 5909"/>
                <p:cNvSpPr>
                  <a:spLocks noChangeShapeType="1"/>
                </p:cNvSpPr>
                <p:nvPr/>
              </p:nvSpPr>
              <p:spPr bwMode="auto">
                <a:xfrm flipH="1">
                  <a:off x="157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5" name="Line 5910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6" name="Line 5911"/>
                <p:cNvSpPr>
                  <a:spLocks noChangeShapeType="1"/>
                </p:cNvSpPr>
                <p:nvPr/>
              </p:nvSpPr>
              <p:spPr bwMode="auto">
                <a:xfrm flipH="1">
                  <a:off x="965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7" name="Line 5912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8" name="Line 5913"/>
                <p:cNvSpPr>
                  <a:spLocks noChangeShapeType="1"/>
                </p:cNvSpPr>
                <p:nvPr/>
              </p:nvSpPr>
              <p:spPr bwMode="auto">
                <a:xfrm flipH="1">
                  <a:off x="112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79" name="Line 5914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0" name="Line 5915"/>
                <p:cNvSpPr>
                  <a:spLocks noChangeShapeType="1"/>
                </p:cNvSpPr>
                <p:nvPr/>
              </p:nvSpPr>
              <p:spPr bwMode="auto">
                <a:xfrm flipH="1">
                  <a:off x="1537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1" name="Line 591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2" name="Line 5917"/>
                <p:cNvSpPr>
                  <a:spLocks noChangeShapeType="1"/>
                </p:cNvSpPr>
                <p:nvPr/>
              </p:nvSpPr>
              <p:spPr bwMode="auto">
                <a:xfrm flipH="1">
                  <a:off x="107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3" name="Line 5918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4" name="Line 5919"/>
                <p:cNvSpPr>
                  <a:spLocks noChangeShapeType="1"/>
                </p:cNvSpPr>
                <p:nvPr/>
              </p:nvSpPr>
              <p:spPr bwMode="auto">
                <a:xfrm flipH="1">
                  <a:off x="114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5" name="Line 5920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6" name="Line 5921"/>
                <p:cNvSpPr>
                  <a:spLocks noChangeShapeType="1"/>
                </p:cNvSpPr>
                <p:nvPr/>
              </p:nvSpPr>
              <p:spPr bwMode="auto">
                <a:xfrm flipH="1">
                  <a:off x="1178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7" name="Line 5922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8" name="Line 5923"/>
                <p:cNvSpPr>
                  <a:spLocks noChangeShapeType="1"/>
                </p:cNvSpPr>
                <p:nvPr/>
              </p:nvSpPr>
              <p:spPr bwMode="auto">
                <a:xfrm flipH="1">
                  <a:off x="1445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89" name="Line 5924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0" name="Line 5925"/>
                <p:cNvSpPr>
                  <a:spLocks noChangeShapeType="1"/>
                </p:cNvSpPr>
                <p:nvPr/>
              </p:nvSpPr>
              <p:spPr bwMode="auto">
                <a:xfrm flipH="1">
                  <a:off x="1194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1" name="Line 5926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2" name="Line 5927"/>
                <p:cNvSpPr>
                  <a:spLocks noChangeShapeType="1"/>
                </p:cNvSpPr>
                <p:nvPr/>
              </p:nvSpPr>
              <p:spPr bwMode="auto">
                <a:xfrm flipH="1">
                  <a:off x="69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3" name="Line 592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4" name="Line 5929"/>
                <p:cNvSpPr>
                  <a:spLocks noChangeShapeType="1"/>
                </p:cNvSpPr>
                <p:nvPr/>
              </p:nvSpPr>
              <p:spPr bwMode="auto">
                <a:xfrm flipH="1">
                  <a:off x="1018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5" name="Line 5930"/>
                <p:cNvSpPr>
                  <a:spLocks noChangeShapeType="1"/>
                </p:cNvSpPr>
                <p:nvPr/>
              </p:nvSpPr>
              <p:spPr bwMode="auto">
                <a:xfrm flipH="1" flipV="1">
                  <a:off x="166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6" name="Line 5931"/>
                <p:cNvSpPr>
                  <a:spLocks noChangeShapeType="1"/>
                </p:cNvSpPr>
                <p:nvPr/>
              </p:nvSpPr>
              <p:spPr bwMode="auto">
                <a:xfrm flipH="1">
                  <a:off x="166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7" name="Line 5932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8" name="Line 5933"/>
                <p:cNvSpPr>
                  <a:spLocks noChangeShapeType="1"/>
                </p:cNvSpPr>
                <p:nvPr/>
              </p:nvSpPr>
              <p:spPr bwMode="auto">
                <a:xfrm flipH="1">
                  <a:off x="789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99" name="Line 593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0" name="Line 5935"/>
                <p:cNvSpPr>
                  <a:spLocks noChangeShapeType="1"/>
                </p:cNvSpPr>
                <p:nvPr/>
              </p:nvSpPr>
              <p:spPr bwMode="auto">
                <a:xfrm flipH="1">
                  <a:off x="126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1" name="Line 5936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2" name="Line 5937"/>
                <p:cNvSpPr>
                  <a:spLocks noChangeShapeType="1"/>
                </p:cNvSpPr>
                <p:nvPr/>
              </p:nvSpPr>
              <p:spPr bwMode="auto">
                <a:xfrm flipH="1">
                  <a:off x="1194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3" name="Line 5938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4" name="Line 5939"/>
                <p:cNvSpPr>
                  <a:spLocks noChangeShapeType="1"/>
                </p:cNvSpPr>
                <p:nvPr/>
              </p:nvSpPr>
              <p:spPr bwMode="auto">
                <a:xfrm flipH="1">
                  <a:off x="73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5" name="Line 5940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6" name="Line 5941"/>
                <p:cNvSpPr>
                  <a:spLocks noChangeShapeType="1"/>
                </p:cNvSpPr>
                <p:nvPr/>
              </p:nvSpPr>
              <p:spPr bwMode="auto">
                <a:xfrm flipH="1">
                  <a:off x="124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7" name="Line 594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8" name="Line 5943"/>
                <p:cNvSpPr>
                  <a:spLocks noChangeShapeType="1"/>
                </p:cNvSpPr>
                <p:nvPr/>
              </p:nvSpPr>
              <p:spPr bwMode="auto">
                <a:xfrm flipH="1">
                  <a:off x="1072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09" name="Line 5944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0" name="Line 5945"/>
                <p:cNvSpPr>
                  <a:spLocks noChangeShapeType="1"/>
                </p:cNvSpPr>
                <p:nvPr/>
              </p:nvSpPr>
              <p:spPr bwMode="auto">
                <a:xfrm flipH="1">
                  <a:off x="1049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1" name="Line 59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2" name="Line 5947"/>
                <p:cNvSpPr>
                  <a:spLocks noChangeShapeType="1"/>
                </p:cNvSpPr>
                <p:nvPr/>
              </p:nvSpPr>
              <p:spPr bwMode="auto">
                <a:xfrm flipH="1">
                  <a:off x="133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3" name="Line 5948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4" name="Line 5949"/>
                <p:cNvSpPr>
                  <a:spLocks noChangeShapeType="1"/>
                </p:cNvSpPr>
                <p:nvPr/>
              </p:nvSpPr>
              <p:spPr bwMode="auto">
                <a:xfrm flipH="1">
                  <a:off x="873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5" name="Line 5950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6" name="Line 5951"/>
                <p:cNvSpPr>
                  <a:spLocks noChangeShapeType="1"/>
                </p:cNvSpPr>
                <p:nvPr/>
              </p:nvSpPr>
              <p:spPr bwMode="auto">
                <a:xfrm flipH="1">
                  <a:off x="123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7" name="Line 5952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8" name="Line 5953"/>
                <p:cNvSpPr>
                  <a:spLocks noChangeShapeType="1"/>
                </p:cNvSpPr>
                <p:nvPr/>
              </p:nvSpPr>
              <p:spPr bwMode="auto">
                <a:xfrm flipH="1">
                  <a:off x="72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19" name="Line 5954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0" name="Line 5955"/>
                <p:cNvSpPr>
                  <a:spLocks noChangeShapeType="1"/>
                </p:cNvSpPr>
                <p:nvPr/>
              </p:nvSpPr>
              <p:spPr bwMode="auto">
                <a:xfrm flipH="1">
                  <a:off x="782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1" name="Line 5956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2" name="Line 5957"/>
                <p:cNvSpPr>
                  <a:spLocks noChangeShapeType="1"/>
                </p:cNvSpPr>
                <p:nvPr/>
              </p:nvSpPr>
              <p:spPr bwMode="auto">
                <a:xfrm flipH="1">
                  <a:off x="599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3" name="Line 59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4" name="Line 5959"/>
                <p:cNvSpPr>
                  <a:spLocks noChangeShapeType="1"/>
                </p:cNvSpPr>
                <p:nvPr/>
              </p:nvSpPr>
              <p:spPr bwMode="auto">
                <a:xfrm flipH="1">
                  <a:off x="111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5" name="Line 59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6" name="Line 5961"/>
                <p:cNvSpPr>
                  <a:spLocks noChangeShapeType="1"/>
                </p:cNvSpPr>
                <p:nvPr/>
              </p:nvSpPr>
              <p:spPr bwMode="auto">
                <a:xfrm flipH="1">
                  <a:off x="107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7" name="Line 5962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8" name="Line 5963"/>
                <p:cNvSpPr>
                  <a:spLocks noChangeShapeType="1"/>
                </p:cNvSpPr>
                <p:nvPr/>
              </p:nvSpPr>
              <p:spPr bwMode="auto">
                <a:xfrm flipH="1">
                  <a:off x="140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29" name="Line 596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0" name="Line 5965"/>
                <p:cNvSpPr>
                  <a:spLocks noChangeShapeType="1"/>
                </p:cNvSpPr>
                <p:nvPr/>
              </p:nvSpPr>
              <p:spPr bwMode="auto">
                <a:xfrm flipH="1">
                  <a:off x="139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1" name="Line 5966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2" name="Line 5967"/>
                <p:cNvSpPr>
                  <a:spLocks noChangeShapeType="1"/>
                </p:cNvSpPr>
                <p:nvPr/>
              </p:nvSpPr>
              <p:spPr bwMode="auto">
                <a:xfrm flipH="1">
                  <a:off x="843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3" name="Line 5968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4" name="Line 5969"/>
                <p:cNvSpPr>
                  <a:spLocks noChangeShapeType="1"/>
                </p:cNvSpPr>
                <p:nvPr/>
              </p:nvSpPr>
              <p:spPr bwMode="auto">
                <a:xfrm flipH="1">
                  <a:off x="1308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5" name="Line 5970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6" name="Line 5971"/>
                <p:cNvSpPr>
                  <a:spLocks noChangeShapeType="1"/>
                </p:cNvSpPr>
                <p:nvPr/>
              </p:nvSpPr>
              <p:spPr bwMode="auto">
                <a:xfrm flipH="1">
                  <a:off x="759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7" name="Line 5972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8" name="Line 5973"/>
                <p:cNvSpPr>
                  <a:spLocks noChangeShapeType="1"/>
                </p:cNvSpPr>
                <p:nvPr/>
              </p:nvSpPr>
              <p:spPr bwMode="auto">
                <a:xfrm flipH="1">
                  <a:off x="139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39" name="Line 5974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0" name="Line 5975"/>
                <p:cNvSpPr>
                  <a:spLocks noChangeShapeType="1"/>
                </p:cNvSpPr>
                <p:nvPr/>
              </p:nvSpPr>
              <p:spPr bwMode="auto">
                <a:xfrm flipH="1">
                  <a:off x="797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1" name="Line 597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2" name="Line 5977"/>
                <p:cNvSpPr>
                  <a:spLocks noChangeShapeType="1"/>
                </p:cNvSpPr>
                <p:nvPr/>
              </p:nvSpPr>
              <p:spPr bwMode="auto">
                <a:xfrm flipH="1">
                  <a:off x="107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3" name="Line 5978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4" name="Line 5979"/>
                <p:cNvSpPr>
                  <a:spLocks noChangeShapeType="1"/>
                </p:cNvSpPr>
                <p:nvPr/>
              </p:nvSpPr>
              <p:spPr bwMode="auto">
                <a:xfrm flipH="1">
                  <a:off x="965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5" name="Line 5980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6" name="Line 5981"/>
                <p:cNvSpPr>
                  <a:spLocks noChangeShapeType="1"/>
                </p:cNvSpPr>
                <p:nvPr/>
              </p:nvSpPr>
              <p:spPr bwMode="auto">
                <a:xfrm flipH="1">
                  <a:off x="1560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7" name="Line 5982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8" name="Line 5983"/>
                <p:cNvSpPr>
                  <a:spLocks noChangeShapeType="1"/>
                </p:cNvSpPr>
                <p:nvPr/>
              </p:nvSpPr>
              <p:spPr bwMode="auto">
                <a:xfrm flipH="1">
                  <a:off x="103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49" name="Line 5984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23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0" name="Line 5985"/>
                <p:cNvSpPr>
                  <a:spLocks noChangeShapeType="1"/>
                </p:cNvSpPr>
                <p:nvPr/>
              </p:nvSpPr>
              <p:spPr bwMode="auto">
                <a:xfrm flipH="1">
                  <a:off x="1224" y="23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1" name="Line 5986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2" name="Line 5987"/>
                <p:cNvSpPr>
                  <a:spLocks noChangeShapeType="1"/>
                </p:cNvSpPr>
                <p:nvPr/>
              </p:nvSpPr>
              <p:spPr bwMode="auto">
                <a:xfrm flipH="1">
                  <a:off x="1338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3" name="Line 5988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4" name="Line 5989"/>
                <p:cNvSpPr>
                  <a:spLocks noChangeShapeType="1"/>
                </p:cNvSpPr>
                <p:nvPr/>
              </p:nvSpPr>
              <p:spPr bwMode="auto">
                <a:xfrm flipH="1">
                  <a:off x="50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5" name="Line 5990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6" name="Line 5991"/>
                <p:cNvSpPr>
                  <a:spLocks noChangeShapeType="1"/>
                </p:cNvSpPr>
                <p:nvPr/>
              </p:nvSpPr>
              <p:spPr bwMode="auto">
                <a:xfrm flipH="1">
                  <a:off x="80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7" name="Line 5992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8" name="Line 5993"/>
                <p:cNvSpPr>
                  <a:spLocks noChangeShapeType="1"/>
                </p:cNvSpPr>
                <p:nvPr/>
              </p:nvSpPr>
              <p:spPr bwMode="auto">
                <a:xfrm flipH="1">
                  <a:off x="95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59" name="Line 5994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0" name="Line 5995"/>
                <p:cNvSpPr>
                  <a:spLocks noChangeShapeType="1"/>
                </p:cNvSpPr>
                <p:nvPr/>
              </p:nvSpPr>
              <p:spPr bwMode="auto">
                <a:xfrm flipH="1">
                  <a:off x="904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1" name="Line 5996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2" name="Line 5997"/>
                <p:cNvSpPr>
                  <a:spLocks noChangeShapeType="1"/>
                </p:cNvSpPr>
                <p:nvPr/>
              </p:nvSpPr>
              <p:spPr bwMode="auto">
                <a:xfrm flipH="1">
                  <a:off x="109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3" name="Line 5998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4" name="Line 5999"/>
                <p:cNvSpPr>
                  <a:spLocks noChangeShapeType="1"/>
                </p:cNvSpPr>
                <p:nvPr/>
              </p:nvSpPr>
              <p:spPr bwMode="auto">
                <a:xfrm flipH="1">
                  <a:off x="1316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5" name="Line 6000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6" name="Line 6001"/>
                <p:cNvSpPr>
                  <a:spLocks noChangeShapeType="1"/>
                </p:cNvSpPr>
                <p:nvPr/>
              </p:nvSpPr>
              <p:spPr bwMode="auto">
                <a:xfrm flipH="1">
                  <a:off x="965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7" name="Line 6002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8" name="Line 6003"/>
                <p:cNvSpPr>
                  <a:spLocks noChangeShapeType="1"/>
                </p:cNvSpPr>
                <p:nvPr/>
              </p:nvSpPr>
              <p:spPr bwMode="auto">
                <a:xfrm flipH="1">
                  <a:off x="75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69" name="Line 600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0" name="Line 6005"/>
                <p:cNvSpPr>
                  <a:spLocks noChangeShapeType="1"/>
                </p:cNvSpPr>
                <p:nvPr/>
              </p:nvSpPr>
              <p:spPr bwMode="auto">
                <a:xfrm flipH="1">
                  <a:off x="1140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1" name="Line 6006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2" name="Line 6007"/>
                <p:cNvSpPr>
                  <a:spLocks noChangeShapeType="1"/>
                </p:cNvSpPr>
                <p:nvPr/>
              </p:nvSpPr>
              <p:spPr bwMode="auto">
                <a:xfrm flipH="1">
                  <a:off x="850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3" name="Line 600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4" name="Line 6009"/>
                <p:cNvSpPr>
                  <a:spLocks noChangeShapeType="1"/>
                </p:cNvSpPr>
                <p:nvPr/>
              </p:nvSpPr>
              <p:spPr bwMode="auto">
                <a:xfrm flipH="1">
                  <a:off x="1011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5" name="Line 6010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6" name="Line 6011"/>
                <p:cNvSpPr>
                  <a:spLocks noChangeShapeType="1"/>
                </p:cNvSpPr>
                <p:nvPr/>
              </p:nvSpPr>
              <p:spPr bwMode="auto">
                <a:xfrm flipH="1">
                  <a:off x="667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7" name="Line 6012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8" name="Line 6013"/>
                <p:cNvSpPr>
                  <a:spLocks noChangeShapeType="1"/>
                </p:cNvSpPr>
                <p:nvPr/>
              </p:nvSpPr>
              <p:spPr bwMode="auto">
                <a:xfrm flipH="1">
                  <a:off x="637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79" name="Line 6014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0" name="Line 6015"/>
                <p:cNvSpPr>
                  <a:spLocks noChangeShapeType="1"/>
                </p:cNvSpPr>
                <p:nvPr/>
              </p:nvSpPr>
              <p:spPr bwMode="auto">
                <a:xfrm flipH="1">
                  <a:off x="1277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1" name="Line 6016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2" name="Line 6017"/>
                <p:cNvSpPr>
                  <a:spLocks noChangeShapeType="1"/>
                </p:cNvSpPr>
                <p:nvPr/>
              </p:nvSpPr>
              <p:spPr bwMode="auto">
                <a:xfrm flipH="1">
                  <a:off x="1354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3" name="Line 6018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4" name="Line 6019"/>
                <p:cNvSpPr>
                  <a:spLocks noChangeShapeType="1"/>
                </p:cNvSpPr>
                <p:nvPr/>
              </p:nvSpPr>
              <p:spPr bwMode="auto">
                <a:xfrm flipH="1">
                  <a:off x="1369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5" name="Line 6020"/>
                <p:cNvSpPr>
                  <a:spLocks noChangeShapeType="1"/>
                </p:cNvSpPr>
                <p:nvPr/>
              </p:nvSpPr>
              <p:spPr bwMode="auto">
                <a:xfrm flipH="1" flipV="1">
                  <a:off x="1636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6" name="Line 6021"/>
                <p:cNvSpPr>
                  <a:spLocks noChangeShapeType="1"/>
                </p:cNvSpPr>
                <p:nvPr/>
              </p:nvSpPr>
              <p:spPr bwMode="auto">
                <a:xfrm flipH="1">
                  <a:off x="1636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7" name="Line 6022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8" name="Line 6023"/>
                <p:cNvSpPr>
                  <a:spLocks noChangeShapeType="1"/>
                </p:cNvSpPr>
                <p:nvPr/>
              </p:nvSpPr>
              <p:spPr bwMode="auto">
                <a:xfrm flipH="1">
                  <a:off x="1316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89" name="Line 602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0" name="Line 6025"/>
                <p:cNvSpPr>
                  <a:spLocks noChangeShapeType="1"/>
                </p:cNvSpPr>
                <p:nvPr/>
              </p:nvSpPr>
              <p:spPr bwMode="auto">
                <a:xfrm flipH="1">
                  <a:off x="139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1" name="Line 602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2" name="Line 6027"/>
                <p:cNvSpPr>
                  <a:spLocks noChangeShapeType="1"/>
                </p:cNvSpPr>
                <p:nvPr/>
              </p:nvSpPr>
              <p:spPr bwMode="auto">
                <a:xfrm flipH="1">
                  <a:off x="1072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3" name="Line 6028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4" name="Line 6029"/>
                <p:cNvSpPr>
                  <a:spLocks noChangeShapeType="1"/>
                </p:cNvSpPr>
                <p:nvPr/>
              </p:nvSpPr>
              <p:spPr bwMode="auto">
                <a:xfrm flipH="1">
                  <a:off x="1194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5" name="Line 6030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6" name="Line 6031"/>
                <p:cNvSpPr>
                  <a:spLocks noChangeShapeType="1"/>
                </p:cNvSpPr>
                <p:nvPr/>
              </p:nvSpPr>
              <p:spPr bwMode="auto">
                <a:xfrm flipH="1">
                  <a:off x="919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7" name="Line 6032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8" name="Line 6033"/>
                <p:cNvSpPr>
                  <a:spLocks noChangeShapeType="1"/>
                </p:cNvSpPr>
                <p:nvPr/>
              </p:nvSpPr>
              <p:spPr bwMode="auto">
                <a:xfrm flipH="1">
                  <a:off x="1026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999" name="Line 6034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0" name="Line 6035"/>
                <p:cNvSpPr>
                  <a:spLocks noChangeShapeType="1"/>
                </p:cNvSpPr>
                <p:nvPr/>
              </p:nvSpPr>
              <p:spPr bwMode="auto">
                <a:xfrm flipH="1">
                  <a:off x="972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1" name="Line 6036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2" name="Line 6037"/>
                <p:cNvSpPr>
                  <a:spLocks noChangeShapeType="1"/>
                </p:cNvSpPr>
                <p:nvPr/>
              </p:nvSpPr>
              <p:spPr bwMode="auto">
                <a:xfrm flipH="1">
                  <a:off x="137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3" name="Line 6038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4" name="Line 6039"/>
                <p:cNvSpPr>
                  <a:spLocks noChangeShapeType="1"/>
                </p:cNvSpPr>
                <p:nvPr/>
              </p:nvSpPr>
              <p:spPr bwMode="auto">
                <a:xfrm flipH="1">
                  <a:off x="896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5" name="Line 60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6" name="Line 6041"/>
                <p:cNvSpPr>
                  <a:spLocks noChangeShapeType="1"/>
                </p:cNvSpPr>
                <p:nvPr/>
              </p:nvSpPr>
              <p:spPr bwMode="auto">
                <a:xfrm flipH="1">
                  <a:off x="1064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7" name="Line 6042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8" name="Line 6043"/>
                <p:cNvSpPr>
                  <a:spLocks noChangeShapeType="1"/>
                </p:cNvSpPr>
                <p:nvPr/>
              </p:nvSpPr>
              <p:spPr bwMode="auto">
                <a:xfrm flipH="1">
                  <a:off x="988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09" name="Line 6044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0" name="Line 6045"/>
                <p:cNvSpPr>
                  <a:spLocks noChangeShapeType="1"/>
                </p:cNvSpPr>
                <p:nvPr/>
              </p:nvSpPr>
              <p:spPr bwMode="auto">
                <a:xfrm flipH="1">
                  <a:off x="706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1" name="Line 6046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2" name="Line 6047"/>
                <p:cNvSpPr>
                  <a:spLocks noChangeShapeType="1"/>
                </p:cNvSpPr>
                <p:nvPr/>
              </p:nvSpPr>
              <p:spPr bwMode="auto">
                <a:xfrm flipH="1">
                  <a:off x="111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3" name="Line 6048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4" name="Line 6049"/>
                <p:cNvSpPr>
                  <a:spLocks noChangeShapeType="1"/>
                </p:cNvSpPr>
                <p:nvPr/>
              </p:nvSpPr>
              <p:spPr bwMode="auto">
                <a:xfrm flipH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5" name="Line 60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6" name="Line 6051"/>
                <p:cNvSpPr>
                  <a:spLocks noChangeShapeType="1"/>
                </p:cNvSpPr>
                <p:nvPr/>
              </p:nvSpPr>
              <p:spPr bwMode="auto">
                <a:xfrm flipH="1">
                  <a:off x="1079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7" name="Line 6052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8" name="Line 6053"/>
                <p:cNvSpPr>
                  <a:spLocks noChangeShapeType="1"/>
                </p:cNvSpPr>
                <p:nvPr/>
              </p:nvSpPr>
              <p:spPr bwMode="auto">
                <a:xfrm flipH="1">
                  <a:off x="50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19" name="Line 6054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0" name="Line 6055"/>
                <p:cNvSpPr>
                  <a:spLocks noChangeShapeType="1"/>
                </p:cNvSpPr>
                <p:nvPr/>
              </p:nvSpPr>
              <p:spPr bwMode="auto">
                <a:xfrm flipH="1">
                  <a:off x="69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1" name="Line 6056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2" name="Line 6057"/>
                <p:cNvSpPr>
                  <a:spLocks noChangeShapeType="1"/>
                </p:cNvSpPr>
                <p:nvPr/>
              </p:nvSpPr>
              <p:spPr bwMode="auto">
                <a:xfrm flipH="1">
                  <a:off x="1316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3" name="Line 6058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4" name="Line 6059"/>
                <p:cNvSpPr>
                  <a:spLocks noChangeShapeType="1"/>
                </p:cNvSpPr>
                <p:nvPr/>
              </p:nvSpPr>
              <p:spPr bwMode="auto">
                <a:xfrm flipH="1">
                  <a:off x="904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5" name="Line 60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6" name="Line 6061"/>
                <p:cNvSpPr>
                  <a:spLocks noChangeShapeType="1"/>
                </p:cNvSpPr>
                <p:nvPr/>
              </p:nvSpPr>
              <p:spPr bwMode="auto">
                <a:xfrm flipH="1">
                  <a:off x="1087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7" name="Line 6062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4028" name="Line 6063"/>
                <p:cNvSpPr>
                  <a:spLocks noChangeShapeType="1"/>
                </p:cNvSpPr>
                <p:nvPr/>
              </p:nvSpPr>
              <p:spPr bwMode="auto">
                <a:xfrm flipH="1">
                  <a:off x="1293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09" name="Group 6265"/>
              <p:cNvGrpSpPr>
                <a:grpSpLocks/>
              </p:cNvGrpSpPr>
              <p:nvPr/>
            </p:nvGrpSpPr>
            <p:grpSpPr bwMode="auto">
              <a:xfrm>
                <a:off x="393" y="1364"/>
                <a:ext cx="1350" cy="968"/>
                <a:chOff x="393" y="1364"/>
                <a:chExt cx="1350" cy="968"/>
              </a:xfrm>
            </p:grpSpPr>
            <p:sp>
              <p:nvSpPr>
                <p:cNvPr id="43629" name="Line 6065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0" name="Line 6066"/>
                <p:cNvSpPr>
                  <a:spLocks noChangeShapeType="1"/>
                </p:cNvSpPr>
                <p:nvPr/>
              </p:nvSpPr>
              <p:spPr bwMode="auto">
                <a:xfrm flipH="1">
                  <a:off x="988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1" name="Line 606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2" name="Line 6068"/>
                <p:cNvSpPr>
                  <a:spLocks noChangeShapeType="1"/>
                </p:cNvSpPr>
                <p:nvPr/>
              </p:nvSpPr>
              <p:spPr bwMode="auto">
                <a:xfrm flipH="1">
                  <a:off x="97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3" name="Line 6069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4" name="Line 6070"/>
                <p:cNvSpPr>
                  <a:spLocks noChangeShapeType="1"/>
                </p:cNvSpPr>
                <p:nvPr/>
              </p:nvSpPr>
              <p:spPr bwMode="auto">
                <a:xfrm flipH="1">
                  <a:off x="1377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5" name="Line 6071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6" name="Line 6072"/>
                <p:cNvSpPr>
                  <a:spLocks noChangeShapeType="1"/>
                </p:cNvSpPr>
                <p:nvPr/>
              </p:nvSpPr>
              <p:spPr bwMode="auto">
                <a:xfrm flipH="1">
                  <a:off x="95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7" name="Line 6073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8" name="Line 6074"/>
                <p:cNvSpPr>
                  <a:spLocks noChangeShapeType="1"/>
                </p:cNvSpPr>
                <p:nvPr/>
              </p:nvSpPr>
              <p:spPr bwMode="auto">
                <a:xfrm flipH="1">
                  <a:off x="1445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39" name="Line 607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0" name="Line 6076"/>
                <p:cNvSpPr>
                  <a:spLocks noChangeShapeType="1"/>
                </p:cNvSpPr>
                <p:nvPr/>
              </p:nvSpPr>
              <p:spPr bwMode="auto">
                <a:xfrm flipH="1">
                  <a:off x="1239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1" name="Line 6077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2" name="Line 6078"/>
                <p:cNvSpPr>
                  <a:spLocks noChangeShapeType="1"/>
                </p:cNvSpPr>
                <p:nvPr/>
              </p:nvSpPr>
              <p:spPr bwMode="auto">
                <a:xfrm flipH="1">
                  <a:off x="767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3" name="Line 6079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4" name="Line 6080"/>
                <p:cNvSpPr>
                  <a:spLocks noChangeShapeType="1"/>
                </p:cNvSpPr>
                <p:nvPr/>
              </p:nvSpPr>
              <p:spPr bwMode="auto">
                <a:xfrm flipH="1">
                  <a:off x="142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5" name="Line 6081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6" name="Line 6082"/>
                <p:cNvSpPr>
                  <a:spLocks noChangeShapeType="1"/>
                </p:cNvSpPr>
                <p:nvPr/>
              </p:nvSpPr>
              <p:spPr bwMode="auto">
                <a:xfrm flipH="1">
                  <a:off x="1460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7" name="Line 6083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8" name="Line 6084"/>
                <p:cNvSpPr>
                  <a:spLocks noChangeShapeType="1"/>
                </p:cNvSpPr>
                <p:nvPr/>
              </p:nvSpPr>
              <p:spPr bwMode="auto">
                <a:xfrm flipH="1">
                  <a:off x="82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49" name="Line 6085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0" name="Line 6086"/>
                <p:cNvSpPr>
                  <a:spLocks noChangeShapeType="1"/>
                </p:cNvSpPr>
                <p:nvPr/>
              </p:nvSpPr>
              <p:spPr bwMode="auto">
                <a:xfrm flipH="1">
                  <a:off x="62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1" name="Line 6087"/>
                <p:cNvSpPr>
                  <a:spLocks noChangeShapeType="1"/>
                </p:cNvSpPr>
                <p:nvPr/>
              </p:nvSpPr>
              <p:spPr bwMode="auto">
                <a:xfrm flipH="1" flipV="1">
                  <a:off x="167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2" name="Line 6088"/>
                <p:cNvSpPr>
                  <a:spLocks noChangeShapeType="1"/>
                </p:cNvSpPr>
                <p:nvPr/>
              </p:nvSpPr>
              <p:spPr bwMode="auto">
                <a:xfrm flipH="1">
                  <a:off x="167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3" name="Line 6089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4" name="Line 6090"/>
                <p:cNvSpPr>
                  <a:spLocks noChangeShapeType="1"/>
                </p:cNvSpPr>
                <p:nvPr/>
              </p:nvSpPr>
              <p:spPr bwMode="auto">
                <a:xfrm flipH="1">
                  <a:off x="774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5" name="Line 6091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6" name="Line 6092"/>
                <p:cNvSpPr>
                  <a:spLocks noChangeShapeType="1"/>
                </p:cNvSpPr>
                <p:nvPr/>
              </p:nvSpPr>
              <p:spPr bwMode="auto">
                <a:xfrm flipH="1">
                  <a:off x="896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7" name="Line 6093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23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8" name="Line 6094"/>
                <p:cNvSpPr>
                  <a:spLocks noChangeShapeType="1"/>
                </p:cNvSpPr>
                <p:nvPr/>
              </p:nvSpPr>
              <p:spPr bwMode="auto">
                <a:xfrm flipH="1">
                  <a:off x="950" y="23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59" name="Line 6095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0" name="Line 6096"/>
                <p:cNvSpPr>
                  <a:spLocks noChangeShapeType="1"/>
                </p:cNvSpPr>
                <p:nvPr/>
              </p:nvSpPr>
              <p:spPr bwMode="auto">
                <a:xfrm flipH="1">
                  <a:off x="1155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1" name="Line 6097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2" name="Line 6098"/>
                <p:cNvSpPr>
                  <a:spLocks noChangeShapeType="1"/>
                </p:cNvSpPr>
                <p:nvPr/>
              </p:nvSpPr>
              <p:spPr bwMode="auto">
                <a:xfrm flipH="1">
                  <a:off x="140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3" name="Line 6099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4" name="Line 6100"/>
                <p:cNvSpPr>
                  <a:spLocks noChangeShapeType="1"/>
                </p:cNvSpPr>
                <p:nvPr/>
              </p:nvSpPr>
              <p:spPr bwMode="auto">
                <a:xfrm flipH="1">
                  <a:off x="112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5" name="Line 6101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6" name="Line 6102"/>
                <p:cNvSpPr>
                  <a:spLocks noChangeShapeType="1"/>
                </p:cNvSpPr>
                <p:nvPr/>
              </p:nvSpPr>
              <p:spPr bwMode="auto">
                <a:xfrm flipH="1">
                  <a:off x="950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7" name="Line 610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8" name="Line 6104"/>
                <p:cNvSpPr>
                  <a:spLocks noChangeShapeType="1"/>
                </p:cNvSpPr>
                <p:nvPr/>
              </p:nvSpPr>
              <p:spPr bwMode="auto">
                <a:xfrm flipH="1">
                  <a:off x="83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69" name="Line 6105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0" name="Line 6106"/>
                <p:cNvSpPr>
                  <a:spLocks noChangeShapeType="1"/>
                </p:cNvSpPr>
                <p:nvPr/>
              </p:nvSpPr>
              <p:spPr bwMode="auto">
                <a:xfrm flipH="1">
                  <a:off x="782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1" name="Line 6107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2" name="Line 6108"/>
                <p:cNvSpPr>
                  <a:spLocks noChangeShapeType="1"/>
                </p:cNvSpPr>
                <p:nvPr/>
              </p:nvSpPr>
              <p:spPr bwMode="auto">
                <a:xfrm flipH="1">
                  <a:off x="1262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3" name="Line 61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4" name="Line 6110"/>
                <p:cNvSpPr>
                  <a:spLocks noChangeShapeType="1"/>
                </p:cNvSpPr>
                <p:nvPr/>
              </p:nvSpPr>
              <p:spPr bwMode="auto">
                <a:xfrm flipH="1">
                  <a:off x="1018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5" name="Line 6111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6" name="Line 6112"/>
                <p:cNvSpPr>
                  <a:spLocks noChangeShapeType="1"/>
                </p:cNvSpPr>
                <p:nvPr/>
              </p:nvSpPr>
              <p:spPr bwMode="auto">
                <a:xfrm flipH="1">
                  <a:off x="1003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7" name="Line 6113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8" name="Line 6114"/>
                <p:cNvSpPr>
                  <a:spLocks noChangeShapeType="1"/>
                </p:cNvSpPr>
                <p:nvPr/>
              </p:nvSpPr>
              <p:spPr bwMode="auto">
                <a:xfrm flipH="1">
                  <a:off x="957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79" name="Line 6115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225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0" name="Line 6116"/>
                <p:cNvSpPr>
                  <a:spLocks noChangeShapeType="1"/>
                </p:cNvSpPr>
                <p:nvPr/>
              </p:nvSpPr>
              <p:spPr bwMode="auto">
                <a:xfrm flipH="1">
                  <a:off x="896" y="225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1" name="Line 6117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2" name="Line 6118"/>
                <p:cNvSpPr>
                  <a:spLocks noChangeShapeType="1"/>
                </p:cNvSpPr>
                <p:nvPr/>
              </p:nvSpPr>
              <p:spPr bwMode="auto">
                <a:xfrm flipH="1">
                  <a:off x="111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3" name="Line 6119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4" name="Line 6120"/>
                <p:cNvSpPr>
                  <a:spLocks noChangeShapeType="1"/>
                </p:cNvSpPr>
                <p:nvPr/>
              </p:nvSpPr>
              <p:spPr bwMode="auto">
                <a:xfrm flipH="1">
                  <a:off x="132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5" name="Line 6121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6" name="Line 6122"/>
                <p:cNvSpPr>
                  <a:spLocks noChangeShapeType="1"/>
                </p:cNvSpPr>
                <p:nvPr/>
              </p:nvSpPr>
              <p:spPr bwMode="auto">
                <a:xfrm flipH="1">
                  <a:off x="139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7" name="Line 6123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8" name="Line 6124"/>
                <p:cNvSpPr>
                  <a:spLocks noChangeShapeType="1"/>
                </p:cNvSpPr>
                <p:nvPr/>
              </p:nvSpPr>
              <p:spPr bwMode="auto">
                <a:xfrm flipH="1">
                  <a:off x="1186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89" name="Line 6125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0" name="Line 6126"/>
                <p:cNvSpPr>
                  <a:spLocks noChangeShapeType="1"/>
                </p:cNvSpPr>
                <p:nvPr/>
              </p:nvSpPr>
              <p:spPr bwMode="auto">
                <a:xfrm flipH="1">
                  <a:off x="1072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1" name="Line 6127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2" name="Line 6128"/>
                <p:cNvSpPr>
                  <a:spLocks noChangeShapeType="1"/>
                </p:cNvSpPr>
                <p:nvPr/>
              </p:nvSpPr>
              <p:spPr bwMode="auto">
                <a:xfrm flipH="1">
                  <a:off x="72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3" name="Line 612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4" name="Line 6130"/>
                <p:cNvSpPr>
                  <a:spLocks noChangeShapeType="1"/>
                </p:cNvSpPr>
                <p:nvPr/>
              </p:nvSpPr>
              <p:spPr bwMode="auto">
                <a:xfrm flipH="1">
                  <a:off x="1102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5" name="Line 6131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6" name="Line 6132"/>
                <p:cNvSpPr>
                  <a:spLocks noChangeShapeType="1"/>
                </p:cNvSpPr>
                <p:nvPr/>
              </p:nvSpPr>
              <p:spPr bwMode="auto">
                <a:xfrm flipH="1">
                  <a:off x="713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7" name="Line 6133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8" name="Line 6134"/>
                <p:cNvSpPr>
                  <a:spLocks noChangeShapeType="1"/>
                </p:cNvSpPr>
                <p:nvPr/>
              </p:nvSpPr>
              <p:spPr bwMode="auto">
                <a:xfrm flipH="1">
                  <a:off x="76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99" name="Line 6135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0" name="Line 6136"/>
                <p:cNvSpPr>
                  <a:spLocks noChangeShapeType="1"/>
                </p:cNvSpPr>
                <p:nvPr/>
              </p:nvSpPr>
              <p:spPr bwMode="auto">
                <a:xfrm flipH="1">
                  <a:off x="98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1" name="Line 6137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2" name="Line 6138"/>
                <p:cNvSpPr>
                  <a:spLocks noChangeShapeType="1"/>
                </p:cNvSpPr>
                <p:nvPr/>
              </p:nvSpPr>
              <p:spPr bwMode="auto">
                <a:xfrm flipH="1">
                  <a:off x="843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3" name="Line 6139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4" name="Line 6140"/>
                <p:cNvSpPr>
                  <a:spLocks noChangeShapeType="1"/>
                </p:cNvSpPr>
                <p:nvPr/>
              </p:nvSpPr>
              <p:spPr bwMode="auto">
                <a:xfrm flipH="1">
                  <a:off x="1003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5" name="Line 6141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6" name="Line 6142"/>
                <p:cNvSpPr>
                  <a:spLocks noChangeShapeType="1"/>
                </p:cNvSpPr>
                <p:nvPr/>
              </p:nvSpPr>
              <p:spPr bwMode="auto">
                <a:xfrm flipH="1">
                  <a:off x="1392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7" name="Line 6143"/>
                <p:cNvSpPr>
                  <a:spLocks noChangeShapeType="1"/>
                </p:cNvSpPr>
                <p:nvPr/>
              </p:nvSpPr>
              <p:spPr bwMode="auto">
                <a:xfrm flipH="1" flipV="1">
                  <a:off x="1712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8" name="Line 6144"/>
                <p:cNvSpPr>
                  <a:spLocks noChangeShapeType="1"/>
                </p:cNvSpPr>
                <p:nvPr/>
              </p:nvSpPr>
              <p:spPr bwMode="auto">
                <a:xfrm flipH="1">
                  <a:off x="1712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09" name="Line 6145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0" name="Line 6146"/>
                <p:cNvSpPr>
                  <a:spLocks noChangeShapeType="1"/>
                </p:cNvSpPr>
                <p:nvPr/>
              </p:nvSpPr>
              <p:spPr bwMode="auto">
                <a:xfrm flipH="1">
                  <a:off x="114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1" name="Line 6147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2" name="Line 6148"/>
                <p:cNvSpPr>
                  <a:spLocks noChangeShapeType="1"/>
                </p:cNvSpPr>
                <p:nvPr/>
              </p:nvSpPr>
              <p:spPr bwMode="auto">
                <a:xfrm flipH="1">
                  <a:off x="72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3" name="Line 6149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4" name="Line 6150"/>
                <p:cNvSpPr>
                  <a:spLocks noChangeShapeType="1"/>
                </p:cNvSpPr>
                <p:nvPr/>
              </p:nvSpPr>
              <p:spPr bwMode="auto">
                <a:xfrm flipH="1">
                  <a:off x="896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5" name="Line 615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3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6" name="Line 6152"/>
                <p:cNvSpPr>
                  <a:spLocks noChangeShapeType="1"/>
                </p:cNvSpPr>
                <p:nvPr/>
              </p:nvSpPr>
              <p:spPr bwMode="auto">
                <a:xfrm flipH="1">
                  <a:off x="1117" y="13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7" name="Line 6153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8" name="Line 6154"/>
                <p:cNvSpPr>
                  <a:spLocks noChangeShapeType="1"/>
                </p:cNvSpPr>
                <p:nvPr/>
              </p:nvSpPr>
              <p:spPr bwMode="auto">
                <a:xfrm flipH="1">
                  <a:off x="1499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19" name="Line 615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0" name="Line 6156"/>
                <p:cNvSpPr>
                  <a:spLocks noChangeShapeType="1"/>
                </p:cNvSpPr>
                <p:nvPr/>
              </p:nvSpPr>
              <p:spPr bwMode="auto">
                <a:xfrm flipH="1">
                  <a:off x="1338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1" name="Line 6157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2" name="Line 6158"/>
                <p:cNvSpPr>
                  <a:spLocks noChangeShapeType="1"/>
                </p:cNvSpPr>
                <p:nvPr/>
              </p:nvSpPr>
              <p:spPr bwMode="auto">
                <a:xfrm flipH="1">
                  <a:off x="767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3" name="Line 6159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4" name="Line 6160"/>
                <p:cNvSpPr>
                  <a:spLocks noChangeShapeType="1"/>
                </p:cNvSpPr>
                <p:nvPr/>
              </p:nvSpPr>
              <p:spPr bwMode="auto">
                <a:xfrm flipH="1">
                  <a:off x="77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5" name="Line 6161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6" name="Line 6162"/>
                <p:cNvSpPr>
                  <a:spLocks noChangeShapeType="1"/>
                </p:cNvSpPr>
                <p:nvPr/>
              </p:nvSpPr>
              <p:spPr bwMode="auto">
                <a:xfrm flipH="1">
                  <a:off x="1338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7" name="Line 6163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8" name="Line 6164"/>
                <p:cNvSpPr>
                  <a:spLocks noChangeShapeType="1"/>
                </p:cNvSpPr>
                <p:nvPr/>
              </p:nvSpPr>
              <p:spPr bwMode="auto">
                <a:xfrm flipH="1">
                  <a:off x="130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29" name="Line 6165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0" name="Line 6166"/>
                <p:cNvSpPr>
                  <a:spLocks noChangeShapeType="1"/>
                </p:cNvSpPr>
                <p:nvPr/>
              </p:nvSpPr>
              <p:spPr bwMode="auto">
                <a:xfrm flipH="1">
                  <a:off x="141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1" name="Line 6167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2" name="Line 6168"/>
                <p:cNvSpPr>
                  <a:spLocks noChangeShapeType="1"/>
                </p:cNvSpPr>
                <p:nvPr/>
              </p:nvSpPr>
              <p:spPr bwMode="auto">
                <a:xfrm flipH="1">
                  <a:off x="146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3" name="Line 616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4" name="Line 6170"/>
                <p:cNvSpPr>
                  <a:spLocks noChangeShapeType="1"/>
                </p:cNvSpPr>
                <p:nvPr/>
              </p:nvSpPr>
              <p:spPr bwMode="auto">
                <a:xfrm flipH="1">
                  <a:off x="117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5" name="Line 6171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6" name="Line 6172"/>
                <p:cNvSpPr>
                  <a:spLocks noChangeShapeType="1"/>
                </p:cNvSpPr>
                <p:nvPr/>
              </p:nvSpPr>
              <p:spPr bwMode="auto">
                <a:xfrm flipH="1">
                  <a:off x="127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7" name="Line 61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8" name="Line 6174"/>
                <p:cNvSpPr>
                  <a:spLocks noChangeShapeType="1"/>
                </p:cNvSpPr>
                <p:nvPr/>
              </p:nvSpPr>
              <p:spPr bwMode="auto">
                <a:xfrm flipH="1">
                  <a:off x="1216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39" name="Line 617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0" name="Line 6176"/>
                <p:cNvSpPr>
                  <a:spLocks noChangeShapeType="1"/>
                </p:cNvSpPr>
                <p:nvPr/>
              </p:nvSpPr>
              <p:spPr bwMode="auto">
                <a:xfrm flipH="1">
                  <a:off x="1338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1" name="Line 6177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46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2" name="Line 6178"/>
                <p:cNvSpPr>
                  <a:spLocks noChangeShapeType="1"/>
                </p:cNvSpPr>
                <p:nvPr/>
              </p:nvSpPr>
              <p:spPr bwMode="auto">
                <a:xfrm flipH="1">
                  <a:off x="629" y="146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3" name="Line 617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4" name="Line 6180"/>
                <p:cNvSpPr>
                  <a:spLocks noChangeShapeType="1"/>
                </p:cNvSpPr>
                <p:nvPr/>
              </p:nvSpPr>
              <p:spPr bwMode="auto">
                <a:xfrm flipH="1">
                  <a:off x="1079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5" name="Line 6181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6" name="Line 6182"/>
                <p:cNvSpPr>
                  <a:spLocks noChangeShapeType="1"/>
                </p:cNvSpPr>
                <p:nvPr/>
              </p:nvSpPr>
              <p:spPr bwMode="auto">
                <a:xfrm flipH="1">
                  <a:off x="873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7" name="Line 618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8" name="Line 6184"/>
                <p:cNvSpPr>
                  <a:spLocks noChangeShapeType="1"/>
                </p:cNvSpPr>
                <p:nvPr/>
              </p:nvSpPr>
              <p:spPr bwMode="auto">
                <a:xfrm flipH="1">
                  <a:off x="1041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49" name="Line 6185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0" name="Line 6186"/>
                <p:cNvSpPr>
                  <a:spLocks noChangeShapeType="1"/>
                </p:cNvSpPr>
                <p:nvPr/>
              </p:nvSpPr>
              <p:spPr bwMode="auto">
                <a:xfrm flipH="1">
                  <a:off x="911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1" name="Line 6187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2" name="Line 6188"/>
                <p:cNvSpPr>
                  <a:spLocks noChangeShapeType="1"/>
                </p:cNvSpPr>
                <p:nvPr/>
              </p:nvSpPr>
              <p:spPr bwMode="auto">
                <a:xfrm flipH="1">
                  <a:off x="767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3" name="Line 6189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4" name="Line 6190"/>
                <p:cNvSpPr>
                  <a:spLocks noChangeShapeType="1"/>
                </p:cNvSpPr>
                <p:nvPr/>
              </p:nvSpPr>
              <p:spPr bwMode="auto">
                <a:xfrm flipH="1">
                  <a:off x="130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5" name="Line 61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6" name="Line 6192"/>
                <p:cNvSpPr>
                  <a:spLocks noChangeShapeType="1"/>
                </p:cNvSpPr>
                <p:nvPr/>
              </p:nvSpPr>
              <p:spPr bwMode="auto">
                <a:xfrm flipH="1">
                  <a:off x="106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7" name="Line 6193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8" name="Line 6194"/>
                <p:cNvSpPr>
                  <a:spLocks noChangeShapeType="1"/>
                </p:cNvSpPr>
                <p:nvPr/>
              </p:nvSpPr>
              <p:spPr bwMode="auto">
                <a:xfrm flipH="1">
                  <a:off x="866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59" name="Line 6195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0" name="Line 6196"/>
                <p:cNvSpPr>
                  <a:spLocks noChangeShapeType="1"/>
                </p:cNvSpPr>
                <p:nvPr/>
              </p:nvSpPr>
              <p:spPr bwMode="auto">
                <a:xfrm flipH="1">
                  <a:off x="1270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1" name="Line 6197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2" name="Line 6198"/>
                <p:cNvSpPr>
                  <a:spLocks noChangeShapeType="1"/>
                </p:cNvSpPr>
                <p:nvPr/>
              </p:nvSpPr>
              <p:spPr bwMode="auto">
                <a:xfrm flipH="1">
                  <a:off x="1377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3" name="Line 619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4" name="Line 6200"/>
                <p:cNvSpPr>
                  <a:spLocks noChangeShapeType="1"/>
                </p:cNvSpPr>
                <p:nvPr/>
              </p:nvSpPr>
              <p:spPr bwMode="auto">
                <a:xfrm flipH="1">
                  <a:off x="1232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5" name="Line 620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6" name="Line 6202"/>
                <p:cNvSpPr>
                  <a:spLocks noChangeShapeType="1"/>
                </p:cNvSpPr>
                <p:nvPr/>
              </p:nvSpPr>
              <p:spPr bwMode="auto">
                <a:xfrm flipH="1">
                  <a:off x="111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7" name="Line 620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8" name="Line 6204"/>
                <p:cNvSpPr>
                  <a:spLocks noChangeShapeType="1"/>
                </p:cNvSpPr>
                <p:nvPr/>
              </p:nvSpPr>
              <p:spPr bwMode="auto">
                <a:xfrm flipH="1">
                  <a:off x="1201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69" name="Line 6205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0" name="Line 6206"/>
                <p:cNvSpPr>
                  <a:spLocks noChangeShapeType="1"/>
                </p:cNvSpPr>
                <p:nvPr/>
              </p:nvSpPr>
              <p:spPr bwMode="auto">
                <a:xfrm flipH="1">
                  <a:off x="1270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1" name="Line 620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2" name="Line 6208"/>
                <p:cNvSpPr>
                  <a:spLocks noChangeShapeType="1"/>
                </p:cNvSpPr>
                <p:nvPr/>
              </p:nvSpPr>
              <p:spPr bwMode="auto">
                <a:xfrm flipH="1">
                  <a:off x="114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3" name="Line 6209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4" name="Line 6210"/>
                <p:cNvSpPr>
                  <a:spLocks noChangeShapeType="1"/>
                </p:cNvSpPr>
                <p:nvPr/>
              </p:nvSpPr>
              <p:spPr bwMode="auto">
                <a:xfrm flipH="1">
                  <a:off x="934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5" name="Line 6211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6" name="Line 6212"/>
                <p:cNvSpPr>
                  <a:spLocks noChangeShapeType="1"/>
                </p:cNvSpPr>
                <p:nvPr/>
              </p:nvSpPr>
              <p:spPr bwMode="auto">
                <a:xfrm flipH="1">
                  <a:off x="942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7" name="Line 6213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8" name="Line 6214"/>
                <p:cNvSpPr>
                  <a:spLocks noChangeShapeType="1"/>
                </p:cNvSpPr>
                <p:nvPr/>
              </p:nvSpPr>
              <p:spPr bwMode="auto">
                <a:xfrm flipH="1">
                  <a:off x="1308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79" name="Line 6215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0" name="Line 6216"/>
                <p:cNvSpPr>
                  <a:spLocks noChangeShapeType="1"/>
                </p:cNvSpPr>
                <p:nvPr/>
              </p:nvSpPr>
              <p:spPr bwMode="auto">
                <a:xfrm flipH="1">
                  <a:off x="130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1" name="Line 6217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2" name="Line 6218"/>
                <p:cNvSpPr>
                  <a:spLocks noChangeShapeType="1"/>
                </p:cNvSpPr>
                <p:nvPr/>
              </p:nvSpPr>
              <p:spPr bwMode="auto">
                <a:xfrm flipH="1">
                  <a:off x="62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3" name="Line 6219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4" name="Line 6220"/>
                <p:cNvSpPr>
                  <a:spLocks noChangeShapeType="1"/>
                </p:cNvSpPr>
                <p:nvPr/>
              </p:nvSpPr>
              <p:spPr bwMode="auto">
                <a:xfrm flipH="1">
                  <a:off x="988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5" name="Line 6221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6" name="Line 6222"/>
                <p:cNvSpPr>
                  <a:spLocks noChangeShapeType="1"/>
                </p:cNvSpPr>
                <p:nvPr/>
              </p:nvSpPr>
              <p:spPr bwMode="auto">
                <a:xfrm flipH="1">
                  <a:off x="637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7" name="Line 6223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8" name="Line 6224"/>
                <p:cNvSpPr>
                  <a:spLocks noChangeShapeType="1"/>
                </p:cNvSpPr>
                <p:nvPr/>
              </p:nvSpPr>
              <p:spPr bwMode="auto">
                <a:xfrm flipH="1">
                  <a:off x="109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89" name="Line 6225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0" name="Line 6226"/>
                <p:cNvSpPr>
                  <a:spLocks noChangeShapeType="1"/>
                </p:cNvSpPr>
                <p:nvPr/>
              </p:nvSpPr>
              <p:spPr bwMode="auto">
                <a:xfrm flipH="1">
                  <a:off x="1224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1" name="Line 6227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2" name="Line 6228"/>
                <p:cNvSpPr>
                  <a:spLocks noChangeShapeType="1"/>
                </p:cNvSpPr>
                <p:nvPr/>
              </p:nvSpPr>
              <p:spPr bwMode="auto">
                <a:xfrm flipH="1">
                  <a:off x="76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3" name="Line 622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4" name="Line 6230"/>
                <p:cNvSpPr>
                  <a:spLocks noChangeShapeType="1"/>
                </p:cNvSpPr>
                <p:nvPr/>
              </p:nvSpPr>
              <p:spPr bwMode="auto">
                <a:xfrm flipH="1">
                  <a:off x="110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5" name="Line 6231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6" name="Line 6232"/>
                <p:cNvSpPr>
                  <a:spLocks noChangeShapeType="1"/>
                </p:cNvSpPr>
                <p:nvPr/>
              </p:nvSpPr>
              <p:spPr bwMode="auto">
                <a:xfrm flipH="1">
                  <a:off x="98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7" name="Line 6233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8" name="Line 6234"/>
                <p:cNvSpPr>
                  <a:spLocks noChangeShapeType="1"/>
                </p:cNvSpPr>
                <p:nvPr/>
              </p:nvSpPr>
              <p:spPr bwMode="auto">
                <a:xfrm flipH="1">
                  <a:off x="146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799" name="Line 6235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0" name="Line 6236"/>
                <p:cNvSpPr>
                  <a:spLocks noChangeShapeType="1"/>
                </p:cNvSpPr>
                <p:nvPr/>
              </p:nvSpPr>
              <p:spPr bwMode="auto">
                <a:xfrm flipH="1">
                  <a:off x="103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1" name="Line 623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2" name="Line 6238"/>
                <p:cNvSpPr>
                  <a:spLocks noChangeShapeType="1"/>
                </p:cNvSpPr>
                <p:nvPr/>
              </p:nvSpPr>
              <p:spPr bwMode="auto">
                <a:xfrm flipH="1">
                  <a:off x="972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3" name="Line 6239"/>
                <p:cNvSpPr>
                  <a:spLocks noChangeShapeType="1"/>
                </p:cNvSpPr>
                <p:nvPr/>
              </p:nvSpPr>
              <p:spPr bwMode="auto">
                <a:xfrm flipH="1" flipV="1">
                  <a:off x="39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4" name="Line 6240"/>
                <p:cNvSpPr>
                  <a:spLocks noChangeShapeType="1"/>
                </p:cNvSpPr>
                <p:nvPr/>
              </p:nvSpPr>
              <p:spPr bwMode="auto">
                <a:xfrm flipH="1">
                  <a:off x="393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5" name="Line 6241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6" name="Line 6242"/>
                <p:cNvSpPr>
                  <a:spLocks noChangeShapeType="1"/>
                </p:cNvSpPr>
                <p:nvPr/>
              </p:nvSpPr>
              <p:spPr bwMode="auto">
                <a:xfrm flipH="1">
                  <a:off x="112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7" name="Line 624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8" name="Line 6244"/>
                <p:cNvSpPr>
                  <a:spLocks noChangeShapeType="1"/>
                </p:cNvSpPr>
                <p:nvPr/>
              </p:nvSpPr>
              <p:spPr bwMode="auto">
                <a:xfrm flipH="1">
                  <a:off x="127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09" name="Line 6245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0" name="Line 6246"/>
                <p:cNvSpPr>
                  <a:spLocks noChangeShapeType="1"/>
                </p:cNvSpPr>
                <p:nvPr/>
              </p:nvSpPr>
              <p:spPr bwMode="auto">
                <a:xfrm flipH="1">
                  <a:off x="812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1" name="Line 6247"/>
                <p:cNvSpPr>
                  <a:spLocks noChangeShapeType="1"/>
                </p:cNvSpPr>
                <p:nvPr/>
              </p:nvSpPr>
              <p:spPr bwMode="auto">
                <a:xfrm flipH="1" flipV="1">
                  <a:off x="42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2" name="Line 6248"/>
                <p:cNvSpPr>
                  <a:spLocks noChangeShapeType="1"/>
                </p:cNvSpPr>
                <p:nvPr/>
              </p:nvSpPr>
              <p:spPr bwMode="auto">
                <a:xfrm flipH="1">
                  <a:off x="42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3" name="Line 624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4" name="Line 6250"/>
                <p:cNvSpPr>
                  <a:spLocks noChangeShapeType="1"/>
                </p:cNvSpPr>
                <p:nvPr/>
              </p:nvSpPr>
              <p:spPr bwMode="auto">
                <a:xfrm flipH="1">
                  <a:off x="1102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5" name="Line 6251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6" name="Line 6252"/>
                <p:cNvSpPr>
                  <a:spLocks noChangeShapeType="1"/>
                </p:cNvSpPr>
                <p:nvPr/>
              </p:nvSpPr>
              <p:spPr bwMode="auto">
                <a:xfrm flipH="1">
                  <a:off x="858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7" name="Line 62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8" name="Line 6254"/>
                <p:cNvSpPr>
                  <a:spLocks noChangeShapeType="1"/>
                </p:cNvSpPr>
                <p:nvPr/>
              </p:nvSpPr>
              <p:spPr bwMode="auto">
                <a:xfrm flipH="1">
                  <a:off x="1300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19" name="Line 6255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0" name="Line 6256"/>
                <p:cNvSpPr>
                  <a:spLocks noChangeShapeType="1"/>
                </p:cNvSpPr>
                <p:nvPr/>
              </p:nvSpPr>
              <p:spPr bwMode="auto">
                <a:xfrm flipH="1">
                  <a:off x="1033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1" name="Line 6257"/>
                <p:cNvSpPr>
                  <a:spLocks noChangeShapeType="1"/>
                </p:cNvSpPr>
                <p:nvPr/>
              </p:nvSpPr>
              <p:spPr bwMode="auto">
                <a:xfrm flipH="1" flipV="1">
                  <a:off x="44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2" name="Line 6258"/>
                <p:cNvSpPr>
                  <a:spLocks noChangeShapeType="1"/>
                </p:cNvSpPr>
                <p:nvPr/>
              </p:nvSpPr>
              <p:spPr bwMode="auto">
                <a:xfrm flipH="1">
                  <a:off x="44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3" name="Line 6259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4" name="Line 6260"/>
                <p:cNvSpPr>
                  <a:spLocks noChangeShapeType="1"/>
                </p:cNvSpPr>
                <p:nvPr/>
              </p:nvSpPr>
              <p:spPr bwMode="auto">
                <a:xfrm flipH="1">
                  <a:off x="1087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5" name="Line 6261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6" name="Line 6262"/>
                <p:cNvSpPr>
                  <a:spLocks noChangeShapeType="1"/>
                </p:cNvSpPr>
                <p:nvPr/>
              </p:nvSpPr>
              <p:spPr bwMode="auto">
                <a:xfrm flipH="1">
                  <a:off x="96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7" name="Line 6263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828" name="Line 6264"/>
                <p:cNvSpPr>
                  <a:spLocks noChangeShapeType="1"/>
                </p:cNvSpPr>
                <p:nvPr/>
              </p:nvSpPr>
              <p:spPr bwMode="auto">
                <a:xfrm flipH="1">
                  <a:off x="93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0" name="Group 6466"/>
              <p:cNvGrpSpPr>
                <a:grpSpLocks/>
              </p:cNvGrpSpPr>
              <p:nvPr/>
            </p:nvGrpSpPr>
            <p:grpSpPr bwMode="auto">
              <a:xfrm>
                <a:off x="423" y="1410"/>
                <a:ext cx="1297" cy="892"/>
                <a:chOff x="423" y="1410"/>
                <a:chExt cx="1297" cy="892"/>
              </a:xfrm>
            </p:grpSpPr>
            <p:sp>
              <p:nvSpPr>
                <p:cNvPr id="43429" name="Line 6266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0" name="Line 6267"/>
                <p:cNvSpPr>
                  <a:spLocks noChangeShapeType="1"/>
                </p:cNvSpPr>
                <p:nvPr/>
              </p:nvSpPr>
              <p:spPr bwMode="auto">
                <a:xfrm flipH="1">
                  <a:off x="629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1" name="Line 6268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2" name="Line 6269"/>
                <p:cNvSpPr>
                  <a:spLocks noChangeShapeType="1"/>
                </p:cNvSpPr>
                <p:nvPr/>
              </p:nvSpPr>
              <p:spPr bwMode="auto">
                <a:xfrm flipH="1">
                  <a:off x="106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3" name="Line 6270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4" name="Line 6271"/>
                <p:cNvSpPr>
                  <a:spLocks noChangeShapeType="1"/>
                </p:cNvSpPr>
                <p:nvPr/>
              </p:nvSpPr>
              <p:spPr bwMode="auto">
                <a:xfrm flipH="1">
                  <a:off x="71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5" name="Line 6272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6" name="Line 6273"/>
                <p:cNvSpPr>
                  <a:spLocks noChangeShapeType="1"/>
                </p:cNvSpPr>
                <p:nvPr/>
              </p:nvSpPr>
              <p:spPr bwMode="auto">
                <a:xfrm flipH="1">
                  <a:off x="1407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7" name="Line 6274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8" name="Line 6275"/>
                <p:cNvSpPr>
                  <a:spLocks noChangeShapeType="1"/>
                </p:cNvSpPr>
                <p:nvPr/>
              </p:nvSpPr>
              <p:spPr bwMode="auto">
                <a:xfrm flipH="1">
                  <a:off x="835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39" name="Line 6276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0" name="Line 6277"/>
                <p:cNvSpPr>
                  <a:spLocks noChangeShapeType="1"/>
                </p:cNvSpPr>
                <p:nvPr/>
              </p:nvSpPr>
              <p:spPr bwMode="auto">
                <a:xfrm flipH="1">
                  <a:off x="843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1" name="Line 6278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2" name="Line 6279"/>
                <p:cNvSpPr>
                  <a:spLocks noChangeShapeType="1"/>
                </p:cNvSpPr>
                <p:nvPr/>
              </p:nvSpPr>
              <p:spPr bwMode="auto">
                <a:xfrm flipH="1">
                  <a:off x="1300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3" name="Line 6280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4" name="Line 6281"/>
                <p:cNvSpPr>
                  <a:spLocks noChangeShapeType="1"/>
                </p:cNvSpPr>
                <p:nvPr/>
              </p:nvSpPr>
              <p:spPr bwMode="auto">
                <a:xfrm flipH="1">
                  <a:off x="1560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5" name="Line 6282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6" name="Line 6283"/>
                <p:cNvSpPr>
                  <a:spLocks noChangeShapeType="1"/>
                </p:cNvSpPr>
                <p:nvPr/>
              </p:nvSpPr>
              <p:spPr bwMode="auto">
                <a:xfrm flipH="1">
                  <a:off x="1186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7" name="Line 628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8" name="Line 6285"/>
                <p:cNvSpPr>
                  <a:spLocks noChangeShapeType="1"/>
                </p:cNvSpPr>
                <p:nvPr/>
              </p:nvSpPr>
              <p:spPr bwMode="auto">
                <a:xfrm flipH="1">
                  <a:off x="123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49" name="Line 6286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0" name="Line 6287"/>
                <p:cNvSpPr>
                  <a:spLocks noChangeShapeType="1"/>
                </p:cNvSpPr>
                <p:nvPr/>
              </p:nvSpPr>
              <p:spPr bwMode="auto">
                <a:xfrm flipH="1">
                  <a:off x="1255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1" name="Line 6288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2" name="Line 6289"/>
                <p:cNvSpPr>
                  <a:spLocks noChangeShapeType="1"/>
                </p:cNvSpPr>
                <p:nvPr/>
              </p:nvSpPr>
              <p:spPr bwMode="auto">
                <a:xfrm flipH="1">
                  <a:off x="690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3" name="Line 629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4" name="Line 6291"/>
                <p:cNvSpPr>
                  <a:spLocks noChangeShapeType="1"/>
                </p:cNvSpPr>
                <p:nvPr/>
              </p:nvSpPr>
              <p:spPr bwMode="auto">
                <a:xfrm flipH="1">
                  <a:off x="101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5" name="Line 6292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6" name="Line 6293"/>
                <p:cNvSpPr>
                  <a:spLocks noChangeShapeType="1"/>
                </p:cNvSpPr>
                <p:nvPr/>
              </p:nvSpPr>
              <p:spPr bwMode="auto">
                <a:xfrm flipH="1">
                  <a:off x="1460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7" name="Line 62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8" name="Line 6295"/>
                <p:cNvSpPr>
                  <a:spLocks noChangeShapeType="1"/>
                </p:cNvSpPr>
                <p:nvPr/>
              </p:nvSpPr>
              <p:spPr bwMode="auto">
                <a:xfrm flipH="1">
                  <a:off x="1110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59" name="Line 629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0" name="Line 6297"/>
                <p:cNvSpPr>
                  <a:spLocks noChangeShapeType="1"/>
                </p:cNvSpPr>
                <p:nvPr/>
              </p:nvSpPr>
              <p:spPr bwMode="auto">
                <a:xfrm flipH="1">
                  <a:off x="104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1" name="Line 6298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2" name="Line 6299"/>
                <p:cNvSpPr>
                  <a:spLocks noChangeShapeType="1"/>
                </p:cNvSpPr>
                <p:nvPr/>
              </p:nvSpPr>
              <p:spPr bwMode="auto">
                <a:xfrm flipH="1">
                  <a:off x="1346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3" name="Line 6300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4" name="Line 6301"/>
                <p:cNvSpPr>
                  <a:spLocks noChangeShapeType="1"/>
                </p:cNvSpPr>
                <p:nvPr/>
              </p:nvSpPr>
              <p:spPr bwMode="auto">
                <a:xfrm flipH="1">
                  <a:off x="1293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5" name="Line 6302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6" name="Line 6303"/>
                <p:cNvSpPr>
                  <a:spLocks noChangeShapeType="1"/>
                </p:cNvSpPr>
                <p:nvPr/>
              </p:nvSpPr>
              <p:spPr bwMode="auto">
                <a:xfrm flipH="1">
                  <a:off x="1300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7" name="Line 6304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8" name="Line 6305"/>
                <p:cNvSpPr>
                  <a:spLocks noChangeShapeType="1"/>
                </p:cNvSpPr>
                <p:nvPr/>
              </p:nvSpPr>
              <p:spPr bwMode="auto">
                <a:xfrm flipH="1">
                  <a:off x="1232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69" name="Line 6306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0" name="Line 6307"/>
                <p:cNvSpPr>
                  <a:spLocks noChangeShapeType="1"/>
                </p:cNvSpPr>
                <p:nvPr/>
              </p:nvSpPr>
              <p:spPr bwMode="auto">
                <a:xfrm flipH="1">
                  <a:off x="1338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1" name="Line 6308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2" name="Line 6309"/>
                <p:cNvSpPr>
                  <a:spLocks noChangeShapeType="1"/>
                </p:cNvSpPr>
                <p:nvPr/>
              </p:nvSpPr>
              <p:spPr bwMode="auto">
                <a:xfrm flipH="1">
                  <a:off x="767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3" name="Line 6310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4" name="Line 6311"/>
                <p:cNvSpPr>
                  <a:spLocks noChangeShapeType="1"/>
                </p:cNvSpPr>
                <p:nvPr/>
              </p:nvSpPr>
              <p:spPr bwMode="auto">
                <a:xfrm flipH="1">
                  <a:off x="1369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5" name="Line 6312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6" name="Line 6313"/>
                <p:cNvSpPr>
                  <a:spLocks noChangeShapeType="1"/>
                </p:cNvSpPr>
                <p:nvPr/>
              </p:nvSpPr>
              <p:spPr bwMode="auto">
                <a:xfrm flipH="1">
                  <a:off x="1194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7" name="Line 6314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8" name="Line 6315"/>
                <p:cNvSpPr>
                  <a:spLocks noChangeShapeType="1"/>
                </p:cNvSpPr>
                <p:nvPr/>
              </p:nvSpPr>
              <p:spPr bwMode="auto">
                <a:xfrm flipH="1">
                  <a:off x="858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79" name="Line 6316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0" name="Line 6317"/>
                <p:cNvSpPr>
                  <a:spLocks noChangeShapeType="1"/>
                </p:cNvSpPr>
                <p:nvPr/>
              </p:nvSpPr>
              <p:spPr bwMode="auto">
                <a:xfrm flipH="1">
                  <a:off x="128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1" name="Line 6318"/>
                <p:cNvSpPr>
                  <a:spLocks noChangeShapeType="1"/>
                </p:cNvSpPr>
                <p:nvPr/>
              </p:nvSpPr>
              <p:spPr bwMode="auto">
                <a:xfrm flipH="1" flipV="1">
                  <a:off x="1674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2" name="Line 6319"/>
                <p:cNvSpPr>
                  <a:spLocks noChangeShapeType="1"/>
                </p:cNvSpPr>
                <p:nvPr/>
              </p:nvSpPr>
              <p:spPr bwMode="auto">
                <a:xfrm flipH="1">
                  <a:off x="1674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3" name="Line 6320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4" name="Line 6321"/>
                <p:cNvSpPr>
                  <a:spLocks noChangeShapeType="1"/>
                </p:cNvSpPr>
                <p:nvPr/>
              </p:nvSpPr>
              <p:spPr bwMode="auto">
                <a:xfrm flipH="1">
                  <a:off x="965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5" name="Line 6322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6" name="Line 6323"/>
                <p:cNvSpPr>
                  <a:spLocks noChangeShapeType="1"/>
                </p:cNvSpPr>
                <p:nvPr/>
              </p:nvSpPr>
              <p:spPr bwMode="auto">
                <a:xfrm flipH="1">
                  <a:off x="1308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7" name="Line 6324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8" name="Line 6325"/>
                <p:cNvSpPr>
                  <a:spLocks noChangeShapeType="1"/>
                </p:cNvSpPr>
                <p:nvPr/>
              </p:nvSpPr>
              <p:spPr bwMode="auto">
                <a:xfrm flipH="1">
                  <a:off x="108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89" name="Line 6326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0" name="Line 6327"/>
                <p:cNvSpPr>
                  <a:spLocks noChangeShapeType="1"/>
                </p:cNvSpPr>
                <p:nvPr/>
              </p:nvSpPr>
              <p:spPr bwMode="auto">
                <a:xfrm flipH="1">
                  <a:off x="873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1" name="Line 6328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2" name="Line 6329"/>
                <p:cNvSpPr>
                  <a:spLocks noChangeShapeType="1"/>
                </p:cNvSpPr>
                <p:nvPr/>
              </p:nvSpPr>
              <p:spPr bwMode="auto">
                <a:xfrm flipH="1">
                  <a:off x="828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3" name="Line 6330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4" name="Line 6331"/>
                <p:cNvSpPr>
                  <a:spLocks noChangeShapeType="1"/>
                </p:cNvSpPr>
                <p:nvPr/>
              </p:nvSpPr>
              <p:spPr bwMode="auto">
                <a:xfrm flipH="1">
                  <a:off x="85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5" name="Line 6332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6" name="Line 6333"/>
                <p:cNvSpPr>
                  <a:spLocks noChangeShapeType="1"/>
                </p:cNvSpPr>
                <p:nvPr/>
              </p:nvSpPr>
              <p:spPr bwMode="auto">
                <a:xfrm flipH="1">
                  <a:off x="896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7" name="Line 6334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8" name="Line 6335"/>
                <p:cNvSpPr>
                  <a:spLocks noChangeShapeType="1"/>
                </p:cNvSpPr>
                <p:nvPr/>
              </p:nvSpPr>
              <p:spPr bwMode="auto">
                <a:xfrm flipH="1">
                  <a:off x="1331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99" name="Line 6336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0" name="Line 6337"/>
                <p:cNvSpPr>
                  <a:spLocks noChangeShapeType="1"/>
                </p:cNvSpPr>
                <p:nvPr/>
              </p:nvSpPr>
              <p:spPr bwMode="auto">
                <a:xfrm flipH="1">
                  <a:off x="1255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1" name="Line 6338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2" name="Line 6339"/>
                <p:cNvSpPr>
                  <a:spLocks noChangeShapeType="1"/>
                </p:cNvSpPr>
                <p:nvPr/>
              </p:nvSpPr>
              <p:spPr bwMode="auto">
                <a:xfrm flipH="1">
                  <a:off x="660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3" name="Line 6340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4" name="Line 6341"/>
                <p:cNvSpPr>
                  <a:spLocks noChangeShapeType="1"/>
                </p:cNvSpPr>
                <p:nvPr/>
              </p:nvSpPr>
              <p:spPr bwMode="auto">
                <a:xfrm flipH="1">
                  <a:off x="152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5" name="Line 6342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6" name="Line 6343"/>
                <p:cNvSpPr>
                  <a:spLocks noChangeShapeType="1"/>
                </p:cNvSpPr>
                <p:nvPr/>
              </p:nvSpPr>
              <p:spPr bwMode="auto">
                <a:xfrm flipH="1">
                  <a:off x="881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7" name="Line 6344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8" name="Line 6345"/>
                <p:cNvSpPr>
                  <a:spLocks noChangeShapeType="1"/>
                </p:cNvSpPr>
                <p:nvPr/>
              </p:nvSpPr>
              <p:spPr bwMode="auto">
                <a:xfrm flipH="1">
                  <a:off x="80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09" name="Line 6346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0" name="Line 6347"/>
                <p:cNvSpPr>
                  <a:spLocks noChangeShapeType="1"/>
                </p:cNvSpPr>
                <p:nvPr/>
              </p:nvSpPr>
              <p:spPr bwMode="auto">
                <a:xfrm flipH="1">
                  <a:off x="98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1" name="Line 6348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2" name="Line 6349"/>
                <p:cNvSpPr>
                  <a:spLocks noChangeShapeType="1"/>
                </p:cNvSpPr>
                <p:nvPr/>
              </p:nvSpPr>
              <p:spPr bwMode="auto">
                <a:xfrm flipH="1">
                  <a:off x="980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3" name="Line 6350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4" name="Line 6351"/>
                <p:cNvSpPr>
                  <a:spLocks noChangeShapeType="1"/>
                </p:cNvSpPr>
                <p:nvPr/>
              </p:nvSpPr>
              <p:spPr bwMode="auto">
                <a:xfrm flipH="1">
                  <a:off x="71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5" name="Line 6352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6" name="Line 6353"/>
                <p:cNvSpPr>
                  <a:spLocks noChangeShapeType="1"/>
                </p:cNvSpPr>
                <p:nvPr/>
              </p:nvSpPr>
              <p:spPr bwMode="auto">
                <a:xfrm flipH="1">
                  <a:off x="950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7" name="Line 6354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8" name="Line 6355"/>
                <p:cNvSpPr>
                  <a:spLocks noChangeShapeType="1"/>
                </p:cNvSpPr>
                <p:nvPr/>
              </p:nvSpPr>
              <p:spPr bwMode="auto">
                <a:xfrm flipH="1">
                  <a:off x="1003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19" name="Line 6356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0" name="Line 6357"/>
                <p:cNvSpPr>
                  <a:spLocks noChangeShapeType="1"/>
                </p:cNvSpPr>
                <p:nvPr/>
              </p:nvSpPr>
              <p:spPr bwMode="auto">
                <a:xfrm flipH="1">
                  <a:off x="1117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1" name="Line 63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2" name="Line 6359"/>
                <p:cNvSpPr>
                  <a:spLocks noChangeShapeType="1"/>
                </p:cNvSpPr>
                <p:nvPr/>
              </p:nvSpPr>
              <p:spPr bwMode="auto">
                <a:xfrm flipH="1">
                  <a:off x="116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3" name="Line 6360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4" name="Line 6361"/>
                <p:cNvSpPr>
                  <a:spLocks noChangeShapeType="1"/>
                </p:cNvSpPr>
                <p:nvPr/>
              </p:nvSpPr>
              <p:spPr bwMode="auto">
                <a:xfrm flipH="1">
                  <a:off x="690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5" name="Line 6362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6" name="Line 6363"/>
                <p:cNvSpPr>
                  <a:spLocks noChangeShapeType="1"/>
                </p:cNvSpPr>
                <p:nvPr/>
              </p:nvSpPr>
              <p:spPr bwMode="auto">
                <a:xfrm flipH="1">
                  <a:off x="63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7" name="Line 6364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8" name="Line 6365"/>
                <p:cNvSpPr>
                  <a:spLocks noChangeShapeType="1"/>
                </p:cNvSpPr>
                <p:nvPr/>
              </p:nvSpPr>
              <p:spPr bwMode="auto">
                <a:xfrm flipH="1">
                  <a:off x="127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29" name="Line 6366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0" name="Line 6367"/>
                <p:cNvSpPr>
                  <a:spLocks noChangeShapeType="1"/>
                </p:cNvSpPr>
                <p:nvPr/>
              </p:nvSpPr>
              <p:spPr bwMode="auto">
                <a:xfrm flipH="1">
                  <a:off x="1552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1" name="Line 6368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2" name="Line 6369"/>
                <p:cNvSpPr>
                  <a:spLocks noChangeShapeType="1"/>
                </p:cNvSpPr>
                <p:nvPr/>
              </p:nvSpPr>
              <p:spPr bwMode="auto">
                <a:xfrm flipH="1">
                  <a:off x="950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3" name="Line 6370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4" name="Line 6371"/>
                <p:cNvSpPr>
                  <a:spLocks noChangeShapeType="1"/>
                </p:cNvSpPr>
                <p:nvPr/>
              </p:nvSpPr>
              <p:spPr bwMode="auto">
                <a:xfrm flipH="1">
                  <a:off x="1407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5" name="Line 6372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6" name="Line 6373"/>
                <p:cNvSpPr>
                  <a:spLocks noChangeShapeType="1"/>
                </p:cNvSpPr>
                <p:nvPr/>
              </p:nvSpPr>
              <p:spPr bwMode="auto">
                <a:xfrm flipH="1">
                  <a:off x="97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7" name="Line 63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8" name="Line 6375"/>
                <p:cNvSpPr>
                  <a:spLocks noChangeShapeType="1"/>
                </p:cNvSpPr>
                <p:nvPr/>
              </p:nvSpPr>
              <p:spPr bwMode="auto">
                <a:xfrm flipH="1">
                  <a:off x="1209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39" name="Line 6376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0" name="Line 6377"/>
                <p:cNvSpPr>
                  <a:spLocks noChangeShapeType="1"/>
                </p:cNvSpPr>
                <p:nvPr/>
              </p:nvSpPr>
              <p:spPr bwMode="auto">
                <a:xfrm flipH="1">
                  <a:off x="94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1" name="Line 6378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2" name="Line 6379"/>
                <p:cNvSpPr>
                  <a:spLocks noChangeShapeType="1"/>
                </p:cNvSpPr>
                <p:nvPr/>
              </p:nvSpPr>
              <p:spPr bwMode="auto">
                <a:xfrm flipH="1">
                  <a:off x="85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3" name="Line 63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41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4" name="Line 6381"/>
                <p:cNvSpPr>
                  <a:spLocks noChangeShapeType="1"/>
                </p:cNvSpPr>
                <p:nvPr/>
              </p:nvSpPr>
              <p:spPr bwMode="auto">
                <a:xfrm flipH="1">
                  <a:off x="1033" y="141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5" name="Line 6382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6" name="Line 6383"/>
                <p:cNvSpPr>
                  <a:spLocks noChangeShapeType="1"/>
                </p:cNvSpPr>
                <p:nvPr/>
              </p:nvSpPr>
              <p:spPr bwMode="auto">
                <a:xfrm flipH="1">
                  <a:off x="942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7" name="Line 6384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8" name="Line 6385"/>
                <p:cNvSpPr>
                  <a:spLocks noChangeShapeType="1"/>
                </p:cNvSpPr>
                <p:nvPr/>
              </p:nvSpPr>
              <p:spPr bwMode="auto">
                <a:xfrm flipH="1">
                  <a:off x="896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49" name="Line 6386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0" name="Line 6387"/>
                <p:cNvSpPr>
                  <a:spLocks noChangeShapeType="1"/>
                </p:cNvSpPr>
                <p:nvPr/>
              </p:nvSpPr>
              <p:spPr bwMode="auto">
                <a:xfrm flipH="1">
                  <a:off x="1308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1" name="Line 6388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2" name="Line 6389"/>
                <p:cNvSpPr>
                  <a:spLocks noChangeShapeType="1"/>
                </p:cNvSpPr>
                <p:nvPr/>
              </p:nvSpPr>
              <p:spPr bwMode="auto">
                <a:xfrm flipH="1">
                  <a:off x="713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3" name="Line 6390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4" name="Line 6391"/>
                <p:cNvSpPr>
                  <a:spLocks noChangeShapeType="1"/>
                </p:cNvSpPr>
                <p:nvPr/>
              </p:nvSpPr>
              <p:spPr bwMode="auto">
                <a:xfrm flipH="1">
                  <a:off x="95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5" name="Line 6392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6" name="Line 6393"/>
                <p:cNvSpPr>
                  <a:spLocks noChangeShapeType="1"/>
                </p:cNvSpPr>
                <p:nvPr/>
              </p:nvSpPr>
              <p:spPr bwMode="auto">
                <a:xfrm flipH="1">
                  <a:off x="652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7" name="Line 6394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8" name="Line 6395"/>
                <p:cNvSpPr>
                  <a:spLocks noChangeShapeType="1"/>
                </p:cNvSpPr>
                <p:nvPr/>
              </p:nvSpPr>
              <p:spPr bwMode="auto">
                <a:xfrm flipH="1">
                  <a:off x="1407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59" name="Line 6396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0" name="Line 6397"/>
                <p:cNvSpPr>
                  <a:spLocks noChangeShapeType="1"/>
                </p:cNvSpPr>
                <p:nvPr/>
              </p:nvSpPr>
              <p:spPr bwMode="auto">
                <a:xfrm flipH="1">
                  <a:off x="1537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1" name="Line 6398"/>
                <p:cNvSpPr>
                  <a:spLocks noChangeShapeType="1"/>
                </p:cNvSpPr>
                <p:nvPr/>
              </p:nvSpPr>
              <p:spPr bwMode="auto">
                <a:xfrm flipH="1" flipV="1">
                  <a:off x="42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2" name="Line 6399"/>
                <p:cNvSpPr>
                  <a:spLocks noChangeShapeType="1"/>
                </p:cNvSpPr>
                <p:nvPr/>
              </p:nvSpPr>
              <p:spPr bwMode="auto">
                <a:xfrm flipH="1">
                  <a:off x="42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3" name="Line 6400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4" name="Line 6401"/>
                <p:cNvSpPr>
                  <a:spLocks noChangeShapeType="1"/>
                </p:cNvSpPr>
                <p:nvPr/>
              </p:nvSpPr>
              <p:spPr bwMode="auto">
                <a:xfrm flipH="1">
                  <a:off x="124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5" name="Line 6402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6" name="Line 6403"/>
                <p:cNvSpPr>
                  <a:spLocks noChangeShapeType="1"/>
                </p:cNvSpPr>
                <p:nvPr/>
              </p:nvSpPr>
              <p:spPr bwMode="auto">
                <a:xfrm flipH="1">
                  <a:off x="98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7" name="Line 64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8" name="Line 6405"/>
                <p:cNvSpPr>
                  <a:spLocks noChangeShapeType="1"/>
                </p:cNvSpPr>
                <p:nvPr/>
              </p:nvSpPr>
              <p:spPr bwMode="auto">
                <a:xfrm flipH="1">
                  <a:off x="139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69" name="Line 6406"/>
                <p:cNvSpPr>
                  <a:spLocks noChangeShapeType="1"/>
                </p:cNvSpPr>
                <p:nvPr/>
              </p:nvSpPr>
              <p:spPr bwMode="auto">
                <a:xfrm flipH="1" flipV="1">
                  <a:off x="168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0" name="Line 6407"/>
                <p:cNvSpPr>
                  <a:spLocks noChangeShapeType="1"/>
                </p:cNvSpPr>
                <p:nvPr/>
              </p:nvSpPr>
              <p:spPr bwMode="auto">
                <a:xfrm flipH="1">
                  <a:off x="168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1" name="Line 6408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2" name="Line 6409"/>
                <p:cNvSpPr>
                  <a:spLocks noChangeShapeType="1"/>
                </p:cNvSpPr>
                <p:nvPr/>
              </p:nvSpPr>
              <p:spPr bwMode="auto">
                <a:xfrm flipH="1">
                  <a:off x="1186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3" name="Line 6410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4" name="Line 6411"/>
                <p:cNvSpPr>
                  <a:spLocks noChangeShapeType="1"/>
                </p:cNvSpPr>
                <p:nvPr/>
              </p:nvSpPr>
              <p:spPr bwMode="auto">
                <a:xfrm flipH="1">
                  <a:off x="675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5" name="Line 6412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6" name="Line 6413"/>
                <p:cNvSpPr>
                  <a:spLocks noChangeShapeType="1"/>
                </p:cNvSpPr>
                <p:nvPr/>
              </p:nvSpPr>
              <p:spPr bwMode="auto">
                <a:xfrm flipH="1">
                  <a:off x="90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7" name="Line 6414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8" name="Line 6415"/>
                <p:cNvSpPr>
                  <a:spLocks noChangeShapeType="1"/>
                </p:cNvSpPr>
                <p:nvPr/>
              </p:nvSpPr>
              <p:spPr bwMode="auto">
                <a:xfrm flipH="1">
                  <a:off x="120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79" name="Line 641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0" name="Line 6417"/>
                <p:cNvSpPr>
                  <a:spLocks noChangeShapeType="1"/>
                </p:cNvSpPr>
                <p:nvPr/>
              </p:nvSpPr>
              <p:spPr bwMode="auto">
                <a:xfrm flipH="1">
                  <a:off x="1018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1" name="Line 6418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2" name="Line 6419"/>
                <p:cNvSpPr>
                  <a:spLocks noChangeShapeType="1"/>
                </p:cNvSpPr>
                <p:nvPr/>
              </p:nvSpPr>
              <p:spPr bwMode="auto">
                <a:xfrm flipH="1">
                  <a:off x="132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3" name="Line 6420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4" name="Line 6421"/>
                <p:cNvSpPr>
                  <a:spLocks noChangeShapeType="1"/>
                </p:cNvSpPr>
                <p:nvPr/>
              </p:nvSpPr>
              <p:spPr bwMode="auto">
                <a:xfrm flipH="1">
                  <a:off x="1491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5" name="Line 642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6" name="Line 6423"/>
                <p:cNvSpPr>
                  <a:spLocks noChangeShapeType="1"/>
                </p:cNvSpPr>
                <p:nvPr/>
              </p:nvSpPr>
              <p:spPr bwMode="auto">
                <a:xfrm flipH="1">
                  <a:off x="965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7" name="Line 64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8" name="Line 6425"/>
                <p:cNvSpPr>
                  <a:spLocks noChangeShapeType="1"/>
                </p:cNvSpPr>
                <p:nvPr/>
              </p:nvSpPr>
              <p:spPr bwMode="auto">
                <a:xfrm flipH="1">
                  <a:off x="1285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89" name="Line 6426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0" name="Line 6427"/>
                <p:cNvSpPr>
                  <a:spLocks noChangeShapeType="1"/>
                </p:cNvSpPr>
                <p:nvPr/>
              </p:nvSpPr>
              <p:spPr bwMode="auto">
                <a:xfrm flipH="1">
                  <a:off x="78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1" name="Line 6428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2" name="Line 6429"/>
                <p:cNvSpPr>
                  <a:spLocks noChangeShapeType="1"/>
                </p:cNvSpPr>
                <p:nvPr/>
              </p:nvSpPr>
              <p:spPr bwMode="auto">
                <a:xfrm flipH="1">
                  <a:off x="927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3" name="Line 64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4" name="Line 6431"/>
                <p:cNvSpPr>
                  <a:spLocks noChangeShapeType="1"/>
                </p:cNvSpPr>
                <p:nvPr/>
              </p:nvSpPr>
              <p:spPr bwMode="auto">
                <a:xfrm flipH="1">
                  <a:off x="1018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5" name="Line 6432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6" name="Line 6433"/>
                <p:cNvSpPr>
                  <a:spLocks noChangeShapeType="1"/>
                </p:cNvSpPr>
                <p:nvPr/>
              </p:nvSpPr>
              <p:spPr bwMode="auto">
                <a:xfrm flipH="1">
                  <a:off x="74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7" name="Line 6434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8" name="Line 6435"/>
                <p:cNvSpPr>
                  <a:spLocks noChangeShapeType="1"/>
                </p:cNvSpPr>
                <p:nvPr/>
              </p:nvSpPr>
              <p:spPr bwMode="auto">
                <a:xfrm flipH="1">
                  <a:off x="59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599" name="Line 6436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0" name="Line 6437"/>
                <p:cNvSpPr>
                  <a:spLocks noChangeShapeType="1"/>
                </p:cNvSpPr>
                <p:nvPr/>
              </p:nvSpPr>
              <p:spPr bwMode="auto">
                <a:xfrm flipH="1">
                  <a:off x="972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1" name="Line 6438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2" name="Line 6439"/>
                <p:cNvSpPr>
                  <a:spLocks noChangeShapeType="1"/>
                </p:cNvSpPr>
                <p:nvPr/>
              </p:nvSpPr>
              <p:spPr bwMode="auto">
                <a:xfrm flipH="1">
                  <a:off x="1064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3" name="Line 64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4" name="Line 6441"/>
                <p:cNvSpPr>
                  <a:spLocks noChangeShapeType="1"/>
                </p:cNvSpPr>
                <p:nvPr/>
              </p:nvSpPr>
              <p:spPr bwMode="auto">
                <a:xfrm flipH="1">
                  <a:off x="1056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5" name="Line 6442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6" name="Line 6443"/>
                <p:cNvSpPr>
                  <a:spLocks noChangeShapeType="1"/>
                </p:cNvSpPr>
                <p:nvPr/>
              </p:nvSpPr>
              <p:spPr bwMode="auto">
                <a:xfrm flipH="1">
                  <a:off x="1087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7" name="Line 64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8" name="Line 6445"/>
                <p:cNvSpPr>
                  <a:spLocks noChangeShapeType="1"/>
                </p:cNvSpPr>
                <p:nvPr/>
              </p:nvSpPr>
              <p:spPr bwMode="auto">
                <a:xfrm flipH="1">
                  <a:off x="1140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09" name="Line 64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0" name="Line 6447"/>
                <p:cNvSpPr>
                  <a:spLocks noChangeShapeType="1"/>
                </p:cNvSpPr>
                <p:nvPr/>
              </p:nvSpPr>
              <p:spPr bwMode="auto">
                <a:xfrm flipH="1">
                  <a:off x="108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1" name="Line 6448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2" name="Line 6449"/>
                <p:cNvSpPr>
                  <a:spLocks noChangeShapeType="1"/>
                </p:cNvSpPr>
                <p:nvPr/>
              </p:nvSpPr>
              <p:spPr bwMode="auto">
                <a:xfrm flipH="1">
                  <a:off x="1392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3" name="Line 64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4" name="Line 6451"/>
                <p:cNvSpPr>
                  <a:spLocks noChangeShapeType="1"/>
                </p:cNvSpPr>
                <p:nvPr/>
              </p:nvSpPr>
              <p:spPr bwMode="auto">
                <a:xfrm flipH="1">
                  <a:off x="1056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5" name="Line 645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6" name="Line 6453"/>
                <p:cNvSpPr>
                  <a:spLocks noChangeShapeType="1"/>
                </p:cNvSpPr>
                <p:nvPr/>
              </p:nvSpPr>
              <p:spPr bwMode="auto">
                <a:xfrm flipH="1">
                  <a:off x="111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7" name="Line 6454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8" name="Line 6455"/>
                <p:cNvSpPr>
                  <a:spLocks noChangeShapeType="1"/>
                </p:cNvSpPr>
                <p:nvPr/>
              </p:nvSpPr>
              <p:spPr bwMode="auto">
                <a:xfrm flipH="1">
                  <a:off x="591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19" name="Line 6456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0" name="Line 6457"/>
                <p:cNvSpPr>
                  <a:spLocks noChangeShapeType="1"/>
                </p:cNvSpPr>
                <p:nvPr/>
              </p:nvSpPr>
              <p:spPr bwMode="auto">
                <a:xfrm flipH="1">
                  <a:off x="1407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1" name="Line 6458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2" name="Line 6459"/>
                <p:cNvSpPr>
                  <a:spLocks noChangeShapeType="1"/>
                </p:cNvSpPr>
                <p:nvPr/>
              </p:nvSpPr>
              <p:spPr bwMode="auto">
                <a:xfrm flipH="1">
                  <a:off x="99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3" name="Line 6460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4" name="Line 6461"/>
                <p:cNvSpPr>
                  <a:spLocks noChangeShapeType="1"/>
                </p:cNvSpPr>
                <p:nvPr/>
              </p:nvSpPr>
              <p:spPr bwMode="auto">
                <a:xfrm flipH="1">
                  <a:off x="74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5" name="Line 6462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6" name="Line 6463"/>
                <p:cNvSpPr>
                  <a:spLocks noChangeShapeType="1"/>
                </p:cNvSpPr>
                <p:nvPr/>
              </p:nvSpPr>
              <p:spPr bwMode="auto">
                <a:xfrm flipH="1">
                  <a:off x="71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7" name="Line 6464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628" name="Line 6465"/>
                <p:cNvSpPr>
                  <a:spLocks noChangeShapeType="1"/>
                </p:cNvSpPr>
                <p:nvPr/>
              </p:nvSpPr>
              <p:spPr bwMode="auto">
                <a:xfrm flipH="1">
                  <a:off x="127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1" name="Group 6667"/>
              <p:cNvGrpSpPr>
                <a:grpSpLocks/>
              </p:cNvGrpSpPr>
              <p:nvPr/>
            </p:nvGrpSpPr>
            <p:grpSpPr bwMode="auto">
              <a:xfrm>
                <a:off x="477" y="1417"/>
                <a:ext cx="1205" cy="885"/>
                <a:chOff x="477" y="1417"/>
                <a:chExt cx="1205" cy="885"/>
              </a:xfrm>
            </p:grpSpPr>
            <p:sp>
              <p:nvSpPr>
                <p:cNvPr id="43229" name="Line 6467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0" name="Line 6468"/>
                <p:cNvSpPr>
                  <a:spLocks noChangeShapeType="1"/>
                </p:cNvSpPr>
                <p:nvPr/>
              </p:nvSpPr>
              <p:spPr bwMode="auto">
                <a:xfrm flipH="1">
                  <a:off x="1194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1" name="Line 6469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2" name="Line 6470"/>
                <p:cNvSpPr>
                  <a:spLocks noChangeShapeType="1"/>
                </p:cNvSpPr>
                <p:nvPr/>
              </p:nvSpPr>
              <p:spPr bwMode="auto">
                <a:xfrm flipH="1">
                  <a:off x="83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3" name="Line 647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4" name="Line 6472"/>
                <p:cNvSpPr>
                  <a:spLocks noChangeShapeType="1"/>
                </p:cNvSpPr>
                <p:nvPr/>
              </p:nvSpPr>
              <p:spPr bwMode="auto">
                <a:xfrm flipH="1">
                  <a:off x="1140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5" name="Line 6473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6" name="Line 6474"/>
                <p:cNvSpPr>
                  <a:spLocks noChangeShapeType="1"/>
                </p:cNvSpPr>
                <p:nvPr/>
              </p:nvSpPr>
              <p:spPr bwMode="auto">
                <a:xfrm flipH="1">
                  <a:off x="148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7" name="Line 6475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8" name="Line 6476"/>
                <p:cNvSpPr>
                  <a:spLocks noChangeShapeType="1"/>
                </p:cNvSpPr>
                <p:nvPr/>
              </p:nvSpPr>
              <p:spPr bwMode="auto">
                <a:xfrm flipH="1">
                  <a:off x="881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39" name="Line 6477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0" name="Line 6478"/>
                <p:cNvSpPr>
                  <a:spLocks noChangeShapeType="1"/>
                </p:cNvSpPr>
                <p:nvPr/>
              </p:nvSpPr>
              <p:spPr bwMode="auto">
                <a:xfrm flipH="1">
                  <a:off x="927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1" name="Line 647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2" name="Line 6480"/>
                <p:cNvSpPr>
                  <a:spLocks noChangeShapeType="1"/>
                </p:cNvSpPr>
                <p:nvPr/>
              </p:nvSpPr>
              <p:spPr bwMode="auto">
                <a:xfrm flipH="1">
                  <a:off x="120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3" name="Line 6481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4" name="Line 6482"/>
                <p:cNvSpPr>
                  <a:spLocks noChangeShapeType="1"/>
                </p:cNvSpPr>
                <p:nvPr/>
              </p:nvSpPr>
              <p:spPr bwMode="auto">
                <a:xfrm flipH="1">
                  <a:off x="112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5" name="Line 6483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6" name="Line 6484"/>
                <p:cNvSpPr>
                  <a:spLocks noChangeShapeType="1"/>
                </p:cNvSpPr>
                <p:nvPr/>
              </p:nvSpPr>
              <p:spPr bwMode="auto">
                <a:xfrm flipH="1">
                  <a:off x="1392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7" name="Line 6485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8" name="Line 6486"/>
                <p:cNvSpPr>
                  <a:spLocks noChangeShapeType="1"/>
                </p:cNvSpPr>
                <p:nvPr/>
              </p:nvSpPr>
              <p:spPr bwMode="auto">
                <a:xfrm flipH="1">
                  <a:off x="873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49" name="Line 6487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0" name="Line 6488"/>
                <p:cNvSpPr>
                  <a:spLocks noChangeShapeType="1"/>
                </p:cNvSpPr>
                <p:nvPr/>
              </p:nvSpPr>
              <p:spPr bwMode="auto">
                <a:xfrm flipH="1">
                  <a:off x="881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1" name="Line 6489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2" name="Line 6490"/>
                <p:cNvSpPr>
                  <a:spLocks noChangeShapeType="1"/>
                </p:cNvSpPr>
                <p:nvPr/>
              </p:nvSpPr>
              <p:spPr bwMode="auto">
                <a:xfrm flipH="1">
                  <a:off x="1277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3" name="Line 6491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4" name="Line 6492"/>
                <p:cNvSpPr>
                  <a:spLocks noChangeShapeType="1"/>
                </p:cNvSpPr>
                <p:nvPr/>
              </p:nvSpPr>
              <p:spPr bwMode="auto">
                <a:xfrm flipH="1">
                  <a:off x="889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5" name="Line 6493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6" name="Line 6494"/>
                <p:cNvSpPr>
                  <a:spLocks noChangeShapeType="1"/>
                </p:cNvSpPr>
                <p:nvPr/>
              </p:nvSpPr>
              <p:spPr bwMode="auto">
                <a:xfrm flipH="1">
                  <a:off x="828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7" name="Line 6495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8" name="Line 6496"/>
                <p:cNvSpPr>
                  <a:spLocks noChangeShapeType="1"/>
                </p:cNvSpPr>
                <p:nvPr/>
              </p:nvSpPr>
              <p:spPr bwMode="auto">
                <a:xfrm flipH="1">
                  <a:off x="1590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59" name="Line 6497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0" name="Line 6498"/>
                <p:cNvSpPr>
                  <a:spLocks noChangeShapeType="1"/>
                </p:cNvSpPr>
                <p:nvPr/>
              </p:nvSpPr>
              <p:spPr bwMode="auto">
                <a:xfrm flipH="1">
                  <a:off x="1369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1" name="Line 6499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2" name="Line 6500"/>
                <p:cNvSpPr>
                  <a:spLocks noChangeShapeType="1"/>
                </p:cNvSpPr>
                <p:nvPr/>
              </p:nvSpPr>
              <p:spPr bwMode="auto">
                <a:xfrm flipH="1">
                  <a:off x="995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3" name="Line 6501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4" name="Line 6502"/>
                <p:cNvSpPr>
                  <a:spLocks noChangeShapeType="1"/>
                </p:cNvSpPr>
                <p:nvPr/>
              </p:nvSpPr>
              <p:spPr bwMode="auto">
                <a:xfrm flipH="1">
                  <a:off x="820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5" name="Line 6503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6" name="Line 6504"/>
                <p:cNvSpPr>
                  <a:spLocks noChangeShapeType="1"/>
                </p:cNvSpPr>
                <p:nvPr/>
              </p:nvSpPr>
              <p:spPr bwMode="auto">
                <a:xfrm flipH="1">
                  <a:off x="606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7" name="Line 6505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8" name="Line 6506"/>
                <p:cNvSpPr>
                  <a:spLocks noChangeShapeType="1"/>
                </p:cNvSpPr>
                <p:nvPr/>
              </p:nvSpPr>
              <p:spPr bwMode="auto">
                <a:xfrm flipH="1">
                  <a:off x="81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69" name="Line 650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0" name="Line 6508"/>
                <p:cNvSpPr>
                  <a:spLocks noChangeShapeType="1"/>
                </p:cNvSpPr>
                <p:nvPr/>
              </p:nvSpPr>
              <p:spPr bwMode="auto">
                <a:xfrm flipH="1">
                  <a:off x="98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1" name="Line 6509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2" name="Line 6510"/>
                <p:cNvSpPr>
                  <a:spLocks noChangeShapeType="1"/>
                </p:cNvSpPr>
                <p:nvPr/>
              </p:nvSpPr>
              <p:spPr bwMode="auto">
                <a:xfrm flipH="1">
                  <a:off x="1224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3" name="Line 65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2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4" name="Line 6512"/>
                <p:cNvSpPr>
                  <a:spLocks noChangeShapeType="1"/>
                </p:cNvSpPr>
                <p:nvPr/>
              </p:nvSpPr>
              <p:spPr bwMode="auto">
                <a:xfrm flipH="1">
                  <a:off x="1102" y="22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5" name="Line 6513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6" name="Line 6514"/>
                <p:cNvSpPr>
                  <a:spLocks noChangeShapeType="1"/>
                </p:cNvSpPr>
                <p:nvPr/>
              </p:nvSpPr>
              <p:spPr bwMode="auto">
                <a:xfrm flipH="1">
                  <a:off x="1514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7" name="Line 6515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8" name="Line 6516"/>
                <p:cNvSpPr>
                  <a:spLocks noChangeShapeType="1"/>
                </p:cNvSpPr>
                <p:nvPr/>
              </p:nvSpPr>
              <p:spPr bwMode="auto">
                <a:xfrm flipH="1">
                  <a:off x="980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79" name="Line 651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0" name="Line 6518"/>
                <p:cNvSpPr>
                  <a:spLocks noChangeShapeType="1"/>
                </p:cNvSpPr>
                <p:nvPr/>
              </p:nvSpPr>
              <p:spPr bwMode="auto">
                <a:xfrm flipH="1">
                  <a:off x="1201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1" name="Line 6519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2" name="Line 6520"/>
                <p:cNvSpPr>
                  <a:spLocks noChangeShapeType="1"/>
                </p:cNvSpPr>
                <p:nvPr/>
              </p:nvSpPr>
              <p:spPr bwMode="auto">
                <a:xfrm flipH="1">
                  <a:off x="1186" y="142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3" name="Line 6521"/>
                <p:cNvSpPr>
                  <a:spLocks noChangeShapeType="1"/>
                </p:cNvSpPr>
                <p:nvPr/>
              </p:nvSpPr>
              <p:spPr bwMode="auto">
                <a:xfrm flipH="1" flipV="1">
                  <a:off x="1613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4" name="Line 6522"/>
                <p:cNvSpPr>
                  <a:spLocks noChangeShapeType="1"/>
                </p:cNvSpPr>
                <p:nvPr/>
              </p:nvSpPr>
              <p:spPr bwMode="auto">
                <a:xfrm flipH="1">
                  <a:off x="1613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5" name="Line 6523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6" name="Line 6524"/>
                <p:cNvSpPr>
                  <a:spLocks noChangeShapeType="1"/>
                </p:cNvSpPr>
                <p:nvPr/>
              </p:nvSpPr>
              <p:spPr bwMode="auto">
                <a:xfrm flipH="1">
                  <a:off x="911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7" name="Line 6525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8" name="Line 6526"/>
                <p:cNvSpPr>
                  <a:spLocks noChangeShapeType="1"/>
                </p:cNvSpPr>
                <p:nvPr/>
              </p:nvSpPr>
              <p:spPr bwMode="auto">
                <a:xfrm flipH="1">
                  <a:off x="87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89" name="Line 6527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0" name="Line 6528"/>
                <p:cNvSpPr>
                  <a:spLocks noChangeShapeType="1"/>
                </p:cNvSpPr>
                <p:nvPr/>
              </p:nvSpPr>
              <p:spPr bwMode="auto">
                <a:xfrm flipH="1">
                  <a:off x="1102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1" name="Line 6529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2" name="Line 6530"/>
                <p:cNvSpPr>
                  <a:spLocks noChangeShapeType="1"/>
                </p:cNvSpPr>
                <p:nvPr/>
              </p:nvSpPr>
              <p:spPr bwMode="auto">
                <a:xfrm flipH="1">
                  <a:off x="131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3" name="Line 653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4" name="Line 6532"/>
                <p:cNvSpPr>
                  <a:spLocks noChangeShapeType="1"/>
                </p:cNvSpPr>
                <p:nvPr/>
              </p:nvSpPr>
              <p:spPr bwMode="auto">
                <a:xfrm flipH="1">
                  <a:off x="104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5" name="Line 6533"/>
                <p:cNvSpPr>
                  <a:spLocks noChangeShapeType="1"/>
                </p:cNvSpPr>
                <p:nvPr/>
              </p:nvSpPr>
              <p:spPr bwMode="auto">
                <a:xfrm flipH="1" flipV="1">
                  <a:off x="47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6" name="Line 6534"/>
                <p:cNvSpPr>
                  <a:spLocks noChangeShapeType="1"/>
                </p:cNvSpPr>
                <p:nvPr/>
              </p:nvSpPr>
              <p:spPr bwMode="auto">
                <a:xfrm flipH="1">
                  <a:off x="477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7" name="Line 6535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8" name="Line 6536"/>
                <p:cNvSpPr>
                  <a:spLocks noChangeShapeType="1"/>
                </p:cNvSpPr>
                <p:nvPr/>
              </p:nvSpPr>
              <p:spPr bwMode="auto">
                <a:xfrm flipH="1">
                  <a:off x="107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99" name="Line 653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0" name="Line 6538"/>
                <p:cNvSpPr>
                  <a:spLocks noChangeShapeType="1"/>
                </p:cNvSpPr>
                <p:nvPr/>
              </p:nvSpPr>
              <p:spPr bwMode="auto">
                <a:xfrm flipH="1">
                  <a:off x="123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1" name="Line 6539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2" name="Line 6540"/>
                <p:cNvSpPr>
                  <a:spLocks noChangeShapeType="1"/>
                </p:cNvSpPr>
                <p:nvPr/>
              </p:nvSpPr>
              <p:spPr bwMode="auto">
                <a:xfrm flipH="1">
                  <a:off x="73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3" name="Line 6541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4" name="Line 6542"/>
                <p:cNvSpPr>
                  <a:spLocks noChangeShapeType="1"/>
                </p:cNvSpPr>
                <p:nvPr/>
              </p:nvSpPr>
              <p:spPr bwMode="auto">
                <a:xfrm flipH="1">
                  <a:off x="713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5" name="Line 6543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6" name="Line 6544"/>
                <p:cNvSpPr>
                  <a:spLocks noChangeShapeType="1"/>
                </p:cNvSpPr>
                <p:nvPr/>
              </p:nvSpPr>
              <p:spPr bwMode="auto">
                <a:xfrm flipH="1">
                  <a:off x="1125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7" name="Line 6545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8" name="Line 6546"/>
                <p:cNvSpPr>
                  <a:spLocks noChangeShapeType="1"/>
                </p:cNvSpPr>
                <p:nvPr/>
              </p:nvSpPr>
              <p:spPr bwMode="auto">
                <a:xfrm flipH="1">
                  <a:off x="139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09" name="Line 6547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0" name="Line 6548"/>
                <p:cNvSpPr>
                  <a:spLocks noChangeShapeType="1"/>
                </p:cNvSpPr>
                <p:nvPr/>
              </p:nvSpPr>
              <p:spPr bwMode="auto">
                <a:xfrm flipH="1">
                  <a:off x="1270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1" name="Line 6549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2" name="Line 6550"/>
                <p:cNvSpPr>
                  <a:spLocks noChangeShapeType="1"/>
                </p:cNvSpPr>
                <p:nvPr/>
              </p:nvSpPr>
              <p:spPr bwMode="auto">
                <a:xfrm flipH="1">
                  <a:off x="797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3" name="Line 6551"/>
                <p:cNvSpPr>
                  <a:spLocks noChangeShapeType="1"/>
                </p:cNvSpPr>
                <p:nvPr/>
              </p:nvSpPr>
              <p:spPr bwMode="auto">
                <a:xfrm flipH="1" flipV="1">
                  <a:off x="165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4" name="Line 6552"/>
                <p:cNvSpPr>
                  <a:spLocks noChangeShapeType="1"/>
                </p:cNvSpPr>
                <p:nvPr/>
              </p:nvSpPr>
              <p:spPr bwMode="auto">
                <a:xfrm flipH="1">
                  <a:off x="165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5" name="Line 655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6" name="Line 6554"/>
                <p:cNvSpPr>
                  <a:spLocks noChangeShapeType="1"/>
                </p:cNvSpPr>
                <p:nvPr/>
              </p:nvSpPr>
              <p:spPr bwMode="auto">
                <a:xfrm flipH="1">
                  <a:off x="835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7" name="Line 6555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8" name="Line 6556"/>
                <p:cNvSpPr>
                  <a:spLocks noChangeShapeType="1"/>
                </p:cNvSpPr>
                <p:nvPr/>
              </p:nvSpPr>
              <p:spPr bwMode="auto">
                <a:xfrm flipH="1">
                  <a:off x="850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19" name="Line 6557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0" name="Line 6558"/>
                <p:cNvSpPr>
                  <a:spLocks noChangeShapeType="1"/>
                </p:cNvSpPr>
                <p:nvPr/>
              </p:nvSpPr>
              <p:spPr bwMode="auto">
                <a:xfrm flipH="1">
                  <a:off x="957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1" name="Line 6559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2" name="Line 6560"/>
                <p:cNvSpPr>
                  <a:spLocks noChangeShapeType="1"/>
                </p:cNvSpPr>
                <p:nvPr/>
              </p:nvSpPr>
              <p:spPr bwMode="auto">
                <a:xfrm flipH="1">
                  <a:off x="116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3" name="Line 6561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4" name="Line 6562"/>
                <p:cNvSpPr>
                  <a:spLocks noChangeShapeType="1"/>
                </p:cNvSpPr>
                <p:nvPr/>
              </p:nvSpPr>
              <p:spPr bwMode="auto">
                <a:xfrm flipH="1">
                  <a:off x="713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5" name="Line 6563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6" name="Line 6564"/>
                <p:cNvSpPr>
                  <a:spLocks noChangeShapeType="1"/>
                </p:cNvSpPr>
                <p:nvPr/>
              </p:nvSpPr>
              <p:spPr bwMode="auto">
                <a:xfrm flipH="1">
                  <a:off x="60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7" name="Line 6565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8" name="Line 6566"/>
                <p:cNvSpPr>
                  <a:spLocks noChangeShapeType="1"/>
                </p:cNvSpPr>
                <p:nvPr/>
              </p:nvSpPr>
              <p:spPr bwMode="auto">
                <a:xfrm flipH="1">
                  <a:off x="108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29" name="Line 65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0" name="Line 6568"/>
                <p:cNvSpPr>
                  <a:spLocks noChangeShapeType="1"/>
                </p:cNvSpPr>
                <p:nvPr/>
              </p:nvSpPr>
              <p:spPr bwMode="auto">
                <a:xfrm flipH="1">
                  <a:off x="1209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1" name="Line 6569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2" name="Line 6570"/>
                <p:cNvSpPr>
                  <a:spLocks noChangeShapeType="1"/>
                </p:cNvSpPr>
                <p:nvPr/>
              </p:nvSpPr>
              <p:spPr bwMode="auto">
                <a:xfrm flipH="1">
                  <a:off x="591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3" name="Line 6571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4" name="Line 6572"/>
                <p:cNvSpPr>
                  <a:spLocks noChangeShapeType="1"/>
                </p:cNvSpPr>
                <p:nvPr/>
              </p:nvSpPr>
              <p:spPr bwMode="auto">
                <a:xfrm flipH="1">
                  <a:off x="1194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5" name="Line 6573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6" name="Line 6574"/>
                <p:cNvSpPr>
                  <a:spLocks noChangeShapeType="1"/>
                </p:cNvSpPr>
                <p:nvPr/>
              </p:nvSpPr>
              <p:spPr bwMode="auto">
                <a:xfrm flipH="1">
                  <a:off x="98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7" name="Line 6575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8" name="Line 6576"/>
                <p:cNvSpPr>
                  <a:spLocks noChangeShapeType="1"/>
                </p:cNvSpPr>
                <p:nvPr/>
              </p:nvSpPr>
              <p:spPr bwMode="auto">
                <a:xfrm flipH="1">
                  <a:off x="106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39" name="Line 657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0" name="Line 6578"/>
                <p:cNvSpPr>
                  <a:spLocks noChangeShapeType="1"/>
                </p:cNvSpPr>
                <p:nvPr/>
              </p:nvSpPr>
              <p:spPr bwMode="auto">
                <a:xfrm flipH="1">
                  <a:off x="114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1" name="Line 65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2" name="Line 6580"/>
                <p:cNvSpPr>
                  <a:spLocks noChangeShapeType="1"/>
                </p:cNvSpPr>
                <p:nvPr/>
              </p:nvSpPr>
              <p:spPr bwMode="auto">
                <a:xfrm flipH="1">
                  <a:off x="1102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3" name="Line 658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4" name="Line 6582"/>
                <p:cNvSpPr>
                  <a:spLocks noChangeShapeType="1"/>
                </p:cNvSpPr>
                <p:nvPr/>
              </p:nvSpPr>
              <p:spPr bwMode="auto">
                <a:xfrm flipH="1">
                  <a:off x="1117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5" name="Line 6583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6" name="Line 6584"/>
                <p:cNvSpPr>
                  <a:spLocks noChangeShapeType="1"/>
                </p:cNvSpPr>
                <p:nvPr/>
              </p:nvSpPr>
              <p:spPr bwMode="auto">
                <a:xfrm flipH="1">
                  <a:off x="75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7" name="Line 6585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8" name="Line 6586"/>
                <p:cNvSpPr>
                  <a:spLocks noChangeShapeType="1"/>
                </p:cNvSpPr>
                <p:nvPr/>
              </p:nvSpPr>
              <p:spPr bwMode="auto">
                <a:xfrm flipH="1">
                  <a:off x="904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49" name="Line 6587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0" name="Line 6588"/>
                <p:cNvSpPr>
                  <a:spLocks noChangeShapeType="1"/>
                </p:cNvSpPr>
                <p:nvPr/>
              </p:nvSpPr>
              <p:spPr bwMode="auto">
                <a:xfrm flipH="1">
                  <a:off x="65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1" name="Line 6589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2" name="Line 6590"/>
                <p:cNvSpPr>
                  <a:spLocks noChangeShapeType="1"/>
                </p:cNvSpPr>
                <p:nvPr/>
              </p:nvSpPr>
              <p:spPr bwMode="auto">
                <a:xfrm flipH="1">
                  <a:off x="972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3" name="Line 6591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4" name="Line 6592"/>
                <p:cNvSpPr>
                  <a:spLocks noChangeShapeType="1"/>
                </p:cNvSpPr>
                <p:nvPr/>
              </p:nvSpPr>
              <p:spPr bwMode="auto">
                <a:xfrm flipH="1">
                  <a:off x="1415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5" name="Line 6593"/>
                <p:cNvSpPr>
                  <a:spLocks noChangeShapeType="1"/>
                </p:cNvSpPr>
                <p:nvPr/>
              </p:nvSpPr>
              <p:spPr bwMode="auto">
                <a:xfrm flipH="1" flipV="1">
                  <a:off x="157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6" name="Line 6594"/>
                <p:cNvSpPr>
                  <a:spLocks noChangeShapeType="1"/>
                </p:cNvSpPr>
                <p:nvPr/>
              </p:nvSpPr>
              <p:spPr bwMode="auto">
                <a:xfrm flipH="1">
                  <a:off x="157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7" name="Line 6595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8" name="Line 6596"/>
                <p:cNvSpPr>
                  <a:spLocks noChangeShapeType="1"/>
                </p:cNvSpPr>
                <p:nvPr/>
              </p:nvSpPr>
              <p:spPr bwMode="auto">
                <a:xfrm flipH="1">
                  <a:off x="1079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59" name="Line 6597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0" name="Line 6598"/>
                <p:cNvSpPr>
                  <a:spLocks noChangeShapeType="1"/>
                </p:cNvSpPr>
                <p:nvPr/>
              </p:nvSpPr>
              <p:spPr bwMode="auto">
                <a:xfrm flipH="1">
                  <a:off x="108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1" name="Line 6599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2" name="Line 6600"/>
                <p:cNvSpPr>
                  <a:spLocks noChangeShapeType="1"/>
                </p:cNvSpPr>
                <p:nvPr/>
              </p:nvSpPr>
              <p:spPr bwMode="auto">
                <a:xfrm flipH="1">
                  <a:off x="957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3" name="Line 66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4" name="Line 6602"/>
                <p:cNvSpPr>
                  <a:spLocks noChangeShapeType="1"/>
                </p:cNvSpPr>
                <p:nvPr/>
              </p:nvSpPr>
              <p:spPr bwMode="auto">
                <a:xfrm flipH="1">
                  <a:off x="124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5" name="Line 6603"/>
                <p:cNvSpPr>
                  <a:spLocks noChangeShapeType="1"/>
                </p:cNvSpPr>
                <p:nvPr/>
              </p:nvSpPr>
              <p:spPr bwMode="auto">
                <a:xfrm flipH="1" flipV="1">
                  <a:off x="161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6" name="Line 6604"/>
                <p:cNvSpPr>
                  <a:spLocks noChangeShapeType="1"/>
                </p:cNvSpPr>
                <p:nvPr/>
              </p:nvSpPr>
              <p:spPr bwMode="auto">
                <a:xfrm flipH="1">
                  <a:off x="1613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7" name="Line 6605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8" name="Line 6606"/>
                <p:cNvSpPr>
                  <a:spLocks noChangeShapeType="1"/>
                </p:cNvSpPr>
                <p:nvPr/>
              </p:nvSpPr>
              <p:spPr bwMode="auto">
                <a:xfrm flipH="1">
                  <a:off x="1094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69" name="Line 6607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0" name="Line 6608"/>
                <p:cNvSpPr>
                  <a:spLocks noChangeShapeType="1"/>
                </p:cNvSpPr>
                <p:nvPr/>
              </p:nvSpPr>
              <p:spPr bwMode="auto">
                <a:xfrm flipH="1">
                  <a:off x="69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1" name="Line 66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2" name="Line 6610"/>
                <p:cNvSpPr>
                  <a:spLocks noChangeShapeType="1"/>
                </p:cNvSpPr>
                <p:nvPr/>
              </p:nvSpPr>
              <p:spPr bwMode="auto">
                <a:xfrm flipH="1">
                  <a:off x="1018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3" name="Line 6611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4" name="Line 6612"/>
                <p:cNvSpPr>
                  <a:spLocks noChangeShapeType="1"/>
                </p:cNvSpPr>
                <p:nvPr/>
              </p:nvSpPr>
              <p:spPr bwMode="auto">
                <a:xfrm flipH="1">
                  <a:off x="1331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5" name="Line 6613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6" name="Line 6614"/>
                <p:cNvSpPr>
                  <a:spLocks noChangeShapeType="1"/>
                </p:cNvSpPr>
                <p:nvPr/>
              </p:nvSpPr>
              <p:spPr bwMode="auto">
                <a:xfrm flipH="1">
                  <a:off x="698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7" name="Line 6615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8" name="Line 6616"/>
                <p:cNvSpPr>
                  <a:spLocks noChangeShapeType="1"/>
                </p:cNvSpPr>
                <p:nvPr/>
              </p:nvSpPr>
              <p:spPr bwMode="auto">
                <a:xfrm flipH="1">
                  <a:off x="72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79" name="Line 6617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0" name="Line 6618"/>
                <p:cNvSpPr>
                  <a:spLocks noChangeShapeType="1"/>
                </p:cNvSpPr>
                <p:nvPr/>
              </p:nvSpPr>
              <p:spPr bwMode="auto">
                <a:xfrm flipH="1">
                  <a:off x="1163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1" name="Line 661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2" name="Line 6620"/>
                <p:cNvSpPr>
                  <a:spLocks noChangeShapeType="1"/>
                </p:cNvSpPr>
                <p:nvPr/>
              </p:nvSpPr>
              <p:spPr bwMode="auto">
                <a:xfrm flipH="1">
                  <a:off x="1209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3" name="Line 6621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4" name="Line 6622"/>
                <p:cNvSpPr>
                  <a:spLocks noChangeShapeType="1"/>
                </p:cNvSpPr>
                <p:nvPr/>
              </p:nvSpPr>
              <p:spPr bwMode="auto">
                <a:xfrm flipH="1">
                  <a:off x="767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5" name="Line 6623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6" name="Line 6624"/>
                <p:cNvSpPr>
                  <a:spLocks noChangeShapeType="1"/>
                </p:cNvSpPr>
                <p:nvPr/>
              </p:nvSpPr>
              <p:spPr bwMode="auto">
                <a:xfrm flipH="1">
                  <a:off x="751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7" name="Line 6625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8" name="Line 6626"/>
                <p:cNvSpPr>
                  <a:spLocks noChangeShapeType="1"/>
                </p:cNvSpPr>
                <p:nvPr/>
              </p:nvSpPr>
              <p:spPr bwMode="auto">
                <a:xfrm flipH="1">
                  <a:off x="759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89" name="Line 662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0" name="Line 6628"/>
                <p:cNvSpPr>
                  <a:spLocks noChangeShapeType="1"/>
                </p:cNvSpPr>
                <p:nvPr/>
              </p:nvSpPr>
              <p:spPr bwMode="auto">
                <a:xfrm flipH="1">
                  <a:off x="1079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1" name="Line 6629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2" name="Line 6630"/>
                <p:cNvSpPr>
                  <a:spLocks noChangeShapeType="1"/>
                </p:cNvSpPr>
                <p:nvPr/>
              </p:nvSpPr>
              <p:spPr bwMode="auto">
                <a:xfrm flipH="1">
                  <a:off x="950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3" name="Line 66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4" name="Line 6632"/>
                <p:cNvSpPr>
                  <a:spLocks noChangeShapeType="1"/>
                </p:cNvSpPr>
                <p:nvPr/>
              </p:nvSpPr>
              <p:spPr bwMode="auto">
                <a:xfrm flipH="1">
                  <a:off x="120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5" name="Line 6633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6" name="Line 6634"/>
                <p:cNvSpPr>
                  <a:spLocks noChangeShapeType="1"/>
                </p:cNvSpPr>
                <p:nvPr/>
              </p:nvSpPr>
              <p:spPr bwMode="auto">
                <a:xfrm flipH="1">
                  <a:off x="942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7" name="Line 6635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8" name="Line 6636"/>
                <p:cNvSpPr>
                  <a:spLocks noChangeShapeType="1"/>
                </p:cNvSpPr>
                <p:nvPr/>
              </p:nvSpPr>
              <p:spPr bwMode="auto">
                <a:xfrm flipH="1">
                  <a:off x="1407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399" name="Line 6637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0" name="Line 6638"/>
                <p:cNvSpPr>
                  <a:spLocks noChangeShapeType="1"/>
                </p:cNvSpPr>
                <p:nvPr/>
              </p:nvSpPr>
              <p:spPr bwMode="auto">
                <a:xfrm flipH="1">
                  <a:off x="637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1" name="Line 6639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2" name="Line 6640"/>
                <p:cNvSpPr>
                  <a:spLocks noChangeShapeType="1"/>
                </p:cNvSpPr>
                <p:nvPr/>
              </p:nvSpPr>
              <p:spPr bwMode="auto">
                <a:xfrm flipH="1">
                  <a:off x="957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3" name="Line 664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4" name="Line 6642"/>
                <p:cNvSpPr>
                  <a:spLocks noChangeShapeType="1"/>
                </p:cNvSpPr>
                <p:nvPr/>
              </p:nvSpPr>
              <p:spPr bwMode="auto">
                <a:xfrm flipH="1">
                  <a:off x="101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5" name="Line 6643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6" name="Line 6644"/>
                <p:cNvSpPr>
                  <a:spLocks noChangeShapeType="1"/>
                </p:cNvSpPr>
                <p:nvPr/>
              </p:nvSpPr>
              <p:spPr bwMode="auto">
                <a:xfrm flipH="1">
                  <a:off x="980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7" name="Line 6645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8" name="Line 6646"/>
                <p:cNvSpPr>
                  <a:spLocks noChangeShapeType="1"/>
                </p:cNvSpPr>
                <p:nvPr/>
              </p:nvSpPr>
              <p:spPr bwMode="auto">
                <a:xfrm flipH="1">
                  <a:off x="873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09" name="Line 6647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0" name="Line 6648"/>
                <p:cNvSpPr>
                  <a:spLocks noChangeShapeType="1"/>
                </p:cNvSpPr>
                <p:nvPr/>
              </p:nvSpPr>
              <p:spPr bwMode="auto">
                <a:xfrm flipH="1">
                  <a:off x="1338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1" name="Line 6649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2" name="Line 6650"/>
                <p:cNvSpPr>
                  <a:spLocks noChangeShapeType="1"/>
                </p:cNvSpPr>
                <p:nvPr/>
              </p:nvSpPr>
              <p:spPr bwMode="auto">
                <a:xfrm flipH="1">
                  <a:off x="896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3" name="Line 6651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4" name="Line 6652"/>
                <p:cNvSpPr>
                  <a:spLocks noChangeShapeType="1"/>
                </p:cNvSpPr>
                <p:nvPr/>
              </p:nvSpPr>
              <p:spPr bwMode="auto">
                <a:xfrm flipH="1">
                  <a:off x="1072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5" name="Line 6653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6" name="Line 6654"/>
                <p:cNvSpPr>
                  <a:spLocks noChangeShapeType="1"/>
                </p:cNvSpPr>
                <p:nvPr/>
              </p:nvSpPr>
              <p:spPr bwMode="auto">
                <a:xfrm flipH="1">
                  <a:off x="759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7" name="Line 6655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8" name="Line 6656"/>
                <p:cNvSpPr>
                  <a:spLocks noChangeShapeType="1"/>
                </p:cNvSpPr>
                <p:nvPr/>
              </p:nvSpPr>
              <p:spPr bwMode="auto">
                <a:xfrm flipH="1">
                  <a:off x="904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19" name="Line 66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0" name="Line 6658"/>
                <p:cNvSpPr>
                  <a:spLocks noChangeShapeType="1"/>
                </p:cNvSpPr>
                <p:nvPr/>
              </p:nvSpPr>
              <p:spPr bwMode="auto">
                <a:xfrm flipH="1">
                  <a:off x="128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1" name="Line 6659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2" name="Line 6660"/>
                <p:cNvSpPr>
                  <a:spLocks noChangeShapeType="1"/>
                </p:cNvSpPr>
                <p:nvPr/>
              </p:nvSpPr>
              <p:spPr bwMode="auto">
                <a:xfrm flipH="1">
                  <a:off x="82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3" name="Line 6661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4" name="Line 6662"/>
                <p:cNvSpPr>
                  <a:spLocks noChangeShapeType="1"/>
                </p:cNvSpPr>
                <p:nvPr/>
              </p:nvSpPr>
              <p:spPr bwMode="auto">
                <a:xfrm flipH="1">
                  <a:off x="957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5" name="Line 6663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6" name="Line 6664"/>
                <p:cNvSpPr>
                  <a:spLocks noChangeShapeType="1"/>
                </p:cNvSpPr>
                <p:nvPr/>
              </p:nvSpPr>
              <p:spPr bwMode="auto">
                <a:xfrm flipH="1">
                  <a:off x="82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7" name="Line 666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428" name="Line 6666"/>
                <p:cNvSpPr>
                  <a:spLocks noChangeShapeType="1"/>
                </p:cNvSpPr>
                <p:nvPr/>
              </p:nvSpPr>
              <p:spPr bwMode="auto">
                <a:xfrm flipH="1">
                  <a:off x="1239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2" name="Group 6868"/>
              <p:cNvGrpSpPr>
                <a:grpSpLocks/>
              </p:cNvGrpSpPr>
              <p:nvPr/>
            </p:nvGrpSpPr>
            <p:grpSpPr bwMode="auto">
              <a:xfrm>
                <a:off x="416" y="1417"/>
                <a:ext cx="1205" cy="900"/>
                <a:chOff x="416" y="1417"/>
                <a:chExt cx="1205" cy="900"/>
              </a:xfrm>
            </p:grpSpPr>
            <p:sp>
              <p:nvSpPr>
                <p:cNvPr id="43029" name="Line 6668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0" name="Line 6669"/>
                <p:cNvSpPr>
                  <a:spLocks noChangeShapeType="1"/>
                </p:cNvSpPr>
                <p:nvPr/>
              </p:nvSpPr>
              <p:spPr bwMode="auto">
                <a:xfrm flipH="1">
                  <a:off x="106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1" name="Line 6670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2" name="Line 6671"/>
                <p:cNvSpPr>
                  <a:spLocks noChangeShapeType="1"/>
                </p:cNvSpPr>
                <p:nvPr/>
              </p:nvSpPr>
              <p:spPr bwMode="auto">
                <a:xfrm flipH="1">
                  <a:off x="660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3" name="Line 6672"/>
                <p:cNvSpPr>
                  <a:spLocks noChangeShapeType="1"/>
                </p:cNvSpPr>
                <p:nvPr/>
              </p:nvSpPr>
              <p:spPr bwMode="auto">
                <a:xfrm flipH="1" flipV="1">
                  <a:off x="477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4" name="Line 6673"/>
                <p:cNvSpPr>
                  <a:spLocks noChangeShapeType="1"/>
                </p:cNvSpPr>
                <p:nvPr/>
              </p:nvSpPr>
              <p:spPr bwMode="auto">
                <a:xfrm flipH="1">
                  <a:off x="477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5" name="Line 6674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6" name="Line 6675"/>
                <p:cNvSpPr>
                  <a:spLocks noChangeShapeType="1"/>
                </p:cNvSpPr>
                <p:nvPr/>
              </p:nvSpPr>
              <p:spPr bwMode="auto">
                <a:xfrm flipH="1">
                  <a:off x="101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7" name="Line 6676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8" name="Line 6677"/>
                <p:cNvSpPr>
                  <a:spLocks noChangeShapeType="1"/>
                </p:cNvSpPr>
                <p:nvPr/>
              </p:nvSpPr>
              <p:spPr bwMode="auto">
                <a:xfrm flipH="1">
                  <a:off x="92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39" name="Line 6678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0" name="Line 6679"/>
                <p:cNvSpPr>
                  <a:spLocks noChangeShapeType="1"/>
                </p:cNvSpPr>
                <p:nvPr/>
              </p:nvSpPr>
              <p:spPr bwMode="auto">
                <a:xfrm flipH="1">
                  <a:off x="988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1" name="Line 66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2" name="Line 6681"/>
                <p:cNvSpPr>
                  <a:spLocks noChangeShapeType="1"/>
                </p:cNvSpPr>
                <p:nvPr/>
              </p:nvSpPr>
              <p:spPr bwMode="auto">
                <a:xfrm flipH="1">
                  <a:off x="1049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3" name="Line 668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4" name="Line 6683"/>
                <p:cNvSpPr>
                  <a:spLocks noChangeShapeType="1"/>
                </p:cNvSpPr>
                <p:nvPr/>
              </p:nvSpPr>
              <p:spPr bwMode="auto">
                <a:xfrm flipH="1">
                  <a:off x="1079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5" name="Line 6684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6" name="Line 6685"/>
                <p:cNvSpPr>
                  <a:spLocks noChangeShapeType="1"/>
                </p:cNvSpPr>
                <p:nvPr/>
              </p:nvSpPr>
              <p:spPr bwMode="auto">
                <a:xfrm flipH="1">
                  <a:off x="782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7" name="Line 6686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8" name="Line 6687"/>
                <p:cNvSpPr>
                  <a:spLocks noChangeShapeType="1"/>
                </p:cNvSpPr>
                <p:nvPr/>
              </p:nvSpPr>
              <p:spPr bwMode="auto">
                <a:xfrm flipH="1">
                  <a:off x="1125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49" name="Line 6688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0" name="Line 6689"/>
                <p:cNvSpPr>
                  <a:spLocks noChangeShapeType="1"/>
                </p:cNvSpPr>
                <p:nvPr/>
              </p:nvSpPr>
              <p:spPr bwMode="auto">
                <a:xfrm flipH="1">
                  <a:off x="1110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1" name="Line 6690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2" name="Line 6691"/>
                <p:cNvSpPr>
                  <a:spLocks noChangeShapeType="1"/>
                </p:cNvSpPr>
                <p:nvPr/>
              </p:nvSpPr>
              <p:spPr bwMode="auto">
                <a:xfrm flipH="1">
                  <a:off x="146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3" name="Line 6692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4" name="Line 6693"/>
                <p:cNvSpPr>
                  <a:spLocks noChangeShapeType="1"/>
                </p:cNvSpPr>
                <p:nvPr/>
              </p:nvSpPr>
              <p:spPr bwMode="auto">
                <a:xfrm flipH="1">
                  <a:off x="1323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5" name="Line 6694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6" name="Line 6695"/>
                <p:cNvSpPr>
                  <a:spLocks noChangeShapeType="1"/>
                </p:cNvSpPr>
                <p:nvPr/>
              </p:nvSpPr>
              <p:spPr bwMode="auto">
                <a:xfrm flipH="1">
                  <a:off x="100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7" name="Line 6696"/>
                <p:cNvSpPr>
                  <a:spLocks noChangeShapeType="1"/>
                </p:cNvSpPr>
                <p:nvPr/>
              </p:nvSpPr>
              <p:spPr bwMode="auto">
                <a:xfrm flipH="1" flipV="1">
                  <a:off x="45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8" name="Line 6697"/>
                <p:cNvSpPr>
                  <a:spLocks noChangeShapeType="1"/>
                </p:cNvSpPr>
                <p:nvPr/>
              </p:nvSpPr>
              <p:spPr bwMode="auto">
                <a:xfrm flipH="1">
                  <a:off x="45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59" name="Line 6698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0" name="Line 6699"/>
                <p:cNvSpPr>
                  <a:spLocks noChangeShapeType="1"/>
                </p:cNvSpPr>
                <p:nvPr/>
              </p:nvSpPr>
              <p:spPr bwMode="auto">
                <a:xfrm flipH="1">
                  <a:off x="1171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1" name="Line 6700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2" name="Line 6701"/>
                <p:cNvSpPr>
                  <a:spLocks noChangeShapeType="1"/>
                </p:cNvSpPr>
                <p:nvPr/>
              </p:nvSpPr>
              <p:spPr bwMode="auto">
                <a:xfrm flipH="1">
                  <a:off x="904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3" name="Line 6702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4" name="Line 6703"/>
                <p:cNvSpPr>
                  <a:spLocks noChangeShapeType="1"/>
                </p:cNvSpPr>
                <p:nvPr/>
              </p:nvSpPr>
              <p:spPr bwMode="auto">
                <a:xfrm flipH="1">
                  <a:off x="1384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5" name="Line 67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6" name="Line 6705"/>
                <p:cNvSpPr>
                  <a:spLocks noChangeShapeType="1"/>
                </p:cNvSpPr>
                <p:nvPr/>
              </p:nvSpPr>
              <p:spPr bwMode="auto">
                <a:xfrm flipH="1">
                  <a:off x="131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7" name="Line 6706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8" name="Line 6707"/>
                <p:cNvSpPr>
                  <a:spLocks noChangeShapeType="1"/>
                </p:cNvSpPr>
                <p:nvPr/>
              </p:nvSpPr>
              <p:spPr bwMode="auto">
                <a:xfrm flipH="1">
                  <a:off x="866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69" name="Line 6708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0" name="Line 6709"/>
                <p:cNvSpPr>
                  <a:spLocks noChangeShapeType="1"/>
                </p:cNvSpPr>
                <p:nvPr/>
              </p:nvSpPr>
              <p:spPr bwMode="auto">
                <a:xfrm flipH="1">
                  <a:off x="1216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1" name="Line 6710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2" name="Line 6711"/>
                <p:cNvSpPr>
                  <a:spLocks noChangeShapeType="1"/>
                </p:cNvSpPr>
                <p:nvPr/>
              </p:nvSpPr>
              <p:spPr bwMode="auto">
                <a:xfrm flipH="1">
                  <a:off x="1430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3" name="Line 671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4" name="Line 6713"/>
                <p:cNvSpPr>
                  <a:spLocks noChangeShapeType="1"/>
                </p:cNvSpPr>
                <p:nvPr/>
              </p:nvSpPr>
              <p:spPr bwMode="auto">
                <a:xfrm flipH="1">
                  <a:off x="96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5" name="Line 6714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6" name="Line 6715"/>
                <p:cNvSpPr>
                  <a:spLocks noChangeShapeType="1"/>
                </p:cNvSpPr>
                <p:nvPr/>
              </p:nvSpPr>
              <p:spPr bwMode="auto">
                <a:xfrm flipH="1">
                  <a:off x="1072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7" name="Line 6716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8" name="Line 6717"/>
                <p:cNvSpPr>
                  <a:spLocks noChangeShapeType="1"/>
                </p:cNvSpPr>
                <p:nvPr/>
              </p:nvSpPr>
              <p:spPr bwMode="auto">
                <a:xfrm flipH="1">
                  <a:off x="1186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79" name="Line 6718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0" name="Line 6719"/>
                <p:cNvSpPr>
                  <a:spLocks noChangeShapeType="1"/>
                </p:cNvSpPr>
                <p:nvPr/>
              </p:nvSpPr>
              <p:spPr bwMode="auto">
                <a:xfrm flipH="1">
                  <a:off x="850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1" name="Line 6720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2" name="Line 6721"/>
                <p:cNvSpPr>
                  <a:spLocks noChangeShapeType="1"/>
                </p:cNvSpPr>
                <p:nvPr/>
              </p:nvSpPr>
              <p:spPr bwMode="auto">
                <a:xfrm flipH="1">
                  <a:off x="1346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3" name="Line 6722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4" name="Line 6723"/>
                <p:cNvSpPr>
                  <a:spLocks noChangeShapeType="1"/>
                </p:cNvSpPr>
                <p:nvPr/>
              </p:nvSpPr>
              <p:spPr bwMode="auto">
                <a:xfrm flipH="1">
                  <a:off x="108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5" name="Line 672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28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6" name="Line 6725"/>
                <p:cNvSpPr>
                  <a:spLocks noChangeShapeType="1"/>
                </p:cNvSpPr>
                <p:nvPr/>
              </p:nvSpPr>
              <p:spPr bwMode="auto">
                <a:xfrm flipH="1">
                  <a:off x="1117" y="228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7" name="Line 6726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8" name="Line 6727"/>
                <p:cNvSpPr>
                  <a:spLocks noChangeShapeType="1"/>
                </p:cNvSpPr>
                <p:nvPr/>
              </p:nvSpPr>
              <p:spPr bwMode="auto">
                <a:xfrm flipH="1">
                  <a:off x="1209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89" name="Line 6728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41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0" name="Line 6729"/>
                <p:cNvSpPr>
                  <a:spLocks noChangeShapeType="1"/>
                </p:cNvSpPr>
                <p:nvPr/>
              </p:nvSpPr>
              <p:spPr bwMode="auto">
                <a:xfrm flipH="1">
                  <a:off x="1171" y="141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1" name="Line 6730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2" name="Line 6731"/>
                <p:cNvSpPr>
                  <a:spLocks noChangeShapeType="1"/>
                </p:cNvSpPr>
                <p:nvPr/>
              </p:nvSpPr>
              <p:spPr bwMode="auto">
                <a:xfrm flipH="1">
                  <a:off x="140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3" name="Line 6732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4" name="Line 6733"/>
                <p:cNvSpPr>
                  <a:spLocks noChangeShapeType="1"/>
                </p:cNvSpPr>
                <p:nvPr/>
              </p:nvSpPr>
              <p:spPr bwMode="auto">
                <a:xfrm flipH="1">
                  <a:off x="1163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5" name="Line 6734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6" name="Line 6735"/>
                <p:cNvSpPr>
                  <a:spLocks noChangeShapeType="1"/>
                </p:cNvSpPr>
                <p:nvPr/>
              </p:nvSpPr>
              <p:spPr bwMode="auto">
                <a:xfrm flipH="1">
                  <a:off x="614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7" name="Line 6736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8" name="Line 6737"/>
                <p:cNvSpPr>
                  <a:spLocks noChangeShapeType="1"/>
                </p:cNvSpPr>
                <p:nvPr/>
              </p:nvSpPr>
              <p:spPr bwMode="auto">
                <a:xfrm flipH="1">
                  <a:off x="942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99" name="Line 673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0" name="Line 6739"/>
                <p:cNvSpPr>
                  <a:spLocks noChangeShapeType="1"/>
                </p:cNvSpPr>
                <p:nvPr/>
              </p:nvSpPr>
              <p:spPr bwMode="auto">
                <a:xfrm flipH="1">
                  <a:off x="127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1" name="Line 67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2" name="Line 6741"/>
                <p:cNvSpPr>
                  <a:spLocks noChangeShapeType="1"/>
                </p:cNvSpPr>
                <p:nvPr/>
              </p:nvSpPr>
              <p:spPr bwMode="auto">
                <a:xfrm flipH="1">
                  <a:off x="1056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3" name="Line 6742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4" name="Line 6743"/>
                <p:cNvSpPr>
                  <a:spLocks noChangeShapeType="1"/>
                </p:cNvSpPr>
                <p:nvPr/>
              </p:nvSpPr>
              <p:spPr bwMode="auto">
                <a:xfrm flipH="1">
                  <a:off x="667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5" name="Line 6744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6" name="Line 6745"/>
                <p:cNvSpPr>
                  <a:spLocks noChangeShapeType="1"/>
                </p:cNvSpPr>
                <p:nvPr/>
              </p:nvSpPr>
              <p:spPr bwMode="auto">
                <a:xfrm flipH="1">
                  <a:off x="1224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7" name="Line 6746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8" name="Line 6747"/>
                <p:cNvSpPr>
                  <a:spLocks noChangeShapeType="1"/>
                </p:cNvSpPr>
                <p:nvPr/>
              </p:nvSpPr>
              <p:spPr bwMode="auto">
                <a:xfrm flipH="1">
                  <a:off x="61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09" name="Line 674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0" name="Line 6749"/>
                <p:cNvSpPr>
                  <a:spLocks noChangeShapeType="1"/>
                </p:cNvSpPr>
                <p:nvPr/>
              </p:nvSpPr>
              <p:spPr bwMode="auto">
                <a:xfrm flipH="1">
                  <a:off x="104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1" name="Line 67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2" name="Line 6751"/>
                <p:cNvSpPr>
                  <a:spLocks noChangeShapeType="1"/>
                </p:cNvSpPr>
                <p:nvPr/>
              </p:nvSpPr>
              <p:spPr bwMode="auto">
                <a:xfrm flipH="1">
                  <a:off x="102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3" name="Line 6752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4" name="Line 6753"/>
                <p:cNvSpPr>
                  <a:spLocks noChangeShapeType="1"/>
                </p:cNvSpPr>
                <p:nvPr/>
              </p:nvSpPr>
              <p:spPr bwMode="auto">
                <a:xfrm flipH="1">
                  <a:off x="1590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5" name="Line 6754"/>
                <p:cNvSpPr>
                  <a:spLocks noChangeShapeType="1"/>
                </p:cNvSpPr>
                <p:nvPr/>
              </p:nvSpPr>
              <p:spPr bwMode="auto">
                <a:xfrm flipH="1" flipV="1">
                  <a:off x="49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6" name="Line 6755"/>
                <p:cNvSpPr>
                  <a:spLocks noChangeShapeType="1"/>
                </p:cNvSpPr>
                <p:nvPr/>
              </p:nvSpPr>
              <p:spPr bwMode="auto">
                <a:xfrm flipH="1">
                  <a:off x="49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7" name="Line 6756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8" name="Line 6757"/>
                <p:cNvSpPr>
                  <a:spLocks noChangeShapeType="1"/>
                </p:cNvSpPr>
                <p:nvPr/>
              </p:nvSpPr>
              <p:spPr bwMode="auto">
                <a:xfrm flipH="1">
                  <a:off x="127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19" name="Line 6758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0" name="Line 6759"/>
                <p:cNvSpPr>
                  <a:spLocks noChangeShapeType="1"/>
                </p:cNvSpPr>
                <p:nvPr/>
              </p:nvSpPr>
              <p:spPr bwMode="auto">
                <a:xfrm flipH="1">
                  <a:off x="1094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1" name="Line 6760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2" name="Line 6761"/>
                <p:cNvSpPr>
                  <a:spLocks noChangeShapeType="1"/>
                </p:cNvSpPr>
                <p:nvPr/>
              </p:nvSpPr>
              <p:spPr bwMode="auto">
                <a:xfrm flipH="1">
                  <a:off x="950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3" name="Line 6762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4" name="Line 6763"/>
                <p:cNvSpPr>
                  <a:spLocks noChangeShapeType="1"/>
                </p:cNvSpPr>
                <p:nvPr/>
              </p:nvSpPr>
              <p:spPr bwMode="auto">
                <a:xfrm flipH="1">
                  <a:off x="1590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5" name="Line 6764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6" name="Line 6765"/>
                <p:cNvSpPr>
                  <a:spLocks noChangeShapeType="1"/>
                </p:cNvSpPr>
                <p:nvPr/>
              </p:nvSpPr>
              <p:spPr bwMode="auto">
                <a:xfrm flipH="1">
                  <a:off x="988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7" name="Line 6766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8" name="Line 6767"/>
                <p:cNvSpPr>
                  <a:spLocks noChangeShapeType="1"/>
                </p:cNvSpPr>
                <p:nvPr/>
              </p:nvSpPr>
              <p:spPr bwMode="auto">
                <a:xfrm flipH="1">
                  <a:off x="143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29" name="Line 6768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0" name="Line 6769"/>
                <p:cNvSpPr>
                  <a:spLocks noChangeShapeType="1"/>
                </p:cNvSpPr>
                <p:nvPr/>
              </p:nvSpPr>
              <p:spPr bwMode="auto">
                <a:xfrm flipH="1">
                  <a:off x="1186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1" name="Line 67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2" name="Line 6771"/>
                <p:cNvSpPr>
                  <a:spLocks noChangeShapeType="1"/>
                </p:cNvSpPr>
                <p:nvPr/>
              </p:nvSpPr>
              <p:spPr bwMode="auto">
                <a:xfrm flipH="1">
                  <a:off x="101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3" name="Line 6772"/>
                <p:cNvSpPr>
                  <a:spLocks noChangeShapeType="1"/>
                </p:cNvSpPr>
                <p:nvPr/>
              </p:nvSpPr>
              <p:spPr bwMode="auto">
                <a:xfrm flipH="1" flipV="1">
                  <a:off x="416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4" name="Line 6773"/>
                <p:cNvSpPr>
                  <a:spLocks noChangeShapeType="1"/>
                </p:cNvSpPr>
                <p:nvPr/>
              </p:nvSpPr>
              <p:spPr bwMode="auto">
                <a:xfrm flipH="1">
                  <a:off x="416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5" name="Line 67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6" name="Line 6775"/>
                <p:cNvSpPr>
                  <a:spLocks noChangeShapeType="1"/>
                </p:cNvSpPr>
                <p:nvPr/>
              </p:nvSpPr>
              <p:spPr bwMode="auto">
                <a:xfrm flipH="1">
                  <a:off x="1247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7" name="Line 6776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8" name="Line 6777"/>
                <p:cNvSpPr>
                  <a:spLocks noChangeShapeType="1"/>
                </p:cNvSpPr>
                <p:nvPr/>
              </p:nvSpPr>
              <p:spPr bwMode="auto">
                <a:xfrm flipH="1">
                  <a:off x="142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39" name="Line 6778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0" name="Line 6779"/>
                <p:cNvSpPr>
                  <a:spLocks noChangeShapeType="1"/>
                </p:cNvSpPr>
                <p:nvPr/>
              </p:nvSpPr>
              <p:spPr bwMode="auto">
                <a:xfrm flipH="1">
                  <a:off x="927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1" name="Line 6780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2" name="Line 6781"/>
                <p:cNvSpPr>
                  <a:spLocks noChangeShapeType="1"/>
                </p:cNvSpPr>
                <p:nvPr/>
              </p:nvSpPr>
              <p:spPr bwMode="auto">
                <a:xfrm flipH="1">
                  <a:off x="995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3" name="Line 6782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4" name="Line 6783"/>
                <p:cNvSpPr>
                  <a:spLocks noChangeShapeType="1"/>
                </p:cNvSpPr>
                <p:nvPr/>
              </p:nvSpPr>
              <p:spPr bwMode="auto">
                <a:xfrm flipH="1">
                  <a:off x="90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5" name="Line 6784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6" name="Line 6785"/>
                <p:cNvSpPr>
                  <a:spLocks noChangeShapeType="1"/>
                </p:cNvSpPr>
                <p:nvPr/>
              </p:nvSpPr>
              <p:spPr bwMode="auto">
                <a:xfrm flipH="1">
                  <a:off x="1033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7" name="Line 6786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8" name="Line 6787"/>
                <p:cNvSpPr>
                  <a:spLocks noChangeShapeType="1"/>
                </p:cNvSpPr>
                <p:nvPr/>
              </p:nvSpPr>
              <p:spPr bwMode="auto">
                <a:xfrm flipH="1">
                  <a:off x="85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49" name="Line 6788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0" name="Line 6789"/>
                <p:cNvSpPr>
                  <a:spLocks noChangeShapeType="1"/>
                </p:cNvSpPr>
                <p:nvPr/>
              </p:nvSpPr>
              <p:spPr bwMode="auto">
                <a:xfrm flipH="1">
                  <a:off x="1483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1" name="Line 6790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2" name="Line 6791"/>
                <p:cNvSpPr>
                  <a:spLocks noChangeShapeType="1"/>
                </p:cNvSpPr>
                <p:nvPr/>
              </p:nvSpPr>
              <p:spPr bwMode="auto">
                <a:xfrm flipH="1">
                  <a:off x="1476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3" name="Line 6792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4" name="Line 6793"/>
                <p:cNvSpPr>
                  <a:spLocks noChangeShapeType="1"/>
                </p:cNvSpPr>
                <p:nvPr/>
              </p:nvSpPr>
              <p:spPr bwMode="auto">
                <a:xfrm flipH="1">
                  <a:off x="146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5" name="Line 6794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6" name="Line 6795"/>
                <p:cNvSpPr>
                  <a:spLocks noChangeShapeType="1"/>
                </p:cNvSpPr>
                <p:nvPr/>
              </p:nvSpPr>
              <p:spPr bwMode="auto">
                <a:xfrm flipH="1">
                  <a:off x="797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7" name="Line 6796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8" name="Line 6797"/>
                <p:cNvSpPr>
                  <a:spLocks noChangeShapeType="1"/>
                </p:cNvSpPr>
                <p:nvPr/>
              </p:nvSpPr>
              <p:spPr bwMode="auto">
                <a:xfrm flipH="1">
                  <a:off x="95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59" name="Line 6798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0" name="Line 6799"/>
                <p:cNvSpPr>
                  <a:spLocks noChangeShapeType="1"/>
                </p:cNvSpPr>
                <p:nvPr/>
              </p:nvSpPr>
              <p:spPr bwMode="auto">
                <a:xfrm flipH="1">
                  <a:off x="80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1" name="Line 6800"/>
                <p:cNvSpPr>
                  <a:spLocks noChangeShapeType="1"/>
                </p:cNvSpPr>
                <p:nvPr/>
              </p:nvSpPr>
              <p:spPr bwMode="auto">
                <a:xfrm flipH="1" flipV="1">
                  <a:off x="523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2" name="Line 6801"/>
                <p:cNvSpPr>
                  <a:spLocks noChangeShapeType="1"/>
                </p:cNvSpPr>
                <p:nvPr/>
              </p:nvSpPr>
              <p:spPr bwMode="auto">
                <a:xfrm flipH="1">
                  <a:off x="523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3" name="Line 6802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4" name="Line 6803"/>
                <p:cNvSpPr>
                  <a:spLocks noChangeShapeType="1"/>
                </p:cNvSpPr>
                <p:nvPr/>
              </p:nvSpPr>
              <p:spPr bwMode="auto">
                <a:xfrm flipH="1">
                  <a:off x="90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5" name="Line 6804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21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6" name="Line 6805"/>
                <p:cNvSpPr>
                  <a:spLocks noChangeShapeType="1"/>
                </p:cNvSpPr>
                <p:nvPr/>
              </p:nvSpPr>
              <p:spPr bwMode="auto">
                <a:xfrm flipH="1">
                  <a:off x="1056" y="221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7" name="Line 6806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8" name="Line 6807"/>
                <p:cNvSpPr>
                  <a:spLocks noChangeShapeType="1"/>
                </p:cNvSpPr>
                <p:nvPr/>
              </p:nvSpPr>
              <p:spPr bwMode="auto">
                <a:xfrm flipH="1">
                  <a:off x="88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69" name="Line 6808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0" name="Line 6809"/>
                <p:cNvSpPr>
                  <a:spLocks noChangeShapeType="1"/>
                </p:cNvSpPr>
                <p:nvPr/>
              </p:nvSpPr>
              <p:spPr bwMode="auto">
                <a:xfrm flipH="1">
                  <a:off x="713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1" name="Line 6810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2" name="Line 6811"/>
                <p:cNvSpPr>
                  <a:spLocks noChangeShapeType="1"/>
                </p:cNvSpPr>
                <p:nvPr/>
              </p:nvSpPr>
              <p:spPr bwMode="auto">
                <a:xfrm flipH="1">
                  <a:off x="77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3" name="Line 6812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4" name="Line 6813"/>
                <p:cNvSpPr>
                  <a:spLocks noChangeShapeType="1"/>
                </p:cNvSpPr>
                <p:nvPr/>
              </p:nvSpPr>
              <p:spPr bwMode="auto">
                <a:xfrm flipH="1">
                  <a:off x="1338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5" name="Line 6814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6" name="Line 6815"/>
                <p:cNvSpPr>
                  <a:spLocks noChangeShapeType="1"/>
                </p:cNvSpPr>
                <p:nvPr/>
              </p:nvSpPr>
              <p:spPr bwMode="auto">
                <a:xfrm flipH="1">
                  <a:off x="812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7" name="Line 6816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8" name="Line 6817"/>
                <p:cNvSpPr>
                  <a:spLocks noChangeShapeType="1"/>
                </p:cNvSpPr>
                <p:nvPr/>
              </p:nvSpPr>
              <p:spPr bwMode="auto">
                <a:xfrm flipH="1">
                  <a:off x="146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79" name="Line 681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0" name="Line 6819"/>
                <p:cNvSpPr>
                  <a:spLocks noChangeShapeType="1"/>
                </p:cNvSpPr>
                <p:nvPr/>
              </p:nvSpPr>
              <p:spPr bwMode="auto">
                <a:xfrm flipH="1">
                  <a:off x="101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1" name="Line 6820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2" name="Line 6821"/>
                <p:cNvSpPr>
                  <a:spLocks noChangeShapeType="1"/>
                </p:cNvSpPr>
                <p:nvPr/>
              </p:nvSpPr>
              <p:spPr bwMode="auto">
                <a:xfrm flipH="1">
                  <a:off x="965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3" name="Line 682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4" name="Line 6823"/>
                <p:cNvSpPr>
                  <a:spLocks noChangeShapeType="1"/>
                </p:cNvSpPr>
                <p:nvPr/>
              </p:nvSpPr>
              <p:spPr bwMode="auto">
                <a:xfrm flipH="1">
                  <a:off x="965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5" name="Line 6824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6" name="Line 6825"/>
                <p:cNvSpPr>
                  <a:spLocks noChangeShapeType="1"/>
                </p:cNvSpPr>
                <p:nvPr/>
              </p:nvSpPr>
              <p:spPr bwMode="auto">
                <a:xfrm flipH="1">
                  <a:off x="105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7" name="Line 6826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8" name="Line 6827"/>
                <p:cNvSpPr>
                  <a:spLocks noChangeShapeType="1"/>
                </p:cNvSpPr>
                <p:nvPr/>
              </p:nvSpPr>
              <p:spPr bwMode="auto">
                <a:xfrm flipH="1">
                  <a:off x="1155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89" name="Line 6828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0" name="Line 6829"/>
                <p:cNvSpPr>
                  <a:spLocks noChangeShapeType="1"/>
                </p:cNvSpPr>
                <p:nvPr/>
              </p:nvSpPr>
              <p:spPr bwMode="auto">
                <a:xfrm flipH="1">
                  <a:off x="1247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1" name="Line 6830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2" name="Line 6831"/>
                <p:cNvSpPr>
                  <a:spLocks noChangeShapeType="1"/>
                </p:cNvSpPr>
                <p:nvPr/>
              </p:nvSpPr>
              <p:spPr bwMode="auto">
                <a:xfrm flipH="1">
                  <a:off x="1216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3" name="Line 6832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4" name="Line 6833"/>
                <p:cNvSpPr>
                  <a:spLocks noChangeShapeType="1"/>
                </p:cNvSpPr>
                <p:nvPr/>
              </p:nvSpPr>
              <p:spPr bwMode="auto">
                <a:xfrm flipH="1">
                  <a:off x="828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5" name="Line 683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6" name="Line 6835"/>
                <p:cNvSpPr>
                  <a:spLocks noChangeShapeType="1"/>
                </p:cNvSpPr>
                <p:nvPr/>
              </p:nvSpPr>
              <p:spPr bwMode="auto">
                <a:xfrm flipH="1">
                  <a:off x="911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7" name="Line 6836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8" name="Line 6837"/>
                <p:cNvSpPr>
                  <a:spLocks noChangeShapeType="1"/>
                </p:cNvSpPr>
                <p:nvPr/>
              </p:nvSpPr>
              <p:spPr bwMode="auto">
                <a:xfrm flipH="1">
                  <a:off x="1392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199" name="Line 6838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0" name="Line 6839"/>
                <p:cNvSpPr>
                  <a:spLocks noChangeShapeType="1"/>
                </p:cNvSpPr>
                <p:nvPr/>
              </p:nvSpPr>
              <p:spPr bwMode="auto">
                <a:xfrm flipH="1">
                  <a:off x="1094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1" name="Line 6840"/>
                <p:cNvSpPr>
                  <a:spLocks noChangeShapeType="1"/>
                </p:cNvSpPr>
                <p:nvPr/>
              </p:nvSpPr>
              <p:spPr bwMode="auto">
                <a:xfrm flipH="1" flipV="1">
                  <a:off x="553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2" name="Line 6841"/>
                <p:cNvSpPr>
                  <a:spLocks noChangeShapeType="1"/>
                </p:cNvSpPr>
                <p:nvPr/>
              </p:nvSpPr>
              <p:spPr bwMode="auto">
                <a:xfrm flipH="1">
                  <a:off x="553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3" name="Line 6842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4" name="Line 6843"/>
                <p:cNvSpPr>
                  <a:spLocks noChangeShapeType="1"/>
                </p:cNvSpPr>
                <p:nvPr/>
              </p:nvSpPr>
              <p:spPr bwMode="auto">
                <a:xfrm flipH="1">
                  <a:off x="858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5" name="Line 68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6" name="Line 6845"/>
                <p:cNvSpPr>
                  <a:spLocks noChangeShapeType="1"/>
                </p:cNvSpPr>
                <p:nvPr/>
              </p:nvSpPr>
              <p:spPr bwMode="auto">
                <a:xfrm flipH="1">
                  <a:off x="111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7" name="Line 6846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8" name="Line 6847"/>
                <p:cNvSpPr>
                  <a:spLocks noChangeShapeType="1"/>
                </p:cNvSpPr>
                <p:nvPr/>
              </p:nvSpPr>
              <p:spPr bwMode="auto">
                <a:xfrm flipH="1">
                  <a:off x="698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09" name="Line 6848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0" name="Line 6849"/>
                <p:cNvSpPr>
                  <a:spLocks noChangeShapeType="1"/>
                </p:cNvSpPr>
                <p:nvPr/>
              </p:nvSpPr>
              <p:spPr bwMode="auto">
                <a:xfrm flipH="1">
                  <a:off x="1293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1" name="Line 6850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2" name="Line 6851"/>
                <p:cNvSpPr>
                  <a:spLocks noChangeShapeType="1"/>
                </p:cNvSpPr>
                <p:nvPr/>
              </p:nvSpPr>
              <p:spPr bwMode="auto">
                <a:xfrm flipH="1">
                  <a:off x="88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3" name="Line 6852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4" name="Line 6853"/>
                <p:cNvSpPr>
                  <a:spLocks noChangeShapeType="1"/>
                </p:cNvSpPr>
                <p:nvPr/>
              </p:nvSpPr>
              <p:spPr bwMode="auto">
                <a:xfrm flipH="1">
                  <a:off x="858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5" name="Line 6854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6" name="Line 6855"/>
                <p:cNvSpPr>
                  <a:spLocks noChangeShapeType="1"/>
                </p:cNvSpPr>
                <p:nvPr/>
              </p:nvSpPr>
              <p:spPr bwMode="auto">
                <a:xfrm flipH="1">
                  <a:off x="1354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7" name="Line 6856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8" name="Line 6857"/>
                <p:cNvSpPr>
                  <a:spLocks noChangeShapeType="1"/>
                </p:cNvSpPr>
                <p:nvPr/>
              </p:nvSpPr>
              <p:spPr bwMode="auto">
                <a:xfrm flipH="1">
                  <a:off x="126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19" name="Line 6858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0" name="Line 6859"/>
                <p:cNvSpPr>
                  <a:spLocks noChangeShapeType="1"/>
                </p:cNvSpPr>
                <p:nvPr/>
              </p:nvSpPr>
              <p:spPr bwMode="auto">
                <a:xfrm flipH="1">
                  <a:off x="140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1" name="Line 6860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2" name="Line 6861"/>
                <p:cNvSpPr>
                  <a:spLocks noChangeShapeType="1"/>
                </p:cNvSpPr>
                <p:nvPr/>
              </p:nvSpPr>
              <p:spPr bwMode="auto">
                <a:xfrm flipH="1">
                  <a:off x="1445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3" name="Line 686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4" name="Line 6863"/>
                <p:cNvSpPr>
                  <a:spLocks noChangeShapeType="1"/>
                </p:cNvSpPr>
                <p:nvPr/>
              </p:nvSpPr>
              <p:spPr bwMode="auto">
                <a:xfrm flipH="1">
                  <a:off x="114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5" name="Line 6864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6" name="Line 6865"/>
                <p:cNvSpPr>
                  <a:spLocks noChangeShapeType="1"/>
                </p:cNvSpPr>
                <p:nvPr/>
              </p:nvSpPr>
              <p:spPr bwMode="auto">
                <a:xfrm flipH="1">
                  <a:off x="1056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7" name="Line 6866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228" name="Line 6867"/>
                <p:cNvSpPr>
                  <a:spLocks noChangeShapeType="1"/>
                </p:cNvSpPr>
                <p:nvPr/>
              </p:nvSpPr>
              <p:spPr bwMode="auto">
                <a:xfrm flipH="1">
                  <a:off x="92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3" name="Group 7069"/>
              <p:cNvGrpSpPr>
                <a:grpSpLocks/>
              </p:cNvGrpSpPr>
              <p:nvPr/>
            </p:nvGrpSpPr>
            <p:grpSpPr bwMode="auto">
              <a:xfrm>
                <a:off x="462" y="1356"/>
                <a:ext cx="1189" cy="961"/>
                <a:chOff x="462" y="1356"/>
                <a:chExt cx="1189" cy="961"/>
              </a:xfrm>
            </p:grpSpPr>
            <p:sp>
              <p:nvSpPr>
                <p:cNvPr id="42829" name="Line 6869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0" name="Line 6870"/>
                <p:cNvSpPr>
                  <a:spLocks noChangeShapeType="1"/>
                </p:cNvSpPr>
                <p:nvPr/>
              </p:nvSpPr>
              <p:spPr bwMode="auto">
                <a:xfrm flipH="1">
                  <a:off x="1323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1" name="Line 6871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2" name="Line 6872"/>
                <p:cNvSpPr>
                  <a:spLocks noChangeShapeType="1"/>
                </p:cNvSpPr>
                <p:nvPr/>
              </p:nvSpPr>
              <p:spPr bwMode="auto">
                <a:xfrm flipH="1">
                  <a:off x="1552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3" name="Line 6873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4" name="Line 6874"/>
                <p:cNvSpPr>
                  <a:spLocks noChangeShapeType="1"/>
                </p:cNvSpPr>
                <p:nvPr/>
              </p:nvSpPr>
              <p:spPr bwMode="auto">
                <a:xfrm flipH="1">
                  <a:off x="92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5" name="Line 687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6" name="Line 6876"/>
                <p:cNvSpPr>
                  <a:spLocks noChangeShapeType="1"/>
                </p:cNvSpPr>
                <p:nvPr/>
              </p:nvSpPr>
              <p:spPr bwMode="auto">
                <a:xfrm flipH="1">
                  <a:off x="1338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7" name="Line 6877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8" name="Line 6878"/>
                <p:cNvSpPr>
                  <a:spLocks noChangeShapeType="1"/>
                </p:cNvSpPr>
                <p:nvPr/>
              </p:nvSpPr>
              <p:spPr bwMode="auto">
                <a:xfrm flipH="1">
                  <a:off x="1560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39" name="Line 68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0" name="Line 6880"/>
                <p:cNvSpPr>
                  <a:spLocks noChangeShapeType="1"/>
                </p:cNvSpPr>
                <p:nvPr/>
              </p:nvSpPr>
              <p:spPr bwMode="auto">
                <a:xfrm flipH="1">
                  <a:off x="1178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1" name="Line 6881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2" name="Line 6882"/>
                <p:cNvSpPr>
                  <a:spLocks noChangeShapeType="1"/>
                </p:cNvSpPr>
                <p:nvPr/>
              </p:nvSpPr>
              <p:spPr bwMode="auto">
                <a:xfrm flipH="1">
                  <a:off x="82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3" name="Line 6883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4" name="Line 6884"/>
                <p:cNvSpPr>
                  <a:spLocks noChangeShapeType="1"/>
                </p:cNvSpPr>
                <p:nvPr/>
              </p:nvSpPr>
              <p:spPr bwMode="auto">
                <a:xfrm flipH="1">
                  <a:off x="889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5" name="Line 6885"/>
                <p:cNvSpPr>
                  <a:spLocks noChangeShapeType="1"/>
                </p:cNvSpPr>
                <p:nvPr/>
              </p:nvSpPr>
              <p:spPr bwMode="auto">
                <a:xfrm flipH="1" flipV="1">
                  <a:off x="484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6" name="Line 6886"/>
                <p:cNvSpPr>
                  <a:spLocks noChangeShapeType="1"/>
                </p:cNvSpPr>
                <p:nvPr/>
              </p:nvSpPr>
              <p:spPr bwMode="auto">
                <a:xfrm flipH="1">
                  <a:off x="484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7" name="Line 6887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8" name="Line 6888"/>
                <p:cNvSpPr>
                  <a:spLocks noChangeShapeType="1"/>
                </p:cNvSpPr>
                <p:nvPr/>
              </p:nvSpPr>
              <p:spPr bwMode="auto">
                <a:xfrm flipH="1">
                  <a:off x="866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49" name="Line 6889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0" name="Line 6890"/>
                <p:cNvSpPr>
                  <a:spLocks noChangeShapeType="1"/>
                </p:cNvSpPr>
                <p:nvPr/>
              </p:nvSpPr>
              <p:spPr bwMode="auto">
                <a:xfrm flipH="1">
                  <a:off x="667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1" name="Line 6891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2" name="Line 6892"/>
                <p:cNvSpPr>
                  <a:spLocks noChangeShapeType="1"/>
                </p:cNvSpPr>
                <p:nvPr/>
              </p:nvSpPr>
              <p:spPr bwMode="auto">
                <a:xfrm flipH="1">
                  <a:off x="1133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3" name="Line 689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28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4" name="Line 6894"/>
                <p:cNvSpPr>
                  <a:spLocks noChangeShapeType="1"/>
                </p:cNvSpPr>
                <p:nvPr/>
              </p:nvSpPr>
              <p:spPr bwMode="auto">
                <a:xfrm flipH="1">
                  <a:off x="1201" y="228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5" name="Line 689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6" name="Line 6896"/>
                <p:cNvSpPr>
                  <a:spLocks noChangeShapeType="1"/>
                </p:cNvSpPr>
                <p:nvPr/>
              </p:nvSpPr>
              <p:spPr bwMode="auto">
                <a:xfrm flipH="1">
                  <a:off x="117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7" name="Line 6897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8" name="Line 6898"/>
                <p:cNvSpPr>
                  <a:spLocks noChangeShapeType="1"/>
                </p:cNvSpPr>
                <p:nvPr/>
              </p:nvSpPr>
              <p:spPr bwMode="auto">
                <a:xfrm flipH="1">
                  <a:off x="1155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59" name="Line 6899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0" name="Line 6900"/>
                <p:cNvSpPr>
                  <a:spLocks noChangeShapeType="1"/>
                </p:cNvSpPr>
                <p:nvPr/>
              </p:nvSpPr>
              <p:spPr bwMode="auto">
                <a:xfrm flipH="1">
                  <a:off x="111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1" name="Line 6901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2" name="Line 6902"/>
                <p:cNvSpPr>
                  <a:spLocks noChangeShapeType="1"/>
                </p:cNvSpPr>
                <p:nvPr/>
              </p:nvSpPr>
              <p:spPr bwMode="auto">
                <a:xfrm flipH="1">
                  <a:off x="93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3" name="Line 69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4" name="Line 6904"/>
                <p:cNvSpPr>
                  <a:spLocks noChangeShapeType="1"/>
                </p:cNvSpPr>
                <p:nvPr/>
              </p:nvSpPr>
              <p:spPr bwMode="auto">
                <a:xfrm flipH="1">
                  <a:off x="1087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5" name="Line 6905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6" name="Line 6906"/>
                <p:cNvSpPr>
                  <a:spLocks noChangeShapeType="1"/>
                </p:cNvSpPr>
                <p:nvPr/>
              </p:nvSpPr>
              <p:spPr bwMode="auto">
                <a:xfrm flipH="1">
                  <a:off x="835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7" name="Line 690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8" name="Line 6908"/>
                <p:cNvSpPr>
                  <a:spLocks noChangeShapeType="1"/>
                </p:cNvSpPr>
                <p:nvPr/>
              </p:nvSpPr>
              <p:spPr bwMode="auto">
                <a:xfrm flipH="1">
                  <a:off x="1171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69" name="Line 6909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0" name="Line 6910"/>
                <p:cNvSpPr>
                  <a:spLocks noChangeShapeType="1"/>
                </p:cNvSpPr>
                <p:nvPr/>
              </p:nvSpPr>
              <p:spPr bwMode="auto">
                <a:xfrm flipH="1">
                  <a:off x="828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1" name="Line 69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24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2" name="Line 6912"/>
                <p:cNvSpPr>
                  <a:spLocks noChangeShapeType="1"/>
                </p:cNvSpPr>
                <p:nvPr/>
              </p:nvSpPr>
              <p:spPr bwMode="auto">
                <a:xfrm flipH="1">
                  <a:off x="1102" y="224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3" name="Line 69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4" name="Line 6914"/>
                <p:cNvSpPr>
                  <a:spLocks noChangeShapeType="1"/>
                </p:cNvSpPr>
                <p:nvPr/>
              </p:nvSpPr>
              <p:spPr bwMode="auto">
                <a:xfrm flipH="1">
                  <a:off x="1079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5" name="Line 6915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6" name="Line 6916"/>
                <p:cNvSpPr>
                  <a:spLocks noChangeShapeType="1"/>
                </p:cNvSpPr>
                <p:nvPr/>
              </p:nvSpPr>
              <p:spPr bwMode="auto">
                <a:xfrm flipH="1">
                  <a:off x="767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7" name="Line 6917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8" name="Line 6918"/>
                <p:cNvSpPr>
                  <a:spLocks noChangeShapeType="1"/>
                </p:cNvSpPr>
                <p:nvPr/>
              </p:nvSpPr>
              <p:spPr bwMode="auto">
                <a:xfrm flipH="1">
                  <a:off x="133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79" name="Line 691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0" name="Line 6920"/>
                <p:cNvSpPr>
                  <a:spLocks noChangeShapeType="1"/>
                </p:cNvSpPr>
                <p:nvPr/>
              </p:nvSpPr>
              <p:spPr bwMode="auto">
                <a:xfrm flipH="1">
                  <a:off x="114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1" name="Line 6921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2" name="Line 6922"/>
                <p:cNvSpPr>
                  <a:spLocks noChangeShapeType="1"/>
                </p:cNvSpPr>
                <p:nvPr/>
              </p:nvSpPr>
              <p:spPr bwMode="auto">
                <a:xfrm flipH="1">
                  <a:off x="812" y="222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3" name="Line 6923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4" name="Line 6924"/>
                <p:cNvSpPr>
                  <a:spLocks noChangeShapeType="1"/>
                </p:cNvSpPr>
                <p:nvPr/>
              </p:nvSpPr>
              <p:spPr bwMode="auto">
                <a:xfrm flipH="1">
                  <a:off x="139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5" name="Line 6925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6" name="Line 6926"/>
                <p:cNvSpPr>
                  <a:spLocks noChangeShapeType="1"/>
                </p:cNvSpPr>
                <p:nvPr/>
              </p:nvSpPr>
              <p:spPr bwMode="auto">
                <a:xfrm flipH="1">
                  <a:off x="1163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7" name="Line 692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8" name="Line 6928"/>
                <p:cNvSpPr>
                  <a:spLocks noChangeShapeType="1"/>
                </p:cNvSpPr>
                <p:nvPr/>
              </p:nvSpPr>
              <p:spPr bwMode="auto">
                <a:xfrm flipH="1">
                  <a:off x="1239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89" name="Line 6929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0" name="Line 6930"/>
                <p:cNvSpPr>
                  <a:spLocks noChangeShapeType="1"/>
                </p:cNvSpPr>
                <p:nvPr/>
              </p:nvSpPr>
              <p:spPr bwMode="auto">
                <a:xfrm flipH="1">
                  <a:off x="151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1" name="Line 6931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2" name="Line 6932"/>
                <p:cNvSpPr>
                  <a:spLocks noChangeShapeType="1"/>
                </p:cNvSpPr>
                <p:nvPr/>
              </p:nvSpPr>
              <p:spPr bwMode="auto">
                <a:xfrm flipH="1">
                  <a:off x="75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3" name="Line 6933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4" name="Line 6934"/>
                <p:cNvSpPr>
                  <a:spLocks noChangeShapeType="1"/>
                </p:cNvSpPr>
                <p:nvPr/>
              </p:nvSpPr>
              <p:spPr bwMode="auto">
                <a:xfrm flipH="1">
                  <a:off x="146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5" name="Line 6935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6" name="Line 6936"/>
                <p:cNvSpPr>
                  <a:spLocks noChangeShapeType="1"/>
                </p:cNvSpPr>
                <p:nvPr/>
              </p:nvSpPr>
              <p:spPr bwMode="auto">
                <a:xfrm flipH="1">
                  <a:off x="1346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7" name="Line 693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8" name="Line 6938"/>
                <p:cNvSpPr>
                  <a:spLocks noChangeShapeType="1"/>
                </p:cNvSpPr>
                <p:nvPr/>
              </p:nvSpPr>
              <p:spPr bwMode="auto">
                <a:xfrm flipH="1">
                  <a:off x="109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99" name="Line 6939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0" name="Line 6940"/>
                <p:cNvSpPr>
                  <a:spLocks noChangeShapeType="1"/>
                </p:cNvSpPr>
                <p:nvPr/>
              </p:nvSpPr>
              <p:spPr bwMode="auto">
                <a:xfrm flipH="1">
                  <a:off x="1468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1" name="Line 694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2" name="Line 6942"/>
                <p:cNvSpPr>
                  <a:spLocks noChangeShapeType="1"/>
                </p:cNvSpPr>
                <p:nvPr/>
              </p:nvSpPr>
              <p:spPr bwMode="auto">
                <a:xfrm flipH="1">
                  <a:off x="114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3" name="Line 6943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4" name="Line 6944"/>
                <p:cNvSpPr>
                  <a:spLocks noChangeShapeType="1"/>
                </p:cNvSpPr>
                <p:nvPr/>
              </p:nvSpPr>
              <p:spPr bwMode="auto">
                <a:xfrm flipH="1">
                  <a:off x="136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5" name="Line 6945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6" name="Line 6946"/>
                <p:cNvSpPr>
                  <a:spLocks noChangeShapeType="1"/>
                </p:cNvSpPr>
                <p:nvPr/>
              </p:nvSpPr>
              <p:spPr bwMode="auto">
                <a:xfrm flipH="1">
                  <a:off x="1384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7" name="Line 69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8" name="Line 6948"/>
                <p:cNvSpPr>
                  <a:spLocks noChangeShapeType="1"/>
                </p:cNvSpPr>
                <p:nvPr/>
              </p:nvSpPr>
              <p:spPr bwMode="auto">
                <a:xfrm flipH="1">
                  <a:off x="1049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09" name="Line 6949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0" name="Line 6950"/>
                <p:cNvSpPr>
                  <a:spLocks noChangeShapeType="1"/>
                </p:cNvSpPr>
                <p:nvPr/>
              </p:nvSpPr>
              <p:spPr bwMode="auto">
                <a:xfrm flipH="1">
                  <a:off x="1033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1" name="Line 6951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2" name="Line 6952"/>
                <p:cNvSpPr>
                  <a:spLocks noChangeShapeType="1"/>
                </p:cNvSpPr>
                <p:nvPr/>
              </p:nvSpPr>
              <p:spPr bwMode="auto">
                <a:xfrm flipH="1">
                  <a:off x="80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3" name="Line 6953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4" name="Line 6954"/>
                <p:cNvSpPr>
                  <a:spLocks noChangeShapeType="1"/>
                </p:cNvSpPr>
                <p:nvPr/>
              </p:nvSpPr>
              <p:spPr bwMode="auto">
                <a:xfrm flipH="1">
                  <a:off x="1163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5" name="Line 695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6" name="Line 6956"/>
                <p:cNvSpPr>
                  <a:spLocks noChangeShapeType="1"/>
                </p:cNvSpPr>
                <p:nvPr/>
              </p:nvSpPr>
              <p:spPr bwMode="auto">
                <a:xfrm flipH="1">
                  <a:off x="1018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7" name="Line 6957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8" name="Line 6958"/>
                <p:cNvSpPr>
                  <a:spLocks noChangeShapeType="1"/>
                </p:cNvSpPr>
                <p:nvPr/>
              </p:nvSpPr>
              <p:spPr bwMode="auto">
                <a:xfrm flipH="1">
                  <a:off x="135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19" name="Line 6959"/>
                <p:cNvSpPr>
                  <a:spLocks noChangeShapeType="1"/>
                </p:cNvSpPr>
                <p:nvPr/>
              </p:nvSpPr>
              <p:spPr bwMode="auto">
                <a:xfrm flipH="1" flipV="1">
                  <a:off x="162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0" name="Line 6960"/>
                <p:cNvSpPr>
                  <a:spLocks noChangeShapeType="1"/>
                </p:cNvSpPr>
                <p:nvPr/>
              </p:nvSpPr>
              <p:spPr bwMode="auto">
                <a:xfrm flipH="1">
                  <a:off x="162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1" name="Line 696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2" name="Line 6962"/>
                <p:cNvSpPr>
                  <a:spLocks noChangeShapeType="1"/>
                </p:cNvSpPr>
                <p:nvPr/>
              </p:nvSpPr>
              <p:spPr bwMode="auto">
                <a:xfrm flipH="1">
                  <a:off x="1148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3" name="Line 6963"/>
                <p:cNvSpPr>
                  <a:spLocks noChangeShapeType="1"/>
                </p:cNvSpPr>
                <p:nvPr/>
              </p:nvSpPr>
              <p:spPr bwMode="auto">
                <a:xfrm flipH="1" flipV="1">
                  <a:off x="462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4" name="Line 6964"/>
                <p:cNvSpPr>
                  <a:spLocks noChangeShapeType="1"/>
                </p:cNvSpPr>
                <p:nvPr/>
              </p:nvSpPr>
              <p:spPr bwMode="auto">
                <a:xfrm flipH="1">
                  <a:off x="462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5" name="Line 6965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35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6" name="Line 6966"/>
                <p:cNvSpPr>
                  <a:spLocks noChangeShapeType="1"/>
                </p:cNvSpPr>
                <p:nvPr/>
              </p:nvSpPr>
              <p:spPr bwMode="auto">
                <a:xfrm flipH="1">
                  <a:off x="1102" y="135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7" name="Line 69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8" name="Line 6968"/>
                <p:cNvSpPr>
                  <a:spLocks noChangeShapeType="1"/>
                </p:cNvSpPr>
                <p:nvPr/>
              </p:nvSpPr>
              <p:spPr bwMode="auto">
                <a:xfrm flipH="1">
                  <a:off x="1209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29" name="Line 6969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0" name="Line 6970"/>
                <p:cNvSpPr>
                  <a:spLocks noChangeShapeType="1"/>
                </p:cNvSpPr>
                <p:nvPr/>
              </p:nvSpPr>
              <p:spPr bwMode="auto">
                <a:xfrm flipH="1">
                  <a:off x="988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1" name="Line 697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2" name="Line 6972"/>
                <p:cNvSpPr>
                  <a:spLocks noChangeShapeType="1"/>
                </p:cNvSpPr>
                <p:nvPr/>
              </p:nvSpPr>
              <p:spPr bwMode="auto">
                <a:xfrm flipH="1">
                  <a:off x="1148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3" name="Line 69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4" name="Line 6974"/>
                <p:cNvSpPr>
                  <a:spLocks noChangeShapeType="1"/>
                </p:cNvSpPr>
                <p:nvPr/>
              </p:nvSpPr>
              <p:spPr bwMode="auto">
                <a:xfrm flipH="1">
                  <a:off x="120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5" name="Line 6975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6" name="Line 6976"/>
                <p:cNvSpPr>
                  <a:spLocks noChangeShapeType="1"/>
                </p:cNvSpPr>
                <p:nvPr/>
              </p:nvSpPr>
              <p:spPr bwMode="auto">
                <a:xfrm flipH="1">
                  <a:off x="1003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7" name="Line 6977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8" name="Line 6978"/>
                <p:cNvSpPr>
                  <a:spLocks noChangeShapeType="1"/>
                </p:cNvSpPr>
                <p:nvPr/>
              </p:nvSpPr>
              <p:spPr bwMode="auto">
                <a:xfrm flipH="1">
                  <a:off x="1133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39" name="Line 697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0" name="Line 6980"/>
                <p:cNvSpPr>
                  <a:spLocks noChangeShapeType="1"/>
                </p:cNvSpPr>
                <p:nvPr/>
              </p:nvSpPr>
              <p:spPr bwMode="auto">
                <a:xfrm flipH="1">
                  <a:off x="123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1" name="Line 6981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2" name="Line 6982"/>
                <p:cNvSpPr>
                  <a:spLocks noChangeShapeType="1"/>
                </p:cNvSpPr>
                <p:nvPr/>
              </p:nvSpPr>
              <p:spPr bwMode="auto">
                <a:xfrm flipH="1">
                  <a:off x="159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3" name="Line 698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4" name="Line 6984"/>
                <p:cNvSpPr>
                  <a:spLocks noChangeShapeType="1"/>
                </p:cNvSpPr>
                <p:nvPr/>
              </p:nvSpPr>
              <p:spPr bwMode="auto">
                <a:xfrm flipH="1">
                  <a:off x="1201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5" name="Line 6985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6" name="Line 6986"/>
                <p:cNvSpPr>
                  <a:spLocks noChangeShapeType="1"/>
                </p:cNvSpPr>
                <p:nvPr/>
              </p:nvSpPr>
              <p:spPr bwMode="auto">
                <a:xfrm flipH="1">
                  <a:off x="820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7" name="Line 6987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8" name="Line 6988"/>
                <p:cNvSpPr>
                  <a:spLocks noChangeShapeType="1"/>
                </p:cNvSpPr>
                <p:nvPr/>
              </p:nvSpPr>
              <p:spPr bwMode="auto">
                <a:xfrm flipH="1">
                  <a:off x="102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49" name="Line 6989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0" name="Line 6990"/>
                <p:cNvSpPr>
                  <a:spLocks noChangeShapeType="1"/>
                </p:cNvSpPr>
                <p:nvPr/>
              </p:nvSpPr>
              <p:spPr bwMode="auto">
                <a:xfrm flipH="1">
                  <a:off x="1094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1" name="Line 69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2" name="Line 6992"/>
                <p:cNvSpPr>
                  <a:spLocks noChangeShapeType="1"/>
                </p:cNvSpPr>
                <p:nvPr/>
              </p:nvSpPr>
              <p:spPr bwMode="auto">
                <a:xfrm flipH="1">
                  <a:off x="1064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3" name="Line 699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4" name="Line 6994"/>
                <p:cNvSpPr>
                  <a:spLocks noChangeShapeType="1"/>
                </p:cNvSpPr>
                <p:nvPr/>
              </p:nvSpPr>
              <p:spPr bwMode="auto">
                <a:xfrm flipH="1">
                  <a:off x="121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5" name="Line 699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6" name="Line 6996"/>
                <p:cNvSpPr>
                  <a:spLocks noChangeShapeType="1"/>
                </p:cNvSpPr>
                <p:nvPr/>
              </p:nvSpPr>
              <p:spPr bwMode="auto">
                <a:xfrm flipH="1">
                  <a:off x="1018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7" name="Line 6997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8" name="Line 6998"/>
                <p:cNvSpPr>
                  <a:spLocks noChangeShapeType="1"/>
                </p:cNvSpPr>
                <p:nvPr/>
              </p:nvSpPr>
              <p:spPr bwMode="auto">
                <a:xfrm flipH="1">
                  <a:off x="805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59" name="Line 6999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0" name="Line 7000"/>
                <p:cNvSpPr>
                  <a:spLocks noChangeShapeType="1"/>
                </p:cNvSpPr>
                <p:nvPr/>
              </p:nvSpPr>
              <p:spPr bwMode="auto">
                <a:xfrm flipH="1">
                  <a:off x="606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1" name="Line 7001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2" name="Line 7002"/>
                <p:cNvSpPr>
                  <a:spLocks noChangeShapeType="1"/>
                </p:cNvSpPr>
                <p:nvPr/>
              </p:nvSpPr>
              <p:spPr bwMode="auto">
                <a:xfrm flipH="1">
                  <a:off x="117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3" name="Line 7003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4" name="Line 7004"/>
                <p:cNvSpPr>
                  <a:spLocks noChangeShapeType="1"/>
                </p:cNvSpPr>
                <p:nvPr/>
              </p:nvSpPr>
              <p:spPr bwMode="auto">
                <a:xfrm flipH="1">
                  <a:off x="56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5" name="Line 7005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6" name="Line 7006"/>
                <p:cNvSpPr>
                  <a:spLocks noChangeShapeType="1"/>
                </p:cNvSpPr>
                <p:nvPr/>
              </p:nvSpPr>
              <p:spPr bwMode="auto">
                <a:xfrm flipH="1">
                  <a:off x="561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7" name="Line 700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8" name="Line 7008"/>
                <p:cNvSpPr>
                  <a:spLocks noChangeShapeType="1"/>
                </p:cNvSpPr>
                <p:nvPr/>
              </p:nvSpPr>
              <p:spPr bwMode="auto">
                <a:xfrm flipH="1">
                  <a:off x="1049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69" name="Line 70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0" name="Line 7010"/>
                <p:cNvSpPr>
                  <a:spLocks noChangeShapeType="1"/>
                </p:cNvSpPr>
                <p:nvPr/>
              </p:nvSpPr>
              <p:spPr bwMode="auto">
                <a:xfrm flipH="1">
                  <a:off x="1079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1" name="Line 70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2" name="Line 7012"/>
                <p:cNvSpPr>
                  <a:spLocks noChangeShapeType="1"/>
                </p:cNvSpPr>
                <p:nvPr/>
              </p:nvSpPr>
              <p:spPr bwMode="auto">
                <a:xfrm flipH="1">
                  <a:off x="1163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3" name="Line 701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4" name="Line 7014"/>
                <p:cNvSpPr>
                  <a:spLocks noChangeShapeType="1"/>
                </p:cNvSpPr>
                <p:nvPr/>
              </p:nvSpPr>
              <p:spPr bwMode="auto">
                <a:xfrm flipH="1">
                  <a:off x="835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5" name="Line 7015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6" name="Line 7016"/>
                <p:cNvSpPr>
                  <a:spLocks noChangeShapeType="1"/>
                </p:cNvSpPr>
                <p:nvPr/>
              </p:nvSpPr>
              <p:spPr bwMode="auto">
                <a:xfrm flipH="1">
                  <a:off x="919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7" name="Line 701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8" name="Line 7018"/>
                <p:cNvSpPr>
                  <a:spLocks noChangeShapeType="1"/>
                </p:cNvSpPr>
                <p:nvPr/>
              </p:nvSpPr>
              <p:spPr bwMode="auto">
                <a:xfrm flipH="1">
                  <a:off x="972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79" name="Line 7019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0" name="Line 7020"/>
                <p:cNvSpPr>
                  <a:spLocks noChangeShapeType="1"/>
                </p:cNvSpPr>
                <p:nvPr/>
              </p:nvSpPr>
              <p:spPr bwMode="auto">
                <a:xfrm flipH="1">
                  <a:off x="133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1" name="Line 7021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2" name="Line 7022"/>
                <p:cNvSpPr>
                  <a:spLocks noChangeShapeType="1"/>
                </p:cNvSpPr>
                <p:nvPr/>
              </p:nvSpPr>
              <p:spPr bwMode="auto">
                <a:xfrm flipH="1">
                  <a:off x="1125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3" name="Line 7023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4" name="Line 7024"/>
                <p:cNvSpPr>
                  <a:spLocks noChangeShapeType="1"/>
                </p:cNvSpPr>
                <p:nvPr/>
              </p:nvSpPr>
              <p:spPr bwMode="auto">
                <a:xfrm flipH="1">
                  <a:off x="141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5" name="Line 7025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6" name="Line 7026"/>
                <p:cNvSpPr>
                  <a:spLocks noChangeShapeType="1"/>
                </p:cNvSpPr>
                <p:nvPr/>
              </p:nvSpPr>
              <p:spPr bwMode="auto">
                <a:xfrm flipH="1">
                  <a:off x="965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7" name="Line 7027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8" name="Line 7028"/>
                <p:cNvSpPr>
                  <a:spLocks noChangeShapeType="1"/>
                </p:cNvSpPr>
                <p:nvPr/>
              </p:nvSpPr>
              <p:spPr bwMode="auto">
                <a:xfrm flipH="1">
                  <a:off x="125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89" name="Line 7029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0" name="Line 7030"/>
                <p:cNvSpPr>
                  <a:spLocks noChangeShapeType="1"/>
                </p:cNvSpPr>
                <p:nvPr/>
              </p:nvSpPr>
              <p:spPr bwMode="auto">
                <a:xfrm flipH="1">
                  <a:off x="942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1" name="Line 7031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2" name="Line 7032"/>
                <p:cNvSpPr>
                  <a:spLocks noChangeShapeType="1"/>
                </p:cNvSpPr>
                <p:nvPr/>
              </p:nvSpPr>
              <p:spPr bwMode="auto">
                <a:xfrm flipH="1">
                  <a:off x="1514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3" name="Line 7033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4" name="Line 7034"/>
                <p:cNvSpPr>
                  <a:spLocks noChangeShapeType="1"/>
                </p:cNvSpPr>
                <p:nvPr/>
              </p:nvSpPr>
              <p:spPr bwMode="auto">
                <a:xfrm flipH="1">
                  <a:off x="136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5" name="Line 7035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6" name="Line 7036"/>
                <p:cNvSpPr>
                  <a:spLocks noChangeShapeType="1"/>
                </p:cNvSpPr>
                <p:nvPr/>
              </p:nvSpPr>
              <p:spPr bwMode="auto">
                <a:xfrm flipH="1">
                  <a:off x="995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7" name="Line 7037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8" name="Line 7038"/>
                <p:cNvSpPr>
                  <a:spLocks noChangeShapeType="1"/>
                </p:cNvSpPr>
                <p:nvPr/>
              </p:nvSpPr>
              <p:spPr bwMode="auto">
                <a:xfrm flipH="1">
                  <a:off x="721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999" name="Line 7039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0" name="Line 7040"/>
                <p:cNvSpPr>
                  <a:spLocks noChangeShapeType="1"/>
                </p:cNvSpPr>
                <p:nvPr/>
              </p:nvSpPr>
              <p:spPr bwMode="auto">
                <a:xfrm flipH="1">
                  <a:off x="660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1" name="Line 7041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2" name="Line 7042"/>
                <p:cNvSpPr>
                  <a:spLocks noChangeShapeType="1"/>
                </p:cNvSpPr>
                <p:nvPr/>
              </p:nvSpPr>
              <p:spPr bwMode="auto">
                <a:xfrm flipH="1">
                  <a:off x="66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3" name="Line 7043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4" name="Line 7044"/>
                <p:cNvSpPr>
                  <a:spLocks noChangeShapeType="1"/>
                </p:cNvSpPr>
                <p:nvPr/>
              </p:nvSpPr>
              <p:spPr bwMode="auto">
                <a:xfrm flipH="1">
                  <a:off x="132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5" name="Line 704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6" name="Line 7046"/>
                <p:cNvSpPr>
                  <a:spLocks noChangeShapeType="1"/>
                </p:cNvSpPr>
                <p:nvPr/>
              </p:nvSpPr>
              <p:spPr bwMode="auto">
                <a:xfrm flipH="1">
                  <a:off x="1232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7" name="Line 7047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8" name="Line 7048"/>
                <p:cNvSpPr>
                  <a:spLocks noChangeShapeType="1"/>
                </p:cNvSpPr>
                <p:nvPr/>
              </p:nvSpPr>
              <p:spPr bwMode="auto">
                <a:xfrm flipH="1">
                  <a:off x="59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09" name="Line 7049"/>
                <p:cNvSpPr>
                  <a:spLocks noChangeShapeType="1"/>
                </p:cNvSpPr>
                <p:nvPr/>
              </p:nvSpPr>
              <p:spPr bwMode="auto">
                <a:xfrm flipH="1" flipV="1">
                  <a:off x="48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0" name="Line 7050"/>
                <p:cNvSpPr>
                  <a:spLocks noChangeShapeType="1"/>
                </p:cNvSpPr>
                <p:nvPr/>
              </p:nvSpPr>
              <p:spPr bwMode="auto">
                <a:xfrm flipH="1">
                  <a:off x="484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1" name="Line 7051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2" name="Line 7052"/>
                <p:cNvSpPr>
                  <a:spLocks noChangeShapeType="1"/>
                </p:cNvSpPr>
                <p:nvPr/>
              </p:nvSpPr>
              <p:spPr bwMode="auto">
                <a:xfrm flipH="1">
                  <a:off x="797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3" name="Line 7053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4" name="Line 7054"/>
                <p:cNvSpPr>
                  <a:spLocks noChangeShapeType="1"/>
                </p:cNvSpPr>
                <p:nvPr/>
              </p:nvSpPr>
              <p:spPr bwMode="auto">
                <a:xfrm flipH="1">
                  <a:off x="1239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5" name="Line 7055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6" name="Line 7056"/>
                <p:cNvSpPr>
                  <a:spLocks noChangeShapeType="1"/>
                </p:cNvSpPr>
                <p:nvPr/>
              </p:nvSpPr>
              <p:spPr bwMode="auto">
                <a:xfrm flipH="1">
                  <a:off x="988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7" name="Line 70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8" name="Line 7058"/>
                <p:cNvSpPr>
                  <a:spLocks noChangeShapeType="1"/>
                </p:cNvSpPr>
                <p:nvPr/>
              </p:nvSpPr>
              <p:spPr bwMode="auto">
                <a:xfrm flipH="1">
                  <a:off x="123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19" name="Line 7059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0" name="Line 7060"/>
                <p:cNvSpPr>
                  <a:spLocks noChangeShapeType="1"/>
                </p:cNvSpPr>
                <p:nvPr/>
              </p:nvSpPr>
              <p:spPr bwMode="auto">
                <a:xfrm flipH="1">
                  <a:off x="1285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1" name="Line 706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2" name="Line 7062"/>
                <p:cNvSpPr>
                  <a:spLocks noChangeShapeType="1"/>
                </p:cNvSpPr>
                <p:nvPr/>
              </p:nvSpPr>
              <p:spPr bwMode="auto">
                <a:xfrm flipH="1">
                  <a:off x="101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3" name="Line 7063"/>
                <p:cNvSpPr>
                  <a:spLocks noChangeShapeType="1"/>
                </p:cNvSpPr>
                <p:nvPr/>
              </p:nvSpPr>
              <p:spPr bwMode="auto">
                <a:xfrm flipH="1" flipV="1">
                  <a:off x="49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4" name="Line 7064"/>
                <p:cNvSpPr>
                  <a:spLocks noChangeShapeType="1"/>
                </p:cNvSpPr>
                <p:nvPr/>
              </p:nvSpPr>
              <p:spPr bwMode="auto">
                <a:xfrm flipH="1">
                  <a:off x="49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5" name="Line 7065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6" name="Line 7066"/>
                <p:cNvSpPr>
                  <a:spLocks noChangeShapeType="1"/>
                </p:cNvSpPr>
                <p:nvPr/>
              </p:nvSpPr>
              <p:spPr bwMode="auto">
                <a:xfrm flipH="1">
                  <a:off x="130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7" name="Line 7067"/>
                <p:cNvSpPr>
                  <a:spLocks noChangeShapeType="1"/>
                </p:cNvSpPr>
                <p:nvPr/>
              </p:nvSpPr>
              <p:spPr bwMode="auto">
                <a:xfrm flipH="1" flipV="1">
                  <a:off x="1552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3028" name="Line 7068"/>
                <p:cNvSpPr>
                  <a:spLocks noChangeShapeType="1"/>
                </p:cNvSpPr>
                <p:nvPr/>
              </p:nvSpPr>
              <p:spPr bwMode="auto">
                <a:xfrm flipH="1">
                  <a:off x="1552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4" name="Group 7270"/>
              <p:cNvGrpSpPr>
                <a:grpSpLocks/>
              </p:cNvGrpSpPr>
              <p:nvPr/>
            </p:nvGrpSpPr>
            <p:grpSpPr bwMode="auto">
              <a:xfrm>
                <a:off x="553" y="1432"/>
                <a:ext cx="1007" cy="794"/>
                <a:chOff x="553" y="1432"/>
                <a:chExt cx="1007" cy="794"/>
              </a:xfrm>
            </p:grpSpPr>
            <p:sp>
              <p:nvSpPr>
                <p:cNvPr id="42629" name="Line 70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0" name="Line 7071"/>
                <p:cNvSpPr>
                  <a:spLocks noChangeShapeType="1"/>
                </p:cNvSpPr>
                <p:nvPr/>
              </p:nvSpPr>
              <p:spPr bwMode="auto">
                <a:xfrm flipH="1">
                  <a:off x="101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1" name="Line 7072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2" name="Line 7073"/>
                <p:cNvSpPr>
                  <a:spLocks noChangeShapeType="1"/>
                </p:cNvSpPr>
                <p:nvPr/>
              </p:nvSpPr>
              <p:spPr bwMode="auto">
                <a:xfrm flipH="1">
                  <a:off x="812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3" name="Line 70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4" name="Line 7075"/>
                <p:cNvSpPr>
                  <a:spLocks noChangeShapeType="1"/>
                </p:cNvSpPr>
                <p:nvPr/>
              </p:nvSpPr>
              <p:spPr bwMode="auto">
                <a:xfrm flipH="1">
                  <a:off x="120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5" name="Line 7076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6" name="Line 7077"/>
                <p:cNvSpPr>
                  <a:spLocks noChangeShapeType="1"/>
                </p:cNvSpPr>
                <p:nvPr/>
              </p:nvSpPr>
              <p:spPr bwMode="auto">
                <a:xfrm flipH="1">
                  <a:off x="75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7" name="Line 7078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8" name="Line 7079"/>
                <p:cNvSpPr>
                  <a:spLocks noChangeShapeType="1"/>
                </p:cNvSpPr>
                <p:nvPr/>
              </p:nvSpPr>
              <p:spPr bwMode="auto">
                <a:xfrm flipH="1">
                  <a:off x="988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39" name="Line 7080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0" name="Line 7081"/>
                <p:cNvSpPr>
                  <a:spLocks noChangeShapeType="1"/>
                </p:cNvSpPr>
                <p:nvPr/>
              </p:nvSpPr>
              <p:spPr bwMode="auto">
                <a:xfrm flipH="1">
                  <a:off x="97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1" name="Line 7082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2" name="Line 7083"/>
                <p:cNvSpPr>
                  <a:spLocks noChangeShapeType="1"/>
                </p:cNvSpPr>
                <p:nvPr/>
              </p:nvSpPr>
              <p:spPr bwMode="auto">
                <a:xfrm flipH="1">
                  <a:off x="820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3" name="Line 7084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4" name="Line 7085"/>
                <p:cNvSpPr>
                  <a:spLocks noChangeShapeType="1"/>
                </p:cNvSpPr>
                <p:nvPr/>
              </p:nvSpPr>
              <p:spPr bwMode="auto">
                <a:xfrm flipH="1">
                  <a:off x="104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5" name="Line 7086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6" name="Line 7087"/>
                <p:cNvSpPr>
                  <a:spLocks noChangeShapeType="1"/>
                </p:cNvSpPr>
                <p:nvPr/>
              </p:nvSpPr>
              <p:spPr bwMode="auto">
                <a:xfrm flipH="1">
                  <a:off x="126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7" name="Line 7088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8" name="Line 7089"/>
                <p:cNvSpPr>
                  <a:spLocks noChangeShapeType="1"/>
                </p:cNvSpPr>
                <p:nvPr/>
              </p:nvSpPr>
              <p:spPr bwMode="auto">
                <a:xfrm flipH="1">
                  <a:off x="1445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49" name="Line 7090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0" name="Line 7091"/>
                <p:cNvSpPr>
                  <a:spLocks noChangeShapeType="1"/>
                </p:cNvSpPr>
                <p:nvPr/>
              </p:nvSpPr>
              <p:spPr bwMode="auto">
                <a:xfrm flipH="1">
                  <a:off x="76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1" name="Line 7092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2" name="Line 7093"/>
                <p:cNvSpPr>
                  <a:spLocks noChangeShapeType="1"/>
                </p:cNvSpPr>
                <p:nvPr/>
              </p:nvSpPr>
              <p:spPr bwMode="auto">
                <a:xfrm flipH="1">
                  <a:off x="1491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3" name="Line 7094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4" name="Line 7095"/>
                <p:cNvSpPr>
                  <a:spLocks noChangeShapeType="1"/>
                </p:cNvSpPr>
                <p:nvPr/>
              </p:nvSpPr>
              <p:spPr bwMode="auto">
                <a:xfrm flipH="1">
                  <a:off x="71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5" name="Line 7096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6" name="Line 7097"/>
                <p:cNvSpPr>
                  <a:spLocks noChangeShapeType="1"/>
                </p:cNvSpPr>
                <p:nvPr/>
              </p:nvSpPr>
              <p:spPr bwMode="auto">
                <a:xfrm flipH="1">
                  <a:off x="1148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7" name="Line 7098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8" name="Line 7099"/>
                <p:cNvSpPr>
                  <a:spLocks noChangeShapeType="1"/>
                </p:cNvSpPr>
                <p:nvPr/>
              </p:nvSpPr>
              <p:spPr bwMode="auto">
                <a:xfrm flipH="1">
                  <a:off x="92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59" name="Line 7100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0" name="Line 7101"/>
                <p:cNvSpPr>
                  <a:spLocks noChangeShapeType="1"/>
                </p:cNvSpPr>
                <p:nvPr/>
              </p:nvSpPr>
              <p:spPr bwMode="auto">
                <a:xfrm flipH="1">
                  <a:off x="896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1" name="Line 7102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2" name="Line 7103"/>
                <p:cNvSpPr>
                  <a:spLocks noChangeShapeType="1"/>
                </p:cNvSpPr>
                <p:nvPr/>
              </p:nvSpPr>
              <p:spPr bwMode="auto">
                <a:xfrm flipH="1">
                  <a:off x="1026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3" name="Line 71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4" name="Line 7105"/>
                <p:cNvSpPr>
                  <a:spLocks noChangeShapeType="1"/>
                </p:cNvSpPr>
                <p:nvPr/>
              </p:nvSpPr>
              <p:spPr bwMode="auto">
                <a:xfrm flipH="1">
                  <a:off x="1346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5" name="Line 7106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6" name="Line 7107"/>
                <p:cNvSpPr>
                  <a:spLocks noChangeShapeType="1"/>
                </p:cNvSpPr>
                <p:nvPr/>
              </p:nvSpPr>
              <p:spPr bwMode="auto">
                <a:xfrm flipH="1">
                  <a:off x="995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7" name="Line 7108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8" name="Line 7109"/>
                <p:cNvSpPr>
                  <a:spLocks noChangeShapeType="1"/>
                </p:cNvSpPr>
                <p:nvPr/>
              </p:nvSpPr>
              <p:spPr bwMode="auto">
                <a:xfrm flipH="1">
                  <a:off x="1247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69" name="Line 7110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0" name="Line 7111"/>
                <p:cNvSpPr>
                  <a:spLocks noChangeShapeType="1"/>
                </p:cNvSpPr>
                <p:nvPr/>
              </p:nvSpPr>
              <p:spPr bwMode="auto">
                <a:xfrm flipH="1">
                  <a:off x="713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1" name="Line 7112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2" name="Line 7113"/>
                <p:cNvSpPr>
                  <a:spLocks noChangeShapeType="1"/>
                </p:cNvSpPr>
                <p:nvPr/>
              </p:nvSpPr>
              <p:spPr bwMode="auto">
                <a:xfrm flipH="1">
                  <a:off x="1491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3" name="Line 7114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4" name="Line 7115"/>
                <p:cNvSpPr>
                  <a:spLocks noChangeShapeType="1"/>
                </p:cNvSpPr>
                <p:nvPr/>
              </p:nvSpPr>
              <p:spPr bwMode="auto">
                <a:xfrm flipH="1">
                  <a:off x="1270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5" name="Line 7116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6" name="Line 7117"/>
                <p:cNvSpPr>
                  <a:spLocks noChangeShapeType="1"/>
                </p:cNvSpPr>
                <p:nvPr/>
              </p:nvSpPr>
              <p:spPr bwMode="auto">
                <a:xfrm flipH="1">
                  <a:off x="122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7" name="Line 7118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8" name="Line 7119"/>
                <p:cNvSpPr>
                  <a:spLocks noChangeShapeType="1"/>
                </p:cNvSpPr>
                <p:nvPr/>
              </p:nvSpPr>
              <p:spPr bwMode="auto">
                <a:xfrm flipH="1">
                  <a:off x="81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79" name="Line 7120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0" name="Line 7121"/>
                <p:cNvSpPr>
                  <a:spLocks noChangeShapeType="1"/>
                </p:cNvSpPr>
                <p:nvPr/>
              </p:nvSpPr>
              <p:spPr bwMode="auto">
                <a:xfrm flipH="1">
                  <a:off x="1346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1" name="Line 7122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2" name="Line 7123"/>
                <p:cNvSpPr>
                  <a:spLocks noChangeShapeType="1"/>
                </p:cNvSpPr>
                <p:nvPr/>
              </p:nvSpPr>
              <p:spPr bwMode="auto">
                <a:xfrm flipH="1">
                  <a:off x="927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3" name="Line 7124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4" name="Line 7125"/>
                <p:cNvSpPr>
                  <a:spLocks noChangeShapeType="1"/>
                </p:cNvSpPr>
                <p:nvPr/>
              </p:nvSpPr>
              <p:spPr bwMode="auto">
                <a:xfrm flipH="1">
                  <a:off x="1018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5" name="Line 712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6" name="Line 7127"/>
                <p:cNvSpPr>
                  <a:spLocks noChangeShapeType="1"/>
                </p:cNvSpPr>
                <p:nvPr/>
              </p:nvSpPr>
              <p:spPr bwMode="auto">
                <a:xfrm flipH="1">
                  <a:off x="136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7" name="Line 7128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8" name="Line 7129"/>
                <p:cNvSpPr>
                  <a:spLocks noChangeShapeType="1"/>
                </p:cNvSpPr>
                <p:nvPr/>
              </p:nvSpPr>
              <p:spPr bwMode="auto">
                <a:xfrm flipH="1">
                  <a:off x="706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89" name="Line 7130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0" name="Line 7131"/>
                <p:cNvSpPr>
                  <a:spLocks noChangeShapeType="1"/>
                </p:cNvSpPr>
                <p:nvPr/>
              </p:nvSpPr>
              <p:spPr bwMode="auto">
                <a:xfrm flipH="1">
                  <a:off x="667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1" name="Line 7132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2" name="Line 7133"/>
                <p:cNvSpPr>
                  <a:spLocks noChangeShapeType="1"/>
                </p:cNvSpPr>
                <p:nvPr/>
              </p:nvSpPr>
              <p:spPr bwMode="auto">
                <a:xfrm flipH="1">
                  <a:off x="1056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3" name="Line 7134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4" name="Line 7135"/>
                <p:cNvSpPr>
                  <a:spLocks noChangeShapeType="1"/>
                </p:cNvSpPr>
                <p:nvPr/>
              </p:nvSpPr>
              <p:spPr bwMode="auto">
                <a:xfrm flipH="1">
                  <a:off x="805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5" name="Line 7136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6" name="Line 7137"/>
                <p:cNvSpPr>
                  <a:spLocks noChangeShapeType="1"/>
                </p:cNvSpPr>
                <p:nvPr/>
              </p:nvSpPr>
              <p:spPr bwMode="auto">
                <a:xfrm flipH="1">
                  <a:off x="744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7" name="Line 7138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8" name="Line 7139"/>
                <p:cNvSpPr>
                  <a:spLocks noChangeShapeType="1"/>
                </p:cNvSpPr>
                <p:nvPr/>
              </p:nvSpPr>
              <p:spPr bwMode="auto">
                <a:xfrm flipH="1">
                  <a:off x="965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99" name="Line 7140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0" name="Line 7141"/>
                <p:cNvSpPr>
                  <a:spLocks noChangeShapeType="1"/>
                </p:cNvSpPr>
                <p:nvPr/>
              </p:nvSpPr>
              <p:spPr bwMode="auto">
                <a:xfrm flipH="1">
                  <a:off x="76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1" name="Line 7142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2" name="Line 7143"/>
                <p:cNvSpPr>
                  <a:spLocks noChangeShapeType="1"/>
                </p:cNvSpPr>
                <p:nvPr/>
              </p:nvSpPr>
              <p:spPr bwMode="auto">
                <a:xfrm flipH="1">
                  <a:off x="1094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3" name="Line 7144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4" name="Line 7145"/>
                <p:cNvSpPr>
                  <a:spLocks noChangeShapeType="1"/>
                </p:cNvSpPr>
                <p:nvPr/>
              </p:nvSpPr>
              <p:spPr bwMode="auto">
                <a:xfrm flipH="1">
                  <a:off x="132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5" name="Line 71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6" name="Line 7147"/>
                <p:cNvSpPr>
                  <a:spLocks noChangeShapeType="1"/>
                </p:cNvSpPr>
                <p:nvPr/>
              </p:nvSpPr>
              <p:spPr bwMode="auto">
                <a:xfrm flipH="1">
                  <a:off x="1316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7" name="Line 7148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8" name="Line 7149"/>
                <p:cNvSpPr>
                  <a:spLocks noChangeShapeType="1"/>
                </p:cNvSpPr>
                <p:nvPr/>
              </p:nvSpPr>
              <p:spPr bwMode="auto">
                <a:xfrm flipH="1">
                  <a:off x="85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09" name="Line 7150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0" name="Line 7151"/>
                <p:cNvSpPr>
                  <a:spLocks noChangeShapeType="1"/>
                </p:cNvSpPr>
                <p:nvPr/>
              </p:nvSpPr>
              <p:spPr bwMode="auto">
                <a:xfrm flipH="1">
                  <a:off x="1262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1" name="Line 7152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2" name="Line 7153"/>
                <p:cNvSpPr>
                  <a:spLocks noChangeShapeType="1"/>
                </p:cNvSpPr>
                <p:nvPr/>
              </p:nvSpPr>
              <p:spPr bwMode="auto">
                <a:xfrm flipH="1">
                  <a:off x="94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3" name="Line 7154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4" name="Line 7155"/>
                <p:cNvSpPr>
                  <a:spLocks noChangeShapeType="1"/>
                </p:cNvSpPr>
                <p:nvPr/>
              </p:nvSpPr>
              <p:spPr bwMode="auto">
                <a:xfrm flipH="1">
                  <a:off x="1194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5" name="Line 7156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6" name="Line 7157"/>
                <p:cNvSpPr>
                  <a:spLocks noChangeShapeType="1"/>
                </p:cNvSpPr>
                <p:nvPr/>
              </p:nvSpPr>
              <p:spPr bwMode="auto">
                <a:xfrm flipH="1">
                  <a:off x="1407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7" name="Line 7158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8" name="Line 7159"/>
                <p:cNvSpPr>
                  <a:spLocks noChangeShapeType="1"/>
                </p:cNvSpPr>
                <p:nvPr/>
              </p:nvSpPr>
              <p:spPr bwMode="auto">
                <a:xfrm flipH="1">
                  <a:off x="109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19" name="Line 71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0" name="Line 7161"/>
                <p:cNvSpPr>
                  <a:spLocks noChangeShapeType="1"/>
                </p:cNvSpPr>
                <p:nvPr/>
              </p:nvSpPr>
              <p:spPr bwMode="auto">
                <a:xfrm flipH="1">
                  <a:off x="1072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1" name="Line 7162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2" name="Line 7163"/>
                <p:cNvSpPr>
                  <a:spLocks noChangeShapeType="1"/>
                </p:cNvSpPr>
                <p:nvPr/>
              </p:nvSpPr>
              <p:spPr bwMode="auto">
                <a:xfrm flipH="1">
                  <a:off x="98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3" name="Line 7164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4" name="Line 7165"/>
                <p:cNvSpPr>
                  <a:spLocks noChangeShapeType="1"/>
                </p:cNvSpPr>
                <p:nvPr/>
              </p:nvSpPr>
              <p:spPr bwMode="auto">
                <a:xfrm flipH="1">
                  <a:off x="1178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5" name="Line 7166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6" name="Line 7167"/>
                <p:cNvSpPr>
                  <a:spLocks noChangeShapeType="1"/>
                </p:cNvSpPr>
                <p:nvPr/>
              </p:nvSpPr>
              <p:spPr bwMode="auto">
                <a:xfrm flipH="1">
                  <a:off x="1186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7" name="Line 7168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8" name="Line 7169"/>
                <p:cNvSpPr>
                  <a:spLocks noChangeShapeType="1"/>
                </p:cNvSpPr>
                <p:nvPr/>
              </p:nvSpPr>
              <p:spPr bwMode="auto">
                <a:xfrm flipH="1">
                  <a:off x="78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29" name="Line 7170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46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0" name="Line 7171"/>
                <p:cNvSpPr>
                  <a:spLocks noChangeShapeType="1"/>
                </p:cNvSpPr>
                <p:nvPr/>
              </p:nvSpPr>
              <p:spPr bwMode="auto">
                <a:xfrm flipH="1">
                  <a:off x="1468" y="146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1" name="Line 71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2" name="Line 7173"/>
                <p:cNvSpPr>
                  <a:spLocks noChangeShapeType="1"/>
                </p:cNvSpPr>
                <p:nvPr/>
              </p:nvSpPr>
              <p:spPr bwMode="auto">
                <a:xfrm flipH="1">
                  <a:off x="1056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3" name="Line 7174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4" name="Line 7175"/>
                <p:cNvSpPr>
                  <a:spLocks noChangeShapeType="1"/>
                </p:cNvSpPr>
                <p:nvPr/>
              </p:nvSpPr>
              <p:spPr bwMode="auto">
                <a:xfrm flipH="1">
                  <a:off x="850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5" name="Line 7176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6" name="Line 7177"/>
                <p:cNvSpPr>
                  <a:spLocks noChangeShapeType="1"/>
                </p:cNvSpPr>
                <p:nvPr/>
              </p:nvSpPr>
              <p:spPr bwMode="auto">
                <a:xfrm flipH="1">
                  <a:off x="957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7" name="Line 7178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8" name="Line 7179"/>
                <p:cNvSpPr>
                  <a:spLocks noChangeShapeType="1"/>
                </p:cNvSpPr>
                <p:nvPr/>
              </p:nvSpPr>
              <p:spPr bwMode="auto">
                <a:xfrm flipH="1">
                  <a:off x="690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39" name="Line 7180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0" name="Line 7181"/>
                <p:cNvSpPr>
                  <a:spLocks noChangeShapeType="1"/>
                </p:cNvSpPr>
                <p:nvPr/>
              </p:nvSpPr>
              <p:spPr bwMode="auto">
                <a:xfrm flipH="1">
                  <a:off x="759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1" name="Line 7182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2" name="Line 7183"/>
                <p:cNvSpPr>
                  <a:spLocks noChangeShapeType="1"/>
                </p:cNvSpPr>
                <p:nvPr/>
              </p:nvSpPr>
              <p:spPr bwMode="auto">
                <a:xfrm flipH="1">
                  <a:off x="130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3" name="Line 7184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4" name="Line 7185"/>
                <p:cNvSpPr>
                  <a:spLocks noChangeShapeType="1"/>
                </p:cNvSpPr>
                <p:nvPr/>
              </p:nvSpPr>
              <p:spPr bwMode="auto">
                <a:xfrm flipH="1">
                  <a:off x="980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5" name="Line 7186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6" name="Line 7187"/>
                <p:cNvSpPr>
                  <a:spLocks noChangeShapeType="1"/>
                </p:cNvSpPr>
                <p:nvPr/>
              </p:nvSpPr>
              <p:spPr bwMode="auto">
                <a:xfrm flipH="1">
                  <a:off x="805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7" name="Line 7188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8" name="Line 7189"/>
                <p:cNvSpPr>
                  <a:spLocks noChangeShapeType="1"/>
                </p:cNvSpPr>
                <p:nvPr/>
              </p:nvSpPr>
              <p:spPr bwMode="auto">
                <a:xfrm flipH="1">
                  <a:off x="1056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49" name="Line 7190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0" name="Line 7191"/>
                <p:cNvSpPr>
                  <a:spLocks noChangeShapeType="1"/>
                </p:cNvSpPr>
                <p:nvPr/>
              </p:nvSpPr>
              <p:spPr bwMode="auto">
                <a:xfrm flipH="1">
                  <a:off x="774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1" name="Line 7192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2" name="Line 7193"/>
                <p:cNvSpPr>
                  <a:spLocks noChangeShapeType="1"/>
                </p:cNvSpPr>
                <p:nvPr/>
              </p:nvSpPr>
              <p:spPr bwMode="auto">
                <a:xfrm flipH="1">
                  <a:off x="1529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3" name="Line 7194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4" name="Line 7195"/>
                <p:cNvSpPr>
                  <a:spLocks noChangeShapeType="1"/>
                </p:cNvSpPr>
                <p:nvPr/>
              </p:nvSpPr>
              <p:spPr bwMode="auto">
                <a:xfrm flipH="1">
                  <a:off x="65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5" name="Line 7196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6" name="Line 7197"/>
                <p:cNvSpPr>
                  <a:spLocks noChangeShapeType="1"/>
                </p:cNvSpPr>
                <p:nvPr/>
              </p:nvSpPr>
              <p:spPr bwMode="auto">
                <a:xfrm flipH="1">
                  <a:off x="1430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7" name="Line 7198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8" name="Line 7199"/>
                <p:cNvSpPr>
                  <a:spLocks noChangeShapeType="1"/>
                </p:cNvSpPr>
                <p:nvPr/>
              </p:nvSpPr>
              <p:spPr bwMode="auto">
                <a:xfrm flipH="1">
                  <a:off x="98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59" name="Line 7200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0" name="Line 7201"/>
                <p:cNvSpPr>
                  <a:spLocks noChangeShapeType="1"/>
                </p:cNvSpPr>
                <p:nvPr/>
              </p:nvSpPr>
              <p:spPr bwMode="auto">
                <a:xfrm flipH="1">
                  <a:off x="127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1" name="Line 7202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2" name="Line 7203"/>
                <p:cNvSpPr>
                  <a:spLocks noChangeShapeType="1"/>
                </p:cNvSpPr>
                <p:nvPr/>
              </p:nvSpPr>
              <p:spPr bwMode="auto">
                <a:xfrm flipH="1">
                  <a:off x="1003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3" name="Line 720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4" name="Line 7205"/>
                <p:cNvSpPr>
                  <a:spLocks noChangeShapeType="1"/>
                </p:cNvSpPr>
                <p:nvPr/>
              </p:nvSpPr>
              <p:spPr bwMode="auto">
                <a:xfrm flipH="1">
                  <a:off x="1148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5" name="Line 7206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6" name="Line 7207"/>
                <p:cNvSpPr>
                  <a:spLocks noChangeShapeType="1"/>
                </p:cNvSpPr>
                <p:nvPr/>
              </p:nvSpPr>
              <p:spPr bwMode="auto">
                <a:xfrm flipH="1">
                  <a:off x="988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7" name="Line 7208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8" name="Line 7209"/>
                <p:cNvSpPr>
                  <a:spLocks noChangeShapeType="1"/>
                </p:cNvSpPr>
                <p:nvPr/>
              </p:nvSpPr>
              <p:spPr bwMode="auto">
                <a:xfrm flipH="1">
                  <a:off x="889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69" name="Line 7210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0" name="Line 7211"/>
                <p:cNvSpPr>
                  <a:spLocks noChangeShapeType="1"/>
                </p:cNvSpPr>
                <p:nvPr/>
              </p:nvSpPr>
              <p:spPr bwMode="auto">
                <a:xfrm flipH="1">
                  <a:off x="622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1" name="Line 7212"/>
                <p:cNvSpPr>
                  <a:spLocks noChangeShapeType="1"/>
                </p:cNvSpPr>
                <p:nvPr/>
              </p:nvSpPr>
              <p:spPr bwMode="auto">
                <a:xfrm flipH="1" flipV="1">
                  <a:off x="55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2" name="Line 7213"/>
                <p:cNvSpPr>
                  <a:spLocks noChangeShapeType="1"/>
                </p:cNvSpPr>
                <p:nvPr/>
              </p:nvSpPr>
              <p:spPr bwMode="auto">
                <a:xfrm flipH="1">
                  <a:off x="55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3" name="Line 7214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4" name="Line 7215"/>
                <p:cNvSpPr>
                  <a:spLocks noChangeShapeType="1"/>
                </p:cNvSpPr>
                <p:nvPr/>
              </p:nvSpPr>
              <p:spPr bwMode="auto">
                <a:xfrm flipH="1">
                  <a:off x="86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5" name="Line 7216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6" name="Line 7217"/>
                <p:cNvSpPr>
                  <a:spLocks noChangeShapeType="1"/>
                </p:cNvSpPr>
                <p:nvPr/>
              </p:nvSpPr>
              <p:spPr bwMode="auto">
                <a:xfrm flipH="1">
                  <a:off x="1140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7" name="Line 7218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8" name="Line 7219"/>
                <p:cNvSpPr>
                  <a:spLocks noChangeShapeType="1"/>
                </p:cNvSpPr>
                <p:nvPr/>
              </p:nvSpPr>
              <p:spPr bwMode="auto">
                <a:xfrm flipH="1">
                  <a:off x="139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79" name="Line 722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0" name="Line 7221"/>
                <p:cNvSpPr>
                  <a:spLocks noChangeShapeType="1"/>
                </p:cNvSpPr>
                <p:nvPr/>
              </p:nvSpPr>
              <p:spPr bwMode="auto">
                <a:xfrm flipH="1">
                  <a:off x="1064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1" name="Line 722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2" name="Line 7223"/>
                <p:cNvSpPr>
                  <a:spLocks noChangeShapeType="1"/>
                </p:cNvSpPr>
                <p:nvPr/>
              </p:nvSpPr>
              <p:spPr bwMode="auto">
                <a:xfrm flipH="1">
                  <a:off x="1140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3" name="Line 7224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4" name="Line 7225"/>
                <p:cNvSpPr>
                  <a:spLocks noChangeShapeType="1"/>
                </p:cNvSpPr>
                <p:nvPr/>
              </p:nvSpPr>
              <p:spPr bwMode="auto">
                <a:xfrm flipH="1">
                  <a:off x="850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5" name="Line 7226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6" name="Line 7227"/>
                <p:cNvSpPr>
                  <a:spLocks noChangeShapeType="1"/>
                </p:cNvSpPr>
                <p:nvPr/>
              </p:nvSpPr>
              <p:spPr bwMode="auto">
                <a:xfrm flipH="1">
                  <a:off x="1392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7" name="Line 7228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8" name="Line 7229"/>
                <p:cNvSpPr>
                  <a:spLocks noChangeShapeType="1"/>
                </p:cNvSpPr>
                <p:nvPr/>
              </p:nvSpPr>
              <p:spPr bwMode="auto">
                <a:xfrm flipH="1">
                  <a:off x="789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89" name="Line 7230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0" name="Line 7231"/>
                <p:cNvSpPr>
                  <a:spLocks noChangeShapeType="1"/>
                </p:cNvSpPr>
                <p:nvPr/>
              </p:nvSpPr>
              <p:spPr bwMode="auto">
                <a:xfrm flipH="1">
                  <a:off x="1171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1" name="Line 7232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2" name="Line 7233"/>
                <p:cNvSpPr>
                  <a:spLocks noChangeShapeType="1"/>
                </p:cNvSpPr>
                <p:nvPr/>
              </p:nvSpPr>
              <p:spPr bwMode="auto">
                <a:xfrm flipH="1">
                  <a:off x="1491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3" name="Line 7234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4" name="Line 7235"/>
                <p:cNvSpPr>
                  <a:spLocks noChangeShapeType="1"/>
                </p:cNvSpPr>
                <p:nvPr/>
              </p:nvSpPr>
              <p:spPr bwMode="auto">
                <a:xfrm flipH="1">
                  <a:off x="87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5" name="Line 7236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6" name="Line 7237"/>
                <p:cNvSpPr>
                  <a:spLocks noChangeShapeType="1"/>
                </p:cNvSpPr>
                <p:nvPr/>
              </p:nvSpPr>
              <p:spPr bwMode="auto">
                <a:xfrm flipH="1">
                  <a:off x="889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7" name="Line 7238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8" name="Line 7239"/>
                <p:cNvSpPr>
                  <a:spLocks noChangeShapeType="1"/>
                </p:cNvSpPr>
                <p:nvPr/>
              </p:nvSpPr>
              <p:spPr bwMode="auto">
                <a:xfrm flipH="1">
                  <a:off x="91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799" name="Line 72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0" name="Line 7241"/>
                <p:cNvSpPr>
                  <a:spLocks noChangeShapeType="1"/>
                </p:cNvSpPr>
                <p:nvPr/>
              </p:nvSpPr>
              <p:spPr bwMode="auto">
                <a:xfrm flipH="1">
                  <a:off x="102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1" name="Line 7242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2" name="Line 7243"/>
                <p:cNvSpPr>
                  <a:spLocks noChangeShapeType="1"/>
                </p:cNvSpPr>
                <p:nvPr/>
              </p:nvSpPr>
              <p:spPr bwMode="auto">
                <a:xfrm flipH="1">
                  <a:off x="83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3" name="Line 7244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4" name="Line 7245"/>
                <p:cNvSpPr>
                  <a:spLocks noChangeShapeType="1"/>
                </p:cNvSpPr>
                <p:nvPr/>
              </p:nvSpPr>
              <p:spPr bwMode="auto">
                <a:xfrm flipH="1">
                  <a:off x="132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5" name="Line 7246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6" name="Line 7247"/>
                <p:cNvSpPr>
                  <a:spLocks noChangeShapeType="1"/>
                </p:cNvSpPr>
                <p:nvPr/>
              </p:nvSpPr>
              <p:spPr bwMode="auto">
                <a:xfrm flipH="1">
                  <a:off x="881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7" name="Line 7248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8" name="Line 7249"/>
                <p:cNvSpPr>
                  <a:spLocks noChangeShapeType="1"/>
                </p:cNvSpPr>
                <p:nvPr/>
              </p:nvSpPr>
              <p:spPr bwMode="auto">
                <a:xfrm flipH="1">
                  <a:off x="1148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09" name="Line 7250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0" name="Line 7251"/>
                <p:cNvSpPr>
                  <a:spLocks noChangeShapeType="1"/>
                </p:cNvSpPr>
                <p:nvPr/>
              </p:nvSpPr>
              <p:spPr bwMode="auto">
                <a:xfrm flipH="1">
                  <a:off x="1270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1" name="Line 7252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2" name="Line 7253"/>
                <p:cNvSpPr>
                  <a:spLocks noChangeShapeType="1"/>
                </p:cNvSpPr>
                <p:nvPr/>
              </p:nvSpPr>
              <p:spPr bwMode="auto">
                <a:xfrm flipH="1">
                  <a:off x="645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3" name="Line 7254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4" name="Line 7255"/>
                <p:cNvSpPr>
                  <a:spLocks noChangeShapeType="1"/>
                </p:cNvSpPr>
                <p:nvPr/>
              </p:nvSpPr>
              <p:spPr bwMode="auto">
                <a:xfrm flipH="1">
                  <a:off x="1056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5" name="Line 7256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6" name="Line 7257"/>
                <p:cNvSpPr>
                  <a:spLocks noChangeShapeType="1"/>
                </p:cNvSpPr>
                <p:nvPr/>
              </p:nvSpPr>
              <p:spPr bwMode="auto">
                <a:xfrm flipH="1">
                  <a:off x="102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7" name="Line 7258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8" name="Line 7259"/>
                <p:cNvSpPr>
                  <a:spLocks noChangeShapeType="1"/>
                </p:cNvSpPr>
                <p:nvPr/>
              </p:nvSpPr>
              <p:spPr bwMode="auto">
                <a:xfrm flipH="1">
                  <a:off x="828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19" name="Line 7260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0" name="Line 7261"/>
                <p:cNvSpPr>
                  <a:spLocks noChangeShapeType="1"/>
                </p:cNvSpPr>
                <p:nvPr/>
              </p:nvSpPr>
              <p:spPr bwMode="auto">
                <a:xfrm flipH="1">
                  <a:off x="1460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1" name="Line 7262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2" name="Line 7263"/>
                <p:cNvSpPr>
                  <a:spLocks noChangeShapeType="1"/>
                </p:cNvSpPr>
                <p:nvPr/>
              </p:nvSpPr>
              <p:spPr bwMode="auto">
                <a:xfrm flipH="1">
                  <a:off x="82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3" name="Line 726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4" name="Line 7265"/>
                <p:cNvSpPr>
                  <a:spLocks noChangeShapeType="1"/>
                </p:cNvSpPr>
                <p:nvPr/>
              </p:nvSpPr>
              <p:spPr bwMode="auto">
                <a:xfrm flipH="1">
                  <a:off x="91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5" name="Line 7266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6" name="Line 7267"/>
                <p:cNvSpPr>
                  <a:spLocks noChangeShapeType="1"/>
                </p:cNvSpPr>
                <p:nvPr/>
              </p:nvSpPr>
              <p:spPr bwMode="auto">
                <a:xfrm flipH="1">
                  <a:off x="78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7" name="Line 7268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828" name="Line 7269"/>
                <p:cNvSpPr>
                  <a:spLocks noChangeShapeType="1"/>
                </p:cNvSpPr>
                <p:nvPr/>
              </p:nvSpPr>
              <p:spPr bwMode="auto">
                <a:xfrm flipH="1">
                  <a:off x="117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5" name="Group 7471"/>
              <p:cNvGrpSpPr>
                <a:grpSpLocks/>
              </p:cNvGrpSpPr>
              <p:nvPr/>
            </p:nvGrpSpPr>
            <p:grpSpPr bwMode="auto">
              <a:xfrm>
                <a:off x="599" y="1371"/>
                <a:ext cx="1060" cy="969"/>
                <a:chOff x="599" y="1371"/>
                <a:chExt cx="1060" cy="969"/>
              </a:xfrm>
            </p:grpSpPr>
            <p:sp>
              <p:nvSpPr>
                <p:cNvPr id="42429" name="Line 7271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0" name="Line 7272"/>
                <p:cNvSpPr>
                  <a:spLocks noChangeShapeType="1"/>
                </p:cNvSpPr>
                <p:nvPr/>
              </p:nvSpPr>
              <p:spPr bwMode="auto">
                <a:xfrm flipH="1">
                  <a:off x="843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1" name="Line 7273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4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2" name="Line 7274"/>
                <p:cNvSpPr>
                  <a:spLocks noChangeShapeType="1"/>
                </p:cNvSpPr>
                <p:nvPr/>
              </p:nvSpPr>
              <p:spPr bwMode="auto">
                <a:xfrm flipH="1">
                  <a:off x="942" y="14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3" name="Line 7275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4" name="Line 7276"/>
                <p:cNvSpPr>
                  <a:spLocks noChangeShapeType="1"/>
                </p:cNvSpPr>
                <p:nvPr/>
              </p:nvSpPr>
              <p:spPr bwMode="auto">
                <a:xfrm flipH="1">
                  <a:off x="1392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5" name="Line 7277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6" name="Line 7278"/>
                <p:cNvSpPr>
                  <a:spLocks noChangeShapeType="1"/>
                </p:cNvSpPr>
                <p:nvPr/>
              </p:nvSpPr>
              <p:spPr bwMode="auto">
                <a:xfrm flipH="1">
                  <a:off x="690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7" name="Line 72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8" name="Line 7280"/>
                <p:cNvSpPr>
                  <a:spLocks noChangeShapeType="1"/>
                </p:cNvSpPr>
                <p:nvPr/>
              </p:nvSpPr>
              <p:spPr bwMode="auto">
                <a:xfrm flipH="1">
                  <a:off x="119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39" name="Line 7281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0" name="Line 7282"/>
                <p:cNvSpPr>
                  <a:spLocks noChangeShapeType="1"/>
                </p:cNvSpPr>
                <p:nvPr/>
              </p:nvSpPr>
              <p:spPr bwMode="auto">
                <a:xfrm flipH="1">
                  <a:off x="100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1" name="Line 7283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2" name="Line 7284"/>
                <p:cNvSpPr>
                  <a:spLocks noChangeShapeType="1"/>
                </p:cNvSpPr>
                <p:nvPr/>
              </p:nvSpPr>
              <p:spPr bwMode="auto">
                <a:xfrm flipH="1">
                  <a:off x="1369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3" name="Line 7285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4" name="Line 7286"/>
                <p:cNvSpPr>
                  <a:spLocks noChangeShapeType="1"/>
                </p:cNvSpPr>
                <p:nvPr/>
              </p:nvSpPr>
              <p:spPr bwMode="auto">
                <a:xfrm flipH="1">
                  <a:off x="1148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5" name="Line 728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6" name="Line 7288"/>
                <p:cNvSpPr>
                  <a:spLocks noChangeShapeType="1"/>
                </p:cNvSpPr>
                <p:nvPr/>
              </p:nvSpPr>
              <p:spPr bwMode="auto">
                <a:xfrm flipH="1">
                  <a:off x="1148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7" name="Line 7289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8" name="Line 7290"/>
                <p:cNvSpPr>
                  <a:spLocks noChangeShapeType="1"/>
                </p:cNvSpPr>
                <p:nvPr/>
              </p:nvSpPr>
              <p:spPr bwMode="auto">
                <a:xfrm flipH="1">
                  <a:off x="599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49" name="Line 72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0" name="Line 7292"/>
                <p:cNvSpPr>
                  <a:spLocks noChangeShapeType="1"/>
                </p:cNvSpPr>
                <p:nvPr/>
              </p:nvSpPr>
              <p:spPr bwMode="auto">
                <a:xfrm flipH="1">
                  <a:off x="1064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1" name="Line 7293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2" name="Line 7294"/>
                <p:cNvSpPr>
                  <a:spLocks noChangeShapeType="1"/>
                </p:cNvSpPr>
                <p:nvPr/>
              </p:nvSpPr>
              <p:spPr bwMode="auto">
                <a:xfrm flipH="1">
                  <a:off x="919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3" name="Line 7295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4" name="Line 7296"/>
                <p:cNvSpPr>
                  <a:spLocks noChangeShapeType="1"/>
                </p:cNvSpPr>
                <p:nvPr/>
              </p:nvSpPr>
              <p:spPr bwMode="auto">
                <a:xfrm flipH="1">
                  <a:off x="114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5" name="Line 7297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6" name="Line 7298"/>
                <p:cNvSpPr>
                  <a:spLocks noChangeShapeType="1"/>
                </p:cNvSpPr>
                <p:nvPr/>
              </p:nvSpPr>
              <p:spPr bwMode="auto">
                <a:xfrm flipH="1">
                  <a:off x="1377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7" name="Line 7299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8" name="Line 7300"/>
                <p:cNvSpPr>
                  <a:spLocks noChangeShapeType="1"/>
                </p:cNvSpPr>
                <p:nvPr/>
              </p:nvSpPr>
              <p:spPr bwMode="auto">
                <a:xfrm flipH="1">
                  <a:off x="130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59" name="Line 7301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0" name="Line 7302"/>
                <p:cNvSpPr>
                  <a:spLocks noChangeShapeType="1"/>
                </p:cNvSpPr>
                <p:nvPr/>
              </p:nvSpPr>
              <p:spPr bwMode="auto">
                <a:xfrm flipH="1">
                  <a:off x="767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1" name="Line 7303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2" name="Line 7304"/>
                <p:cNvSpPr>
                  <a:spLocks noChangeShapeType="1"/>
                </p:cNvSpPr>
                <p:nvPr/>
              </p:nvSpPr>
              <p:spPr bwMode="auto">
                <a:xfrm flipH="1">
                  <a:off x="988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3" name="Line 730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4" name="Line 7306"/>
                <p:cNvSpPr>
                  <a:spLocks noChangeShapeType="1"/>
                </p:cNvSpPr>
                <p:nvPr/>
              </p:nvSpPr>
              <p:spPr bwMode="auto">
                <a:xfrm flipH="1">
                  <a:off x="1331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5" name="Line 7307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6" name="Line 7308"/>
                <p:cNvSpPr>
                  <a:spLocks noChangeShapeType="1"/>
                </p:cNvSpPr>
                <p:nvPr/>
              </p:nvSpPr>
              <p:spPr bwMode="auto">
                <a:xfrm flipH="1">
                  <a:off x="1270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7" name="Line 7309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46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8" name="Line 7310"/>
                <p:cNvSpPr>
                  <a:spLocks noChangeShapeType="1"/>
                </p:cNvSpPr>
                <p:nvPr/>
              </p:nvSpPr>
              <p:spPr bwMode="auto">
                <a:xfrm flipH="1">
                  <a:off x="606" y="146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69" name="Line 73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0" name="Line 7312"/>
                <p:cNvSpPr>
                  <a:spLocks noChangeShapeType="1"/>
                </p:cNvSpPr>
                <p:nvPr/>
              </p:nvSpPr>
              <p:spPr bwMode="auto">
                <a:xfrm flipH="1">
                  <a:off x="117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1" name="Line 731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2" name="Line 7314"/>
                <p:cNvSpPr>
                  <a:spLocks noChangeShapeType="1"/>
                </p:cNvSpPr>
                <p:nvPr/>
              </p:nvSpPr>
              <p:spPr bwMode="auto">
                <a:xfrm flipH="1">
                  <a:off x="1171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3" name="Line 73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4" name="Line 7316"/>
                <p:cNvSpPr>
                  <a:spLocks noChangeShapeType="1"/>
                </p:cNvSpPr>
                <p:nvPr/>
              </p:nvSpPr>
              <p:spPr bwMode="auto">
                <a:xfrm flipH="1">
                  <a:off x="1163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5" name="Line 731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6" name="Line 7318"/>
                <p:cNvSpPr>
                  <a:spLocks noChangeShapeType="1"/>
                </p:cNvSpPr>
                <p:nvPr/>
              </p:nvSpPr>
              <p:spPr bwMode="auto">
                <a:xfrm flipH="1">
                  <a:off x="1232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7" name="Line 7319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8" name="Line 7320"/>
                <p:cNvSpPr>
                  <a:spLocks noChangeShapeType="1"/>
                </p:cNvSpPr>
                <p:nvPr/>
              </p:nvSpPr>
              <p:spPr bwMode="auto">
                <a:xfrm flipH="1">
                  <a:off x="91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79" name="Line 7321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0" name="Line 7322"/>
                <p:cNvSpPr>
                  <a:spLocks noChangeShapeType="1"/>
                </p:cNvSpPr>
                <p:nvPr/>
              </p:nvSpPr>
              <p:spPr bwMode="auto">
                <a:xfrm flipH="1">
                  <a:off x="805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1" name="Line 7323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2" name="Line 7324"/>
                <p:cNvSpPr>
                  <a:spLocks noChangeShapeType="1"/>
                </p:cNvSpPr>
                <p:nvPr/>
              </p:nvSpPr>
              <p:spPr bwMode="auto">
                <a:xfrm flipH="1">
                  <a:off x="76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3" name="Line 7325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4" name="Line 7326"/>
                <p:cNvSpPr>
                  <a:spLocks noChangeShapeType="1"/>
                </p:cNvSpPr>
                <p:nvPr/>
              </p:nvSpPr>
              <p:spPr bwMode="auto">
                <a:xfrm flipH="1">
                  <a:off x="83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5" name="Line 7327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6" name="Line 7328"/>
                <p:cNvSpPr>
                  <a:spLocks noChangeShapeType="1"/>
                </p:cNvSpPr>
                <p:nvPr/>
              </p:nvSpPr>
              <p:spPr bwMode="auto">
                <a:xfrm flipH="1">
                  <a:off x="950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7" name="Line 732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8" name="Line 7330"/>
                <p:cNvSpPr>
                  <a:spLocks noChangeShapeType="1"/>
                </p:cNvSpPr>
                <p:nvPr/>
              </p:nvSpPr>
              <p:spPr bwMode="auto">
                <a:xfrm flipH="1">
                  <a:off x="1201" y="213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89" name="Line 7331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0" name="Line 7332"/>
                <p:cNvSpPr>
                  <a:spLocks noChangeShapeType="1"/>
                </p:cNvSpPr>
                <p:nvPr/>
              </p:nvSpPr>
              <p:spPr bwMode="auto">
                <a:xfrm flipH="1">
                  <a:off x="95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1" name="Line 7333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2" name="Line 7334"/>
                <p:cNvSpPr>
                  <a:spLocks noChangeShapeType="1"/>
                </p:cNvSpPr>
                <p:nvPr/>
              </p:nvSpPr>
              <p:spPr bwMode="auto">
                <a:xfrm flipH="1">
                  <a:off x="828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3" name="Line 7335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4" name="Line 7336"/>
                <p:cNvSpPr>
                  <a:spLocks noChangeShapeType="1"/>
                </p:cNvSpPr>
                <p:nvPr/>
              </p:nvSpPr>
              <p:spPr bwMode="auto">
                <a:xfrm flipH="1">
                  <a:off x="119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5" name="Line 7337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6" name="Line 7338"/>
                <p:cNvSpPr>
                  <a:spLocks noChangeShapeType="1"/>
                </p:cNvSpPr>
                <p:nvPr/>
              </p:nvSpPr>
              <p:spPr bwMode="auto">
                <a:xfrm flipH="1">
                  <a:off x="1598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7" name="Line 7339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8" name="Line 7340"/>
                <p:cNvSpPr>
                  <a:spLocks noChangeShapeType="1"/>
                </p:cNvSpPr>
                <p:nvPr/>
              </p:nvSpPr>
              <p:spPr bwMode="auto">
                <a:xfrm flipH="1">
                  <a:off x="146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99" name="Line 7341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4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0" name="Line 7342"/>
                <p:cNvSpPr>
                  <a:spLocks noChangeShapeType="1"/>
                </p:cNvSpPr>
                <p:nvPr/>
              </p:nvSpPr>
              <p:spPr bwMode="auto">
                <a:xfrm flipH="1">
                  <a:off x="1072" y="14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1" name="Line 7343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2" name="Line 7344"/>
                <p:cNvSpPr>
                  <a:spLocks noChangeShapeType="1"/>
                </p:cNvSpPr>
                <p:nvPr/>
              </p:nvSpPr>
              <p:spPr bwMode="auto">
                <a:xfrm flipH="1">
                  <a:off x="146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3" name="Line 7345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4" name="Line 7346"/>
                <p:cNvSpPr>
                  <a:spLocks noChangeShapeType="1"/>
                </p:cNvSpPr>
                <p:nvPr/>
              </p:nvSpPr>
              <p:spPr bwMode="auto">
                <a:xfrm flipH="1">
                  <a:off x="850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5" name="Line 73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6" name="Line 7348"/>
                <p:cNvSpPr>
                  <a:spLocks noChangeShapeType="1"/>
                </p:cNvSpPr>
                <p:nvPr/>
              </p:nvSpPr>
              <p:spPr bwMode="auto">
                <a:xfrm flipH="1">
                  <a:off x="1064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7" name="Line 7349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8" name="Line 7350"/>
                <p:cNvSpPr>
                  <a:spLocks noChangeShapeType="1"/>
                </p:cNvSpPr>
                <p:nvPr/>
              </p:nvSpPr>
              <p:spPr bwMode="auto">
                <a:xfrm flipH="1">
                  <a:off x="805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09" name="Line 7351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0" name="Line 7352"/>
                <p:cNvSpPr>
                  <a:spLocks noChangeShapeType="1"/>
                </p:cNvSpPr>
                <p:nvPr/>
              </p:nvSpPr>
              <p:spPr bwMode="auto">
                <a:xfrm flipH="1">
                  <a:off x="805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1" name="Line 73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2" name="Line 7354"/>
                <p:cNvSpPr>
                  <a:spLocks noChangeShapeType="1"/>
                </p:cNvSpPr>
                <p:nvPr/>
              </p:nvSpPr>
              <p:spPr bwMode="auto">
                <a:xfrm flipH="1">
                  <a:off x="133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3" name="Line 7355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4" name="Line 7356"/>
                <p:cNvSpPr>
                  <a:spLocks noChangeShapeType="1"/>
                </p:cNvSpPr>
                <p:nvPr/>
              </p:nvSpPr>
              <p:spPr bwMode="auto">
                <a:xfrm flipH="1">
                  <a:off x="1598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5" name="Line 735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6" name="Line 7358"/>
                <p:cNvSpPr>
                  <a:spLocks noChangeShapeType="1"/>
                </p:cNvSpPr>
                <p:nvPr/>
              </p:nvSpPr>
              <p:spPr bwMode="auto">
                <a:xfrm flipH="1">
                  <a:off x="1171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7" name="Line 7359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8" name="Line 7360"/>
                <p:cNvSpPr>
                  <a:spLocks noChangeShapeType="1"/>
                </p:cNvSpPr>
                <p:nvPr/>
              </p:nvSpPr>
              <p:spPr bwMode="auto">
                <a:xfrm flipH="1">
                  <a:off x="622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19" name="Line 7361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0" name="Line 7362"/>
                <p:cNvSpPr>
                  <a:spLocks noChangeShapeType="1"/>
                </p:cNvSpPr>
                <p:nvPr/>
              </p:nvSpPr>
              <p:spPr bwMode="auto">
                <a:xfrm flipH="1">
                  <a:off x="972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1" name="Line 736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2" name="Line 7364"/>
                <p:cNvSpPr>
                  <a:spLocks noChangeShapeType="1"/>
                </p:cNvSpPr>
                <p:nvPr/>
              </p:nvSpPr>
              <p:spPr bwMode="auto">
                <a:xfrm flipH="1">
                  <a:off x="1018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3" name="Line 736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4" name="Line 7366"/>
                <p:cNvSpPr>
                  <a:spLocks noChangeShapeType="1"/>
                </p:cNvSpPr>
                <p:nvPr/>
              </p:nvSpPr>
              <p:spPr bwMode="auto">
                <a:xfrm flipH="1">
                  <a:off x="1232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5" name="Line 73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6" name="Line 7368"/>
                <p:cNvSpPr>
                  <a:spLocks noChangeShapeType="1"/>
                </p:cNvSpPr>
                <p:nvPr/>
              </p:nvSpPr>
              <p:spPr bwMode="auto">
                <a:xfrm flipH="1">
                  <a:off x="1232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7" name="Line 7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8" name="Line 7370"/>
                <p:cNvSpPr>
                  <a:spLocks noChangeShapeType="1"/>
                </p:cNvSpPr>
                <p:nvPr/>
              </p:nvSpPr>
              <p:spPr bwMode="auto">
                <a:xfrm flipH="1">
                  <a:off x="1171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29" name="Line 7371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0" name="Line 7372"/>
                <p:cNvSpPr>
                  <a:spLocks noChangeShapeType="1"/>
                </p:cNvSpPr>
                <p:nvPr/>
              </p:nvSpPr>
              <p:spPr bwMode="auto">
                <a:xfrm flipH="1">
                  <a:off x="1194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1" name="Line 73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2" name="Line 7374"/>
                <p:cNvSpPr>
                  <a:spLocks noChangeShapeType="1"/>
                </p:cNvSpPr>
                <p:nvPr/>
              </p:nvSpPr>
              <p:spPr bwMode="auto">
                <a:xfrm flipH="1">
                  <a:off x="1285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3" name="Line 737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4" name="Line 7376"/>
                <p:cNvSpPr>
                  <a:spLocks noChangeShapeType="1"/>
                </p:cNvSpPr>
                <p:nvPr/>
              </p:nvSpPr>
              <p:spPr bwMode="auto">
                <a:xfrm flipH="1">
                  <a:off x="120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5" name="Line 7377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37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6" name="Line 7378"/>
                <p:cNvSpPr>
                  <a:spLocks noChangeShapeType="1"/>
                </p:cNvSpPr>
                <p:nvPr/>
              </p:nvSpPr>
              <p:spPr bwMode="auto">
                <a:xfrm flipH="1">
                  <a:off x="904" y="137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7" name="Line 7379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8" name="Line 7380"/>
                <p:cNvSpPr>
                  <a:spLocks noChangeShapeType="1"/>
                </p:cNvSpPr>
                <p:nvPr/>
              </p:nvSpPr>
              <p:spPr bwMode="auto">
                <a:xfrm flipH="1">
                  <a:off x="950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39" name="Line 7381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0" name="Line 7382"/>
                <p:cNvSpPr>
                  <a:spLocks noChangeShapeType="1"/>
                </p:cNvSpPr>
                <p:nvPr/>
              </p:nvSpPr>
              <p:spPr bwMode="auto">
                <a:xfrm flipH="1">
                  <a:off x="65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1" name="Line 7383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2" name="Line 7384"/>
                <p:cNvSpPr>
                  <a:spLocks noChangeShapeType="1"/>
                </p:cNvSpPr>
                <p:nvPr/>
              </p:nvSpPr>
              <p:spPr bwMode="auto">
                <a:xfrm flipH="1">
                  <a:off x="1094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3" name="Line 7385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4" name="Line 7386"/>
                <p:cNvSpPr>
                  <a:spLocks noChangeShapeType="1"/>
                </p:cNvSpPr>
                <p:nvPr/>
              </p:nvSpPr>
              <p:spPr bwMode="auto">
                <a:xfrm flipH="1">
                  <a:off x="767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5" name="Line 7387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6" name="Line 7388"/>
                <p:cNvSpPr>
                  <a:spLocks noChangeShapeType="1"/>
                </p:cNvSpPr>
                <p:nvPr/>
              </p:nvSpPr>
              <p:spPr bwMode="auto">
                <a:xfrm flipH="1">
                  <a:off x="698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7" name="Line 7389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8" name="Line 7390"/>
                <p:cNvSpPr>
                  <a:spLocks noChangeShapeType="1"/>
                </p:cNvSpPr>
                <p:nvPr/>
              </p:nvSpPr>
              <p:spPr bwMode="auto">
                <a:xfrm flipH="1">
                  <a:off x="129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49" name="Line 7391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0" name="Line 7392"/>
                <p:cNvSpPr>
                  <a:spLocks noChangeShapeType="1"/>
                </p:cNvSpPr>
                <p:nvPr/>
              </p:nvSpPr>
              <p:spPr bwMode="auto">
                <a:xfrm flipH="1">
                  <a:off x="1491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1" name="Line 7393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2" name="Line 7394"/>
                <p:cNvSpPr>
                  <a:spLocks noChangeShapeType="1"/>
                </p:cNvSpPr>
                <p:nvPr/>
              </p:nvSpPr>
              <p:spPr bwMode="auto">
                <a:xfrm flipH="1">
                  <a:off x="1346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3" name="Line 7395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4" name="Line 7396"/>
                <p:cNvSpPr>
                  <a:spLocks noChangeShapeType="1"/>
                </p:cNvSpPr>
                <p:nvPr/>
              </p:nvSpPr>
              <p:spPr bwMode="auto">
                <a:xfrm flipH="1">
                  <a:off x="76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5" name="Line 739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6" name="Line 7398"/>
                <p:cNvSpPr>
                  <a:spLocks noChangeShapeType="1"/>
                </p:cNvSpPr>
                <p:nvPr/>
              </p:nvSpPr>
              <p:spPr bwMode="auto">
                <a:xfrm flipH="1">
                  <a:off x="1041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7" name="Line 7399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8" name="Line 7400"/>
                <p:cNvSpPr>
                  <a:spLocks noChangeShapeType="1"/>
                </p:cNvSpPr>
                <p:nvPr/>
              </p:nvSpPr>
              <p:spPr bwMode="auto">
                <a:xfrm flipH="1">
                  <a:off x="158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59" name="Line 7401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0" name="Line 7402"/>
                <p:cNvSpPr>
                  <a:spLocks noChangeShapeType="1"/>
                </p:cNvSpPr>
                <p:nvPr/>
              </p:nvSpPr>
              <p:spPr bwMode="auto">
                <a:xfrm flipH="1">
                  <a:off x="95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1" name="Line 7403"/>
                <p:cNvSpPr>
                  <a:spLocks noChangeShapeType="1"/>
                </p:cNvSpPr>
                <p:nvPr/>
              </p:nvSpPr>
              <p:spPr bwMode="auto">
                <a:xfrm flipH="1" flipV="1">
                  <a:off x="1575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2" name="Line 7404"/>
                <p:cNvSpPr>
                  <a:spLocks noChangeShapeType="1"/>
                </p:cNvSpPr>
                <p:nvPr/>
              </p:nvSpPr>
              <p:spPr bwMode="auto">
                <a:xfrm flipH="1">
                  <a:off x="1575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3" name="Line 7405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4" name="Line 7406"/>
                <p:cNvSpPr>
                  <a:spLocks noChangeShapeType="1"/>
                </p:cNvSpPr>
                <p:nvPr/>
              </p:nvSpPr>
              <p:spPr bwMode="auto">
                <a:xfrm flipH="1">
                  <a:off x="637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5" name="Line 7407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6" name="Line 7408"/>
                <p:cNvSpPr>
                  <a:spLocks noChangeShapeType="1"/>
                </p:cNvSpPr>
                <p:nvPr/>
              </p:nvSpPr>
              <p:spPr bwMode="auto">
                <a:xfrm flipH="1">
                  <a:off x="1133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7" name="Line 740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8" name="Line 7410"/>
                <p:cNvSpPr>
                  <a:spLocks noChangeShapeType="1"/>
                </p:cNvSpPr>
                <p:nvPr/>
              </p:nvSpPr>
              <p:spPr bwMode="auto">
                <a:xfrm flipH="1">
                  <a:off x="1232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69" name="Line 74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0" name="Line 7412"/>
                <p:cNvSpPr>
                  <a:spLocks noChangeShapeType="1"/>
                </p:cNvSpPr>
                <p:nvPr/>
              </p:nvSpPr>
              <p:spPr bwMode="auto">
                <a:xfrm flipH="1">
                  <a:off x="1140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1" name="Line 74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2" name="Line 7414"/>
                <p:cNvSpPr>
                  <a:spLocks noChangeShapeType="1"/>
                </p:cNvSpPr>
                <p:nvPr/>
              </p:nvSpPr>
              <p:spPr bwMode="auto">
                <a:xfrm flipH="1">
                  <a:off x="108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3" name="Line 7415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4" name="Line 7416"/>
                <p:cNvSpPr>
                  <a:spLocks noChangeShapeType="1"/>
                </p:cNvSpPr>
                <p:nvPr/>
              </p:nvSpPr>
              <p:spPr bwMode="auto">
                <a:xfrm flipH="1">
                  <a:off x="156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5" name="Line 7417"/>
                <p:cNvSpPr>
                  <a:spLocks noChangeShapeType="1"/>
                </p:cNvSpPr>
                <p:nvPr/>
              </p:nvSpPr>
              <p:spPr bwMode="auto">
                <a:xfrm flipH="1" flipV="1">
                  <a:off x="162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6" name="Line 7418"/>
                <p:cNvSpPr>
                  <a:spLocks noChangeShapeType="1"/>
                </p:cNvSpPr>
                <p:nvPr/>
              </p:nvSpPr>
              <p:spPr bwMode="auto">
                <a:xfrm flipH="1">
                  <a:off x="162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7" name="Line 7419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8" name="Line 7420"/>
                <p:cNvSpPr>
                  <a:spLocks noChangeShapeType="1"/>
                </p:cNvSpPr>
                <p:nvPr/>
              </p:nvSpPr>
              <p:spPr bwMode="auto">
                <a:xfrm flipH="1">
                  <a:off x="112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79" name="Line 7421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0" name="Line 7422"/>
                <p:cNvSpPr>
                  <a:spLocks noChangeShapeType="1"/>
                </p:cNvSpPr>
                <p:nvPr/>
              </p:nvSpPr>
              <p:spPr bwMode="auto">
                <a:xfrm flipH="1">
                  <a:off x="125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1" name="Line 7423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2" name="Line 7424"/>
                <p:cNvSpPr>
                  <a:spLocks noChangeShapeType="1"/>
                </p:cNvSpPr>
                <p:nvPr/>
              </p:nvSpPr>
              <p:spPr bwMode="auto">
                <a:xfrm flipH="1">
                  <a:off x="782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3" name="Line 7425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4" name="Line 7426"/>
                <p:cNvSpPr>
                  <a:spLocks noChangeShapeType="1"/>
                </p:cNvSpPr>
                <p:nvPr/>
              </p:nvSpPr>
              <p:spPr bwMode="auto">
                <a:xfrm flipH="1">
                  <a:off x="835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5" name="Line 7427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6" name="Line 7428"/>
                <p:cNvSpPr>
                  <a:spLocks noChangeShapeType="1"/>
                </p:cNvSpPr>
                <p:nvPr/>
              </p:nvSpPr>
              <p:spPr bwMode="auto">
                <a:xfrm flipH="1">
                  <a:off x="950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7" name="Line 7429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8" name="Line 7430"/>
                <p:cNvSpPr>
                  <a:spLocks noChangeShapeType="1"/>
                </p:cNvSpPr>
                <p:nvPr/>
              </p:nvSpPr>
              <p:spPr bwMode="auto">
                <a:xfrm flipH="1">
                  <a:off x="1369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89" name="Line 74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0" name="Line 7432"/>
                <p:cNvSpPr>
                  <a:spLocks noChangeShapeType="1"/>
                </p:cNvSpPr>
                <p:nvPr/>
              </p:nvSpPr>
              <p:spPr bwMode="auto">
                <a:xfrm flipH="1">
                  <a:off x="736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1" name="Line 7433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2" name="Line 7434"/>
                <p:cNvSpPr>
                  <a:spLocks noChangeShapeType="1"/>
                </p:cNvSpPr>
                <p:nvPr/>
              </p:nvSpPr>
              <p:spPr bwMode="auto">
                <a:xfrm flipH="1">
                  <a:off x="158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3" name="Line 7435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4" name="Line 7436"/>
                <p:cNvSpPr>
                  <a:spLocks noChangeShapeType="1"/>
                </p:cNvSpPr>
                <p:nvPr/>
              </p:nvSpPr>
              <p:spPr bwMode="auto">
                <a:xfrm flipH="1">
                  <a:off x="927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5" name="Line 743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6" name="Line 7438"/>
                <p:cNvSpPr>
                  <a:spLocks noChangeShapeType="1"/>
                </p:cNvSpPr>
                <p:nvPr/>
              </p:nvSpPr>
              <p:spPr bwMode="auto">
                <a:xfrm flipH="1">
                  <a:off x="972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7" name="Line 743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8" name="Line 7440"/>
                <p:cNvSpPr>
                  <a:spLocks noChangeShapeType="1"/>
                </p:cNvSpPr>
                <p:nvPr/>
              </p:nvSpPr>
              <p:spPr bwMode="auto">
                <a:xfrm flipH="1">
                  <a:off x="107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599" name="Line 744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0" name="Line 7442"/>
                <p:cNvSpPr>
                  <a:spLocks noChangeShapeType="1"/>
                </p:cNvSpPr>
                <p:nvPr/>
              </p:nvSpPr>
              <p:spPr bwMode="auto">
                <a:xfrm flipH="1">
                  <a:off x="1110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1" name="Line 7443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2" name="Line 7444"/>
                <p:cNvSpPr>
                  <a:spLocks noChangeShapeType="1"/>
                </p:cNvSpPr>
                <p:nvPr/>
              </p:nvSpPr>
              <p:spPr bwMode="auto">
                <a:xfrm flipH="1">
                  <a:off x="911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3" name="Line 7445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4" name="Line 7446"/>
                <p:cNvSpPr>
                  <a:spLocks noChangeShapeType="1"/>
                </p:cNvSpPr>
                <p:nvPr/>
              </p:nvSpPr>
              <p:spPr bwMode="auto">
                <a:xfrm flipH="1">
                  <a:off x="79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5" name="Line 7447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6" name="Line 7448"/>
                <p:cNvSpPr>
                  <a:spLocks noChangeShapeType="1"/>
                </p:cNvSpPr>
                <p:nvPr/>
              </p:nvSpPr>
              <p:spPr bwMode="auto">
                <a:xfrm flipH="1">
                  <a:off x="1125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7" name="Line 7449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8" name="Line 7450"/>
                <p:cNvSpPr>
                  <a:spLocks noChangeShapeType="1"/>
                </p:cNvSpPr>
                <p:nvPr/>
              </p:nvSpPr>
              <p:spPr bwMode="auto">
                <a:xfrm flipH="1">
                  <a:off x="980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09" name="Line 7451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0" name="Line 7452"/>
                <p:cNvSpPr>
                  <a:spLocks noChangeShapeType="1"/>
                </p:cNvSpPr>
                <p:nvPr/>
              </p:nvSpPr>
              <p:spPr bwMode="auto">
                <a:xfrm flipH="1">
                  <a:off x="116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1" name="Line 74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2" name="Line 7454"/>
                <p:cNvSpPr>
                  <a:spLocks noChangeShapeType="1"/>
                </p:cNvSpPr>
                <p:nvPr/>
              </p:nvSpPr>
              <p:spPr bwMode="auto">
                <a:xfrm flipH="1">
                  <a:off x="1316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3" name="Line 7455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4" name="Line 7456"/>
                <p:cNvSpPr>
                  <a:spLocks noChangeShapeType="1"/>
                </p:cNvSpPr>
                <p:nvPr/>
              </p:nvSpPr>
              <p:spPr bwMode="auto">
                <a:xfrm flipH="1">
                  <a:off x="75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5" name="Line 7457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6" name="Line 7458"/>
                <p:cNvSpPr>
                  <a:spLocks noChangeShapeType="1"/>
                </p:cNvSpPr>
                <p:nvPr/>
              </p:nvSpPr>
              <p:spPr bwMode="auto">
                <a:xfrm flipH="1">
                  <a:off x="606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7" name="Line 745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8" name="Line 7460"/>
                <p:cNvSpPr>
                  <a:spLocks noChangeShapeType="1"/>
                </p:cNvSpPr>
                <p:nvPr/>
              </p:nvSpPr>
              <p:spPr bwMode="auto">
                <a:xfrm flipH="1">
                  <a:off x="1140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19" name="Line 7461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230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0" name="Line 7462"/>
                <p:cNvSpPr>
                  <a:spLocks noChangeShapeType="1"/>
                </p:cNvSpPr>
                <p:nvPr/>
              </p:nvSpPr>
              <p:spPr bwMode="auto">
                <a:xfrm flipH="1">
                  <a:off x="1316" y="230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1" name="Line 7463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2" name="Line 7464"/>
                <p:cNvSpPr>
                  <a:spLocks noChangeShapeType="1"/>
                </p:cNvSpPr>
                <p:nvPr/>
              </p:nvSpPr>
              <p:spPr bwMode="auto">
                <a:xfrm flipH="1">
                  <a:off x="97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3" name="Line 746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4" name="Line 7466"/>
                <p:cNvSpPr>
                  <a:spLocks noChangeShapeType="1"/>
                </p:cNvSpPr>
                <p:nvPr/>
              </p:nvSpPr>
              <p:spPr bwMode="auto">
                <a:xfrm flipH="1">
                  <a:off x="111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5" name="Line 7467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6" name="Line 7468"/>
                <p:cNvSpPr>
                  <a:spLocks noChangeShapeType="1"/>
                </p:cNvSpPr>
                <p:nvPr/>
              </p:nvSpPr>
              <p:spPr bwMode="auto">
                <a:xfrm flipH="1">
                  <a:off x="71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7" name="Line 7469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628" name="Line 7470"/>
                <p:cNvSpPr>
                  <a:spLocks noChangeShapeType="1"/>
                </p:cNvSpPr>
                <p:nvPr/>
              </p:nvSpPr>
              <p:spPr bwMode="auto">
                <a:xfrm flipH="1">
                  <a:off x="820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6" name="Group 7672"/>
              <p:cNvGrpSpPr>
                <a:grpSpLocks/>
              </p:cNvGrpSpPr>
              <p:nvPr/>
            </p:nvGrpSpPr>
            <p:grpSpPr bwMode="auto">
              <a:xfrm>
                <a:off x="446" y="1425"/>
                <a:ext cx="1281" cy="915"/>
                <a:chOff x="446" y="1425"/>
                <a:chExt cx="1281" cy="915"/>
              </a:xfrm>
            </p:grpSpPr>
            <p:sp>
              <p:nvSpPr>
                <p:cNvPr id="42229" name="Line 7472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0" name="Line 7473"/>
                <p:cNvSpPr>
                  <a:spLocks noChangeShapeType="1"/>
                </p:cNvSpPr>
                <p:nvPr/>
              </p:nvSpPr>
              <p:spPr bwMode="auto">
                <a:xfrm flipH="1">
                  <a:off x="1194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1" name="Line 74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2" name="Line 7475"/>
                <p:cNvSpPr>
                  <a:spLocks noChangeShapeType="1"/>
                </p:cNvSpPr>
                <p:nvPr/>
              </p:nvSpPr>
              <p:spPr bwMode="auto">
                <a:xfrm flipH="1">
                  <a:off x="1285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3" name="Line 747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4" name="Line 7477"/>
                <p:cNvSpPr>
                  <a:spLocks noChangeShapeType="1"/>
                </p:cNvSpPr>
                <p:nvPr/>
              </p:nvSpPr>
              <p:spPr bwMode="auto">
                <a:xfrm flipH="1">
                  <a:off x="1178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5" name="Line 74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6" name="Line 7479"/>
                <p:cNvSpPr>
                  <a:spLocks noChangeShapeType="1"/>
                </p:cNvSpPr>
                <p:nvPr/>
              </p:nvSpPr>
              <p:spPr bwMode="auto">
                <a:xfrm flipH="1">
                  <a:off x="1224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7" name="Line 74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8" name="Line 7481"/>
                <p:cNvSpPr>
                  <a:spLocks noChangeShapeType="1"/>
                </p:cNvSpPr>
                <p:nvPr/>
              </p:nvSpPr>
              <p:spPr bwMode="auto">
                <a:xfrm flipH="1">
                  <a:off x="1064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39" name="Line 7482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0" name="Line 7483"/>
                <p:cNvSpPr>
                  <a:spLocks noChangeShapeType="1"/>
                </p:cNvSpPr>
                <p:nvPr/>
              </p:nvSpPr>
              <p:spPr bwMode="auto">
                <a:xfrm flipH="1">
                  <a:off x="139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1" name="Line 7484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2" name="Line 7485"/>
                <p:cNvSpPr>
                  <a:spLocks noChangeShapeType="1"/>
                </p:cNvSpPr>
                <p:nvPr/>
              </p:nvSpPr>
              <p:spPr bwMode="auto">
                <a:xfrm flipH="1">
                  <a:off x="66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3" name="Line 7486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4" name="Line 7487"/>
                <p:cNvSpPr>
                  <a:spLocks noChangeShapeType="1"/>
                </p:cNvSpPr>
                <p:nvPr/>
              </p:nvSpPr>
              <p:spPr bwMode="auto">
                <a:xfrm flipH="1">
                  <a:off x="95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5" name="Line 7488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6" name="Line 7489"/>
                <p:cNvSpPr>
                  <a:spLocks noChangeShapeType="1"/>
                </p:cNvSpPr>
                <p:nvPr/>
              </p:nvSpPr>
              <p:spPr bwMode="auto">
                <a:xfrm flipH="1">
                  <a:off x="85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7" name="Line 749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8" name="Line 7491"/>
                <p:cNvSpPr>
                  <a:spLocks noChangeShapeType="1"/>
                </p:cNvSpPr>
                <p:nvPr/>
              </p:nvSpPr>
              <p:spPr bwMode="auto">
                <a:xfrm flipH="1">
                  <a:off x="1011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49" name="Line 7492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0" name="Line 7493"/>
                <p:cNvSpPr>
                  <a:spLocks noChangeShapeType="1"/>
                </p:cNvSpPr>
                <p:nvPr/>
              </p:nvSpPr>
              <p:spPr bwMode="auto">
                <a:xfrm flipH="1">
                  <a:off x="122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1" name="Line 74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2" name="Line 7495"/>
                <p:cNvSpPr>
                  <a:spLocks noChangeShapeType="1"/>
                </p:cNvSpPr>
                <p:nvPr/>
              </p:nvSpPr>
              <p:spPr bwMode="auto">
                <a:xfrm flipH="1">
                  <a:off x="117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3" name="Line 7496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4" name="Line 7497"/>
                <p:cNvSpPr>
                  <a:spLocks noChangeShapeType="1"/>
                </p:cNvSpPr>
                <p:nvPr/>
              </p:nvSpPr>
              <p:spPr bwMode="auto">
                <a:xfrm flipH="1">
                  <a:off x="120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5" name="Line 7498"/>
                <p:cNvSpPr>
                  <a:spLocks noChangeShapeType="1"/>
                </p:cNvSpPr>
                <p:nvPr/>
              </p:nvSpPr>
              <p:spPr bwMode="auto">
                <a:xfrm flipH="1" flipV="1">
                  <a:off x="169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6" name="Line 7499"/>
                <p:cNvSpPr>
                  <a:spLocks noChangeShapeType="1"/>
                </p:cNvSpPr>
                <p:nvPr/>
              </p:nvSpPr>
              <p:spPr bwMode="auto">
                <a:xfrm flipH="1">
                  <a:off x="169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7" name="Line 7500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8" name="Line 7501"/>
                <p:cNvSpPr>
                  <a:spLocks noChangeShapeType="1"/>
                </p:cNvSpPr>
                <p:nvPr/>
              </p:nvSpPr>
              <p:spPr bwMode="auto">
                <a:xfrm flipH="1">
                  <a:off x="136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59" name="Line 7502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0" name="Line 7503"/>
                <p:cNvSpPr>
                  <a:spLocks noChangeShapeType="1"/>
                </p:cNvSpPr>
                <p:nvPr/>
              </p:nvSpPr>
              <p:spPr bwMode="auto">
                <a:xfrm flipH="1">
                  <a:off x="158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1" name="Line 7504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30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2" name="Line 7505"/>
                <p:cNvSpPr>
                  <a:spLocks noChangeShapeType="1"/>
                </p:cNvSpPr>
                <p:nvPr/>
              </p:nvSpPr>
              <p:spPr bwMode="auto">
                <a:xfrm flipH="1">
                  <a:off x="1056" y="230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3" name="Line 7506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4" name="Line 7507"/>
                <p:cNvSpPr>
                  <a:spLocks noChangeShapeType="1"/>
                </p:cNvSpPr>
                <p:nvPr/>
              </p:nvSpPr>
              <p:spPr bwMode="auto">
                <a:xfrm flipH="1">
                  <a:off x="683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5" name="Line 7508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6" name="Line 7509"/>
                <p:cNvSpPr>
                  <a:spLocks noChangeShapeType="1"/>
                </p:cNvSpPr>
                <p:nvPr/>
              </p:nvSpPr>
              <p:spPr bwMode="auto">
                <a:xfrm flipH="1">
                  <a:off x="1056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7" name="Line 7510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8" name="Line 7511"/>
                <p:cNvSpPr>
                  <a:spLocks noChangeShapeType="1"/>
                </p:cNvSpPr>
                <p:nvPr/>
              </p:nvSpPr>
              <p:spPr bwMode="auto">
                <a:xfrm flipH="1">
                  <a:off x="91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69" name="Line 7512"/>
                <p:cNvSpPr>
                  <a:spLocks noChangeShapeType="1"/>
                </p:cNvSpPr>
                <p:nvPr/>
              </p:nvSpPr>
              <p:spPr bwMode="auto">
                <a:xfrm flipH="1" flipV="1">
                  <a:off x="446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0" name="Line 7513"/>
                <p:cNvSpPr>
                  <a:spLocks noChangeShapeType="1"/>
                </p:cNvSpPr>
                <p:nvPr/>
              </p:nvSpPr>
              <p:spPr bwMode="auto">
                <a:xfrm flipH="1">
                  <a:off x="446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1" name="Line 7514"/>
                <p:cNvSpPr>
                  <a:spLocks noChangeShapeType="1"/>
                </p:cNvSpPr>
                <p:nvPr/>
              </p:nvSpPr>
              <p:spPr bwMode="auto">
                <a:xfrm flipH="1" flipV="1">
                  <a:off x="462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2" name="Line 7515"/>
                <p:cNvSpPr>
                  <a:spLocks noChangeShapeType="1"/>
                </p:cNvSpPr>
                <p:nvPr/>
              </p:nvSpPr>
              <p:spPr bwMode="auto">
                <a:xfrm flipH="1">
                  <a:off x="462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3" name="Line 7516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4" name="Line 7517"/>
                <p:cNvSpPr>
                  <a:spLocks noChangeShapeType="1"/>
                </p:cNvSpPr>
                <p:nvPr/>
              </p:nvSpPr>
              <p:spPr bwMode="auto">
                <a:xfrm flipH="1">
                  <a:off x="995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5" name="Line 7518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6" name="Line 7519"/>
                <p:cNvSpPr>
                  <a:spLocks noChangeShapeType="1"/>
                </p:cNvSpPr>
                <p:nvPr/>
              </p:nvSpPr>
              <p:spPr bwMode="auto">
                <a:xfrm flipH="1">
                  <a:off x="744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7" name="Line 7520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8" name="Line 7521"/>
                <p:cNvSpPr>
                  <a:spLocks noChangeShapeType="1"/>
                </p:cNvSpPr>
                <p:nvPr/>
              </p:nvSpPr>
              <p:spPr bwMode="auto">
                <a:xfrm flipH="1">
                  <a:off x="110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79" name="Line 7522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0" name="Line 7523"/>
                <p:cNvSpPr>
                  <a:spLocks noChangeShapeType="1"/>
                </p:cNvSpPr>
                <p:nvPr/>
              </p:nvSpPr>
              <p:spPr bwMode="auto">
                <a:xfrm flipH="1">
                  <a:off x="120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1" name="Line 7524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2" name="Line 7525"/>
                <p:cNvSpPr>
                  <a:spLocks noChangeShapeType="1"/>
                </p:cNvSpPr>
                <p:nvPr/>
              </p:nvSpPr>
              <p:spPr bwMode="auto">
                <a:xfrm flipH="1">
                  <a:off x="1377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3" name="Line 752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4" name="Line 7527"/>
                <p:cNvSpPr>
                  <a:spLocks noChangeShapeType="1"/>
                </p:cNvSpPr>
                <p:nvPr/>
              </p:nvSpPr>
              <p:spPr bwMode="auto">
                <a:xfrm flipH="1">
                  <a:off x="1018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5" name="Line 752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6" name="Line 7529"/>
                <p:cNvSpPr>
                  <a:spLocks noChangeShapeType="1"/>
                </p:cNvSpPr>
                <p:nvPr/>
              </p:nvSpPr>
              <p:spPr bwMode="auto">
                <a:xfrm flipH="1">
                  <a:off x="1201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7" name="Line 7530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8" name="Line 7531"/>
                <p:cNvSpPr>
                  <a:spLocks noChangeShapeType="1"/>
                </p:cNvSpPr>
                <p:nvPr/>
              </p:nvSpPr>
              <p:spPr bwMode="auto">
                <a:xfrm flipH="1">
                  <a:off x="988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89" name="Line 7532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0" name="Line 7533"/>
                <p:cNvSpPr>
                  <a:spLocks noChangeShapeType="1"/>
                </p:cNvSpPr>
                <p:nvPr/>
              </p:nvSpPr>
              <p:spPr bwMode="auto">
                <a:xfrm flipH="1">
                  <a:off x="1224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1" name="Line 7534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2" name="Line 7535"/>
                <p:cNvSpPr>
                  <a:spLocks noChangeShapeType="1"/>
                </p:cNvSpPr>
                <p:nvPr/>
              </p:nvSpPr>
              <p:spPr bwMode="auto">
                <a:xfrm flipH="1">
                  <a:off x="660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3" name="Line 7536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4" name="Line 7537"/>
                <p:cNvSpPr>
                  <a:spLocks noChangeShapeType="1"/>
                </p:cNvSpPr>
                <p:nvPr/>
              </p:nvSpPr>
              <p:spPr bwMode="auto">
                <a:xfrm flipH="1">
                  <a:off x="1186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5" name="Line 7538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6" name="Line 7539"/>
                <p:cNvSpPr>
                  <a:spLocks noChangeShapeType="1"/>
                </p:cNvSpPr>
                <p:nvPr/>
              </p:nvSpPr>
              <p:spPr bwMode="auto">
                <a:xfrm flipH="1">
                  <a:off x="721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7" name="Line 7540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8" name="Line 7541"/>
                <p:cNvSpPr>
                  <a:spLocks noChangeShapeType="1"/>
                </p:cNvSpPr>
                <p:nvPr/>
              </p:nvSpPr>
              <p:spPr bwMode="auto">
                <a:xfrm flipH="1">
                  <a:off x="1163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99" name="Line 7542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0" name="Line 7543"/>
                <p:cNvSpPr>
                  <a:spLocks noChangeShapeType="1"/>
                </p:cNvSpPr>
                <p:nvPr/>
              </p:nvSpPr>
              <p:spPr bwMode="auto">
                <a:xfrm flipH="1">
                  <a:off x="1125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1" name="Line 7544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2" name="Line 7545"/>
                <p:cNvSpPr>
                  <a:spLocks noChangeShapeType="1"/>
                </p:cNvSpPr>
                <p:nvPr/>
              </p:nvSpPr>
              <p:spPr bwMode="auto">
                <a:xfrm flipH="1">
                  <a:off x="683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3" name="Line 75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4" name="Line 7547"/>
                <p:cNvSpPr>
                  <a:spLocks noChangeShapeType="1"/>
                </p:cNvSpPr>
                <p:nvPr/>
              </p:nvSpPr>
              <p:spPr bwMode="auto">
                <a:xfrm flipH="1">
                  <a:off x="1072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5" name="Line 7548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6" name="Line 7549"/>
                <p:cNvSpPr>
                  <a:spLocks noChangeShapeType="1"/>
                </p:cNvSpPr>
                <p:nvPr/>
              </p:nvSpPr>
              <p:spPr bwMode="auto">
                <a:xfrm flipH="1">
                  <a:off x="850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7" name="Line 7550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8" name="Line 7551"/>
                <p:cNvSpPr>
                  <a:spLocks noChangeShapeType="1"/>
                </p:cNvSpPr>
                <p:nvPr/>
              </p:nvSpPr>
              <p:spPr bwMode="auto">
                <a:xfrm flipH="1">
                  <a:off x="1415" y="218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09" name="Line 7552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0" name="Line 7553"/>
                <p:cNvSpPr>
                  <a:spLocks noChangeShapeType="1"/>
                </p:cNvSpPr>
                <p:nvPr/>
              </p:nvSpPr>
              <p:spPr bwMode="auto">
                <a:xfrm flipH="1">
                  <a:off x="93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1" name="Line 7554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2" name="Line 7555"/>
                <p:cNvSpPr>
                  <a:spLocks noChangeShapeType="1"/>
                </p:cNvSpPr>
                <p:nvPr/>
              </p:nvSpPr>
              <p:spPr bwMode="auto">
                <a:xfrm flipH="1">
                  <a:off x="1224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3" name="Line 7556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4" name="Line 7557"/>
                <p:cNvSpPr>
                  <a:spLocks noChangeShapeType="1"/>
                </p:cNvSpPr>
                <p:nvPr/>
              </p:nvSpPr>
              <p:spPr bwMode="auto">
                <a:xfrm flipH="1">
                  <a:off x="858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5" name="Line 7558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6" name="Line 7559"/>
                <p:cNvSpPr>
                  <a:spLocks noChangeShapeType="1"/>
                </p:cNvSpPr>
                <p:nvPr/>
              </p:nvSpPr>
              <p:spPr bwMode="auto">
                <a:xfrm flipH="1">
                  <a:off x="1003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7" name="Line 7560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8" name="Line 7561"/>
                <p:cNvSpPr>
                  <a:spLocks noChangeShapeType="1"/>
                </p:cNvSpPr>
                <p:nvPr/>
              </p:nvSpPr>
              <p:spPr bwMode="auto">
                <a:xfrm flipH="1">
                  <a:off x="1361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19" name="Line 7562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0" name="Line 7563"/>
                <p:cNvSpPr>
                  <a:spLocks noChangeShapeType="1"/>
                </p:cNvSpPr>
                <p:nvPr/>
              </p:nvSpPr>
              <p:spPr bwMode="auto">
                <a:xfrm flipH="1">
                  <a:off x="812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1" name="Line 756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2" name="Line 7565"/>
                <p:cNvSpPr>
                  <a:spLocks noChangeShapeType="1"/>
                </p:cNvSpPr>
                <p:nvPr/>
              </p:nvSpPr>
              <p:spPr bwMode="auto">
                <a:xfrm flipH="1">
                  <a:off x="1140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3" name="Line 7566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4" name="Line 7567"/>
                <p:cNvSpPr>
                  <a:spLocks noChangeShapeType="1"/>
                </p:cNvSpPr>
                <p:nvPr/>
              </p:nvSpPr>
              <p:spPr bwMode="auto">
                <a:xfrm flipH="1">
                  <a:off x="70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5" name="Line 7568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6" name="Line 7569"/>
                <p:cNvSpPr>
                  <a:spLocks noChangeShapeType="1"/>
                </p:cNvSpPr>
                <p:nvPr/>
              </p:nvSpPr>
              <p:spPr bwMode="auto">
                <a:xfrm flipH="1">
                  <a:off x="1125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7" name="Line 75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8" name="Line 7571"/>
                <p:cNvSpPr>
                  <a:spLocks noChangeShapeType="1"/>
                </p:cNvSpPr>
                <p:nvPr/>
              </p:nvSpPr>
              <p:spPr bwMode="auto">
                <a:xfrm flipH="1">
                  <a:off x="1064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29" name="Line 757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0" name="Line 7573"/>
                <p:cNvSpPr>
                  <a:spLocks noChangeShapeType="1"/>
                </p:cNvSpPr>
                <p:nvPr/>
              </p:nvSpPr>
              <p:spPr bwMode="auto">
                <a:xfrm flipH="1">
                  <a:off x="111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1" name="Line 7574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2" name="Line 7575"/>
                <p:cNvSpPr>
                  <a:spLocks noChangeShapeType="1"/>
                </p:cNvSpPr>
                <p:nvPr/>
              </p:nvSpPr>
              <p:spPr bwMode="auto">
                <a:xfrm flipH="1">
                  <a:off x="1430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3" name="Line 7576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4" name="Line 7577"/>
                <p:cNvSpPr>
                  <a:spLocks noChangeShapeType="1"/>
                </p:cNvSpPr>
                <p:nvPr/>
              </p:nvSpPr>
              <p:spPr bwMode="auto">
                <a:xfrm flipH="1">
                  <a:off x="1003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5" name="Line 757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6" name="Line 7579"/>
                <p:cNvSpPr>
                  <a:spLocks noChangeShapeType="1"/>
                </p:cNvSpPr>
                <p:nvPr/>
              </p:nvSpPr>
              <p:spPr bwMode="auto">
                <a:xfrm flipH="1">
                  <a:off x="104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7" name="Line 7580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8" name="Line 7581"/>
                <p:cNvSpPr>
                  <a:spLocks noChangeShapeType="1"/>
                </p:cNvSpPr>
                <p:nvPr/>
              </p:nvSpPr>
              <p:spPr bwMode="auto">
                <a:xfrm flipH="1">
                  <a:off x="1537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39" name="Line 7582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0" name="Line 7583"/>
                <p:cNvSpPr>
                  <a:spLocks noChangeShapeType="1"/>
                </p:cNvSpPr>
                <p:nvPr/>
              </p:nvSpPr>
              <p:spPr bwMode="auto">
                <a:xfrm flipH="1">
                  <a:off x="1506" y="202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1" name="Line 7584"/>
                <p:cNvSpPr>
                  <a:spLocks noChangeShapeType="1"/>
                </p:cNvSpPr>
                <p:nvPr/>
              </p:nvSpPr>
              <p:spPr bwMode="auto">
                <a:xfrm flipH="1" flipV="1">
                  <a:off x="477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2" name="Line 7585"/>
                <p:cNvSpPr>
                  <a:spLocks noChangeShapeType="1"/>
                </p:cNvSpPr>
                <p:nvPr/>
              </p:nvSpPr>
              <p:spPr bwMode="auto">
                <a:xfrm flipH="1">
                  <a:off x="477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3" name="Line 7586"/>
                <p:cNvSpPr>
                  <a:spLocks noChangeShapeType="1"/>
                </p:cNvSpPr>
                <p:nvPr/>
              </p:nvSpPr>
              <p:spPr bwMode="auto">
                <a:xfrm flipH="1" flipV="1">
                  <a:off x="50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4" name="Line 7587"/>
                <p:cNvSpPr>
                  <a:spLocks noChangeShapeType="1"/>
                </p:cNvSpPr>
                <p:nvPr/>
              </p:nvSpPr>
              <p:spPr bwMode="auto">
                <a:xfrm flipH="1">
                  <a:off x="50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5" name="Line 7588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6" name="Line 7589"/>
                <p:cNvSpPr>
                  <a:spLocks noChangeShapeType="1"/>
                </p:cNvSpPr>
                <p:nvPr/>
              </p:nvSpPr>
              <p:spPr bwMode="auto">
                <a:xfrm flipH="1">
                  <a:off x="1056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7" name="Line 7590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8" name="Line 7591"/>
                <p:cNvSpPr>
                  <a:spLocks noChangeShapeType="1"/>
                </p:cNvSpPr>
                <p:nvPr/>
              </p:nvSpPr>
              <p:spPr bwMode="auto">
                <a:xfrm flipH="1">
                  <a:off x="75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49" name="Line 7592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0" name="Line 7593"/>
                <p:cNvSpPr>
                  <a:spLocks noChangeShapeType="1"/>
                </p:cNvSpPr>
                <p:nvPr/>
              </p:nvSpPr>
              <p:spPr bwMode="auto">
                <a:xfrm flipH="1">
                  <a:off x="1094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1" name="Line 7594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2" name="Line 7595"/>
                <p:cNvSpPr>
                  <a:spLocks noChangeShapeType="1"/>
                </p:cNvSpPr>
                <p:nvPr/>
              </p:nvSpPr>
              <p:spPr bwMode="auto">
                <a:xfrm flipH="1">
                  <a:off x="1460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3" name="Line 7596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4" name="Line 7597"/>
                <p:cNvSpPr>
                  <a:spLocks noChangeShapeType="1"/>
                </p:cNvSpPr>
                <p:nvPr/>
              </p:nvSpPr>
              <p:spPr bwMode="auto">
                <a:xfrm flipH="1">
                  <a:off x="1125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5" name="Line 7598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6" name="Line 7599"/>
                <p:cNvSpPr>
                  <a:spLocks noChangeShapeType="1"/>
                </p:cNvSpPr>
                <p:nvPr/>
              </p:nvSpPr>
              <p:spPr bwMode="auto">
                <a:xfrm flipH="1">
                  <a:off x="123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7" name="Line 7600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8" name="Line 7601"/>
                <p:cNvSpPr>
                  <a:spLocks noChangeShapeType="1"/>
                </p:cNvSpPr>
                <p:nvPr/>
              </p:nvSpPr>
              <p:spPr bwMode="auto">
                <a:xfrm flipH="1">
                  <a:off x="1247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59" name="Line 760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0" name="Line 7603"/>
                <p:cNvSpPr>
                  <a:spLocks noChangeShapeType="1"/>
                </p:cNvSpPr>
                <p:nvPr/>
              </p:nvSpPr>
              <p:spPr bwMode="auto">
                <a:xfrm flipH="1">
                  <a:off x="1140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1" name="Line 7604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2" name="Line 7605"/>
                <p:cNvSpPr>
                  <a:spLocks noChangeShapeType="1"/>
                </p:cNvSpPr>
                <p:nvPr/>
              </p:nvSpPr>
              <p:spPr bwMode="auto">
                <a:xfrm flipH="1">
                  <a:off x="789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3" name="Line 7606"/>
                <p:cNvSpPr>
                  <a:spLocks noChangeShapeType="1"/>
                </p:cNvSpPr>
                <p:nvPr/>
              </p:nvSpPr>
              <p:spPr bwMode="auto">
                <a:xfrm flipH="1" flipV="1">
                  <a:off x="53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4" name="Line 7607"/>
                <p:cNvSpPr>
                  <a:spLocks noChangeShapeType="1"/>
                </p:cNvSpPr>
                <p:nvPr/>
              </p:nvSpPr>
              <p:spPr bwMode="auto">
                <a:xfrm flipH="1">
                  <a:off x="53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5" name="Line 7608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6" name="Line 7609"/>
                <p:cNvSpPr>
                  <a:spLocks noChangeShapeType="1"/>
                </p:cNvSpPr>
                <p:nvPr/>
              </p:nvSpPr>
              <p:spPr bwMode="auto">
                <a:xfrm flipH="1">
                  <a:off x="683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7" name="Line 7610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8" name="Line 7611"/>
                <p:cNvSpPr>
                  <a:spLocks noChangeShapeType="1"/>
                </p:cNvSpPr>
                <p:nvPr/>
              </p:nvSpPr>
              <p:spPr bwMode="auto">
                <a:xfrm flipH="1">
                  <a:off x="1590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69" name="Line 7612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0" name="Line 7613"/>
                <p:cNvSpPr>
                  <a:spLocks noChangeShapeType="1"/>
                </p:cNvSpPr>
                <p:nvPr/>
              </p:nvSpPr>
              <p:spPr bwMode="auto">
                <a:xfrm flipH="1">
                  <a:off x="142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1" name="Line 761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2" name="Line 7615"/>
                <p:cNvSpPr>
                  <a:spLocks noChangeShapeType="1"/>
                </p:cNvSpPr>
                <p:nvPr/>
              </p:nvSpPr>
              <p:spPr bwMode="auto">
                <a:xfrm flipH="1">
                  <a:off x="1399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3" name="Line 7616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4" name="Line 7617"/>
                <p:cNvSpPr>
                  <a:spLocks noChangeShapeType="1"/>
                </p:cNvSpPr>
                <p:nvPr/>
              </p:nvSpPr>
              <p:spPr bwMode="auto">
                <a:xfrm flipH="1">
                  <a:off x="988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5" name="Line 7618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6" name="Line 7619"/>
                <p:cNvSpPr>
                  <a:spLocks noChangeShapeType="1"/>
                </p:cNvSpPr>
                <p:nvPr/>
              </p:nvSpPr>
              <p:spPr bwMode="auto">
                <a:xfrm flipH="1">
                  <a:off x="690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7" name="Line 7620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8" name="Line 7621"/>
                <p:cNvSpPr>
                  <a:spLocks noChangeShapeType="1"/>
                </p:cNvSpPr>
                <p:nvPr/>
              </p:nvSpPr>
              <p:spPr bwMode="auto">
                <a:xfrm flipH="1">
                  <a:off x="911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79" name="Line 762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0" name="Line 7623"/>
                <p:cNvSpPr>
                  <a:spLocks noChangeShapeType="1"/>
                </p:cNvSpPr>
                <p:nvPr/>
              </p:nvSpPr>
              <p:spPr bwMode="auto">
                <a:xfrm flipH="1">
                  <a:off x="1239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1" name="Line 7624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2" name="Line 7625"/>
                <p:cNvSpPr>
                  <a:spLocks noChangeShapeType="1"/>
                </p:cNvSpPr>
                <p:nvPr/>
              </p:nvSpPr>
              <p:spPr bwMode="auto">
                <a:xfrm flipH="1">
                  <a:off x="1011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3" name="Line 762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4" name="Line 7627"/>
                <p:cNvSpPr>
                  <a:spLocks noChangeShapeType="1"/>
                </p:cNvSpPr>
                <p:nvPr/>
              </p:nvSpPr>
              <p:spPr bwMode="auto">
                <a:xfrm flipH="1">
                  <a:off x="136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5" name="Line 7628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6" name="Line 7629"/>
                <p:cNvSpPr>
                  <a:spLocks noChangeShapeType="1"/>
                </p:cNvSpPr>
                <p:nvPr/>
              </p:nvSpPr>
              <p:spPr bwMode="auto">
                <a:xfrm flipH="1">
                  <a:off x="728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7" name="Line 7630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8" name="Line 7631"/>
                <p:cNvSpPr>
                  <a:spLocks noChangeShapeType="1"/>
                </p:cNvSpPr>
                <p:nvPr/>
              </p:nvSpPr>
              <p:spPr bwMode="auto">
                <a:xfrm flipH="1">
                  <a:off x="74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89" name="Line 7632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0" name="Line 7633"/>
                <p:cNvSpPr>
                  <a:spLocks noChangeShapeType="1"/>
                </p:cNvSpPr>
                <p:nvPr/>
              </p:nvSpPr>
              <p:spPr bwMode="auto">
                <a:xfrm flipH="1">
                  <a:off x="154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1" name="Line 7634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2" name="Line 7635"/>
                <p:cNvSpPr>
                  <a:spLocks noChangeShapeType="1"/>
                </p:cNvSpPr>
                <p:nvPr/>
              </p:nvSpPr>
              <p:spPr bwMode="auto">
                <a:xfrm flipH="1">
                  <a:off x="889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3" name="Line 763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4" name="Line 7637"/>
                <p:cNvSpPr>
                  <a:spLocks noChangeShapeType="1"/>
                </p:cNvSpPr>
                <p:nvPr/>
              </p:nvSpPr>
              <p:spPr bwMode="auto">
                <a:xfrm flipH="1">
                  <a:off x="1041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5" name="Line 7638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6" name="Line 7639"/>
                <p:cNvSpPr>
                  <a:spLocks noChangeShapeType="1"/>
                </p:cNvSpPr>
                <p:nvPr/>
              </p:nvSpPr>
              <p:spPr bwMode="auto">
                <a:xfrm flipH="1">
                  <a:off x="1300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7" name="Line 7640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8" name="Line 7641"/>
                <p:cNvSpPr>
                  <a:spLocks noChangeShapeType="1"/>
                </p:cNvSpPr>
                <p:nvPr/>
              </p:nvSpPr>
              <p:spPr bwMode="auto">
                <a:xfrm flipH="1">
                  <a:off x="91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399" name="Line 764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0" name="Line 7643"/>
                <p:cNvSpPr>
                  <a:spLocks noChangeShapeType="1"/>
                </p:cNvSpPr>
                <p:nvPr/>
              </p:nvSpPr>
              <p:spPr bwMode="auto">
                <a:xfrm flipH="1">
                  <a:off x="965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1" name="Line 7644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2" name="Line 7645"/>
                <p:cNvSpPr>
                  <a:spLocks noChangeShapeType="1"/>
                </p:cNvSpPr>
                <p:nvPr/>
              </p:nvSpPr>
              <p:spPr bwMode="auto">
                <a:xfrm flipH="1">
                  <a:off x="889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3" name="Line 7646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4" name="Line 7647"/>
                <p:cNvSpPr>
                  <a:spLocks noChangeShapeType="1"/>
                </p:cNvSpPr>
                <p:nvPr/>
              </p:nvSpPr>
              <p:spPr bwMode="auto">
                <a:xfrm flipH="1">
                  <a:off x="843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5" name="Line 7648"/>
                <p:cNvSpPr>
                  <a:spLocks noChangeShapeType="1"/>
                </p:cNvSpPr>
                <p:nvPr/>
              </p:nvSpPr>
              <p:spPr bwMode="auto">
                <a:xfrm flipH="1" flipV="1">
                  <a:off x="1651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6" name="Line 7649"/>
                <p:cNvSpPr>
                  <a:spLocks noChangeShapeType="1"/>
                </p:cNvSpPr>
                <p:nvPr/>
              </p:nvSpPr>
              <p:spPr bwMode="auto">
                <a:xfrm flipH="1">
                  <a:off x="1651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7" name="Line 76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8" name="Line 7651"/>
                <p:cNvSpPr>
                  <a:spLocks noChangeShapeType="1"/>
                </p:cNvSpPr>
                <p:nvPr/>
              </p:nvSpPr>
              <p:spPr bwMode="auto">
                <a:xfrm flipH="1">
                  <a:off x="1041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09" name="Line 7652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0" name="Line 7653"/>
                <p:cNvSpPr>
                  <a:spLocks noChangeShapeType="1"/>
                </p:cNvSpPr>
                <p:nvPr/>
              </p:nvSpPr>
              <p:spPr bwMode="auto">
                <a:xfrm flipH="1">
                  <a:off x="759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1" name="Line 765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2" name="Line 7655"/>
                <p:cNvSpPr>
                  <a:spLocks noChangeShapeType="1"/>
                </p:cNvSpPr>
                <p:nvPr/>
              </p:nvSpPr>
              <p:spPr bwMode="auto">
                <a:xfrm flipH="1">
                  <a:off x="1110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3" name="Line 7656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4" name="Line 7657"/>
                <p:cNvSpPr>
                  <a:spLocks noChangeShapeType="1"/>
                </p:cNvSpPr>
                <p:nvPr/>
              </p:nvSpPr>
              <p:spPr bwMode="auto">
                <a:xfrm flipH="1">
                  <a:off x="1560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5" name="Line 7658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6" name="Line 7659"/>
                <p:cNvSpPr>
                  <a:spLocks noChangeShapeType="1"/>
                </p:cNvSpPr>
                <p:nvPr/>
              </p:nvSpPr>
              <p:spPr bwMode="auto">
                <a:xfrm flipH="1">
                  <a:off x="789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7" name="Line 7660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8" name="Line 7661"/>
                <p:cNvSpPr>
                  <a:spLocks noChangeShapeType="1"/>
                </p:cNvSpPr>
                <p:nvPr/>
              </p:nvSpPr>
              <p:spPr bwMode="auto">
                <a:xfrm flipH="1">
                  <a:off x="889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19" name="Line 7662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0" name="Line 7663"/>
                <p:cNvSpPr>
                  <a:spLocks noChangeShapeType="1"/>
                </p:cNvSpPr>
                <p:nvPr/>
              </p:nvSpPr>
              <p:spPr bwMode="auto">
                <a:xfrm flipH="1">
                  <a:off x="789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1" name="Line 7664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2" name="Line 7665"/>
                <p:cNvSpPr>
                  <a:spLocks noChangeShapeType="1"/>
                </p:cNvSpPr>
                <p:nvPr/>
              </p:nvSpPr>
              <p:spPr bwMode="auto">
                <a:xfrm flipH="1">
                  <a:off x="105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3" name="Line 7666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4" name="Line 7667"/>
                <p:cNvSpPr>
                  <a:spLocks noChangeShapeType="1"/>
                </p:cNvSpPr>
                <p:nvPr/>
              </p:nvSpPr>
              <p:spPr bwMode="auto">
                <a:xfrm flipH="1">
                  <a:off x="1102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5" name="Line 7668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6" name="Line 7669"/>
                <p:cNvSpPr>
                  <a:spLocks noChangeShapeType="1"/>
                </p:cNvSpPr>
                <p:nvPr/>
              </p:nvSpPr>
              <p:spPr bwMode="auto">
                <a:xfrm flipH="1">
                  <a:off x="88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7" name="Line 76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428" name="Line 7671"/>
                <p:cNvSpPr>
                  <a:spLocks noChangeShapeType="1"/>
                </p:cNvSpPr>
                <p:nvPr/>
              </p:nvSpPr>
              <p:spPr bwMode="auto">
                <a:xfrm flipH="1">
                  <a:off x="101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7" name="Group 7873"/>
              <p:cNvGrpSpPr>
                <a:grpSpLocks/>
              </p:cNvGrpSpPr>
              <p:nvPr/>
            </p:nvGrpSpPr>
            <p:grpSpPr bwMode="auto">
              <a:xfrm>
                <a:off x="446" y="1402"/>
                <a:ext cx="1205" cy="885"/>
                <a:chOff x="446" y="1402"/>
                <a:chExt cx="1205" cy="885"/>
              </a:xfrm>
            </p:grpSpPr>
            <p:sp>
              <p:nvSpPr>
                <p:cNvPr id="42029" name="Line 76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0" name="Line 7674"/>
                <p:cNvSpPr>
                  <a:spLocks noChangeShapeType="1"/>
                </p:cNvSpPr>
                <p:nvPr/>
              </p:nvSpPr>
              <p:spPr bwMode="auto">
                <a:xfrm flipH="1">
                  <a:off x="1239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1" name="Line 7675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2" name="Line 7676"/>
                <p:cNvSpPr>
                  <a:spLocks noChangeShapeType="1"/>
                </p:cNvSpPr>
                <p:nvPr/>
              </p:nvSpPr>
              <p:spPr bwMode="auto">
                <a:xfrm flipH="1">
                  <a:off x="606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3" name="Line 7677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4" name="Line 7678"/>
                <p:cNvSpPr>
                  <a:spLocks noChangeShapeType="1"/>
                </p:cNvSpPr>
                <p:nvPr/>
              </p:nvSpPr>
              <p:spPr bwMode="auto">
                <a:xfrm flipH="1">
                  <a:off x="1056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5" name="Line 7679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6" name="Line 7680"/>
                <p:cNvSpPr>
                  <a:spLocks noChangeShapeType="1"/>
                </p:cNvSpPr>
                <p:nvPr/>
              </p:nvSpPr>
              <p:spPr bwMode="auto">
                <a:xfrm flipH="1">
                  <a:off x="904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7" name="Line 7681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8" name="Line 7682"/>
                <p:cNvSpPr>
                  <a:spLocks noChangeShapeType="1"/>
                </p:cNvSpPr>
                <p:nvPr/>
              </p:nvSpPr>
              <p:spPr bwMode="auto">
                <a:xfrm flipH="1">
                  <a:off x="1155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39" name="Line 7683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0" name="Line 7684"/>
                <p:cNvSpPr>
                  <a:spLocks noChangeShapeType="1"/>
                </p:cNvSpPr>
                <p:nvPr/>
              </p:nvSpPr>
              <p:spPr bwMode="auto">
                <a:xfrm flipH="1">
                  <a:off x="1468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1" name="Line 7685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2" name="Line 7686"/>
                <p:cNvSpPr>
                  <a:spLocks noChangeShapeType="1"/>
                </p:cNvSpPr>
                <p:nvPr/>
              </p:nvSpPr>
              <p:spPr bwMode="auto">
                <a:xfrm flipH="1">
                  <a:off x="1407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3" name="Line 7687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4" name="Line 7688"/>
                <p:cNvSpPr>
                  <a:spLocks noChangeShapeType="1"/>
                </p:cNvSpPr>
                <p:nvPr/>
              </p:nvSpPr>
              <p:spPr bwMode="auto">
                <a:xfrm flipH="1">
                  <a:off x="1133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5" name="Line 768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6" name="Line 7690"/>
                <p:cNvSpPr>
                  <a:spLocks noChangeShapeType="1"/>
                </p:cNvSpPr>
                <p:nvPr/>
              </p:nvSpPr>
              <p:spPr bwMode="auto">
                <a:xfrm flipH="1">
                  <a:off x="1018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7" name="Line 7691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8" name="Line 7692"/>
                <p:cNvSpPr>
                  <a:spLocks noChangeShapeType="1"/>
                </p:cNvSpPr>
                <p:nvPr/>
              </p:nvSpPr>
              <p:spPr bwMode="auto">
                <a:xfrm flipH="1">
                  <a:off x="934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49" name="Line 7693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0" name="Line 7694"/>
                <p:cNvSpPr>
                  <a:spLocks noChangeShapeType="1"/>
                </p:cNvSpPr>
                <p:nvPr/>
              </p:nvSpPr>
              <p:spPr bwMode="auto">
                <a:xfrm flipH="1">
                  <a:off x="1476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1" name="Line 7695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2" name="Line 7696"/>
                <p:cNvSpPr>
                  <a:spLocks noChangeShapeType="1"/>
                </p:cNvSpPr>
                <p:nvPr/>
              </p:nvSpPr>
              <p:spPr bwMode="auto">
                <a:xfrm flipH="1">
                  <a:off x="972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3" name="Line 7697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4" name="Line 7698"/>
                <p:cNvSpPr>
                  <a:spLocks noChangeShapeType="1"/>
                </p:cNvSpPr>
                <p:nvPr/>
              </p:nvSpPr>
              <p:spPr bwMode="auto">
                <a:xfrm flipH="1">
                  <a:off x="102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5" name="Line 7699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40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6" name="Line 7700"/>
                <p:cNvSpPr>
                  <a:spLocks noChangeShapeType="1"/>
                </p:cNvSpPr>
                <p:nvPr/>
              </p:nvSpPr>
              <p:spPr bwMode="auto">
                <a:xfrm flipH="1">
                  <a:off x="1285" y="140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7" name="Line 77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8" name="Line 7702"/>
                <p:cNvSpPr>
                  <a:spLocks noChangeShapeType="1"/>
                </p:cNvSpPr>
                <p:nvPr/>
              </p:nvSpPr>
              <p:spPr bwMode="auto">
                <a:xfrm flipH="1">
                  <a:off x="120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59" name="Line 7703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0" name="Line 7704"/>
                <p:cNvSpPr>
                  <a:spLocks noChangeShapeType="1"/>
                </p:cNvSpPr>
                <p:nvPr/>
              </p:nvSpPr>
              <p:spPr bwMode="auto">
                <a:xfrm flipH="1">
                  <a:off x="1392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1" name="Line 7705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2" name="Line 7706"/>
                <p:cNvSpPr>
                  <a:spLocks noChangeShapeType="1"/>
                </p:cNvSpPr>
                <p:nvPr/>
              </p:nvSpPr>
              <p:spPr bwMode="auto">
                <a:xfrm flipH="1">
                  <a:off x="108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3" name="Line 7707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4" name="Line 7708"/>
                <p:cNvSpPr>
                  <a:spLocks noChangeShapeType="1"/>
                </p:cNvSpPr>
                <p:nvPr/>
              </p:nvSpPr>
              <p:spPr bwMode="auto">
                <a:xfrm flipH="1">
                  <a:off x="1018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5" name="Line 7709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6" name="Line 7710"/>
                <p:cNvSpPr>
                  <a:spLocks noChangeShapeType="1"/>
                </p:cNvSpPr>
                <p:nvPr/>
              </p:nvSpPr>
              <p:spPr bwMode="auto">
                <a:xfrm flipH="1">
                  <a:off x="1537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7" name="Line 7711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8" name="Line 7712"/>
                <p:cNvSpPr>
                  <a:spLocks noChangeShapeType="1"/>
                </p:cNvSpPr>
                <p:nvPr/>
              </p:nvSpPr>
              <p:spPr bwMode="auto">
                <a:xfrm flipH="1">
                  <a:off x="86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69" name="Line 7713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0" name="Line 7714"/>
                <p:cNvSpPr>
                  <a:spLocks noChangeShapeType="1"/>
                </p:cNvSpPr>
                <p:nvPr/>
              </p:nvSpPr>
              <p:spPr bwMode="auto">
                <a:xfrm flipH="1">
                  <a:off x="774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1" name="Line 7715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2" name="Line 7716"/>
                <p:cNvSpPr>
                  <a:spLocks noChangeShapeType="1"/>
                </p:cNvSpPr>
                <p:nvPr/>
              </p:nvSpPr>
              <p:spPr bwMode="auto">
                <a:xfrm flipH="1">
                  <a:off x="980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3" name="Line 77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4" name="Line 7718"/>
                <p:cNvSpPr>
                  <a:spLocks noChangeShapeType="1"/>
                </p:cNvSpPr>
                <p:nvPr/>
              </p:nvSpPr>
              <p:spPr bwMode="auto">
                <a:xfrm flipH="1">
                  <a:off x="1018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5" name="Line 7719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6" name="Line 7720"/>
                <p:cNvSpPr>
                  <a:spLocks noChangeShapeType="1"/>
                </p:cNvSpPr>
                <p:nvPr/>
              </p:nvSpPr>
              <p:spPr bwMode="auto">
                <a:xfrm flipH="1">
                  <a:off x="873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7" name="Line 7721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8" name="Line 7722"/>
                <p:cNvSpPr>
                  <a:spLocks noChangeShapeType="1"/>
                </p:cNvSpPr>
                <p:nvPr/>
              </p:nvSpPr>
              <p:spPr bwMode="auto">
                <a:xfrm flipH="1">
                  <a:off x="130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79" name="Line 7723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0" name="Line 7724"/>
                <p:cNvSpPr>
                  <a:spLocks noChangeShapeType="1"/>
                </p:cNvSpPr>
                <p:nvPr/>
              </p:nvSpPr>
              <p:spPr bwMode="auto">
                <a:xfrm flipH="1">
                  <a:off x="904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1" name="Line 7725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2" name="Line 7726"/>
                <p:cNvSpPr>
                  <a:spLocks noChangeShapeType="1"/>
                </p:cNvSpPr>
                <p:nvPr/>
              </p:nvSpPr>
              <p:spPr bwMode="auto">
                <a:xfrm flipH="1">
                  <a:off x="698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3" name="Line 7727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223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4" name="Line 7728"/>
                <p:cNvSpPr>
                  <a:spLocks noChangeShapeType="1"/>
                </p:cNvSpPr>
                <p:nvPr/>
              </p:nvSpPr>
              <p:spPr bwMode="auto">
                <a:xfrm flipH="1">
                  <a:off x="751" y="223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5" name="Line 772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6" name="Line 7730"/>
                <p:cNvSpPr>
                  <a:spLocks noChangeShapeType="1"/>
                </p:cNvSpPr>
                <p:nvPr/>
              </p:nvSpPr>
              <p:spPr bwMode="auto">
                <a:xfrm flipH="1">
                  <a:off x="110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7" name="Line 773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224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8" name="Line 7732"/>
                <p:cNvSpPr>
                  <a:spLocks noChangeShapeType="1"/>
                </p:cNvSpPr>
                <p:nvPr/>
              </p:nvSpPr>
              <p:spPr bwMode="auto">
                <a:xfrm flipH="1">
                  <a:off x="736" y="224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89" name="Line 7733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0" name="Line 7734"/>
                <p:cNvSpPr>
                  <a:spLocks noChangeShapeType="1"/>
                </p:cNvSpPr>
                <p:nvPr/>
              </p:nvSpPr>
              <p:spPr bwMode="auto">
                <a:xfrm flipH="1">
                  <a:off x="675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1" name="Line 7735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2" name="Line 7736"/>
                <p:cNvSpPr>
                  <a:spLocks noChangeShapeType="1"/>
                </p:cNvSpPr>
                <p:nvPr/>
              </p:nvSpPr>
              <p:spPr bwMode="auto">
                <a:xfrm flipH="1">
                  <a:off x="728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3" name="Line 7737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4" name="Line 7738"/>
                <p:cNvSpPr>
                  <a:spLocks noChangeShapeType="1"/>
                </p:cNvSpPr>
                <p:nvPr/>
              </p:nvSpPr>
              <p:spPr bwMode="auto">
                <a:xfrm flipH="1">
                  <a:off x="1422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5" name="Line 7739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6" name="Line 7740"/>
                <p:cNvSpPr>
                  <a:spLocks noChangeShapeType="1"/>
                </p:cNvSpPr>
                <p:nvPr/>
              </p:nvSpPr>
              <p:spPr bwMode="auto">
                <a:xfrm flipH="1">
                  <a:off x="652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7" name="Line 7741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8" name="Line 7742"/>
                <p:cNvSpPr>
                  <a:spLocks noChangeShapeType="1"/>
                </p:cNvSpPr>
                <p:nvPr/>
              </p:nvSpPr>
              <p:spPr bwMode="auto">
                <a:xfrm flipH="1">
                  <a:off x="99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99" name="Line 774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0" name="Line 7744"/>
                <p:cNvSpPr>
                  <a:spLocks noChangeShapeType="1"/>
                </p:cNvSpPr>
                <p:nvPr/>
              </p:nvSpPr>
              <p:spPr bwMode="auto">
                <a:xfrm flipH="1">
                  <a:off x="1072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1" name="Line 7745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2" name="Line 7746"/>
                <p:cNvSpPr>
                  <a:spLocks noChangeShapeType="1"/>
                </p:cNvSpPr>
                <p:nvPr/>
              </p:nvSpPr>
              <p:spPr bwMode="auto">
                <a:xfrm flipH="1">
                  <a:off x="835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3" name="Line 7747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4" name="Line 7748"/>
                <p:cNvSpPr>
                  <a:spLocks noChangeShapeType="1"/>
                </p:cNvSpPr>
                <p:nvPr/>
              </p:nvSpPr>
              <p:spPr bwMode="auto">
                <a:xfrm flipH="1">
                  <a:off x="1506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5" name="Line 7749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6" name="Line 7750"/>
                <p:cNvSpPr>
                  <a:spLocks noChangeShapeType="1"/>
                </p:cNvSpPr>
                <p:nvPr/>
              </p:nvSpPr>
              <p:spPr bwMode="auto">
                <a:xfrm flipH="1">
                  <a:off x="146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7" name="Line 7751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8" name="Line 7752"/>
                <p:cNvSpPr>
                  <a:spLocks noChangeShapeType="1"/>
                </p:cNvSpPr>
                <p:nvPr/>
              </p:nvSpPr>
              <p:spPr bwMode="auto">
                <a:xfrm flipH="1">
                  <a:off x="744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09" name="Line 7753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0" name="Line 7754"/>
                <p:cNvSpPr>
                  <a:spLocks noChangeShapeType="1"/>
                </p:cNvSpPr>
                <p:nvPr/>
              </p:nvSpPr>
              <p:spPr bwMode="auto">
                <a:xfrm flipH="1">
                  <a:off x="866" y="146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1" name="Line 7755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2" name="Line 7756"/>
                <p:cNvSpPr>
                  <a:spLocks noChangeShapeType="1"/>
                </p:cNvSpPr>
                <p:nvPr/>
              </p:nvSpPr>
              <p:spPr bwMode="auto">
                <a:xfrm flipH="1">
                  <a:off x="965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3" name="Line 7757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4" name="Line 7758"/>
                <p:cNvSpPr>
                  <a:spLocks noChangeShapeType="1"/>
                </p:cNvSpPr>
                <p:nvPr/>
              </p:nvSpPr>
              <p:spPr bwMode="auto">
                <a:xfrm flipH="1">
                  <a:off x="1003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5" name="Line 7759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6" name="Line 7760"/>
                <p:cNvSpPr>
                  <a:spLocks noChangeShapeType="1"/>
                </p:cNvSpPr>
                <p:nvPr/>
              </p:nvSpPr>
              <p:spPr bwMode="auto">
                <a:xfrm flipH="1">
                  <a:off x="143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7" name="Line 7761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8" name="Line 7762"/>
                <p:cNvSpPr>
                  <a:spLocks noChangeShapeType="1"/>
                </p:cNvSpPr>
                <p:nvPr/>
              </p:nvSpPr>
              <p:spPr bwMode="auto">
                <a:xfrm flipH="1">
                  <a:off x="1201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19" name="Line 7763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0" name="Line 7764"/>
                <p:cNvSpPr>
                  <a:spLocks noChangeShapeType="1"/>
                </p:cNvSpPr>
                <p:nvPr/>
              </p:nvSpPr>
              <p:spPr bwMode="auto">
                <a:xfrm flipH="1">
                  <a:off x="721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1" name="Line 7765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2" name="Line 7766"/>
                <p:cNvSpPr>
                  <a:spLocks noChangeShapeType="1"/>
                </p:cNvSpPr>
                <p:nvPr/>
              </p:nvSpPr>
              <p:spPr bwMode="auto">
                <a:xfrm flipH="1">
                  <a:off x="1491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3" name="Line 7767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4" name="Line 7768"/>
                <p:cNvSpPr>
                  <a:spLocks noChangeShapeType="1"/>
                </p:cNvSpPr>
                <p:nvPr/>
              </p:nvSpPr>
              <p:spPr bwMode="auto">
                <a:xfrm flipH="1">
                  <a:off x="152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5" name="Line 7769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6" name="Line 7770"/>
                <p:cNvSpPr>
                  <a:spLocks noChangeShapeType="1"/>
                </p:cNvSpPr>
                <p:nvPr/>
              </p:nvSpPr>
              <p:spPr bwMode="auto">
                <a:xfrm flipH="1">
                  <a:off x="828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7" name="Line 7771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8" name="Line 7772"/>
                <p:cNvSpPr>
                  <a:spLocks noChangeShapeType="1"/>
                </p:cNvSpPr>
                <p:nvPr/>
              </p:nvSpPr>
              <p:spPr bwMode="auto">
                <a:xfrm flipH="1">
                  <a:off x="1415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29" name="Line 777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0" name="Line 7774"/>
                <p:cNvSpPr>
                  <a:spLocks noChangeShapeType="1"/>
                </p:cNvSpPr>
                <p:nvPr/>
              </p:nvSpPr>
              <p:spPr bwMode="auto">
                <a:xfrm flipH="1">
                  <a:off x="1171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1" name="Line 7775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2" name="Line 7776"/>
                <p:cNvSpPr>
                  <a:spLocks noChangeShapeType="1"/>
                </p:cNvSpPr>
                <p:nvPr/>
              </p:nvSpPr>
              <p:spPr bwMode="auto">
                <a:xfrm flipH="1">
                  <a:off x="1094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3" name="Line 7777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4" name="Line 7778"/>
                <p:cNvSpPr>
                  <a:spLocks noChangeShapeType="1"/>
                </p:cNvSpPr>
                <p:nvPr/>
              </p:nvSpPr>
              <p:spPr bwMode="auto">
                <a:xfrm flipH="1">
                  <a:off x="159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5" name="Line 7779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6" name="Line 7780"/>
                <p:cNvSpPr>
                  <a:spLocks noChangeShapeType="1"/>
                </p:cNvSpPr>
                <p:nvPr/>
              </p:nvSpPr>
              <p:spPr bwMode="auto">
                <a:xfrm flipH="1">
                  <a:off x="965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7" name="Line 7781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8" name="Line 7782"/>
                <p:cNvSpPr>
                  <a:spLocks noChangeShapeType="1"/>
                </p:cNvSpPr>
                <p:nvPr/>
              </p:nvSpPr>
              <p:spPr bwMode="auto">
                <a:xfrm flipH="1">
                  <a:off x="92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39" name="Line 778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0" name="Line 7784"/>
                <p:cNvSpPr>
                  <a:spLocks noChangeShapeType="1"/>
                </p:cNvSpPr>
                <p:nvPr/>
              </p:nvSpPr>
              <p:spPr bwMode="auto">
                <a:xfrm flipH="1">
                  <a:off x="1209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1" name="Line 7785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2" name="Line 7786"/>
                <p:cNvSpPr>
                  <a:spLocks noChangeShapeType="1"/>
                </p:cNvSpPr>
                <p:nvPr/>
              </p:nvSpPr>
              <p:spPr bwMode="auto">
                <a:xfrm flipH="1">
                  <a:off x="1285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3" name="Line 7787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4" name="Line 7788"/>
                <p:cNvSpPr>
                  <a:spLocks noChangeShapeType="1"/>
                </p:cNvSpPr>
                <p:nvPr/>
              </p:nvSpPr>
              <p:spPr bwMode="auto">
                <a:xfrm flipH="1">
                  <a:off x="881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5" name="Line 7789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6" name="Line 7790"/>
                <p:cNvSpPr>
                  <a:spLocks noChangeShapeType="1"/>
                </p:cNvSpPr>
                <p:nvPr/>
              </p:nvSpPr>
              <p:spPr bwMode="auto">
                <a:xfrm flipH="1">
                  <a:off x="1582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7" name="Line 7791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8" name="Line 7792"/>
                <p:cNvSpPr>
                  <a:spLocks noChangeShapeType="1"/>
                </p:cNvSpPr>
                <p:nvPr/>
              </p:nvSpPr>
              <p:spPr bwMode="auto">
                <a:xfrm flipH="1">
                  <a:off x="858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49" name="Line 7793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0" name="Line 7794"/>
                <p:cNvSpPr>
                  <a:spLocks noChangeShapeType="1"/>
                </p:cNvSpPr>
                <p:nvPr/>
              </p:nvSpPr>
              <p:spPr bwMode="auto">
                <a:xfrm flipH="1">
                  <a:off x="835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1" name="Line 7795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2" name="Line 7796"/>
                <p:cNvSpPr>
                  <a:spLocks noChangeShapeType="1"/>
                </p:cNvSpPr>
                <p:nvPr/>
              </p:nvSpPr>
              <p:spPr bwMode="auto">
                <a:xfrm flipH="1">
                  <a:off x="782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3" name="Line 7797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4" name="Line 7798"/>
                <p:cNvSpPr>
                  <a:spLocks noChangeShapeType="1"/>
                </p:cNvSpPr>
                <p:nvPr/>
              </p:nvSpPr>
              <p:spPr bwMode="auto">
                <a:xfrm flipH="1">
                  <a:off x="152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5" name="Line 7799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6" name="Line 7800"/>
                <p:cNvSpPr>
                  <a:spLocks noChangeShapeType="1"/>
                </p:cNvSpPr>
                <p:nvPr/>
              </p:nvSpPr>
              <p:spPr bwMode="auto">
                <a:xfrm flipH="1">
                  <a:off x="637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7" name="Line 7801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8" name="Line 7802"/>
                <p:cNvSpPr>
                  <a:spLocks noChangeShapeType="1"/>
                </p:cNvSpPr>
                <p:nvPr/>
              </p:nvSpPr>
              <p:spPr bwMode="auto">
                <a:xfrm flipH="1">
                  <a:off x="1247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59" name="Line 7803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0" name="Line 7804"/>
                <p:cNvSpPr>
                  <a:spLocks noChangeShapeType="1"/>
                </p:cNvSpPr>
                <p:nvPr/>
              </p:nvSpPr>
              <p:spPr bwMode="auto">
                <a:xfrm flipH="1">
                  <a:off x="90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1" name="Line 7805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2" name="Line 7806"/>
                <p:cNvSpPr>
                  <a:spLocks noChangeShapeType="1"/>
                </p:cNvSpPr>
                <p:nvPr/>
              </p:nvSpPr>
              <p:spPr bwMode="auto">
                <a:xfrm flipH="1">
                  <a:off x="850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3" name="Line 7807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4" name="Line 7808"/>
                <p:cNvSpPr>
                  <a:spLocks noChangeShapeType="1"/>
                </p:cNvSpPr>
                <p:nvPr/>
              </p:nvSpPr>
              <p:spPr bwMode="auto">
                <a:xfrm flipH="1">
                  <a:off x="1438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5" name="Line 7809"/>
                <p:cNvSpPr>
                  <a:spLocks noChangeShapeType="1"/>
                </p:cNvSpPr>
                <p:nvPr/>
              </p:nvSpPr>
              <p:spPr bwMode="auto">
                <a:xfrm flipH="1" flipV="1">
                  <a:off x="446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6" name="Line 7810"/>
                <p:cNvSpPr>
                  <a:spLocks noChangeShapeType="1"/>
                </p:cNvSpPr>
                <p:nvPr/>
              </p:nvSpPr>
              <p:spPr bwMode="auto">
                <a:xfrm flipH="1">
                  <a:off x="446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7" name="Line 7811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8" name="Line 7812"/>
                <p:cNvSpPr>
                  <a:spLocks noChangeShapeType="1"/>
                </p:cNvSpPr>
                <p:nvPr/>
              </p:nvSpPr>
              <p:spPr bwMode="auto">
                <a:xfrm flipH="1">
                  <a:off x="957" y="150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69" name="Line 7813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0" name="Line 7814"/>
                <p:cNvSpPr>
                  <a:spLocks noChangeShapeType="1"/>
                </p:cNvSpPr>
                <p:nvPr/>
              </p:nvSpPr>
              <p:spPr bwMode="auto">
                <a:xfrm flipH="1">
                  <a:off x="95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1" name="Line 7815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2" name="Line 7816"/>
                <p:cNvSpPr>
                  <a:spLocks noChangeShapeType="1"/>
                </p:cNvSpPr>
                <p:nvPr/>
              </p:nvSpPr>
              <p:spPr bwMode="auto">
                <a:xfrm flipH="1">
                  <a:off x="1476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3" name="Line 7817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4" name="Line 7818"/>
                <p:cNvSpPr>
                  <a:spLocks noChangeShapeType="1"/>
                </p:cNvSpPr>
                <p:nvPr/>
              </p:nvSpPr>
              <p:spPr bwMode="auto">
                <a:xfrm flipH="1">
                  <a:off x="124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5" name="Line 7819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6" name="Line 7820"/>
                <p:cNvSpPr>
                  <a:spLocks noChangeShapeType="1"/>
                </p:cNvSpPr>
                <p:nvPr/>
              </p:nvSpPr>
              <p:spPr bwMode="auto">
                <a:xfrm flipH="1">
                  <a:off x="919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7" name="Line 7821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8" name="Line 7822"/>
                <p:cNvSpPr>
                  <a:spLocks noChangeShapeType="1"/>
                </p:cNvSpPr>
                <p:nvPr/>
              </p:nvSpPr>
              <p:spPr bwMode="auto">
                <a:xfrm flipH="1">
                  <a:off x="85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9" name="Line 782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0" name="Line 7824"/>
                <p:cNvSpPr>
                  <a:spLocks noChangeShapeType="1"/>
                </p:cNvSpPr>
                <p:nvPr/>
              </p:nvSpPr>
              <p:spPr bwMode="auto">
                <a:xfrm flipH="1">
                  <a:off x="117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1" name="Line 7825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2" name="Line 7826"/>
                <p:cNvSpPr>
                  <a:spLocks noChangeShapeType="1"/>
                </p:cNvSpPr>
                <p:nvPr/>
              </p:nvSpPr>
              <p:spPr bwMode="auto">
                <a:xfrm flipH="1">
                  <a:off x="995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3" name="Line 7827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4" name="Line 7828"/>
                <p:cNvSpPr>
                  <a:spLocks noChangeShapeType="1"/>
                </p:cNvSpPr>
                <p:nvPr/>
              </p:nvSpPr>
              <p:spPr bwMode="auto">
                <a:xfrm flipH="1">
                  <a:off x="146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5" name="Line 7829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6" name="Line 7830"/>
                <p:cNvSpPr>
                  <a:spLocks noChangeShapeType="1"/>
                </p:cNvSpPr>
                <p:nvPr/>
              </p:nvSpPr>
              <p:spPr bwMode="auto">
                <a:xfrm flipH="1">
                  <a:off x="56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7" name="Line 7831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8" name="Line 7832"/>
                <p:cNvSpPr>
                  <a:spLocks noChangeShapeType="1"/>
                </p:cNvSpPr>
                <p:nvPr/>
              </p:nvSpPr>
              <p:spPr bwMode="auto">
                <a:xfrm flipH="1">
                  <a:off x="1323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9" name="Line 7833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0" name="Line 7834"/>
                <p:cNvSpPr>
                  <a:spLocks noChangeShapeType="1"/>
                </p:cNvSpPr>
                <p:nvPr/>
              </p:nvSpPr>
              <p:spPr bwMode="auto">
                <a:xfrm flipH="1">
                  <a:off x="927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1" name="Line 7835"/>
                <p:cNvSpPr>
                  <a:spLocks noChangeShapeType="1"/>
                </p:cNvSpPr>
                <p:nvPr/>
              </p:nvSpPr>
              <p:spPr bwMode="auto">
                <a:xfrm flipH="1" flipV="1">
                  <a:off x="46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2" name="Line 7836"/>
                <p:cNvSpPr>
                  <a:spLocks noChangeShapeType="1"/>
                </p:cNvSpPr>
                <p:nvPr/>
              </p:nvSpPr>
              <p:spPr bwMode="auto">
                <a:xfrm flipH="1">
                  <a:off x="469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3" name="Line 7837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25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4" name="Line 7838"/>
                <p:cNvSpPr>
                  <a:spLocks noChangeShapeType="1"/>
                </p:cNvSpPr>
                <p:nvPr/>
              </p:nvSpPr>
              <p:spPr bwMode="auto">
                <a:xfrm flipH="1">
                  <a:off x="1110" y="225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5" name="Line 7839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6" name="Line 7840"/>
                <p:cNvSpPr>
                  <a:spLocks noChangeShapeType="1"/>
                </p:cNvSpPr>
                <p:nvPr/>
              </p:nvSpPr>
              <p:spPr bwMode="auto">
                <a:xfrm flipH="1">
                  <a:off x="65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7" name="Line 7841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8" name="Line 7842"/>
                <p:cNvSpPr>
                  <a:spLocks noChangeShapeType="1"/>
                </p:cNvSpPr>
                <p:nvPr/>
              </p:nvSpPr>
              <p:spPr bwMode="auto">
                <a:xfrm flipH="1">
                  <a:off x="85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9" name="Line 7843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0" name="Line 7844"/>
                <p:cNvSpPr>
                  <a:spLocks noChangeShapeType="1"/>
                </p:cNvSpPr>
                <p:nvPr/>
              </p:nvSpPr>
              <p:spPr bwMode="auto">
                <a:xfrm flipH="1">
                  <a:off x="124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1" name="Line 7845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2" name="Line 7846"/>
                <p:cNvSpPr>
                  <a:spLocks noChangeShapeType="1"/>
                </p:cNvSpPr>
                <p:nvPr/>
              </p:nvSpPr>
              <p:spPr bwMode="auto">
                <a:xfrm flipH="1">
                  <a:off x="1262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3" name="Line 78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4" name="Line 7848"/>
                <p:cNvSpPr>
                  <a:spLocks noChangeShapeType="1"/>
                </p:cNvSpPr>
                <p:nvPr/>
              </p:nvSpPr>
              <p:spPr bwMode="auto">
                <a:xfrm flipH="1">
                  <a:off x="100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5" name="Line 7849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6" name="Line 7850"/>
                <p:cNvSpPr>
                  <a:spLocks noChangeShapeType="1"/>
                </p:cNvSpPr>
                <p:nvPr/>
              </p:nvSpPr>
              <p:spPr bwMode="auto">
                <a:xfrm flipH="1">
                  <a:off x="1033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7" name="Line 7851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8" name="Line 7852"/>
                <p:cNvSpPr>
                  <a:spLocks noChangeShapeType="1"/>
                </p:cNvSpPr>
                <p:nvPr/>
              </p:nvSpPr>
              <p:spPr bwMode="auto">
                <a:xfrm flipH="1">
                  <a:off x="1255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9" name="Line 7853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0" name="Line 7854"/>
                <p:cNvSpPr>
                  <a:spLocks noChangeShapeType="1"/>
                </p:cNvSpPr>
                <p:nvPr/>
              </p:nvSpPr>
              <p:spPr bwMode="auto">
                <a:xfrm flipH="1">
                  <a:off x="88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1" name="Line 785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2" name="Line 7856"/>
                <p:cNvSpPr>
                  <a:spLocks noChangeShapeType="1"/>
                </p:cNvSpPr>
                <p:nvPr/>
              </p:nvSpPr>
              <p:spPr bwMode="auto">
                <a:xfrm flipH="1">
                  <a:off x="1018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3" name="Line 7857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4" name="Line 7858"/>
                <p:cNvSpPr>
                  <a:spLocks noChangeShapeType="1"/>
                </p:cNvSpPr>
                <p:nvPr/>
              </p:nvSpPr>
              <p:spPr bwMode="auto">
                <a:xfrm flipH="1">
                  <a:off x="637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5" name="Line 7859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6" name="Line 7860"/>
                <p:cNvSpPr>
                  <a:spLocks noChangeShapeType="1"/>
                </p:cNvSpPr>
                <p:nvPr/>
              </p:nvSpPr>
              <p:spPr bwMode="auto">
                <a:xfrm flipH="1">
                  <a:off x="721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7" name="Line 7861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8" name="Line 7862"/>
                <p:cNvSpPr>
                  <a:spLocks noChangeShapeType="1"/>
                </p:cNvSpPr>
                <p:nvPr/>
              </p:nvSpPr>
              <p:spPr bwMode="auto">
                <a:xfrm flipH="1">
                  <a:off x="1026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19" name="Line 7863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0" name="Line 7864"/>
                <p:cNvSpPr>
                  <a:spLocks noChangeShapeType="1"/>
                </p:cNvSpPr>
                <p:nvPr/>
              </p:nvSpPr>
              <p:spPr bwMode="auto">
                <a:xfrm flipH="1">
                  <a:off x="995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1" name="Line 7865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2" name="Line 7866"/>
                <p:cNvSpPr>
                  <a:spLocks noChangeShapeType="1"/>
                </p:cNvSpPr>
                <p:nvPr/>
              </p:nvSpPr>
              <p:spPr bwMode="auto">
                <a:xfrm flipH="1">
                  <a:off x="866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3" name="Line 78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4" name="Line 7868"/>
                <p:cNvSpPr>
                  <a:spLocks noChangeShapeType="1"/>
                </p:cNvSpPr>
                <p:nvPr/>
              </p:nvSpPr>
              <p:spPr bwMode="auto">
                <a:xfrm flipH="1">
                  <a:off x="1247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5" name="Line 7869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6" name="Line 7870"/>
                <p:cNvSpPr>
                  <a:spLocks noChangeShapeType="1"/>
                </p:cNvSpPr>
                <p:nvPr/>
              </p:nvSpPr>
              <p:spPr bwMode="auto">
                <a:xfrm flipH="1">
                  <a:off x="972" y="141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7" name="Line 7871"/>
                <p:cNvSpPr>
                  <a:spLocks noChangeShapeType="1"/>
                </p:cNvSpPr>
                <p:nvPr/>
              </p:nvSpPr>
              <p:spPr bwMode="auto">
                <a:xfrm flipH="1" flipV="1">
                  <a:off x="162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28" name="Line 7872"/>
                <p:cNvSpPr>
                  <a:spLocks noChangeShapeType="1"/>
                </p:cNvSpPr>
                <p:nvPr/>
              </p:nvSpPr>
              <p:spPr bwMode="auto">
                <a:xfrm flipH="1">
                  <a:off x="162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8" name="Group 8074"/>
              <p:cNvGrpSpPr>
                <a:grpSpLocks/>
              </p:cNvGrpSpPr>
              <p:nvPr/>
            </p:nvGrpSpPr>
            <p:grpSpPr bwMode="auto">
              <a:xfrm>
                <a:off x="500" y="1448"/>
                <a:ext cx="1220" cy="839"/>
                <a:chOff x="500" y="1448"/>
                <a:chExt cx="1220" cy="839"/>
              </a:xfrm>
            </p:grpSpPr>
            <p:sp>
              <p:nvSpPr>
                <p:cNvPr id="41829" name="Line 787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0" name="Line 7875"/>
                <p:cNvSpPr>
                  <a:spLocks noChangeShapeType="1"/>
                </p:cNvSpPr>
                <p:nvPr/>
              </p:nvSpPr>
              <p:spPr bwMode="auto">
                <a:xfrm flipH="1">
                  <a:off x="91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1" name="Line 7876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2" name="Line 7877"/>
                <p:cNvSpPr>
                  <a:spLocks noChangeShapeType="1"/>
                </p:cNvSpPr>
                <p:nvPr/>
              </p:nvSpPr>
              <p:spPr bwMode="auto">
                <a:xfrm flipH="1">
                  <a:off x="1308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3" name="Line 7878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4" name="Line 7879"/>
                <p:cNvSpPr>
                  <a:spLocks noChangeShapeType="1"/>
                </p:cNvSpPr>
                <p:nvPr/>
              </p:nvSpPr>
              <p:spPr bwMode="auto">
                <a:xfrm flipH="1">
                  <a:off x="1323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5" name="Line 78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6" name="Line 7881"/>
                <p:cNvSpPr>
                  <a:spLocks noChangeShapeType="1"/>
                </p:cNvSpPr>
                <p:nvPr/>
              </p:nvSpPr>
              <p:spPr bwMode="auto">
                <a:xfrm flipH="1">
                  <a:off x="1033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7" name="Line 7882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8" name="Line 7883"/>
                <p:cNvSpPr>
                  <a:spLocks noChangeShapeType="1"/>
                </p:cNvSpPr>
                <p:nvPr/>
              </p:nvSpPr>
              <p:spPr bwMode="auto">
                <a:xfrm flipH="1">
                  <a:off x="132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39" name="Line 7884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0" name="Line 7885"/>
                <p:cNvSpPr>
                  <a:spLocks noChangeShapeType="1"/>
                </p:cNvSpPr>
                <p:nvPr/>
              </p:nvSpPr>
              <p:spPr bwMode="auto">
                <a:xfrm flipH="1">
                  <a:off x="1026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1" name="Line 788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2" name="Line 7887"/>
                <p:cNvSpPr>
                  <a:spLocks noChangeShapeType="1"/>
                </p:cNvSpPr>
                <p:nvPr/>
              </p:nvSpPr>
              <p:spPr bwMode="auto">
                <a:xfrm flipH="1">
                  <a:off x="1178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3" name="Line 7888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4" name="Line 7889"/>
                <p:cNvSpPr>
                  <a:spLocks noChangeShapeType="1"/>
                </p:cNvSpPr>
                <p:nvPr/>
              </p:nvSpPr>
              <p:spPr bwMode="auto">
                <a:xfrm flipH="1">
                  <a:off x="1308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5" name="Line 7890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6" name="Line 7891"/>
                <p:cNvSpPr>
                  <a:spLocks noChangeShapeType="1"/>
                </p:cNvSpPr>
                <p:nvPr/>
              </p:nvSpPr>
              <p:spPr bwMode="auto">
                <a:xfrm flipH="1">
                  <a:off x="123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7" name="Line 7892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8" name="Line 7893"/>
                <p:cNvSpPr>
                  <a:spLocks noChangeShapeType="1"/>
                </p:cNvSpPr>
                <p:nvPr/>
              </p:nvSpPr>
              <p:spPr bwMode="auto">
                <a:xfrm flipH="1">
                  <a:off x="1316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49" name="Line 78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0" name="Line 7895"/>
                <p:cNvSpPr>
                  <a:spLocks noChangeShapeType="1"/>
                </p:cNvSpPr>
                <p:nvPr/>
              </p:nvSpPr>
              <p:spPr bwMode="auto">
                <a:xfrm flipH="1">
                  <a:off x="1148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1" name="Line 7896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2" name="Line 7897"/>
                <p:cNvSpPr>
                  <a:spLocks noChangeShapeType="1"/>
                </p:cNvSpPr>
                <p:nvPr/>
              </p:nvSpPr>
              <p:spPr bwMode="auto">
                <a:xfrm flipH="1">
                  <a:off x="812" y="148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3" name="Line 7898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4" name="Line 7899"/>
                <p:cNvSpPr>
                  <a:spLocks noChangeShapeType="1"/>
                </p:cNvSpPr>
                <p:nvPr/>
              </p:nvSpPr>
              <p:spPr bwMode="auto">
                <a:xfrm flipH="1">
                  <a:off x="850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5" name="Line 7900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6" name="Line 7901"/>
                <p:cNvSpPr>
                  <a:spLocks noChangeShapeType="1"/>
                </p:cNvSpPr>
                <p:nvPr/>
              </p:nvSpPr>
              <p:spPr bwMode="auto">
                <a:xfrm flipH="1">
                  <a:off x="568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7" name="Line 7902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8" name="Line 7903"/>
                <p:cNvSpPr>
                  <a:spLocks noChangeShapeType="1"/>
                </p:cNvSpPr>
                <p:nvPr/>
              </p:nvSpPr>
              <p:spPr bwMode="auto">
                <a:xfrm flipH="1">
                  <a:off x="667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59" name="Line 7904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0" name="Line 7905"/>
                <p:cNvSpPr>
                  <a:spLocks noChangeShapeType="1"/>
                </p:cNvSpPr>
                <p:nvPr/>
              </p:nvSpPr>
              <p:spPr bwMode="auto">
                <a:xfrm flipH="1">
                  <a:off x="1056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1" name="Line 7906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2" name="Line 7907"/>
                <p:cNvSpPr>
                  <a:spLocks noChangeShapeType="1"/>
                </p:cNvSpPr>
                <p:nvPr/>
              </p:nvSpPr>
              <p:spPr bwMode="auto">
                <a:xfrm flipH="1">
                  <a:off x="85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3" name="Line 7908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4" name="Line 7909"/>
                <p:cNvSpPr>
                  <a:spLocks noChangeShapeType="1"/>
                </p:cNvSpPr>
                <p:nvPr/>
              </p:nvSpPr>
              <p:spPr bwMode="auto">
                <a:xfrm flipH="1">
                  <a:off x="143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5" name="Line 7910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6" name="Line 7911"/>
                <p:cNvSpPr>
                  <a:spLocks noChangeShapeType="1"/>
                </p:cNvSpPr>
                <p:nvPr/>
              </p:nvSpPr>
              <p:spPr bwMode="auto">
                <a:xfrm flipH="1">
                  <a:off x="568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7" name="Line 7912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21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8" name="Line 7913"/>
                <p:cNvSpPr>
                  <a:spLocks noChangeShapeType="1"/>
                </p:cNvSpPr>
                <p:nvPr/>
              </p:nvSpPr>
              <p:spPr bwMode="auto">
                <a:xfrm flipH="1">
                  <a:off x="957" y="221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69" name="Line 7914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0" name="Line 7915"/>
                <p:cNvSpPr>
                  <a:spLocks noChangeShapeType="1"/>
                </p:cNvSpPr>
                <p:nvPr/>
              </p:nvSpPr>
              <p:spPr bwMode="auto">
                <a:xfrm flipH="1">
                  <a:off x="896" y="217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1" name="Line 7916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2" name="Line 7917"/>
                <p:cNvSpPr>
                  <a:spLocks noChangeShapeType="1"/>
                </p:cNvSpPr>
                <p:nvPr/>
              </p:nvSpPr>
              <p:spPr bwMode="auto">
                <a:xfrm flipH="1">
                  <a:off x="721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3" name="Line 7918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4" name="Line 7919"/>
                <p:cNvSpPr>
                  <a:spLocks noChangeShapeType="1"/>
                </p:cNvSpPr>
                <p:nvPr/>
              </p:nvSpPr>
              <p:spPr bwMode="auto">
                <a:xfrm flipH="1">
                  <a:off x="1155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5" name="Line 7920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6" name="Line 7921"/>
                <p:cNvSpPr>
                  <a:spLocks noChangeShapeType="1"/>
                </p:cNvSpPr>
                <p:nvPr/>
              </p:nvSpPr>
              <p:spPr bwMode="auto">
                <a:xfrm flipH="1">
                  <a:off x="66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7" name="Line 7922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8" name="Line 7923"/>
                <p:cNvSpPr>
                  <a:spLocks noChangeShapeType="1"/>
                </p:cNvSpPr>
                <p:nvPr/>
              </p:nvSpPr>
              <p:spPr bwMode="auto">
                <a:xfrm flipH="1">
                  <a:off x="1171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79" name="Line 7924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0" name="Line 7925"/>
                <p:cNvSpPr>
                  <a:spLocks noChangeShapeType="1"/>
                </p:cNvSpPr>
                <p:nvPr/>
              </p:nvSpPr>
              <p:spPr bwMode="auto">
                <a:xfrm flipH="1">
                  <a:off x="896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1" name="Line 7926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2" name="Line 7927"/>
                <p:cNvSpPr>
                  <a:spLocks noChangeShapeType="1"/>
                </p:cNvSpPr>
                <p:nvPr/>
              </p:nvSpPr>
              <p:spPr bwMode="auto">
                <a:xfrm flipH="1">
                  <a:off x="70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3" name="Line 7928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4" name="Line 7929"/>
                <p:cNvSpPr>
                  <a:spLocks noChangeShapeType="1"/>
                </p:cNvSpPr>
                <p:nvPr/>
              </p:nvSpPr>
              <p:spPr bwMode="auto">
                <a:xfrm flipH="1">
                  <a:off x="152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5" name="Line 79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6" name="Line 7931"/>
                <p:cNvSpPr>
                  <a:spLocks noChangeShapeType="1"/>
                </p:cNvSpPr>
                <p:nvPr/>
              </p:nvSpPr>
              <p:spPr bwMode="auto">
                <a:xfrm flipH="1">
                  <a:off x="1064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7" name="Line 7932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8" name="Line 7933"/>
                <p:cNvSpPr>
                  <a:spLocks noChangeShapeType="1"/>
                </p:cNvSpPr>
                <p:nvPr/>
              </p:nvSpPr>
              <p:spPr bwMode="auto">
                <a:xfrm flipH="1">
                  <a:off x="98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89" name="Line 7934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0" name="Line 7935"/>
                <p:cNvSpPr>
                  <a:spLocks noChangeShapeType="1"/>
                </p:cNvSpPr>
                <p:nvPr/>
              </p:nvSpPr>
              <p:spPr bwMode="auto">
                <a:xfrm flipH="1">
                  <a:off x="1544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1" name="Line 7936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2" name="Line 7937"/>
                <p:cNvSpPr>
                  <a:spLocks noChangeShapeType="1"/>
                </p:cNvSpPr>
                <p:nvPr/>
              </p:nvSpPr>
              <p:spPr bwMode="auto">
                <a:xfrm flipH="1">
                  <a:off x="690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3" name="Line 7938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4" name="Line 7939"/>
                <p:cNvSpPr>
                  <a:spLocks noChangeShapeType="1"/>
                </p:cNvSpPr>
                <p:nvPr/>
              </p:nvSpPr>
              <p:spPr bwMode="auto">
                <a:xfrm flipH="1">
                  <a:off x="1300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5" name="Line 79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6" name="Line 7941"/>
                <p:cNvSpPr>
                  <a:spLocks noChangeShapeType="1"/>
                </p:cNvSpPr>
                <p:nvPr/>
              </p:nvSpPr>
              <p:spPr bwMode="auto">
                <a:xfrm flipH="1">
                  <a:off x="101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7" name="Line 7942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8" name="Line 7943"/>
                <p:cNvSpPr>
                  <a:spLocks noChangeShapeType="1"/>
                </p:cNvSpPr>
                <p:nvPr/>
              </p:nvSpPr>
              <p:spPr bwMode="auto">
                <a:xfrm flipH="1">
                  <a:off x="110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99" name="Line 79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225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0" name="Line 7945"/>
                <p:cNvSpPr>
                  <a:spLocks noChangeShapeType="1"/>
                </p:cNvSpPr>
                <p:nvPr/>
              </p:nvSpPr>
              <p:spPr bwMode="auto">
                <a:xfrm flipH="1">
                  <a:off x="1148" y="225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1" name="Line 7946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220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2" name="Line 7947"/>
                <p:cNvSpPr>
                  <a:spLocks noChangeShapeType="1"/>
                </p:cNvSpPr>
                <p:nvPr/>
              </p:nvSpPr>
              <p:spPr bwMode="auto">
                <a:xfrm flipH="1">
                  <a:off x="797" y="220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3" name="Line 7948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4" name="Line 7949"/>
                <p:cNvSpPr>
                  <a:spLocks noChangeShapeType="1"/>
                </p:cNvSpPr>
                <p:nvPr/>
              </p:nvSpPr>
              <p:spPr bwMode="auto">
                <a:xfrm flipH="1">
                  <a:off x="881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5" name="Line 7950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6" name="Line 7951"/>
                <p:cNvSpPr>
                  <a:spLocks noChangeShapeType="1"/>
                </p:cNvSpPr>
                <p:nvPr/>
              </p:nvSpPr>
              <p:spPr bwMode="auto">
                <a:xfrm flipH="1">
                  <a:off x="64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7" name="Line 7952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8" name="Line 7953"/>
                <p:cNvSpPr>
                  <a:spLocks noChangeShapeType="1"/>
                </p:cNvSpPr>
                <p:nvPr/>
              </p:nvSpPr>
              <p:spPr bwMode="auto">
                <a:xfrm flipH="1">
                  <a:off x="108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09" name="Line 7954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0" name="Line 7955"/>
                <p:cNvSpPr>
                  <a:spLocks noChangeShapeType="1"/>
                </p:cNvSpPr>
                <p:nvPr/>
              </p:nvSpPr>
              <p:spPr bwMode="auto">
                <a:xfrm flipH="1">
                  <a:off x="957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1" name="Line 7956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2" name="Line 7957"/>
                <p:cNvSpPr>
                  <a:spLocks noChangeShapeType="1"/>
                </p:cNvSpPr>
                <p:nvPr/>
              </p:nvSpPr>
              <p:spPr bwMode="auto">
                <a:xfrm flipH="1">
                  <a:off x="805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3" name="Line 795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4" name="Line 7959"/>
                <p:cNvSpPr>
                  <a:spLocks noChangeShapeType="1"/>
                </p:cNvSpPr>
                <p:nvPr/>
              </p:nvSpPr>
              <p:spPr bwMode="auto">
                <a:xfrm flipH="1">
                  <a:off x="1209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5" name="Line 7960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6" name="Line 7961"/>
                <p:cNvSpPr>
                  <a:spLocks noChangeShapeType="1"/>
                </p:cNvSpPr>
                <p:nvPr/>
              </p:nvSpPr>
              <p:spPr bwMode="auto">
                <a:xfrm flipH="1">
                  <a:off x="120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7" name="Line 7962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8" name="Line 7963"/>
                <p:cNvSpPr>
                  <a:spLocks noChangeShapeType="1"/>
                </p:cNvSpPr>
                <p:nvPr/>
              </p:nvSpPr>
              <p:spPr bwMode="auto">
                <a:xfrm flipH="1">
                  <a:off x="1087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19" name="Line 7964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0" name="Line 7965"/>
                <p:cNvSpPr>
                  <a:spLocks noChangeShapeType="1"/>
                </p:cNvSpPr>
                <p:nvPr/>
              </p:nvSpPr>
              <p:spPr bwMode="auto">
                <a:xfrm flipH="1">
                  <a:off x="1003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1" name="Line 7966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2" name="Line 7967"/>
                <p:cNvSpPr>
                  <a:spLocks noChangeShapeType="1"/>
                </p:cNvSpPr>
                <p:nvPr/>
              </p:nvSpPr>
              <p:spPr bwMode="auto">
                <a:xfrm flipH="1">
                  <a:off x="957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3" name="Line 7968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4" name="Line 7969"/>
                <p:cNvSpPr>
                  <a:spLocks noChangeShapeType="1"/>
                </p:cNvSpPr>
                <p:nvPr/>
              </p:nvSpPr>
              <p:spPr bwMode="auto">
                <a:xfrm flipH="1">
                  <a:off x="1262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5" name="Line 7970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6" name="Line 7971"/>
                <p:cNvSpPr>
                  <a:spLocks noChangeShapeType="1"/>
                </p:cNvSpPr>
                <p:nvPr/>
              </p:nvSpPr>
              <p:spPr bwMode="auto">
                <a:xfrm flipH="1">
                  <a:off x="1209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7" name="Line 7972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8" name="Line 7973"/>
                <p:cNvSpPr>
                  <a:spLocks noChangeShapeType="1"/>
                </p:cNvSpPr>
                <p:nvPr/>
              </p:nvSpPr>
              <p:spPr bwMode="auto">
                <a:xfrm flipH="1">
                  <a:off x="75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29" name="Line 7974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0" name="Line 7975"/>
                <p:cNvSpPr>
                  <a:spLocks noChangeShapeType="1"/>
                </p:cNvSpPr>
                <p:nvPr/>
              </p:nvSpPr>
              <p:spPr bwMode="auto">
                <a:xfrm flipH="1">
                  <a:off x="94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1" name="Line 7976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2" name="Line 7977"/>
                <p:cNvSpPr>
                  <a:spLocks noChangeShapeType="1"/>
                </p:cNvSpPr>
                <p:nvPr/>
              </p:nvSpPr>
              <p:spPr bwMode="auto">
                <a:xfrm flipH="1">
                  <a:off x="143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3" name="Line 7978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4" name="Line 7979"/>
                <p:cNvSpPr>
                  <a:spLocks noChangeShapeType="1"/>
                </p:cNvSpPr>
                <p:nvPr/>
              </p:nvSpPr>
              <p:spPr bwMode="auto">
                <a:xfrm flipH="1">
                  <a:off x="114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5" name="Line 79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6" name="Line 7981"/>
                <p:cNvSpPr>
                  <a:spLocks noChangeShapeType="1"/>
                </p:cNvSpPr>
                <p:nvPr/>
              </p:nvSpPr>
              <p:spPr bwMode="auto">
                <a:xfrm flipH="1">
                  <a:off x="109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7" name="Line 7982"/>
                <p:cNvSpPr>
                  <a:spLocks noChangeShapeType="1"/>
                </p:cNvSpPr>
                <p:nvPr/>
              </p:nvSpPr>
              <p:spPr bwMode="auto">
                <a:xfrm flipH="1" flipV="1">
                  <a:off x="1666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8" name="Line 7983"/>
                <p:cNvSpPr>
                  <a:spLocks noChangeShapeType="1"/>
                </p:cNvSpPr>
                <p:nvPr/>
              </p:nvSpPr>
              <p:spPr bwMode="auto">
                <a:xfrm flipH="1">
                  <a:off x="1666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39" name="Line 7984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0" name="Line 7985"/>
                <p:cNvSpPr>
                  <a:spLocks noChangeShapeType="1"/>
                </p:cNvSpPr>
                <p:nvPr/>
              </p:nvSpPr>
              <p:spPr bwMode="auto">
                <a:xfrm flipH="1">
                  <a:off x="131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1" name="Line 7986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2" name="Line 7987"/>
                <p:cNvSpPr>
                  <a:spLocks noChangeShapeType="1"/>
                </p:cNvSpPr>
                <p:nvPr/>
              </p:nvSpPr>
              <p:spPr bwMode="auto">
                <a:xfrm flipH="1">
                  <a:off x="1293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3" name="Line 7988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4" name="Line 7989"/>
                <p:cNvSpPr>
                  <a:spLocks noChangeShapeType="1"/>
                </p:cNvSpPr>
                <p:nvPr/>
              </p:nvSpPr>
              <p:spPr bwMode="auto">
                <a:xfrm flipH="1">
                  <a:off x="1148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5" name="Line 7990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6" name="Line 7991"/>
                <p:cNvSpPr>
                  <a:spLocks noChangeShapeType="1"/>
                </p:cNvSpPr>
                <p:nvPr/>
              </p:nvSpPr>
              <p:spPr bwMode="auto">
                <a:xfrm flipH="1">
                  <a:off x="103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7" name="Line 799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8" name="Line 7993"/>
                <p:cNvSpPr>
                  <a:spLocks noChangeShapeType="1"/>
                </p:cNvSpPr>
                <p:nvPr/>
              </p:nvSpPr>
              <p:spPr bwMode="auto">
                <a:xfrm flipH="1">
                  <a:off x="104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49" name="Line 7994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0" name="Line 7995"/>
                <p:cNvSpPr>
                  <a:spLocks noChangeShapeType="1"/>
                </p:cNvSpPr>
                <p:nvPr/>
              </p:nvSpPr>
              <p:spPr bwMode="auto">
                <a:xfrm flipH="1">
                  <a:off x="1003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1" name="Line 7996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2" name="Line 7997"/>
                <p:cNvSpPr>
                  <a:spLocks noChangeShapeType="1"/>
                </p:cNvSpPr>
                <p:nvPr/>
              </p:nvSpPr>
              <p:spPr bwMode="auto">
                <a:xfrm flipH="1">
                  <a:off x="1537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3" name="Line 7998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4" name="Line 7999"/>
                <p:cNvSpPr>
                  <a:spLocks noChangeShapeType="1"/>
                </p:cNvSpPr>
                <p:nvPr/>
              </p:nvSpPr>
              <p:spPr bwMode="auto">
                <a:xfrm flipH="1">
                  <a:off x="75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5" name="Line 8000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6" name="Line 8001"/>
                <p:cNvSpPr>
                  <a:spLocks noChangeShapeType="1"/>
                </p:cNvSpPr>
                <p:nvPr/>
              </p:nvSpPr>
              <p:spPr bwMode="auto">
                <a:xfrm flipH="1">
                  <a:off x="881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7" name="Line 800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8" name="Line 8003"/>
                <p:cNvSpPr>
                  <a:spLocks noChangeShapeType="1"/>
                </p:cNvSpPr>
                <p:nvPr/>
              </p:nvSpPr>
              <p:spPr bwMode="auto">
                <a:xfrm flipH="1">
                  <a:off x="1041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59" name="Line 8004"/>
                <p:cNvSpPr>
                  <a:spLocks noChangeShapeType="1"/>
                </p:cNvSpPr>
                <p:nvPr/>
              </p:nvSpPr>
              <p:spPr bwMode="auto">
                <a:xfrm flipH="1" flipV="1">
                  <a:off x="168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0" name="Line 8005"/>
                <p:cNvSpPr>
                  <a:spLocks noChangeShapeType="1"/>
                </p:cNvSpPr>
                <p:nvPr/>
              </p:nvSpPr>
              <p:spPr bwMode="auto">
                <a:xfrm flipH="1">
                  <a:off x="168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1" name="Line 8006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2" name="Line 8007"/>
                <p:cNvSpPr>
                  <a:spLocks noChangeShapeType="1"/>
                </p:cNvSpPr>
                <p:nvPr/>
              </p:nvSpPr>
              <p:spPr bwMode="auto">
                <a:xfrm flipH="1">
                  <a:off x="1544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3" name="Line 8008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4" name="Line 8009"/>
                <p:cNvSpPr>
                  <a:spLocks noChangeShapeType="1"/>
                </p:cNvSpPr>
                <p:nvPr/>
              </p:nvSpPr>
              <p:spPr bwMode="auto">
                <a:xfrm flipH="1">
                  <a:off x="1232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5" name="Line 8010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6" name="Line 8011"/>
                <p:cNvSpPr>
                  <a:spLocks noChangeShapeType="1"/>
                </p:cNvSpPr>
                <p:nvPr/>
              </p:nvSpPr>
              <p:spPr bwMode="auto">
                <a:xfrm flipH="1">
                  <a:off x="1087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7" name="Line 8012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8" name="Line 8013"/>
                <p:cNvSpPr>
                  <a:spLocks noChangeShapeType="1"/>
                </p:cNvSpPr>
                <p:nvPr/>
              </p:nvSpPr>
              <p:spPr bwMode="auto">
                <a:xfrm flipH="1">
                  <a:off x="1194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69" name="Line 8014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0" name="Line 8015"/>
                <p:cNvSpPr>
                  <a:spLocks noChangeShapeType="1"/>
                </p:cNvSpPr>
                <p:nvPr/>
              </p:nvSpPr>
              <p:spPr bwMode="auto">
                <a:xfrm flipH="1">
                  <a:off x="873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1" name="Line 801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2" name="Line 8017"/>
                <p:cNvSpPr>
                  <a:spLocks noChangeShapeType="1"/>
                </p:cNvSpPr>
                <p:nvPr/>
              </p:nvSpPr>
              <p:spPr bwMode="auto">
                <a:xfrm flipH="1">
                  <a:off x="1178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3" name="Line 8018"/>
                <p:cNvSpPr>
                  <a:spLocks noChangeShapeType="1"/>
                </p:cNvSpPr>
                <p:nvPr/>
              </p:nvSpPr>
              <p:spPr bwMode="auto">
                <a:xfrm flipH="1" flipV="1">
                  <a:off x="500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4" name="Line 8019"/>
                <p:cNvSpPr>
                  <a:spLocks noChangeShapeType="1"/>
                </p:cNvSpPr>
                <p:nvPr/>
              </p:nvSpPr>
              <p:spPr bwMode="auto">
                <a:xfrm flipH="1">
                  <a:off x="500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5" name="Line 8020"/>
                <p:cNvSpPr>
                  <a:spLocks noChangeShapeType="1"/>
                </p:cNvSpPr>
                <p:nvPr/>
              </p:nvSpPr>
              <p:spPr bwMode="auto">
                <a:xfrm flipH="1" flipV="1">
                  <a:off x="165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6" name="Line 8021"/>
                <p:cNvSpPr>
                  <a:spLocks noChangeShapeType="1"/>
                </p:cNvSpPr>
                <p:nvPr/>
              </p:nvSpPr>
              <p:spPr bwMode="auto">
                <a:xfrm flipH="1">
                  <a:off x="165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7" name="Line 8022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8" name="Line 8023"/>
                <p:cNvSpPr>
                  <a:spLocks noChangeShapeType="1"/>
                </p:cNvSpPr>
                <p:nvPr/>
              </p:nvSpPr>
              <p:spPr bwMode="auto">
                <a:xfrm flipH="1">
                  <a:off x="1125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79" name="Line 802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0" name="Line 8025"/>
                <p:cNvSpPr>
                  <a:spLocks noChangeShapeType="1"/>
                </p:cNvSpPr>
                <p:nvPr/>
              </p:nvSpPr>
              <p:spPr bwMode="auto">
                <a:xfrm flipH="1">
                  <a:off x="1392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1" name="Line 8026"/>
                <p:cNvSpPr>
                  <a:spLocks noChangeShapeType="1"/>
                </p:cNvSpPr>
                <p:nvPr/>
              </p:nvSpPr>
              <p:spPr bwMode="auto">
                <a:xfrm flipH="1" flipV="1">
                  <a:off x="158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2" name="Line 8027"/>
                <p:cNvSpPr>
                  <a:spLocks noChangeShapeType="1"/>
                </p:cNvSpPr>
                <p:nvPr/>
              </p:nvSpPr>
              <p:spPr bwMode="auto">
                <a:xfrm flipH="1">
                  <a:off x="158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3" name="Line 802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4" name="Line 8029"/>
                <p:cNvSpPr>
                  <a:spLocks noChangeShapeType="1"/>
                </p:cNvSpPr>
                <p:nvPr/>
              </p:nvSpPr>
              <p:spPr bwMode="auto">
                <a:xfrm flipH="1">
                  <a:off x="1018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5" name="Line 80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6" name="Line 8031"/>
                <p:cNvSpPr>
                  <a:spLocks noChangeShapeType="1"/>
                </p:cNvSpPr>
                <p:nvPr/>
              </p:nvSpPr>
              <p:spPr bwMode="auto">
                <a:xfrm flipH="1">
                  <a:off x="1056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7" name="Line 8032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8" name="Line 8033"/>
                <p:cNvSpPr>
                  <a:spLocks noChangeShapeType="1"/>
                </p:cNvSpPr>
                <p:nvPr/>
              </p:nvSpPr>
              <p:spPr bwMode="auto">
                <a:xfrm flipH="1">
                  <a:off x="835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89" name="Line 8034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0" name="Line 8035"/>
                <p:cNvSpPr>
                  <a:spLocks noChangeShapeType="1"/>
                </p:cNvSpPr>
                <p:nvPr/>
              </p:nvSpPr>
              <p:spPr bwMode="auto">
                <a:xfrm flipH="1">
                  <a:off x="102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1" name="Line 8036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2" name="Line 8037"/>
                <p:cNvSpPr>
                  <a:spLocks noChangeShapeType="1"/>
                </p:cNvSpPr>
                <p:nvPr/>
              </p:nvSpPr>
              <p:spPr bwMode="auto">
                <a:xfrm flipH="1">
                  <a:off x="805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3" name="Line 8038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4" name="Line 8039"/>
                <p:cNvSpPr>
                  <a:spLocks noChangeShapeType="1"/>
                </p:cNvSpPr>
                <p:nvPr/>
              </p:nvSpPr>
              <p:spPr bwMode="auto">
                <a:xfrm flipH="1">
                  <a:off x="1140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5" name="Line 8040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6" name="Line 8041"/>
                <p:cNvSpPr>
                  <a:spLocks noChangeShapeType="1"/>
                </p:cNvSpPr>
                <p:nvPr/>
              </p:nvSpPr>
              <p:spPr bwMode="auto">
                <a:xfrm flipH="1">
                  <a:off x="820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7" name="Line 8042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8" name="Line 8043"/>
                <p:cNvSpPr>
                  <a:spLocks noChangeShapeType="1"/>
                </p:cNvSpPr>
                <p:nvPr/>
              </p:nvSpPr>
              <p:spPr bwMode="auto">
                <a:xfrm flipH="1">
                  <a:off x="835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999" name="Line 8044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0" name="Line 8045"/>
                <p:cNvSpPr>
                  <a:spLocks noChangeShapeType="1"/>
                </p:cNvSpPr>
                <p:nvPr/>
              </p:nvSpPr>
              <p:spPr bwMode="auto">
                <a:xfrm flipH="1">
                  <a:off x="1087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1" name="Line 80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2" name="Line 8047"/>
                <p:cNvSpPr>
                  <a:spLocks noChangeShapeType="1"/>
                </p:cNvSpPr>
                <p:nvPr/>
              </p:nvSpPr>
              <p:spPr bwMode="auto">
                <a:xfrm flipH="1">
                  <a:off x="138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3" name="Line 8048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4" name="Line 8049"/>
                <p:cNvSpPr>
                  <a:spLocks noChangeShapeType="1"/>
                </p:cNvSpPr>
                <p:nvPr/>
              </p:nvSpPr>
              <p:spPr bwMode="auto">
                <a:xfrm flipH="1">
                  <a:off x="133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5" name="Line 805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6" name="Line 8051"/>
                <p:cNvSpPr>
                  <a:spLocks noChangeShapeType="1"/>
                </p:cNvSpPr>
                <p:nvPr/>
              </p:nvSpPr>
              <p:spPr bwMode="auto">
                <a:xfrm flipH="1">
                  <a:off x="1140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7" name="Line 8052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8" name="Line 8053"/>
                <p:cNvSpPr>
                  <a:spLocks noChangeShapeType="1"/>
                </p:cNvSpPr>
                <p:nvPr/>
              </p:nvSpPr>
              <p:spPr bwMode="auto">
                <a:xfrm flipH="1">
                  <a:off x="1155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09" name="Line 8054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0" name="Line 8055"/>
                <p:cNvSpPr>
                  <a:spLocks noChangeShapeType="1"/>
                </p:cNvSpPr>
                <p:nvPr/>
              </p:nvSpPr>
              <p:spPr bwMode="auto">
                <a:xfrm flipH="1">
                  <a:off x="843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1" name="Line 805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224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2" name="Line 8057"/>
                <p:cNvSpPr>
                  <a:spLocks noChangeShapeType="1"/>
                </p:cNvSpPr>
                <p:nvPr/>
              </p:nvSpPr>
              <p:spPr bwMode="auto">
                <a:xfrm flipH="1">
                  <a:off x="1049" y="224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3" name="Line 8058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4" name="Line 8059"/>
                <p:cNvSpPr>
                  <a:spLocks noChangeShapeType="1"/>
                </p:cNvSpPr>
                <p:nvPr/>
              </p:nvSpPr>
              <p:spPr bwMode="auto">
                <a:xfrm flipH="1">
                  <a:off x="736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5" name="Line 8060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6" name="Line 8061"/>
                <p:cNvSpPr>
                  <a:spLocks noChangeShapeType="1"/>
                </p:cNvSpPr>
                <p:nvPr/>
              </p:nvSpPr>
              <p:spPr bwMode="auto">
                <a:xfrm flipH="1">
                  <a:off x="95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7" name="Line 8062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8" name="Line 8063"/>
                <p:cNvSpPr>
                  <a:spLocks noChangeShapeType="1"/>
                </p:cNvSpPr>
                <p:nvPr/>
              </p:nvSpPr>
              <p:spPr bwMode="auto">
                <a:xfrm flipH="1">
                  <a:off x="1255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19" name="Line 806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0" name="Line 8065"/>
                <p:cNvSpPr>
                  <a:spLocks noChangeShapeType="1"/>
                </p:cNvSpPr>
                <p:nvPr/>
              </p:nvSpPr>
              <p:spPr bwMode="auto">
                <a:xfrm flipH="1">
                  <a:off x="1148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1" name="Line 8066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2" name="Line 8067"/>
                <p:cNvSpPr>
                  <a:spLocks noChangeShapeType="1"/>
                </p:cNvSpPr>
                <p:nvPr/>
              </p:nvSpPr>
              <p:spPr bwMode="auto">
                <a:xfrm flipH="1">
                  <a:off x="1346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3" name="Line 8068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4" name="Line 8069"/>
                <p:cNvSpPr>
                  <a:spLocks noChangeShapeType="1"/>
                </p:cNvSpPr>
                <p:nvPr/>
              </p:nvSpPr>
              <p:spPr bwMode="auto">
                <a:xfrm flipH="1">
                  <a:off x="843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5" name="Line 8070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6" name="Line 8071"/>
                <p:cNvSpPr>
                  <a:spLocks noChangeShapeType="1"/>
                </p:cNvSpPr>
                <p:nvPr/>
              </p:nvSpPr>
              <p:spPr bwMode="auto">
                <a:xfrm flipH="1">
                  <a:off x="1255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7" name="Line 80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028" name="Line 8073"/>
                <p:cNvSpPr>
                  <a:spLocks noChangeShapeType="1"/>
                </p:cNvSpPr>
                <p:nvPr/>
              </p:nvSpPr>
              <p:spPr bwMode="auto">
                <a:xfrm flipH="1">
                  <a:off x="1041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19" name="Group 8275"/>
              <p:cNvGrpSpPr>
                <a:grpSpLocks/>
              </p:cNvGrpSpPr>
              <p:nvPr/>
            </p:nvGrpSpPr>
            <p:grpSpPr bwMode="auto">
              <a:xfrm>
                <a:off x="446" y="1387"/>
                <a:ext cx="1266" cy="930"/>
                <a:chOff x="446" y="1387"/>
                <a:chExt cx="1266" cy="930"/>
              </a:xfrm>
            </p:grpSpPr>
            <p:sp>
              <p:nvSpPr>
                <p:cNvPr id="41629" name="Line 807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0" name="Line 8076"/>
                <p:cNvSpPr>
                  <a:spLocks noChangeShapeType="1"/>
                </p:cNvSpPr>
                <p:nvPr/>
              </p:nvSpPr>
              <p:spPr bwMode="auto">
                <a:xfrm flipH="1">
                  <a:off x="1201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1" name="Line 8077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2" name="Line 8078"/>
                <p:cNvSpPr>
                  <a:spLocks noChangeShapeType="1"/>
                </p:cNvSpPr>
                <p:nvPr/>
              </p:nvSpPr>
              <p:spPr bwMode="auto">
                <a:xfrm flipH="1">
                  <a:off x="599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3" name="Line 8079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4" name="Line 8080"/>
                <p:cNvSpPr>
                  <a:spLocks noChangeShapeType="1"/>
                </p:cNvSpPr>
                <p:nvPr/>
              </p:nvSpPr>
              <p:spPr bwMode="auto">
                <a:xfrm flipH="1">
                  <a:off x="789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5" name="Line 8081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6" name="Line 8082"/>
                <p:cNvSpPr>
                  <a:spLocks noChangeShapeType="1"/>
                </p:cNvSpPr>
                <p:nvPr/>
              </p:nvSpPr>
              <p:spPr bwMode="auto">
                <a:xfrm flipH="1">
                  <a:off x="706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7" name="Line 8083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8" name="Line 8084"/>
                <p:cNvSpPr>
                  <a:spLocks noChangeShapeType="1"/>
                </p:cNvSpPr>
                <p:nvPr/>
              </p:nvSpPr>
              <p:spPr bwMode="auto">
                <a:xfrm flipH="1">
                  <a:off x="1331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39" name="Line 8085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0" name="Line 8086"/>
                <p:cNvSpPr>
                  <a:spLocks noChangeShapeType="1"/>
                </p:cNvSpPr>
                <p:nvPr/>
              </p:nvSpPr>
              <p:spPr bwMode="auto">
                <a:xfrm flipH="1">
                  <a:off x="751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1" name="Line 8087"/>
                <p:cNvSpPr>
                  <a:spLocks noChangeShapeType="1"/>
                </p:cNvSpPr>
                <p:nvPr/>
              </p:nvSpPr>
              <p:spPr bwMode="auto">
                <a:xfrm flipH="1" flipV="1">
                  <a:off x="1605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2" name="Line 8088"/>
                <p:cNvSpPr>
                  <a:spLocks noChangeShapeType="1"/>
                </p:cNvSpPr>
                <p:nvPr/>
              </p:nvSpPr>
              <p:spPr bwMode="auto">
                <a:xfrm flipH="1">
                  <a:off x="1605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3" name="Line 808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4" name="Line 8090"/>
                <p:cNvSpPr>
                  <a:spLocks noChangeShapeType="1"/>
                </p:cNvSpPr>
                <p:nvPr/>
              </p:nvSpPr>
              <p:spPr bwMode="auto">
                <a:xfrm flipH="1">
                  <a:off x="1079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5" name="Line 8091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6" name="Line 8092"/>
                <p:cNvSpPr>
                  <a:spLocks noChangeShapeType="1"/>
                </p:cNvSpPr>
                <p:nvPr/>
              </p:nvSpPr>
              <p:spPr bwMode="auto">
                <a:xfrm flipH="1">
                  <a:off x="1255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7" name="Line 8093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8" name="Line 8094"/>
                <p:cNvSpPr>
                  <a:spLocks noChangeShapeType="1"/>
                </p:cNvSpPr>
                <p:nvPr/>
              </p:nvSpPr>
              <p:spPr bwMode="auto">
                <a:xfrm flipH="1">
                  <a:off x="69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49" name="Line 8095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0" name="Line 8096"/>
                <p:cNvSpPr>
                  <a:spLocks noChangeShapeType="1"/>
                </p:cNvSpPr>
                <p:nvPr/>
              </p:nvSpPr>
              <p:spPr bwMode="auto">
                <a:xfrm flipH="1">
                  <a:off x="75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1" name="Line 809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2" name="Line 8098"/>
                <p:cNvSpPr>
                  <a:spLocks noChangeShapeType="1"/>
                </p:cNvSpPr>
                <p:nvPr/>
              </p:nvSpPr>
              <p:spPr bwMode="auto">
                <a:xfrm flipH="1">
                  <a:off x="972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3" name="Line 8099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4" name="Line 8100"/>
                <p:cNvSpPr>
                  <a:spLocks noChangeShapeType="1"/>
                </p:cNvSpPr>
                <p:nvPr/>
              </p:nvSpPr>
              <p:spPr bwMode="auto">
                <a:xfrm flipH="1">
                  <a:off x="728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5" name="Line 8101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6" name="Line 8102"/>
                <p:cNvSpPr>
                  <a:spLocks noChangeShapeType="1"/>
                </p:cNvSpPr>
                <p:nvPr/>
              </p:nvSpPr>
              <p:spPr bwMode="auto">
                <a:xfrm flipH="1">
                  <a:off x="881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7" name="Line 81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28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8" name="Line 8104"/>
                <p:cNvSpPr>
                  <a:spLocks noChangeShapeType="1"/>
                </p:cNvSpPr>
                <p:nvPr/>
              </p:nvSpPr>
              <p:spPr bwMode="auto">
                <a:xfrm flipH="1">
                  <a:off x="1026" y="228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59" name="Line 8105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0" name="Line 8106"/>
                <p:cNvSpPr>
                  <a:spLocks noChangeShapeType="1"/>
                </p:cNvSpPr>
                <p:nvPr/>
              </p:nvSpPr>
              <p:spPr bwMode="auto">
                <a:xfrm flipH="1">
                  <a:off x="721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1" name="Line 8107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2" name="Line 8108"/>
                <p:cNvSpPr>
                  <a:spLocks noChangeShapeType="1"/>
                </p:cNvSpPr>
                <p:nvPr/>
              </p:nvSpPr>
              <p:spPr bwMode="auto">
                <a:xfrm flipH="1">
                  <a:off x="1033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3" name="Line 810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4" name="Line 8110"/>
                <p:cNvSpPr>
                  <a:spLocks noChangeShapeType="1"/>
                </p:cNvSpPr>
                <p:nvPr/>
              </p:nvSpPr>
              <p:spPr bwMode="auto">
                <a:xfrm flipH="1">
                  <a:off x="1232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5" name="Line 8111"/>
                <p:cNvSpPr>
                  <a:spLocks noChangeShapeType="1"/>
                </p:cNvSpPr>
                <p:nvPr/>
              </p:nvSpPr>
              <p:spPr bwMode="auto">
                <a:xfrm flipH="1" flipV="1">
                  <a:off x="149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6" name="Line 8112"/>
                <p:cNvSpPr>
                  <a:spLocks noChangeShapeType="1"/>
                </p:cNvSpPr>
                <p:nvPr/>
              </p:nvSpPr>
              <p:spPr bwMode="auto">
                <a:xfrm flipH="1">
                  <a:off x="1491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7" name="Line 8113"/>
                <p:cNvSpPr>
                  <a:spLocks noChangeShapeType="1"/>
                </p:cNvSpPr>
                <p:nvPr/>
              </p:nvSpPr>
              <p:spPr bwMode="auto">
                <a:xfrm flipH="1" flipV="1">
                  <a:off x="1682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8" name="Line 8114"/>
                <p:cNvSpPr>
                  <a:spLocks noChangeShapeType="1"/>
                </p:cNvSpPr>
                <p:nvPr/>
              </p:nvSpPr>
              <p:spPr bwMode="auto">
                <a:xfrm flipH="1">
                  <a:off x="1682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69" name="Line 8115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0" name="Line 8116"/>
                <p:cNvSpPr>
                  <a:spLocks noChangeShapeType="1"/>
                </p:cNvSpPr>
                <p:nvPr/>
              </p:nvSpPr>
              <p:spPr bwMode="auto">
                <a:xfrm flipH="1">
                  <a:off x="1239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1" name="Line 811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2" name="Line 8118"/>
                <p:cNvSpPr>
                  <a:spLocks noChangeShapeType="1"/>
                </p:cNvSpPr>
                <p:nvPr/>
              </p:nvSpPr>
              <p:spPr bwMode="auto">
                <a:xfrm flipH="1">
                  <a:off x="980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3" name="Line 811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4" name="Line 8120"/>
                <p:cNvSpPr>
                  <a:spLocks noChangeShapeType="1"/>
                </p:cNvSpPr>
                <p:nvPr/>
              </p:nvSpPr>
              <p:spPr bwMode="auto">
                <a:xfrm flipH="1">
                  <a:off x="104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5" name="Line 8121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6" name="Line 8122"/>
                <p:cNvSpPr>
                  <a:spLocks noChangeShapeType="1"/>
                </p:cNvSpPr>
                <p:nvPr/>
              </p:nvSpPr>
              <p:spPr bwMode="auto">
                <a:xfrm flipH="1">
                  <a:off x="106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7" name="Line 8123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8" name="Line 8124"/>
                <p:cNvSpPr>
                  <a:spLocks noChangeShapeType="1"/>
                </p:cNvSpPr>
                <p:nvPr/>
              </p:nvSpPr>
              <p:spPr bwMode="auto">
                <a:xfrm flipH="1">
                  <a:off x="137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79" name="Line 812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0" name="Line 8126"/>
                <p:cNvSpPr>
                  <a:spLocks noChangeShapeType="1"/>
                </p:cNvSpPr>
                <p:nvPr/>
              </p:nvSpPr>
              <p:spPr bwMode="auto">
                <a:xfrm flipH="1">
                  <a:off x="1209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1" name="Line 8127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2" name="Line 8128"/>
                <p:cNvSpPr>
                  <a:spLocks noChangeShapeType="1"/>
                </p:cNvSpPr>
                <p:nvPr/>
              </p:nvSpPr>
              <p:spPr bwMode="auto">
                <a:xfrm flipH="1">
                  <a:off x="1438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3" name="Line 8129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4" name="Line 8130"/>
                <p:cNvSpPr>
                  <a:spLocks noChangeShapeType="1"/>
                </p:cNvSpPr>
                <p:nvPr/>
              </p:nvSpPr>
              <p:spPr bwMode="auto">
                <a:xfrm flipH="1">
                  <a:off x="805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5" name="Line 8131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6" name="Line 8132"/>
                <p:cNvSpPr>
                  <a:spLocks noChangeShapeType="1"/>
                </p:cNvSpPr>
                <p:nvPr/>
              </p:nvSpPr>
              <p:spPr bwMode="auto">
                <a:xfrm flipH="1">
                  <a:off x="1537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7" name="Line 8133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8" name="Line 8134"/>
                <p:cNvSpPr>
                  <a:spLocks noChangeShapeType="1"/>
                </p:cNvSpPr>
                <p:nvPr/>
              </p:nvSpPr>
              <p:spPr bwMode="auto">
                <a:xfrm flipH="1">
                  <a:off x="90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89" name="Line 8135"/>
                <p:cNvSpPr>
                  <a:spLocks noChangeShapeType="1"/>
                </p:cNvSpPr>
                <p:nvPr/>
              </p:nvSpPr>
              <p:spPr bwMode="auto">
                <a:xfrm flipH="1" flipV="1">
                  <a:off x="1567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0" name="Line 8136"/>
                <p:cNvSpPr>
                  <a:spLocks noChangeShapeType="1"/>
                </p:cNvSpPr>
                <p:nvPr/>
              </p:nvSpPr>
              <p:spPr bwMode="auto">
                <a:xfrm flipH="1">
                  <a:off x="1567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1" name="Line 8137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2" name="Line 8138"/>
                <p:cNvSpPr>
                  <a:spLocks noChangeShapeType="1"/>
                </p:cNvSpPr>
                <p:nvPr/>
              </p:nvSpPr>
              <p:spPr bwMode="auto">
                <a:xfrm flipH="1">
                  <a:off x="706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3" name="Line 8139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4" name="Line 8140"/>
                <p:cNvSpPr>
                  <a:spLocks noChangeShapeType="1"/>
                </p:cNvSpPr>
                <p:nvPr/>
              </p:nvSpPr>
              <p:spPr bwMode="auto">
                <a:xfrm flipH="1">
                  <a:off x="767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5" name="Line 8141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38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6" name="Line 8142"/>
                <p:cNvSpPr>
                  <a:spLocks noChangeShapeType="1"/>
                </p:cNvSpPr>
                <p:nvPr/>
              </p:nvSpPr>
              <p:spPr bwMode="auto">
                <a:xfrm flipH="1">
                  <a:off x="1026" y="138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7" name="Line 8143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221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8" name="Line 8144"/>
                <p:cNvSpPr>
                  <a:spLocks noChangeShapeType="1"/>
                </p:cNvSpPr>
                <p:nvPr/>
              </p:nvSpPr>
              <p:spPr bwMode="auto">
                <a:xfrm flipH="1">
                  <a:off x="713" y="221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99" name="Line 8145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0" name="Line 8146"/>
                <p:cNvSpPr>
                  <a:spLocks noChangeShapeType="1"/>
                </p:cNvSpPr>
                <p:nvPr/>
              </p:nvSpPr>
              <p:spPr bwMode="auto">
                <a:xfrm flipH="1">
                  <a:off x="1033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1" name="Line 8147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2" name="Line 8148"/>
                <p:cNvSpPr>
                  <a:spLocks noChangeShapeType="1"/>
                </p:cNvSpPr>
                <p:nvPr/>
              </p:nvSpPr>
              <p:spPr bwMode="auto">
                <a:xfrm flipH="1">
                  <a:off x="751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3" name="Line 814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4" name="Line 8150"/>
                <p:cNvSpPr>
                  <a:spLocks noChangeShapeType="1"/>
                </p:cNvSpPr>
                <p:nvPr/>
              </p:nvSpPr>
              <p:spPr bwMode="auto">
                <a:xfrm flipH="1">
                  <a:off x="1079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5" name="Line 8151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6" name="Line 8152"/>
                <p:cNvSpPr>
                  <a:spLocks noChangeShapeType="1"/>
                </p:cNvSpPr>
                <p:nvPr/>
              </p:nvSpPr>
              <p:spPr bwMode="auto">
                <a:xfrm flipH="1">
                  <a:off x="950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7" name="Line 8153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8" name="Line 8154"/>
                <p:cNvSpPr>
                  <a:spLocks noChangeShapeType="1"/>
                </p:cNvSpPr>
                <p:nvPr/>
              </p:nvSpPr>
              <p:spPr bwMode="auto">
                <a:xfrm flipH="1">
                  <a:off x="1026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09" name="Line 8155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0" name="Line 8156"/>
                <p:cNvSpPr>
                  <a:spLocks noChangeShapeType="1"/>
                </p:cNvSpPr>
                <p:nvPr/>
              </p:nvSpPr>
              <p:spPr bwMode="auto">
                <a:xfrm flipH="1">
                  <a:off x="835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1" name="Line 8157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2" name="Line 8158"/>
                <p:cNvSpPr>
                  <a:spLocks noChangeShapeType="1"/>
                </p:cNvSpPr>
                <p:nvPr/>
              </p:nvSpPr>
              <p:spPr bwMode="auto">
                <a:xfrm flipH="1">
                  <a:off x="140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3" name="Line 8159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4" name="Line 8160"/>
                <p:cNvSpPr>
                  <a:spLocks noChangeShapeType="1"/>
                </p:cNvSpPr>
                <p:nvPr/>
              </p:nvSpPr>
              <p:spPr bwMode="auto">
                <a:xfrm flipH="1">
                  <a:off x="568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5" name="Line 8161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6" name="Line 8162"/>
                <p:cNvSpPr>
                  <a:spLocks noChangeShapeType="1"/>
                </p:cNvSpPr>
                <p:nvPr/>
              </p:nvSpPr>
              <p:spPr bwMode="auto">
                <a:xfrm flipH="1">
                  <a:off x="1224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7" name="Line 8163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8" name="Line 8164"/>
                <p:cNvSpPr>
                  <a:spLocks noChangeShapeType="1"/>
                </p:cNvSpPr>
                <p:nvPr/>
              </p:nvSpPr>
              <p:spPr bwMode="auto">
                <a:xfrm flipH="1">
                  <a:off x="919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19" name="Line 8165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0" name="Line 8166"/>
                <p:cNvSpPr>
                  <a:spLocks noChangeShapeType="1"/>
                </p:cNvSpPr>
                <p:nvPr/>
              </p:nvSpPr>
              <p:spPr bwMode="auto">
                <a:xfrm flipH="1">
                  <a:off x="889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1" name="Line 8167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2" name="Line 8168"/>
                <p:cNvSpPr>
                  <a:spLocks noChangeShapeType="1"/>
                </p:cNvSpPr>
                <p:nvPr/>
              </p:nvSpPr>
              <p:spPr bwMode="auto">
                <a:xfrm flipH="1">
                  <a:off x="683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3" name="Line 8169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4" name="Line 8170"/>
                <p:cNvSpPr>
                  <a:spLocks noChangeShapeType="1"/>
                </p:cNvSpPr>
                <p:nvPr/>
              </p:nvSpPr>
              <p:spPr bwMode="auto">
                <a:xfrm flipH="1">
                  <a:off x="850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5" name="Line 8171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6" name="Line 8172"/>
                <p:cNvSpPr>
                  <a:spLocks noChangeShapeType="1"/>
                </p:cNvSpPr>
                <p:nvPr/>
              </p:nvSpPr>
              <p:spPr bwMode="auto">
                <a:xfrm flipH="1">
                  <a:off x="1369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7" name="Line 817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8" name="Line 8174"/>
                <p:cNvSpPr>
                  <a:spLocks noChangeShapeType="1"/>
                </p:cNvSpPr>
                <p:nvPr/>
              </p:nvSpPr>
              <p:spPr bwMode="auto">
                <a:xfrm flipH="1">
                  <a:off x="1018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29" name="Line 817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0" name="Line 8176"/>
                <p:cNvSpPr>
                  <a:spLocks noChangeShapeType="1"/>
                </p:cNvSpPr>
                <p:nvPr/>
              </p:nvSpPr>
              <p:spPr bwMode="auto">
                <a:xfrm flipH="1">
                  <a:off x="101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1" name="Line 8177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2" name="Line 8178"/>
                <p:cNvSpPr>
                  <a:spLocks noChangeShapeType="1"/>
                </p:cNvSpPr>
                <p:nvPr/>
              </p:nvSpPr>
              <p:spPr bwMode="auto">
                <a:xfrm flipH="1">
                  <a:off x="889" y="144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3" name="Line 81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4" name="Line 8180"/>
                <p:cNvSpPr>
                  <a:spLocks noChangeShapeType="1"/>
                </p:cNvSpPr>
                <p:nvPr/>
              </p:nvSpPr>
              <p:spPr bwMode="auto">
                <a:xfrm flipH="1">
                  <a:off x="1148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5" name="Line 8181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6" name="Line 8182"/>
                <p:cNvSpPr>
                  <a:spLocks noChangeShapeType="1"/>
                </p:cNvSpPr>
                <p:nvPr/>
              </p:nvSpPr>
              <p:spPr bwMode="auto">
                <a:xfrm flipH="1">
                  <a:off x="1361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7" name="Line 8183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8" name="Line 8184"/>
                <p:cNvSpPr>
                  <a:spLocks noChangeShapeType="1"/>
                </p:cNvSpPr>
                <p:nvPr/>
              </p:nvSpPr>
              <p:spPr bwMode="auto">
                <a:xfrm flipH="1">
                  <a:off x="1155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39" name="Line 8185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0" name="Line 8186"/>
                <p:cNvSpPr>
                  <a:spLocks noChangeShapeType="1"/>
                </p:cNvSpPr>
                <p:nvPr/>
              </p:nvSpPr>
              <p:spPr bwMode="auto">
                <a:xfrm flipH="1">
                  <a:off x="812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1" name="Line 8187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2" name="Line 8188"/>
                <p:cNvSpPr>
                  <a:spLocks noChangeShapeType="1"/>
                </p:cNvSpPr>
                <p:nvPr/>
              </p:nvSpPr>
              <p:spPr bwMode="auto">
                <a:xfrm flipH="1">
                  <a:off x="1392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3" name="Line 8189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4" name="Line 8190"/>
                <p:cNvSpPr>
                  <a:spLocks noChangeShapeType="1"/>
                </p:cNvSpPr>
                <p:nvPr/>
              </p:nvSpPr>
              <p:spPr bwMode="auto">
                <a:xfrm flipH="1">
                  <a:off x="1476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5" name="Line 819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6" name="Line 8192"/>
                <p:cNvSpPr>
                  <a:spLocks noChangeShapeType="1"/>
                </p:cNvSpPr>
                <p:nvPr/>
              </p:nvSpPr>
              <p:spPr bwMode="auto">
                <a:xfrm flipH="1">
                  <a:off x="736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7" name="Line 81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8" name="Line 8194"/>
                <p:cNvSpPr>
                  <a:spLocks noChangeShapeType="1"/>
                </p:cNvSpPr>
                <p:nvPr/>
              </p:nvSpPr>
              <p:spPr bwMode="auto">
                <a:xfrm flipH="1">
                  <a:off x="103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49" name="Line 8195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0" name="Line 8196"/>
                <p:cNvSpPr>
                  <a:spLocks noChangeShapeType="1"/>
                </p:cNvSpPr>
                <p:nvPr/>
              </p:nvSpPr>
              <p:spPr bwMode="auto">
                <a:xfrm flipH="1">
                  <a:off x="1453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1" name="Line 819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2" name="Line 8198"/>
                <p:cNvSpPr>
                  <a:spLocks noChangeShapeType="1"/>
                </p:cNvSpPr>
                <p:nvPr/>
              </p:nvSpPr>
              <p:spPr bwMode="auto">
                <a:xfrm flipH="1">
                  <a:off x="1178" y="151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3" name="Line 8199"/>
                <p:cNvSpPr>
                  <a:spLocks noChangeShapeType="1"/>
                </p:cNvSpPr>
                <p:nvPr/>
              </p:nvSpPr>
              <p:spPr bwMode="auto">
                <a:xfrm flipH="1" flipV="1">
                  <a:off x="1628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4" name="Line 8200"/>
                <p:cNvSpPr>
                  <a:spLocks noChangeShapeType="1"/>
                </p:cNvSpPr>
                <p:nvPr/>
              </p:nvSpPr>
              <p:spPr bwMode="auto">
                <a:xfrm flipH="1">
                  <a:off x="1628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5" name="Line 8201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6" name="Line 8202"/>
                <p:cNvSpPr>
                  <a:spLocks noChangeShapeType="1"/>
                </p:cNvSpPr>
                <p:nvPr/>
              </p:nvSpPr>
              <p:spPr bwMode="auto">
                <a:xfrm flipH="1">
                  <a:off x="942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7" name="Line 82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8" name="Line 8204"/>
                <p:cNvSpPr>
                  <a:spLocks noChangeShapeType="1"/>
                </p:cNvSpPr>
                <p:nvPr/>
              </p:nvSpPr>
              <p:spPr bwMode="auto">
                <a:xfrm flipH="1">
                  <a:off x="1087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59" name="Line 8205"/>
                <p:cNvSpPr>
                  <a:spLocks noChangeShapeType="1"/>
                </p:cNvSpPr>
                <p:nvPr/>
              </p:nvSpPr>
              <p:spPr bwMode="auto">
                <a:xfrm flipH="1" flipV="1">
                  <a:off x="51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0" name="Line 8206"/>
                <p:cNvSpPr>
                  <a:spLocks noChangeShapeType="1"/>
                </p:cNvSpPr>
                <p:nvPr/>
              </p:nvSpPr>
              <p:spPr bwMode="auto">
                <a:xfrm flipH="1">
                  <a:off x="51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1" name="Line 820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2" name="Line 8208"/>
                <p:cNvSpPr>
                  <a:spLocks noChangeShapeType="1"/>
                </p:cNvSpPr>
                <p:nvPr/>
              </p:nvSpPr>
              <p:spPr bwMode="auto">
                <a:xfrm flipH="1">
                  <a:off x="120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3" name="Line 8209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4" name="Line 8210"/>
                <p:cNvSpPr>
                  <a:spLocks noChangeShapeType="1"/>
                </p:cNvSpPr>
                <p:nvPr/>
              </p:nvSpPr>
              <p:spPr bwMode="auto">
                <a:xfrm flipH="1">
                  <a:off x="1186" y="143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5" name="Line 8211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6" name="Line 8212"/>
                <p:cNvSpPr>
                  <a:spLocks noChangeShapeType="1"/>
                </p:cNvSpPr>
                <p:nvPr/>
              </p:nvSpPr>
              <p:spPr bwMode="auto">
                <a:xfrm flipH="1">
                  <a:off x="118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7" name="Line 82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8" name="Line 8214"/>
                <p:cNvSpPr>
                  <a:spLocks noChangeShapeType="1"/>
                </p:cNvSpPr>
                <p:nvPr/>
              </p:nvSpPr>
              <p:spPr bwMode="auto">
                <a:xfrm flipH="1">
                  <a:off x="1041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69" name="Line 8215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0" name="Line 8216"/>
                <p:cNvSpPr>
                  <a:spLocks noChangeShapeType="1"/>
                </p:cNvSpPr>
                <p:nvPr/>
              </p:nvSpPr>
              <p:spPr bwMode="auto">
                <a:xfrm flipH="1">
                  <a:off x="109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1" name="Line 82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2" name="Line 8218"/>
                <p:cNvSpPr>
                  <a:spLocks noChangeShapeType="1"/>
                </p:cNvSpPr>
                <p:nvPr/>
              </p:nvSpPr>
              <p:spPr bwMode="auto">
                <a:xfrm flipH="1">
                  <a:off x="1056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3" name="Line 8219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4" name="Line 8220"/>
                <p:cNvSpPr>
                  <a:spLocks noChangeShapeType="1"/>
                </p:cNvSpPr>
                <p:nvPr/>
              </p:nvSpPr>
              <p:spPr bwMode="auto">
                <a:xfrm flipH="1">
                  <a:off x="889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5" name="Line 8221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6" name="Line 8222"/>
                <p:cNvSpPr>
                  <a:spLocks noChangeShapeType="1"/>
                </p:cNvSpPr>
                <p:nvPr/>
              </p:nvSpPr>
              <p:spPr bwMode="auto">
                <a:xfrm flipH="1">
                  <a:off x="143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7" name="Line 8223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8" name="Line 8224"/>
                <p:cNvSpPr>
                  <a:spLocks noChangeShapeType="1"/>
                </p:cNvSpPr>
                <p:nvPr/>
              </p:nvSpPr>
              <p:spPr bwMode="auto">
                <a:xfrm flipH="1">
                  <a:off x="124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79" name="Line 822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0" name="Line 8226"/>
                <p:cNvSpPr>
                  <a:spLocks noChangeShapeType="1"/>
                </p:cNvSpPr>
                <p:nvPr/>
              </p:nvSpPr>
              <p:spPr bwMode="auto">
                <a:xfrm flipH="1">
                  <a:off x="1011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1" name="Line 8227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2" name="Line 8228"/>
                <p:cNvSpPr>
                  <a:spLocks noChangeShapeType="1"/>
                </p:cNvSpPr>
                <p:nvPr/>
              </p:nvSpPr>
              <p:spPr bwMode="auto">
                <a:xfrm flipH="1">
                  <a:off x="1155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3" name="Line 8229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4" name="Line 8230"/>
                <p:cNvSpPr>
                  <a:spLocks noChangeShapeType="1"/>
                </p:cNvSpPr>
                <p:nvPr/>
              </p:nvSpPr>
              <p:spPr bwMode="auto">
                <a:xfrm flipH="1">
                  <a:off x="1422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5" name="Line 82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6" name="Line 8232"/>
                <p:cNvSpPr>
                  <a:spLocks noChangeShapeType="1"/>
                </p:cNvSpPr>
                <p:nvPr/>
              </p:nvSpPr>
              <p:spPr bwMode="auto">
                <a:xfrm flipH="1">
                  <a:off x="1285" y="211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7" name="Line 8233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8" name="Line 8234"/>
                <p:cNvSpPr>
                  <a:spLocks noChangeShapeType="1"/>
                </p:cNvSpPr>
                <p:nvPr/>
              </p:nvSpPr>
              <p:spPr bwMode="auto">
                <a:xfrm flipH="1">
                  <a:off x="1125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89" name="Line 8235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0" name="Line 8236"/>
                <p:cNvSpPr>
                  <a:spLocks noChangeShapeType="1"/>
                </p:cNvSpPr>
                <p:nvPr/>
              </p:nvSpPr>
              <p:spPr bwMode="auto">
                <a:xfrm flipH="1">
                  <a:off x="835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1" name="Line 8237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2" name="Line 8238"/>
                <p:cNvSpPr>
                  <a:spLocks noChangeShapeType="1"/>
                </p:cNvSpPr>
                <p:nvPr/>
              </p:nvSpPr>
              <p:spPr bwMode="auto">
                <a:xfrm flipH="1">
                  <a:off x="767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3" name="Line 8239"/>
                <p:cNvSpPr>
                  <a:spLocks noChangeShapeType="1"/>
                </p:cNvSpPr>
                <p:nvPr/>
              </p:nvSpPr>
              <p:spPr bwMode="auto">
                <a:xfrm flipH="1" flipV="1">
                  <a:off x="446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4" name="Line 8240"/>
                <p:cNvSpPr>
                  <a:spLocks noChangeShapeType="1"/>
                </p:cNvSpPr>
                <p:nvPr/>
              </p:nvSpPr>
              <p:spPr bwMode="auto">
                <a:xfrm flipH="1">
                  <a:off x="446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5" name="Line 8241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6" name="Line 8242"/>
                <p:cNvSpPr>
                  <a:spLocks noChangeShapeType="1"/>
                </p:cNvSpPr>
                <p:nvPr/>
              </p:nvSpPr>
              <p:spPr bwMode="auto">
                <a:xfrm flipH="1">
                  <a:off x="96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7" name="Line 8243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8" name="Line 8244"/>
                <p:cNvSpPr>
                  <a:spLocks noChangeShapeType="1"/>
                </p:cNvSpPr>
                <p:nvPr/>
              </p:nvSpPr>
              <p:spPr bwMode="auto">
                <a:xfrm flipH="1">
                  <a:off x="1323" y="201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799" name="Line 824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0" name="Line 8246"/>
                <p:cNvSpPr>
                  <a:spLocks noChangeShapeType="1"/>
                </p:cNvSpPr>
                <p:nvPr/>
              </p:nvSpPr>
              <p:spPr bwMode="auto">
                <a:xfrm flipH="1">
                  <a:off x="111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1" name="Line 8247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2" name="Line 8248"/>
                <p:cNvSpPr>
                  <a:spLocks noChangeShapeType="1"/>
                </p:cNvSpPr>
                <p:nvPr/>
              </p:nvSpPr>
              <p:spPr bwMode="auto">
                <a:xfrm flipH="1">
                  <a:off x="1255" y="189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3" name="Line 8249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4" name="Line 8250"/>
                <p:cNvSpPr>
                  <a:spLocks noChangeShapeType="1"/>
                </p:cNvSpPr>
                <p:nvPr/>
              </p:nvSpPr>
              <p:spPr bwMode="auto">
                <a:xfrm flipH="1">
                  <a:off x="904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5" name="Line 8251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6" name="Line 8252"/>
                <p:cNvSpPr>
                  <a:spLocks noChangeShapeType="1"/>
                </p:cNvSpPr>
                <p:nvPr/>
              </p:nvSpPr>
              <p:spPr bwMode="auto">
                <a:xfrm flipH="1">
                  <a:off x="93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7" name="Line 8253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8" name="Line 8254"/>
                <p:cNvSpPr>
                  <a:spLocks noChangeShapeType="1"/>
                </p:cNvSpPr>
                <p:nvPr/>
              </p:nvSpPr>
              <p:spPr bwMode="auto">
                <a:xfrm flipH="1">
                  <a:off x="86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09" name="Line 8255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0" name="Line 8256"/>
                <p:cNvSpPr>
                  <a:spLocks noChangeShapeType="1"/>
                </p:cNvSpPr>
                <p:nvPr/>
              </p:nvSpPr>
              <p:spPr bwMode="auto">
                <a:xfrm flipH="1">
                  <a:off x="782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1" name="Line 8257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2" name="Line 8258"/>
                <p:cNvSpPr>
                  <a:spLocks noChangeShapeType="1"/>
                </p:cNvSpPr>
                <p:nvPr/>
              </p:nvSpPr>
              <p:spPr bwMode="auto">
                <a:xfrm flipH="1">
                  <a:off x="1003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3" name="Line 8259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4" name="Line 8260"/>
                <p:cNvSpPr>
                  <a:spLocks noChangeShapeType="1"/>
                </p:cNvSpPr>
                <p:nvPr/>
              </p:nvSpPr>
              <p:spPr bwMode="auto">
                <a:xfrm flipH="1">
                  <a:off x="850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5" name="Line 826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6" name="Line 8262"/>
                <p:cNvSpPr>
                  <a:spLocks noChangeShapeType="1"/>
                </p:cNvSpPr>
                <p:nvPr/>
              </p:nvSpPr>
              <p:spPr bwMode="auto">
                <a:xfrm flipH="1">
                  <a:off x="1117" y="208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7" name="Line 826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8" name="Line 8264"/>
                <p:cNvSpPr>
                  <a:spLocks noChangeShapeType="1"/>
                </p:cNvSpPr>
                <p:nvPr/>
              </p:nvSpPr>
              <p:spPr bwMode="auto">
                <a:xfrm flipH="1">
                  <a:off x="121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19" name="Line 8265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0" name="Line 8266"/>
                <p:cNvSpPr>
                  <a:spLocks noChangeShapeType="1"/>
                </p:cNvSpPr>
                <p:nvPr/>
              </p:nvSpPr>
              <p:spPr bwMode="auto">
                <a:xfrm flipH="1">
                  <a:off x="1361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1" name="Line 8267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2" name="Line 8268"/>
                <p:cNvSpPr>
                  <a:spLocks noChangeShapeType="1"/>
                </p:cNvSpPr>
                <p:nvPr/>
              </p:nvSpPr>
              <p:spPr bwMode="auto">
                <a:xfrm flipH="1">
                  <a:off x="835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3" name="Line 8269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4" name="Line 8270"/>
                <p:cNvSpPr>
                  <a:spLocks noChangeShapeType="1"/>
                </p:cNvSpPr>
                <p:nvPr/>
              </p:nvSpPr>
              <p:spPr bwMode="auto">
                <a:xfrm flipH="1">
                  <a:off x="1338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5" name="Line 8271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6" name="Line 8272"/>
                <p:cNvSpPr>
                  <a:spLocks noChangeShapeType="1"/>
                </p:cNvSpPr>
                <p:nvPr/>
              </p:nvSpPr>
              <p:spPr bwMode="auto">
                <a:xfrm flipH="1">
                  <a:off x="980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7" name="Line 8273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828" name="Line 8274"/>
                <p:cNvSpPr>
                  <a:spLocks noChangeShapeType="1"/>
                </p:cNvSpPr>
                <p:nvPr/>
              </p:nvSpPr>
              <p:spPr bwMode="auto">
                <a:xfrm flipH="1">
                  <a:off x="1384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20" name="Group 8476"/>
              <p:cNvGrpSpPr>
                <a:grpSpLocks/>
              </p:cNvGrpSpPr>
              <p:nvPr/>
            </p:nvGrpSpPr>
            <p:grpSpPr bwMode="auto">
              <a:xfrm>
                <a:off x="355" y="1402"/>
                <a:ext cx="1426" cy="930"/>
                <a:chOff x="355" y="1402"/>
                <a:chExt cx="1426" cy="930"/>
              </a:xfrm>
            </p:grpSpPr>
            <p:sp>
              <p:nvSpPr>
                <p:cNvPr id="41429" name="Line 827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0" name="Line 8277"/>
                <p:cNvSpPr>
                  <a:spLocks noChangeShapeType="1"/>
                </p:cNvSpPr>
                <p:nvPr/>
              </p:nvSpPr>
              <p:spPr bwMode="auto">
                <a:xfrm flipH="1">
                  <a:off x="1171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1" name="Line 8278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2" name="Line 8279"/>
                <p:cNvSpPr>
                  <a:spLocks noChangeShapeType="1"/>
                </p:cNvSpPr>
                <p:nvPr/>
              </p:nvSpPr>
              <p:spPr bwMode="auto">
                <a:xfrm flipH="1">
                  <a:off x="1430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3" name="Line 8280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4" name="Line 8281"/>
                <p:cNvSpPr>
                  <a:spLocks noChangeShapeType="1"/>
                </p:cNvSpPr>
                <p:nvPr/>
              </p:nvSpPr>
              <p:spPr bwMode="auto">
                <a:xfrm flipH="1">
                  <a:off x="120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5" name="Line 8282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6" name="Line 8283"/>
                <p:cNvSpPr>
                  <a:spLocks noChangeShapeType="1"/>
                </p:cNvSpPr>
                <p:nvPr/>
              </p:nvSpPr>
              <p:spPr bwMode="auto">
                <a:xfrm flipH="1">
                  <a:off x="142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7" name="Line 8284"/>
                <p:cNvSpPr>
                  <a:spLocks noChangeShapeType="1"/>
                </p:cNvSpPr>
                <p:nvPr/>
              </p:nvSpPr>
              <p:spPr bwMode="auto">
                <a:xfrm flipH="1" flipV="1">
                  <a:off x="553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8" name="Line 8285"/>
                <p:cNvSpPr>
                  <a:spLocks noChangeShapeType="1"/>
                </p:cNvSpPr>
                <p:nvPr/>
              </p:nvSpPr>
              <p:spPr bwMode="auto">
                <a:xfrm flipH="1">
                  <a:off x="553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39" name="Line 8286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0" name="Line 8287"/>
                <p:cNvSpPr>
                  <a:spLocks noChangeShapeType="1"/>
                </p:cNvSpPr>
                <p:nvPr/>
              </p:nvSpPr>
              <p:spPr bwMode="auto">
                <a:xfrm flipH="1">
                  <a:off x="120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1" name="Line 8288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2" name="Line 8289"/>
                <p:cNvSpPr>
                  <a:spLocks noChangeShapeType="1"/>
                </p:cNvSpPr>
                <p:nvPr/>
              </p:nvSpPr>
              <p:spPr bwMode="auto">
                <a:xfrm flipH="1">
                  <a:off x="1323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3" name="Line 8290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4" name="Line 8291"/>
                <p:cNvSpPr>
                  <a:spLocks noChangeShapeType="1"/>
                </p:cNvSpPr>
                <p:nvPr/>
              </p:nvSpPr>
              <p:spPr bwMode="auto">
                <a:xfrm flipH="1">
                  <a:off x="873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5" name="Line 8292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6" name="Line 8293"/>
                <p:cNvSpPr>
                  <a:spLocks noChangeShapeType="1"/>
                </p:cNvSpPr>
                <p:nvPr/>
              </p:nvSpPr>
              <p:spPr bwMode="auto">
                <a:xfrm flipH="1">
                  <a:off x="972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7" name="Line 8294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8" name="Line 8295"/>
                <p:cNvSpPr>
                  <a:spLocks noChangeShapeType="1"/>
                </p:cNvSpPr>
                <p:nvPr/>
              </p:nvSpPr>
              <p:spPr bwMode="auto">
                <a:xfrm flipH="1">
                  <a:off x="767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49" name="Line 8296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0" name="Line 8297"/>
                <p:cNvSpPr>
                  <a:spLocks noChangeShapeType="1"/>
                </p:cNvSpPr>
                <p:nvPr/>
              </p:nvSpPr>
              <p:spPr bwMode="auto">
                <a:xfrm flipH="1">
                  <a:off x="69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1" name="Line 8298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2" name="Line 8299"/>
                <p:cNvSpPr>
                  <a:spLocks noChangeShapeType="1"/>
                </p:cNvSpPr>
                <p:nvPr/>
              </p:nvSpPr>
              <p:spPr bwMode="auto">
                <a:xfrm flipH="1">
                  <a:off x="1087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3" name="Line 8300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4" name="Line 8301"/>
                <p:cNvSpPr>
                  <a:spLocks noChangeShapeType="1"/>
                </p:cNvSpPr>
                <p:nvPr/>
              </p:nvSpPr>
              <p:spPr bwMode="auto">
                <a:xfrm flipH="1">
                  <a:off x="599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5" name="Line 8302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6" name="Line 8303"/>
                <p:cNvSpPr>
                  <a:spLocks noChangeShapeType="1"/>
                </p:cNvSpPr>
                <p:nvPr/>
              </p:nvSpPr>
              <p:spPr bwMode="auto">
                <a:xfrm flipH="1">
                  <a:off x="1361" y="147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7" name="Line 8304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8" name="Line 8305"/>
                <p:cNvSpPr>
                  <a:spLocks noChangeShapeType="1"/>
                </p:cNvSpPr>
                <p:nvPr/>
              </p:nvSpPr>
              <p:spPr bwMode="auto">
                <a:xfrm flipH="1">
                  <a:off x="1072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59" name="Line 830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0" name="Line 8307"/>
                <p:cNvSpPr>
                  <a:spLocks noChangeShapeType="1"/>
                </p:cNvSpPr>
                <p:nvPr/>
              </p:nvSpPr>
              <p:spPr bwMode="auto">
                <a:xfrm flipH="1">
                  <a:off x="1041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1" name="Line 8308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2" name="Line 8309"/>
                <p:cNvSpPr>
                  <a:spLocks noChangeShapeType="1"/>
                </p:cNvSpPr>
                <p:nvPr/>
              </p:nvSpPr>
              <p:spPr bwMode="auto">
                <a:xfrm flipH="1">
                  <a:off x="1133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3" name="Line 8310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4" name="Line 8311"/>
                <p:cNvSpPr>
                  <a:spLocks noChangeShapeType="1"/>
                </p:cNvSpPr>
                <p:nvPr/>
              </p:nvSpPr>
              <p:spPr bwMode="auto">
                <a:xfrm flipH="1">
                  <a:off x="660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5" name="Line 831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6" name="Line 8313"/>
                <p:cNvSpPr>
                  <a:spLocks noChangeShapeType="1"/>
                </p:cNvSpPr>
                <p:nvPr/>
              </p:nvSpPr>
              <p:spPr bwMode="auto">
                <a:xfrm flipH="1">
                  <a:off x="965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7" name="Line 8314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8" name="Line 8315"/>
                <p:cNvSpPr>
                  <a:spLocks noChangeShapeType="1"/>
                </p:cNvSpPr>
                <p:nvPr/>
              </p:nvSpPr>
              <p:spPr bwMode="auto">
                <a:xfrm flipH="1">
                  <a:off x="78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69" name="Line 8316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0" name="Line 8317"/>
                <p:cNvSpPr>
                  <a:spLocks noChangeShapeType="1"/>
                </p:cNvSpPr>
                <p:nvPr/>
              </p:nvSpPr>
              <p:spPr bwMode="auto">
                <a:xfrm flipH="1">
                  <a:off x="965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1" name="Line 8318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2" name="Line 8319"/>
                <p:cNvSpPr>
                  <a:spLocks noChangeShapeType="1"/>
                </p:cNvSpPr>
                <p:nvPr/>
              </p:nvSpPr>
              <p:spPr bwMode="auto">
                <a:xfrm flipH="1">
                  <a:off x="123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3" name="Line 832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4" name="Line 8321"/>
                <p:cNvSpPr>
                  <a:spLocks noChangeShapeType="1"/>
                </p:cNvSpPr>
                <p:nvPr/>
              </p:nvSpPr>
              <p:spPr bwMode="auto">
                <a:xfrm flipH="1">
                  <a:off x="1011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5" name="Line 8322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6" name="Line 8323"/>
                <p:cNvSpPr>
                  <a:spLocks noChangeShapeType="1"/>
                </p:cNvSpPr>
                <p:nvPr/>
              </p:nvSpPr>
              <p:spPr bwMode="auto">
                <a:xfrm flipH="1">
                  <a:off x="690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7" name="Line 8324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8" name="Line 8325"/>
                <p:cNvSpPr>
                  <a:spLocks noChangeShapeType="1"/>
                </p:cNvSpPr>
                <p:nvPr/>
              </p:nvSpPr>
              <p:spPr bwMode="auto">
                <a:xfrm flipH="1">
                  <a:off x="109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79" name="Line 8326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0" name="Line 8327"/>
                <p:cNvSpPr>
                  <a:spLocks noChangeShapeType="1"/>
                </p:cNvSpPr>
                <p:nvPr/>
              </p:nvSpPr>
              <p:spPr bwMode="auto">
                <a:xfrm flipH="1">
                  <a:off x="789" y="219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1" name="Line 8328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2" name="Line 8329"/>
                <p:cNvSpPr>
                  <a:spLocks noChangeShapeType="1"/>
                </p:cNvSpPr>
                <p:nvPr/>
              </p:nvSpPr>
              <p:spPr bwMode="auto">
                <a:xfrm flipH="1">
                  <a:off x="728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3" name="Line 8330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4" name="Line 8331"/>
                <p:cNvSpPr>
                  <a:spLocks noChangeShapeType="1"/>
                </p:cNvSpPr>
                <p:nvPr/>
              </p:nvSpPr>
              <p:spPr bwMode="auto">
                <a:xfrm flipH="1">
                  <a:off x="675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5" name="Line 8332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6" name="Line 8333"/>
                <p:cNvSpPr>
                  <a:spLocks noChangeShapeType="1"/>
                </p:cNvSpPr>
                <p:nvPr/>
              </p:nvSpPr>
              <p:spPr bwMode="auto">
                <a:xfrm flipH="1">
                  <a:off x="1430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7" name="Line 8334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8" name="Line 8335"/>
                <p:cNvSpPr>
                  <a:spLocks noChangeShapeType="1"/>
                </p:cNvSpPr>
                <p:nvPr/>
              </p:nvSpPr>
              <p:spPr bwMode="auto">
                <a:xfrm flipH="1">
                  <a:off x="1102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89" name="Line 8336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0" name="Line 8337"/>
                <p:cNvSpPr>
                  <a:spLocks noChangeShapeType="1"/>
                </p:cNvSpPr>
                <p:nvPr/>
              </p:nvSpPr>
              <p:spPr bwMode="auto">
                <a:xfrm flipH="1">
                  <a:off x="132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1" name="Line 8338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2" name="Line 8339"/>
                <p:cNvSpPr>
                  <a:spLocks noChangeShapeType="1"/>
                </p:cNvSpPr>
                <p:nvPr/>
              </p:nvSpPr>
              <p:spPr bwMode="auto">
                <a:xfrm flipH="1">
                  <a:off x="1239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3" name="Line 8340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4" name="Line 8341"/>
                <p:cNvSpPr>
                  <a:spLocks noChangeShapeType="1"/>
                </p:cNvSpPr>
                <p:nvPr/>
              </p:nvSpPr>
              <p:spPr bwMode="auto">
                <a:xfrm flipH="1">
                  <a:off x="88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5" name="Line 8342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6" name="Line 8343"/>
                <p:cNvSpPr>
                  <a:spLocks noChangeShapeType="1"/>
                </p:cNvSpPr>
                <p:nvPr/>
              </p:nvSpPr>
              <p:spPr bwMode="auto">
                <a:xfrm flipH="1">
                  <a:off x="980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7" name="Line 834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8" name="Line 8345"/>
                <p:cNvSpPr>
                  <a:spLocks noChangeShapeType="1"/>
                </p:cNvSpPr>
                <p:nvPr/>
              </p:nvSpPr>
              <p:spPr bwMode="auto">
                <a:xfrm flipH="1">
                  <a:off x="1148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99" name="Line 83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0" name="Line 8347"/>
                <p:cNvSpPr>
                  <a:spLocks noChangeShapeType="1"/>
                </p:cNvSpPr>
                <p:nvPr/>
              </p:nvSpPr>
              <p:spPr bwMode="auto">
                <a:xfrm flipH="1">
                  <a:off x="1049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1" name="Line 8348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2" name="Line 8349"/>
                <p:cNvSpPr>
                  <a:spLocks noChangeShapeType="1"/>
                </p:cNvSpPr>
                <p:nvPr/>
              </p:nvSpPr>
              <p:spPr bwMode="auto">
                <a:xfrm flipH="1">
                  <a:off x="934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3" name="Line 83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4" name="Line 8351"/>
                <p:cNvSpPr>
                  <a:spLocks noChangeShapeType="1"/>
                </p:cNvSpPr>
                <p:nvPr/>
              </p:nvSpPr>
              <p:spPr bwMode="auto">
                <a:xfrm flipH="1">
                  <a:off x="1011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5" name="Line 8352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4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6" name="Line 8353"/>
                <p:cNvSpPr>
                  <a:spLocks noChangeShapeType="1"/>
                </p:cNvSpPr>
                <p:nvPr/>
              </p:nvSpPr>
              <p:spPr bwMode="auto">
                <a:xfrm flipH="1">
                  <a:off x="1438" y="14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7" name="Line 8354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8" name="Line 8355"/>
                <p:cNvSpPr>
                  <a:spLocks noChangeShapeType="1"/>
                </p:cNvSpPr>
                <p:nvPr/>
              </p:nvSpPr>
              <p:spPr bwMode="auto">
                <a:xfrm flipH="1">
                  <a:off x="15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09" name="Line 8356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0" name="Line 8357"/>
                <p:cNvSpPr>
                  <a:spLocks noChangeShapeType="1"/>
                </p:cNvSpPr>
                <p:nvPr/>
              </p:nvSpPr>
              <p:spPr bwMode="auto">
                <a:xfrm flipH="1">
                  <a:off x="667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1" name="Line 83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2" name="Line 8359"/>
                <p:cNvSpPr>
                  <a:spLocks noChangeShapeType="1"/>
                </p:cNvSpPr>
                <p:nvPr/>
              </p:nvSpPr>
              <p:spPr bwMode="auto">
                <a:xfrm flipH="1">
                  <a:off x="1186" y="213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3" name="Line 8360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4" name="Line 8361"/>
                <p:cNvSpPr>
                  <a:spLocks noChangeShapeType="1"/>
                </p:cNvSpPr>
                <p:nvPr/>
              </p:nvSpPr>
              <p:spPr bwMode="auto">
                <a:xfrm flipH="1">
                  <a:off x="98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5" name="Line 8362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6" name="Line 8363"/>
                <p:cNvSpPr>
                  <a:spLocks noChangeShapeType="1"/>
                </p:cNvSpPr>
                <p:nvPr/>
              </p:nvSpPr>
              <p:spPr bwMode="auto">
                <a:xfrm flipH="1">
                  <a:off x="675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7" name="Line 8364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8" name="Line 8365"/>
                <p:cNvSpPr>
                  <a:spLocks noChangeShapeType="1"/>
                </p:cNvSpPr>
                <p:nvPr/>
              </p:nvSpPr>
              <p:spPr bwMode="auto">
                <a:xfrm flipH="1">
                  <a:off x="1087" y="217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19" name="Line 8366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0" name="Line 8367"/>
                <p:cNvSpPr>
                  <a:spLocks noChangeShapeType="1"/>
                </p:cNvSpPr>
                <p:nvPr/>
              </p:nvSpPr>
              <p:spPr bwMode="auto">
                <a:xfrm flipH="1">
                  <a:off x="1285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1" name="Line 83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2" name="Line 8369"/>
                <p:cNvSpPr>
                  <a:spLocks noChangeShapeType="1"/>
                </p:cNvSpPr>
                <p:nvPr/>
              </p:nvSpPr>
              <p:spPr bwMode="auto">
                <a:xfrm flipH="1">
                  <a:off x="147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3" name="Line 83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4" name="Line 8371"/>
                <p:cNvSpPr>
                  <a:spLocks noChangeShapeType="1"/>
                </p:cNvSpPr>
                <p:nvPr/>
              </p:nvSpPr>
              <p:spPr bwMode="auto">
                <a:xfrm flipH="1">
                  <a:off x="1072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5" name="Line 8372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6" name="Line 8373"/>
                <p:cNvSpPr>
                  <a:spLocks noChangeShapeType="1"/>
                </p:cNvSpPr>
                <p:nvPr/>
              </p:nvSpPr>
              <p:spPr bwMode="auto">
                <a:xfrm flipH="1">
                  <a:off x="1072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7" name="Line 8374"/>
                <p:cNvSpPr>
                  <a:spLocks noChangeShapeType="1"/>
                </p:cNvSpPr>
                <p:nvPr/>
              </p:nvSpPr>
              <p:spPr bwMode="auto">
                <a:xfrm flipH="1" flipV="1">
                  <a:off x="1697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8" name="Line 8375"/>
                <p:cNvSpPr>
                  <a:spLocks noChangeShapeType="1"/>
                </p:cNvSpPr>
                <p:nvPr/>
              </p:nvSpPr>
              <p:spPr bwMode="auto">
                <a:xfrm flipH="1">
                  <a:off x="1697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29" name="Line 8376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0" name="Line 8377"/>
                <p:cNvSpPr>
                  <a:spLocks noChangeShapeType="1"/>
                </p:cNvSpPr>
                <p:nvPr/>
              </p:nvSpPr>
              <p:spPr bwMode="auto">
                <a:xfrm flipH="1">
                  <a:off x="911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1" name="Line 8378"/>
                <p:cNvSpPr>
                  <a:spLocks noChangeShapeType="1"/>
                </p:cNvSpPr>
                <p:nvPr/>
              </p:nvSpPr>
              <p:spPr bwMode="auto">
                <a:xfrm flipH="1" flipV="1">
                  <a:off x="35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2" name="Line 8379"/>
                <p:cNvSpPr>
                  <a:spLocks noChangeShapeType="1"/>
                </p:cNvSpPr>
                <p:nvPr/>
              </p:nvSpPr>
              <p:spPr bwMode="auto">
                <a:xfrm flipH="1">
                  <a:off x="35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3" name="Line 838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4" name="Line 8381"/>
                <p:cNvSpPr>
                  <a:spLocks noChangeShapeType="1"/>
                </p:cNvSpPr>
                <p:nvPr/>
              </p:nvSpPr>
              <p:spPr bwMode="auto">
                <a:xfrm flipH="1">
                  <a:off x="114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5" name="Line 8382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6" name="Line 8383"/>
                <p:cNvSpPr>
                  <a:spLocks noChangeShapeType="1"/>
                </p:cNvSpPr>
                <p:nvPr/>
              </p:nvSpPr>
              <p:spPr bwMode="auto">
                <a:xfrm flipH="1">
                  <a:off x="1186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7" name="Line 8384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8" name="Line 8385"/>
                <p:cNvSpPr>
                  <a:spLocks noChangeShapeType="1"/>
                </p:cNvSpPr>
                <p:nvPr/>
              </p:nvSpPr>
              <p:spPr bwMode="auto">
                <a:xfrm flipH="1">
                  <a:off x="1026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39" name="Line 8386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0" name="Line 8387"/>
                <p:cNvSpPr>
                  <a:spLocks noChangeShapeType="1"/>
                </p:cNvSpPr>
                <p:nvPr/>
              </p:nvSpPr>
              <p:spPr bwMode="auto">
                <a:xfrm flipH="1">
                  <a:off x="995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1" name="Line 8388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2" name="Line 8389"/>
                <p:cNvSpPr>
                  <a:spLocks noChangeShapeType="1"/>
                </p:cNvSpPr>
                <p:nvPr/>
              </p:nvSpPr>
              <p:spPr bwMode="auto">
                <a:xfrm flipH="1">
                  <a:off x="1560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3" name="Line 8390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218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4" name="Line 8391"/>
                <p:cNvSpPr>
                  <a:spLocks noChangeShapeType="1"/>
                </p:cNvSpPr>
                <p:nvPr/>
              </p:nvSpPr>
              <p:spPr bwMode="auto">
                <a:xfrm flipH="1">
                  <a:off x="1163" y="218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5" name="Line 839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6" name="Line 8393"/>
                <p:cNvSpPr>
                  <a:spLocks noChangeShapeType="1"/>
                </p:cNvSpPr>
                <p:nvPr/>
              </p:nvSpPr>
              <p:spPr bwMode="auto">
                <a:xfrm flipH="1">
                  <a:off x="1148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7" name="Line 8394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8" name="Line 8395"/>
                <p:cNvSpPr>
                  <a:spLocks noChangeShapeType="1"/>
                </p:cNvSpPr>
                <p:nvPr/>
              </p:nvSpPr>
              <p:spPr bwMode="auto">
                <a:xfrm flipH="1">
                  <a:off x="1338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49" name="Line 8396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219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0" name="Line 8397"/>
                <p:cNvSpPr>
                  <a:spLocks noChangeShapeType="1"/>
                </p:cNvSpPr>
                <p:nvPr/>
              </p:nvSpPr>
              <p:spPr bwMode="auto">
                <a:xfrm flipH="1">
                  <a:off x="1186" y="219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1" name="Line 8398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2" name="Line 8399"/>
                <p:cNvSpPr>
                  <a:spLocks noChangeShapeType="1"/>
                </p:cNvSpPr>
                <p:nvPr/>
              </p:nvSpPr>
              <p:spPr bwMode="auto">
                <a:xfrm flipH="1">
                  <a:off x="1247" y="218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3" name="Line 8400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4" name="Line 8401"/>
                <p:cNvSpPr>
                  <a:spLocks noChangeShapeType="1"/>
                </p:cNvSpPr>
                <p:nvPr/>
              </p:nvSpPr>
              <p:spPr bwMode="auto">
                <a:xfrm flipH="1">
                  <a:off x="1186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5" name="Line 8402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6" name="Line 8403"/>
                <p:cNvSpPr>
                  <a:spLocks noChangeShapeType="1"/>
                </p:cNvSpPr>
                <p:nvPr/>
              </p:nvSpPr>
              <p:spPr bwMode="auto">
                <a:xfrm flipH="1">
                  <a:off x="75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7" name="Line 8404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8" name="Line 8405"/>
                <p:cNvSpPr>
                  <a:spLocks noChangeShapeType="1"/>
                </p:cNvSpPr>
                <p:nvPr/>
              </p:nvSpPr>
              <p:spPr bwMode="auto">
                <a:xfrm flipH="1">
                  <a:off x="797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59" name="Line 8406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0" name="Line 8407"/>
                <p:cNvSpPr>
                  <a:spLocks noChangeShapeType="1"/>
                </p:cNvSpPr>
                <p:nvPr/>
              </p:nvSpPr>
              <p:spPr bwMode="auto">
                <a:xfrm flipH="1">
                  <a:off x="645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1" name="Line 8408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2" name="Line 8409"/>
                <p:cNvSpPr>
                  <a:spLocks noChangeShapeType="1"/>
                </p:cNvSpPr>
                <p:nvPr/>
              </p:nvSpPr>
              <p:spPr bwMode="auto">
                <a:xfrm flipH="1">
                  <a:off x="150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3" name="Line 8410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224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4" name="Line 8411"/>
                <p:cNvSpPr>
                  <a:spLocks noChangeShapeType="1"/>
                </p:cNvSpPr>
                <p:nvPr/>
              </p:nvSpPr>
              <p:spPr bwMode="auto">
                <a:xfrm flipH="1">
                  <a:off x="1194" y="224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5" name="Line 8412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6" name="Line 8413"/>
                <p:cNvSpPr>
                  <a:spLocks noChangeShapeType="1"/>
                </p:cNvSpPr>
                <p:nvPr/>
              </p:nvSpPr>
              <p:spPr bwMode="auto">
                <a:xfrm flipH="1">
                  <a:off x="1155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7" name="Line 8414"/>
                <p:cNvSpPr>
                  <a:spLocks noChangeShapeType="1"/>
                </p:cNvSpPr>
                <p:nvPr/>
              </p:nvSpPr>
              <p:spPr bwMode="auto">
                <a:xfrm flipH="1" flipV="1">
                  <a:off x="1636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8" name="Line 8415"/>
                <p:cNvSpPr>
                  <a:spLocks noChangeShapeType="1"/>
                </p:cNvSpPr>
                <p:nvPr/>
              </p:nvSpPr>
              <p:spPr bwMode="auto">
                <a:xfrm flipH="1">
                  <a:off x="1636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69" name="Line 8416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0" name="Line 8417"/>
                <p:cNvSpPr>
                  <a:spLocks noChangeShapeType="1"/>
                </p:cNvSpPr>
                <p:nvPr/>
              </p:nvSpPr>
              <p:spPr bwMode="auto">
                <a:xfrm flipH="1">
                  <a:off x="1140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1" name="Line 8418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2" name="Line 8419"/>
                <p:cNvSpPr>
                  <a:spLocks noChangeShapeType="1"/>
                </p:cNvSpPr>
                <p:nvPr/>
              </p:nvSpPr>
              <p:spPr bwMode="auto">
                <a:xfrm flipH="1">
                  <a:off x="713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3" name="Line 8420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4" name="Line 8421"/>
                <p:cNvSpPr>
                  <a:spLocks noChangeShapeType="1"/>
                </p:cNvSpPr>
                <p:nvPr/>
              </p:nvSpPr>
              <p:spPr bwMode="auto">
                <a:xfrm flipH="1">
                  <a:off x="1293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5" name="Line 842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3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6" name="Line 8423"/>
                <p:cNvSpPr>
                  <a:spLocks noChangeShapeType="1"/>
                </p:cNvSpPr>
                <p:nvPr/>
              </p:nvSpPr>
              <p:spPr bwMode="auto">
                <a:xfrm flipH="1">
                  <a:off x="965" y="23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7" name="Line 8424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8" name="Line 8425"/>
                <p:cNvSpPr>
                  <a:spLocks noChangeShapeType="1"/>
                </p:cNvSpPr>
                <p:nvPr/>
              </p:nvSpPr>
              <p:spPr bwMode="auto">
                <a:xfrm flipH="1">
                  <a:off x="675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79" name="Line 8426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0" name="Line 8427"/>
                <p:cNvSpPr>
                  <a:spLocks noChangeShapeType="1"/>
                </p:cNvSpPr>
                <p:nvPr/>
              </p:nvSpPr>
              <p:spPr bwMode="auto">
                <a:xfrm flipH="1">
                  <a:off x="1293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1" name="Line 8428"/>
                <p:cNvSpPr>
                  <a:spLocks noChangeShapeType="1"/>
                </p:cNvSpPr>
                <p:nvPr/>
              </p:nvSpPr>
              <p:spPr bwMode="auto">
                <a:xfrm flipH="1" flipV="1">
                  <a:off x="1750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2" name="Line 8429"/>
                <p:cNvSpPr>
                  <a:spLocks noChangeShapeType="1"/>
                </p:cNvSpPr>
                <p:nvPr/>
              </p:nvSpPr>
              <p:spPr bwMode="auto">
                <a:xfrm flipH="1">
                  <a:off x="1750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3" name="Line 8430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4" name="Line 8431"/>
                <p:cNvSpPr>
                  <a:spLocks noChangeShapeType="1"/>
                </p:cNvSpPr>
                <p:nvPr/>
              </p:nvSpPr>
              <p:spPr bwMode="auto">
                <a:xfrm flipH="1">
                  <a:off x="1407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5" name="Line 8432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6" name="Line 8433"/>
                <p:cNvSpPr>
                  <a:spLocks noChangeShapeType="1"/>
                </p:cNvSpPr>
                <p:nvPr/>
              </p:nvSpPr>
              <p:spPr bwMode="auto">
                <a:xfrm flipH="1">
                  <a:off x="137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7" name="Line 8434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8" name="Line 8435"/>
                <p:cNvSpPr>
                  <a:spLocks noChangeShapeType="1"/>
                </p:cNvSpPr>
                <p:nvPr/>
              </p:nvSpPr>
              <p:spPr bwMode="auto">
                <a:xfrm flipH="1">
                  <a:off x="782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89" name="Line 8436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0" name="Line 8437"/>
                <p:cNvSpPr>
                  <a:spLocks noChangeShapeType="1"/>
                </p:cNvSpPr>
                <p:nvPr/>
              </p:nvSpPr>
              <p:spPr bwMode="auto">
                <a:xfrm flipH="1">
                  <a:off x="90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1" name="Line 8438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2" name="Line 8439"/>
                <p:cNvSpPr>
                  <a:spLocks noChangeShapeType="1"/>
                </p:cNvSpPr>
                <p:nvPr/>
              </p:nvSpPr>
              <p:spPr bwMode="auto">
                <a:xfrm flipH="1">
                  <a:off x="1361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3" name="Line 8440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4" name="Line 8441"/>
                <p:cNvSpPr>
                  <a:spLocks noChangeShapeType="1"/>
                </p:cNvSpPr>
                <p:nvPr/>
              </p:nvSpPr>
              <p:spPr bwMode="auto">
                <a:xfrm flipH="1">
                  <a:off x="1148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5" name="Line 8442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6" name="Line 8443"/>
                <p:cNvSpPr>
                  <a:spLocks noChangeShapeType="1"/>
                </p:cNvSpPr>
                <p:nvPr/>
              </p:nvSpPr>
              <p:spPr bwMode="auto">
                <a:xfrm flipH="1">
                  <a:off x="850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7" name="Line 8444"/>
                <p:cNvSpPr>
                  <a:spLocks noChangeShapeType="1"/>
                </p:cNvSpPr>
                <p:nvPr/>
              </p:nvSpPr>
              <p:spPr bwMode="auto">
                <a:xfrm flipH="1" flipV="1">
                  <a:off x="469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8" name="Line 8445"/>
                <p:cNvSpPr>
                  <a:spLocks noChangeShapeType="1"/>
                </p:cNvSpPr>
                <p:nvPr/>
              </p:nvSpPr>
              <p:spPr bwMode="auto">
                <a:xfrm flipH="1">
                  <a:off x="469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599" name="Line 84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0" name="Line 8447"/>
                <p:cNvSpPr>
                  <a:spLocks noChangeShapeType="1"/>
                </p:cNvSpPr>
                <p:nvPr/>
              </p:nvSpPr>
              <p:spPr bwMode="auto">
                <a:xfrm flipH="1">
                  <a:off x="134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1" name="Line 8448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2" name="Line 8449"/>
                <p:cNvSpPr>
                  <a:spLocks noChangeShapeType="1"/>
                </p:cNvSpPr>
                <p:nvPr/>
              </p:nvSpPr>
              <p:spPr bwMode="auto">
                <a:xfrm flipH="1">
                  <a:off x="972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3" name="Line 8450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4" name="Line 8451"/>
                <p:cNvSpPr>
                  <a:spLocks noChangeShapeType="1"/>
                </p:cNvSpPr>
                <p:nvPr/>
              </p:nvSpPr>
              <p:spPr bwMode="auto">
                <a:xfrm flipH="1">
                  <a:off x="78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5" name="Line 8452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6" name="Line 8453"/>
                <p:cNvSpPr>
                  <a:spLocks noChangeShapeType="1"/>
                </p:cNvSpPr>
                <p:nvPr/>
              </p:nvSpPr>
              <p:spPr bwMode="auto">
                <a:xfrm flipH="1">
                  <a:off x="106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7" name="Line 8454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8" name="Line 8455"/>
                <p:cNvSpPr>
                  <a:spLocks noChangeShapeType="1"/>
                </p:cNvSpPr>
                <p:nvPr/>
              </p:nvSpPr>
              <p:spPr bwMode="auto">
                <a:xfrm flipH="1">
                  <a:off x="109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09" name="Line 8456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0" name="Line 8457"/>
                <p:cNvSpPr>
                  <a:spLocks noChangeShapeType="1"/>
                </p:cNvSpPr>
                <p:nvPr/>
              </p:nvSpPr>
              <p:spPr bwMode="auto">
                <a:xfrm flipH="1">
                  <a:off x="1163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1" name="Line 8458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2" name="Line 8459"/>
                <p:cNvSpPr>
                  <a:spLocks noChangeShapeType="1"/>
                </p:cNvSpPr>
                <p:nvPr/>
              </p:nvSpPr>
              <p:spPr bwMode="auto">
                <a:xfrm flipH="1">
                  <a:off x="146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3" name="Line 8460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4" name="Line 8461"/>
                <p:cNvSpPr>
                  <a:spLocks noChangeShapeType="1"/>
                </p:cNvSpPr>
                <p:nvPr/>
              </p:nvSpPr>
              <p:spPr bwMode="auto">
                <a:xfrm flipH="1">
                  <a:off x="706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5" name="Line 8462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6" name="Line 8463"/>
                <p:cNvSpPr>
                  <a:spLocks noChangeShapeType="1"/>
                </p:cNvSpPr>
                <p:nvPr/>
              </p:nvSpPr>
              <p:spPr bwMode="auto">
                <a:xfrm flipH="1">
                  <a:off x="88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7" name="Line 8464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8" name="Line 8465"/>
                <p:cNvSpPr>
                  <a:spLocks noChangeShapeType="1"/>
                </p:cNvSpPr>
                <p:nvPr/>
              </p:nvSpPr>
              <p:spPr bwMode="auto">
                <a:xfrm flipH="1">
                  <a:off x="79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19" name="Line 8466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0" name="Line 8467"/>
                <p:cNvSpPr>
                  <a:spLocks noChangeShapeType="1"/>
                </p:cNvSpPr>
                <p:nvPr/>
              </p:nvSpPr>
              <p:spPr bwMode="auto">
                <a:xfrm flipH="1">
                  <a:off x="130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1" name="Line 8468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2" name="Line 8469"/>
                <p:cNvSpPr>
                  <a:spLocks noChangeShapeType="1"/>
                </p:cNvSpPr>
                <p:nvPr/>
              </p:nvSpPr>
              <p:spPr bwMode="auto">
                <a:xfrm flipH="1">
                  <a:off x="1361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3" name="Line 8470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4" name="Line 8471"/>
                <p:cNvSpPr>
                  <a:spLocks noChangeShapeType="1"/>
                </p:cNvSpPr>
                <p:nvPr/>
              </p:nvSpPr>
              <p:spPr bwMode="auto">
                <a:xfrm flipH="1">
                  <a:off x="1102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5" name="Line 8472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6" name="Line 8473"/>
                <p:cNvSpPr>
                  <a:spLocks noChangeShapeType="1"/>
                </p:cNvSpPr>
                <p:nvPr/>
              </p:nvSpPr>
              <p:spPr bwMode="auto">
                <a:xfrm flipH="1">
                  <a:off x="881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7" name="Line 8474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628" name="Line 8475"/>
                <p:cNvSpPr>
                  <a:spLocks noChangeShapeType="1"/>
                </p:cNvSpPr>
                <p:nvPr/>
              </p:nvSpPr>
              <p:spPr bwMode="auto">
                <a:xfrm flipH="1">
                  <a:off x="1041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21" name="Group 8677"/>
              <p:cNvGrpSpPr>
                <a:grpSpLocks/>
              </p:cNvGrpSpPr>
              <p:nvPr/>
            </p:nvGrpSpPr>
            <p:grpSpPr bwMode="auto">
              <a:xfrm>
                <a:off x="507" y="1349"/>
                <a:ext cx="1121" cy="1006"/>
                <a:chOff x="507" y="1349"/>
                <a:chExt cx="1121" cy="1006"/>
              </a:xfrm>
            </p:grpSpPr>
            <p:sp>
              <p:nvSpPr>
                <p:cNvPr id="41229" name="Line 8477"/>
                <p:cNvSpPr>
                  <a:spLocks noChangeShapeType="1"/>
                </p:cNvSpPr>
                <p:nvPr/>
              </p:nvSpPr>
              <p:spPr bwMode="auto">
                <a:xfrm flipH="1" flipV="1">
                  <a:off x="156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0" name="Line 8478"/>
                <p:cNvSpPr>
                  <a:spLocks noChangeShapeType="1"/>
                </p:cNvSpPr>
                <p:nvPr/>
              </p:nvSpPr>
              <p:spPr bwMode="auto">
                <a:xfrm flipH="1">
                  <a:off x="1567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1" name="Line 8479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2" name="Line 8480"/>
                <p:cNvSpPr>
                  <a:spLocks noChangeShapeType="1"/>
                </p:cNvSpPr>
                <p:nvPr/>
              </p:nvSpPr>
              <p:spPr bwMode="auto">
                <a:xfrm flipH="1">
                  <a:off x="1033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3" name="Line 8481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4" name="Line 8482"/>
                <p:cNvSpPr>
                  <a:spLocks noChangeShapeType="1"/>
                </p:cNvSpPr>
                <p:nvPr/>
              </p:nvSpPr>
              <p:spPr bwMode="auto">
                <a:xfrm flipH="1">
                  <a:off x="77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5" name="Line 8483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6" name="Line 8484"/>
                <p:cNvSpPr>
                  <a:spLocks noChangeShapeType="1"/>
                </p:cNvSpPr>
                <p:nvPr/>
              </p:nvSpPr>
              <p:spPr bwMode="auto">
                <a:xfrm flipH="1">
                  <a:off x="1033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7" name="Line 8485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8" name="Line 8486"/>
                <p:cNvSpPr>
                  <a:spLocks noChangeShapeType="1"/>
                </p:cNvSpPr>
                <p:nvPr/>
              </p:nvSpPr>
              <p:spPr bwMode="auto">
                <a:xfrm flipH="1">
                  <a:off x="782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39" name="Line 8487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0" name="Line 8488"/>
                <p:cNvSpPr>
                  <a:spLocks noChangeShapeType="1"/>
                </p:cNvSpPr>
                <p:nvPr/>
              </p:nvSpPr>
              <p:spPr bwMode="auto">
                <a:xfrm flipH="1">
                  <a:off x="91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1" name="Line 84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34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2" name="Line 8490"/>
                <p:cNvSpPr>
                  <a:spLocks noChangeShapeType="1"/>
                </p:cNvSpPr>
                <p:nvPr/>
              </p:nvSpPr>
              <p:spPr bwMode="auto">
                <a:xfrm flipH="1">
                  <a:off x="1155" y="134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3" name="Line 8491"/>
                <p:cNvSpPr>
                  <a:spLocks noChangeShapeType="1"/>
                </p:cNvSpPr>
                <p:nvPr/>
              </p:nvSpPr>
              <p:spPr bwMode="auto">
                <a:xfrm flipH="1" flipV="1">
                  <a:off x="50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4" name="Line 8492"/>
                <p:cNvSpPr>
                  <a:spLocks noChangeShapeType="1"/>
                </p:cNvSpPr>
                <p:nvPr/>
              </p:nvSpPr>
              <p:spPr bwMode="auto">
                <a:xfrm flipH="1">
                  <a:off x="50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5" name="Line 8493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6" name="Line 8494"/>
                <p:cNvSpPr>
                  <a:spLocks noChangeShapeType="1"/>
                </p:cNvSpPr>
                <p:nvPr/>
              </p:nvSpPr>
              <p:spPr bwMode="auto">
                <a:xfrm flipH="1">
                  <a:off x="1171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7" name="Line 8495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8" name="Line 8496"/>
                <p:cNvSpPr>
                  <a:spLocks noChangeShapeType="1"/>
                </p:cNvSpPr>
                <p:nvPr/>
              </p:nvSpPr>
              <p:spPr bwMode="auto">
                <a:xfrm flipH="1">
                  <a:off x="1483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49" name="Line 849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0" name="Line 8498"/>
                <p:cNvSpPr>
                  <a:spLocks noChangeShapeType="1"/>
                </p:cNvSpPr>
                <p:nvPr/>
              </p:nvSpPr>
              <p:spPr bwMode="auto">
                <a:xfrm flipH="1">
                  <a:off x="1072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1" name="Line 8499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2" name="Line 8500"/>
                <p:cNvSpPr>
                  <a:spLocks noChangeShapeType="1"/>
                </p:cNvSpPr>
                <p:nvPr/>
              </p:nvSpPr>
              <p:spPr bwMode="auto">
                <a:xfrm flipH="1">
                  <a:off x="797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3" name="Line 8501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4" name="Line 8502"/>
                <p:cNvSpPr>
                  <a:spLocks noChangeShapeType="1"/>
                </p:cNvSpPr>
                <p:nvPr/>
              </p:nvSpPr>
              <p:spPr bwMode="auto">
                <a:xfrm flipH="1">
                  <a:off x="1064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5" name="Line 8503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6" name="Line 8504"/>
                <p:cNvSpPr>
                  <a:spLocks noChangeShapeType="1"/>
                </p:cNvSpPr>
                <p:nvPr/>
              </p:nvSpPr>
              <p:spPr bwMode="auto">
                <a:xfrm flipH="1">
                  <a:off x="1483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7" name="Line 8505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221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8" name="Line 8506"/>
                <p:cNvSpPr>
                  <a:spLocks noChangeShapeType="1"/>
                </p:cNvSpPr>
                <p:nvPr/>
              </p:nvSpPr>
              <p:spPr bwMode="auto">
                <a:xfrm flipH="1">
                  <a:off x="1155" y="221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59" name="Line 8507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0" name="Line 8508"/>
                <p:cNvSpPr>
                  <a:spLocks noChangeShapeType="1"/>
                </p:cNvSpPr>
                <p:nvPr/>
              </p:nvSpPr>
              <p:spPr bwMode="auto">
                <a:xfrm flipH="1">
                  <a:off x="645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1" name="Line 850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2" name="Line 8510"/>
                <p:cNvSpPr>
                  <a:spLocks noChangeShapeType="1"/>
                </p:cNvSpPr>
                <p:nvPr/>
              </p:nvSpPr>
              <p:spPr bwMode="auto">
                <a:xfrm flipH="1">
                  <a:off x="1079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3" name="Line 8511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4" name="Line 8512"/>
                <p:cNvSpPr>
                  <a:spLocks noChangeShapeType="1"/>
                </p:cNvSpPr>
                <p:nvPr/>
              </p:nvSpPr>
              <p:spPr bwMode="auto">
                <a:xfrm flipH="1">
                  <a:off x="1598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5" name="Line 8513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6" name="Line 8514"/>
                <p:cNvSpPr>
                  <a:spLocks noChangeShapeType="1"/>
                </p:cNvSpPr>
                <p:nvPr/>
              </p:nvSpPr>
              <p:spPr bwMode="auto">
                <a:xfrm flipH="1">
                  <a:off x="1140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7" name="Line 8515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8" name="Line 8516"/>
                <p:cNvSpPr>
                  <a:spLocks noChangeShapeType="1"/>
                </p:cNvSpPr>
                <p:nvPr/>
              </p:nvSpPr>
              <p:spPr bwMode="auto">
                <a:xfrm flipH="1">
                  <a:off x="59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69" name="Line 8517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0" name="Line 8518"/>
                <p:cNvSpPr>
                  <a:spLocks noChangeShapeType="1"/>
                </p:cNvSpPr>
                <p:nvPr/>
              </p:nvSpPr>
              <p:spPr bwMode="auto">
                <a:xfrm flipH="1">
                  <a:off x="782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1" name="Line 8519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2" name="Line 8520"/>
                <p:cNvSpPr>
                  <a:spLocks noChangeShapeType="1"/>
                </p:cNvSpPr>
                <p:nvPr/>
              </p:nvSpPr>
              <p:spPr bwMode="auto">
                <a:xfrm flipH="1">
                  <a:off x="58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3" name="Line 8521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4" name="Line 8522"/>
                <p:cNvSpPr>
                  <a:spLocks noChangeShapeType="1"/>
                </p:cNvSpPr>
                <p:nvPr/>
              </p:nvSpPr>
              <p:spPr bwMode="auto">
                <a:xfrm flipH="1">
                  <a:off x="1560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5" name="Line 8523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6" name="Line 8524"/>
                <p:cNvSpPr>
                  <a:spLocks noChangeShapeType="1"/>
                </p:cNvSpPr>
                <p:nvPr/>
              </p:nvSpPr>
              <p:spPr bwMode="auto">
                <a:xfrm flipH="1">
                  <a:off x="1285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7" name="Line 8525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8" name="Line 8526"/>
                <p:cNvSpPr>
                  <a:spLocks noChangeShapeType="1"/>
                </p:cNvSpPr>
                <p:nvPr/>
              </p:nvSpPr>
              <p:spPr bwMode="auto">
                <a:xfrm flipH="1">
                  <a:off x="88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79" name="Line 8527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0" name="Line 8528"/>
                <p:cNvSpPr>
                  <a:spLocks noChangeShapeType="1"/>
                </p:cNvSpPr>
                <p:nvPr/>
              </p:nvSpPr>
              <p:spPr bwMode="auto">
                <a:xfrm flipH="1">
                  <a:off x="1407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1" name="Line 8529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2" name="Line 8530"/>
                <p:cNvSpPr>
                  <a:spLocks noChangeShapeType="1"/>
                </p:cNvSpPr>
                <p:nvPr/>
              </p:nvSpPr>
              <p:spPr bwMode="auto">
                <a:xfrm flipH="1">
                  <a:off x="789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3" name="Line 8531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4" name="Line 8532"/>
                <p:cNvSpPr>
                  <a:spLocks noChangeShapeType="1"/>
                </p:cNvSpPr>
                <p:nvPr/>
              </p:nvSpPr>
              <p:spPr bwMode="auto">
                <a:xfrm flipH="1">
                  <a:off x="130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5" name="Line 8533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6" name="Line 8534"/>
                <p:cNvSpPr>
                  <a:spLocks noChangeShapeType="1"/>
                </p:cNvSpPr>
                <p:nvPr/>
              </p:nvSpPr>
              <p:spPr bwMode="auto">
                <a:xfrm flipH="1">
                  <a:off x="957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7" name="Line 8535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8" name="Line 8536"/>
                <p:cNvSpPr>
                  <a:spLocks noChangeShapeType="1"/>
                </p:cNvSpPr>
                <p:nvPr/>
              </p:nvSpPr>
              <p:spPr bwMode="auto">
                <a:xfrm flipH="1">
                  <a:off x="1399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89" name="Line 8537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0" name="Line 8538"/>
                <p:cNvSpPr>
                  <a:spLocks noChangeShapeType="1"/>
                </p:cNvSpPr>
                <p:nvPr/>
              </p:nvSpPr>
              <p:spPr bwMode="auto">
                <a:xfrm flipH="1">
                  <a:off x="1277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1" name="Line 8539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2" name="Line 8540"/>
                <p:cNvSpPr>
                  <a:spLocks noChangeShapeType="1"/>
                </p:cNvSpPr>
                <p:nvPr/>
              </p:nvSpPr>
              <p:spPr bwMode="auto">
                <a:xfrm flipH="1">
                  <a:off x="1255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3" name="Line 8541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4" name="Line 8542"/>
                <p:cNvSpPr>
                  <a:spLocks noChangeShapeType="1"/>
                </p:cNvSpPr>
                <p:nvPr/>
              </p:nvSpPr>
              <p:spPr bwMode="auto">
                <a:xfrm flipH="1">
                  <a:off x="88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5" name="Line 8543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6" name="Line 8544"/>
                <p:cNvSpPr>
                  <a:spLocks noChangeShapeType="1"/>
                </p:cNvSpPr>
                <p:nvPr/>
              </p:nvSpPr>
              <p:spPr bwMode="auto">
                <a:xfrm flipH="1">
                  <a:off x="1323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7" name="Line 8545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8" name="Line 8546"/>
                <p:cNvSpPr>
                  <a:spLocks noChangeShapeType="1"/>
                </p:cNvSpPr>
                <p:nvPr/>
              </p:nvSpPr>
              <p:spPr bwMode="auto">
                <a:xfrm flipH="1">
                  <a:off x="1361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99" name="Line 8547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0" name="Line 8548"/>
                <p:cNvSpPr>
                  <a:spLocks noChangeShapeType="1"/>
                </p:cNvSpPr>
                <p:nvPr/>
              </p:nvSpPr>
              <p:spPr bwMode="auto">
                <a:xfrm flipH="1">
                  <a:off x="797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1" name="Line 854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2" name="Line 8550"/>
                <p:cNvSpPr>
                  <a:spLocks noChangeShapeType="1"/>
                </p:cNvSpPr>
                <p:nvPr/>
              </p:nvSpPr>
              <p:spPr bwMode="auto">
                <a:xfrm flipH="1">
                  <a:off x="1079" y="207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3" name="Line 855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4" name="Line 8552"/>
                <p:cNvSpPr>
                  <a:spLocks noChangeShapeType="1"/>
                </p:cNvSpPr>
                <p:nvPr/>
              </p:nvSpPr>
              <p:spPr bwMode="auto">
                <a:xfrm flipH="1">
                  <a:off x="1140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5" name="Line 8553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6" name="Line 8554"/>
                <p:cNvSpPr>
                  <a:spLocks noChangeShapeType="1"/>
                </p:cNvSpPr>
                <p:nvPr/>
              </p:nvSpPr>
              <p:spPr bwMode="auto">
                <a:xfrm flipH="1">
                  <a:off x="934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7" name="Line 8555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8" name="Line 8556"/>
                <p:cNvSpPr>
                  <a:spLocks noChangeShapeType="1"/>
                </p:cNvSpPr>
                <p:nvPr/>
              </p:nvSpPr>
              <p:spPr bwMode="auto">
                <a:xfrm flipH="1">
                  <a:off x="1407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09" name="Line 8557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0" name="Line 8558"/>
                <p:cNvSpPr>
                  <a:spLocks noChangeShapeType="1"/>
                </p:cNvSpPr>
                <p:nvPr/>
              </p:nvSpPr>
              <p:spPr bwMode="auto">
                <a:xfrm flipH="1">
                  <a:off x="805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1" name="Line 855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2" name="Line 8560"/>
                <p:cNvSpPr>
                  <a:spLocks noChangeShapeType="1"/>
                </p:cNvSpPr>
                <p:nvPr/>
              </p:nvSpPr>
              <p:spPr bwMode="auto">
                <a:xfrm flipH="1">
                  <a:off x="1072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3" name="Line 8561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50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4" name="Line 8562"/>
                <p:cNvSpPr>
                  <a:spLocks noChangeShapeType="1"/>
                </p:cNvSpPr>
                <p:nvPr/>
              </p:nvSpPr>
              <p:spPr bwMode="auto">
                <a:xfrm flipH="1">
                  <a:off x="1361" y="150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5" name="Line 8563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6" name="Line 8564"/>
                <p:cNvSpPr>
                  <a:spLocks noChangeShapeType="1"/>
                </p:cNvSpPr>
                <p:nvPr/>
              </p:nvSpPr>
              <p:spPr bwMode="auto">
                <a:xfrm flipH="1">
                  <a:off x="1087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7" name="Line 856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8" name="Line 8566"/>
                <p:cNvSpPr>
                  <a:spLocks noChangeShapeType="1"/>
                </p:cNvSpPr>
                <p:nvPr/>
              </p:nvSpPr>
              <p:spPr bwMode="auto">
                <a:xfrm flipH="1">
                  <a:off x="120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19" name="Line 8567"/>
                <p:cNvSpPr>
                  <a:spLocks noChangeShapeType="1"/>
                </p:cNvSpPr>
                <p:nvPr/>
              </p:nvSpPr>
              <p:spPr bwMode="auto">
                <a:xfrm flipH="1" flipV="1">
                  <a:off x="51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0" name="Line 8568"/>
                <p:cNvSpPr>
                  <a:spLocks noChangeShapeType="1"/>
                </p:cNvSpPr>
                <p:nvPr/>
              </p:nvSpPr>
              <p:spPr bwMode="auto">
                <a:xfrm flipH="1">
                  <a:off x="515" y="163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1" name="Line 8569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2" name="Line 8570"/>
                <p:cNvSpPr>
                  <a:spLocks noChangeShapeType="1"/>
                </p:cNvSpPr>
                <p:nvPr/>
              </p:nvSpPr>
              <p:spPr bwMode="auto">
                <a:xfrm flipH="1">
                  <a:off x="942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3" name="Line 857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4" name="Line 8572"/>
                <p:cNvSpPr>
                  <a:spLocks noChangeShapeType="1"/>
                </p:cNvSpPr>
                <p:nvPr/>
              </p:nvSpPr>
              <p:spPr bwMode="auto">
                <a:xfrm flipH="1">
                  <a:off x="104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5" name="Line 8573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6" name="Line 8574"/>
                <p:cNvSpPr>
                  <a:spLocks noChangeShapeType="1"/>
                </p:cNvSpPr>
                <p:nvPr/>
              </p:nvSpPr>
              <p:spPr bwMode="auto">
                <a:xfrm flipH="1">
                  <a:off x="1110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7" name="Line 8575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8" name="Line 8576"/>
                <p:cNvSpPr>
                  <a:spLocks noChangeShapeType="1"/>
                </p:cNvSpPr>
                <p:nvPr/>
              </p:nvSpPr>
              <p:spPr bwMode="auto">
                <a:xfrm flipH="1">
                  <a:off x="88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29" name="Line 857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0" name="Line 8578"/>
                <p:cNvSpPr>
                  <a:spLocks noChangeShapeType="1"/>
                </p:cNvSpPr>
                <p:nvPr/>
              </p:nvSpPr>
              <p:spPr bwMode="auto">
                <a:xfrm flipH="1">
                  <a:off x="114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1" name="Line 8579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2" name="Line 8580"/>
                <p:cNvSpPr>
                  <a:spLocks noChangeShapeType="1"/>
                </p:cNvSpPr>
                <p:nvPr/>
              </p:nvSpPr>
              <p:spPr bwMode="auto">
                <a:xfrm flipH="1">
                  <a:off x="71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3" name="Line 858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4" name="Line 8582"/>
                <p:cNvSpPr>
                  <a:spLocks noChangeShapeType="1"/>
                </p:cNvSpPr>
                <p:nvPr/>
              </p:nvSpPr>
              <p:spPr bwMode="auto">
                <a:xfrm flipH="1">
                  <a:off x="1117" y="227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5" name="Line 8583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6" name="Line 8584"/>
                <p:cNvSpPr>
                  <a:spLocks noChangeShapeType="1"/>
                </p:cNvSpPr>
                <p:nvPr/>
              </p:nvSpPr>
              <p:spPr bwMode="auto">
                <a:xfrm flipH="1">
                  <a:off x="774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7" name="Line 858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8" name="Line 8586"/>
                <p:cNvSpPr>
                  <a:spLocks noChangeShapeType="1"/>
                </p:cNvSpPr>
                <p:nvPr/>
              </p:nvSpPr>
              <p:spPr bwMode="auto">
                <a:xfrm flipH="1">
                  <a:off x="1110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39" name="Line 8587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0" name="Line 8588"/>
                <p:cNvSpPr>
                  <a:spLocks noChangeShapeType="1"/>
                </p:cNvSpPr>
                <p:nvPr/>
              </p:nvSpPr>
              <p:spPr bwMode="auto">
                <a:xfrm flipH="1">
                  <a:off x="66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1" name="Line 8589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2" name="Line 8590"/>
                <p:cNvSpPr>
                  <a:spLocks noChangeShapeType="1"/>
                </p:cNvSpPr>
                <p:nvPr/>
              </p:nvSpPr>
              <p:spPr bwMode="auto">
                <a:xfrm flipH="1">
                  <a:off x="1293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3" name="Line 8591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4" name="Line 8592"/>
                <p:cNvSpPr>
                  <a:spLocks noChangeShapeType="1"/>
                </p:cNvSpPr>
                <p:nvPr/>
              </p:nvSpPr>
              <p:spPr bwMode="auto">
                <a:xfrm flipH="1">
                  <a:off x="75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5" name="Line 8593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6" name="Line 8594"/>
                <p:cNvSpPr>
                  <a:spLocks noChangeShapeType="1"/>
                </p:cNvSpPr>
                <p:nvPr/>
              </p:nvSpPr>
              <p:spPr bwMode="auto">
                <a:xfrm flipH="1">
                  <a:off x="1445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7" name="Line 859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8" name="Line 8596"/>
                <p:cNvSpPr>
                  <a:spLocks noChangeShapeType="1"/>
                </p:cNvSpPr>
                <p:nvPr/>
              </p:nvSpPr>
              <p:spPr bwMode="auto">
                <a:xfrm flipH="1">
                  <a:off x="1338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49" name="Line 8597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0" name="Line 8598"/>
                <p:cNvSpPr>
                  <a:spLocks noChangeShapeType="1"/>
                </p:cNvSpPr>
                <p:nvPr/>
              </p:nvSpPr>
              <p:spPr bwMode="auto">
                <a:xfrm flipH="1">
                  <a:off x="919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1" name="Line 8599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2" name="Line 8600"/>
                <p:cNvSpPr>
                  <a:spLocks noChangeShapeType="1"/>
                </p:cNvSpPr>
                <p:nvPr/>
              </p:nvSpPr>
              <p:spPr bwMode="auto">
                <a:xfrm flipH="1">
                  <a:off x="130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3" name="Line 8601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4" name="Line 8602"/>
                <p:cNvSpPr>
                  <a:spLocks noChangeShapeType="1"/>
                </p:cNvSpPr>
                <p:nvPr/>
              </p:nvSpPr>
              <p:spPr bwMode="auto">
                <a:xfrm flipH="1">
                  <a:off x="767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5" name="Line 8603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6" name="Line 8604"/>
                <p:cNvSpPr>
                  <a:spLocks noChangeShapeType="1"/>
                </p:cNvSpPr>
                <p:nvPr/>
              </p:nvSpPr>
              <p:spPr bwMode="auto">
                <a:xfrm flipH="1">
                  <a:off x="561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7" name="Line 8605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8" name="Line 8606"/>
                <p:cNvSpPr>
                  <a:spLocks noChangeShapeType="1"/>
                </p:cNvSpPr>
                <p:nvPr/>
              </p:nvSpPr>
              <p:spPr bwMode="auto">
                <a:xfrm flipH="1">
                  <a:off x="100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59" name="Line 8607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0" name="Line 8608"/>
                <p:cNvSpPr>
                  <a:spLocks noChangeShapeType="1"/>
                </p:cNvSpPr>
                <p:nvPr/>
              </p:nvSpPr>
              <p:spPr bwMode="auto">
                <a:xfrm flipH="1">
                  <a:off x="1529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1" name="Line 8609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2" name="Line 8610"/>
                <p:cNvSpPr>
                  <a:spLocks noChangeShapeType="1"/>
                </p:cNvSpPr>
                <p:nvPr/>
              </p:nvSpPr>
              <p:spPr bwMode="auto">
                <a:xfrm flipH="1">
                  <a:off x="980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3" name="Line 8611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4" name="Line 8612"/>
                <p:cNvSpPr>
                  <a:spLocks noChangeShapeType="1"/>
                </p:cNvSpPr>
                <p:nvPr/>
              </p:nvSpPr>
              <p:spPr bwMode="auto">
                <a:xfrm flipH="1">
                  <a:off x="637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5" name="Line 8613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23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6" name="Line 8614"/>
                <p:cNvSpPr>
                  <a:spLocks noChangeShapeType="1"/>
                </p:cNvSpPr>
                <p:nvPr/>
              </p:nvSpPr>
              <p:spPr bwMode="auto">
                <a:xfrm flipH="1">
                  <a:off x="1133" y="23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7" name="Line 8615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8" name="Line 8616"/>
                <p:cNvSpPr>
                  <a:spLocks noChangeShapeType="1"/>
                </p:cNvSpPr>
                <p:nvPr/>
              </p:nvSpPr>
              <p:spPr bwMode="auto">
                <a:xfrm flipH="1">
                  <a:off x="88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69" name="Line 86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23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0" name="Line 8618"/>
                <p:cNvSpPr>
                  <a:spLocks noChangeShapeType="1"/>
                </p:cNvSpPr>
                <p:nvPr/>
              </p:nvSpPr>
              <p:spPr bwMode="auto">
                <a:xfrm flipH="1">
                  <a:off x="1018" y="23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1" name="Line 8619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2" name="Line 8620"/>
                <p:cNvSpPr>
                  <a:spLocks noChangeShapeType="1"/>
                </p:cNvSpPr>
                <p:nvPr/>
              </p:nvSpPr>
              <p:spPr bwMode="auto">
                <a:xfrm flipH="1">
                  <a:off x="988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3" name="Line 8621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4" name="Line 8622"/>
                <p:cNvSpPr>
                  <a:spLocks noChangeShapeType="1"/>
                </p:cNvSpPr>
                <p:nvPr/>
              </p:nvSpPr>
              <p:spPr bwMode="auto">
                <a:xfrm flipH="1">
                  <a:off x="881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5" name="Line 8623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6" name="Line 8624"/>
                <p:cNvSpPr>
                  <a:spLocks noChangeShapeType="1"/>
                </p:cNvSpPr>
                <p:nvPr/>
              </p:nvSpPr>
              <p:spPr bwMode="auto">
                <a:xfrm flipH="1">
                  <a:off x="1285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7" name="Line 8625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8" name="Line 8626"/>
                <p:cNvSpPr>
                  <a:spLocks noChangeShapeType="1"/>
                </p:cNvSpPr>
                <p:nvPr/>
              </p:nvSpPr>
              <p:spPr bwMode="auto">
                <a:xfrm flipH="1">
                  <a:off x="1064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79" name="Line 862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0" name="Line 8628"/>
                <p:cNvSpPr>
                  <a:spLocks noChangeShapeType="1"/>
                </p:cNvSpPr>
                <p:nvPr/>
              </p:nvSpPr>
              <p:spPr bwMode="auto">
                <a:xfrm flipH="1">
                  <a:off x="1148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1" name="Line 8629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2" name="Line 8630"/>
                <p:cNvSpPr>
                  <a:spLocks noChangeShapeType="1"/>
                </p:cNvSpPr>
                <p:nvPr/>
              </p:nvSpPr>
              <p:spPr bwMode="auto">
                <a:xfrm flipH="1">
                  <a:off x="1247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3" name="Line 8631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4" name="Line 8632"/>
                <p:cNvSpPr>
                  <a:spLocks noChangeShapeType="1"/>
                </p:cNvSpPr>
                <p:nvPr/>
              </p:nvSpPr>
              <p:spPr bwMode="auto">
                <a:xfrm flipH="1">
                  <a:off x="122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5" name="Line 863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6" name="Line 8634"/>
                <p:cNvSpPr>
                  <a:spLocks noChangeShapeType="1"/>
                </p:cNvSpPr>
                <p:nvPr/>
              </p:nvSpPr>
              <p:spPr bwMode="auto">
                <a:xfrm flipH="1">
                  <a:off x="1018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7" name="Line 8635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8" name="Line 8636"/>
                <p:cNvSpPr>
                  <a:spLocks noChangeShapeType="1"/>
                </p:cNvSpPr>
                <p:nvPr/>
              </p:nvSpPr>
              <p:spPr bwMode="auto">
                <a:xfrm flipH="1">
                  <a:off x="828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89" name="Line 8637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0" name="Line 8638"/>
                <p:cNvSpPr>
                  <a:spLocks noChangeShapeType="1"/>
                </p:cNvSpPr>
                <p:nvPr/>
              </p:nvSpPr>
              <p:spPr bwMode="auto">
                <a:xfrm flipH="1">
                  <a:off x="91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1" name="Line 8639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2" name="Line 8640"/>
                <p:cNvSpPr>
                  <a:spLocks noChangeShapeType="1"/>
                </p:cNvSpPr>
                <p:nvPr/>
              </p:nvSpPr>
              <p:spPr bwMode="auto">
                <a:xfrm flipH="1">
                  <a:off x="591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3" name="Line 8641"/>
                <p:cNvSpPr>
                  <a:spLocks noChangeShapeType="1"/>
                </p:cNvSpPr>
                <p:nvPr/>
              </p:nvSpPr>
              <p:spPr bwMode="auto">
                <a:xfrm flipH="1" flipV="1">
                  <a:off x="538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4" name="Line 8642"/>
                <p:cNvSpPr>
                  <a:spLocks noChangeShapeType="1"/>
                </p:cNvSpPr>
                <p:nvPr/>
              </p:nvSpPr>
              <p:spPr bwMode="auto">
                <a:xfrm flipH="1">
                  <a:off x="538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5" name="Line 864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6" name="Line 8644"/>
                <p:cNvSpPr>
                  <a:spLocks noChangeShapeType="1"/>
                </p:cNvSpPr>
                <p:nvPr/>
              </p:nvSpPr>
              <p:spPr bwMode="auto">
                <a:xfrm flipH="1">
                  <a:off x="101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7" name="Line 8645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8" name="Line 8646"/>
                <p:cNvSpPr>
                  <a:spLocks noChangeShapeType="1"/>
                </p:cNvSpPr>
                <p:nvPr/>
              </p:nvSpPr>
              <p:spPr bwMode="auto">
                <a:xfrm flipH="1">
                  <a:off x="927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399" name="Line 86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0" name="Line 8648"/>
                <p:cNvSpPr>
                  <a:spLocks noChangeShapeType="1"/>
                </p:cNvSpPr>
                <p:nvPr/>
              </p:nvSpPr>
              <p:spPr bwMode="auto">
                <a:xfrm flipH="1">
                  <a:off x="1064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1" name="Line 8649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2" name="Line 8650"/>
                <p:cNvSpPr>
                  <a:spLocks noChangeShapeType="1"/>
                </p:cNvSpPr>
                <p:nvPr/>
              </p:nvSpPr>
              <p:spPr bwMode="auto">
                <a:xfrm flipH="1">
                  <a:off x="805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3" name="Line 8651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4" name="Line 8652"/>
                <p:cNvSpPr>
                  <a:spLocks noChangeShapeType="1"/>
                </p:cNvSpPr>
                <p:nvPr/>
              </p:nvSpPr>
              <p:spPr bwMode="auto">
                <a:xfrm flipH="1">
                  <a:off x="1346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5" name="Line 8653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6" name="Line 8654"/>
                <p:cNvSpPr>
                  <a:spLocks noChangeShapeType="1"/>
                </p:cNvSpPr>
                <p:nvPr/>
              </p:nvSpPr>
              <p:spPr bwMode="auto">
                <a:xfrm flipH="1">
                  <a:off x="606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7" name="Line 8655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8" name="Line 8656"/>
                <p:cNvSpPr>
                  <a:spLocks noChangeShapeType="1"/>
                </p:cNvSpPr>
                <p:nvPr/>
              </p:nvSpPr>
              <p:spPr bwMode="auto">
                <a:xfrm flipH="1">
                  <a:off x="1560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09" name="Line 865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0" name="Line 8658"/>
                <p:cNvSpPr>
                  <a:spLocks noChangeShapeType="1"/>
                </p:cNvSpPr>
                <p:nvPr/>
              </p:nvSpPr>
              <p:spPr bwMode="auto">
                <a:xfrm flipH="1">
                  <a:off x="1209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1" name="Line 8659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2" name="Line 8660"/>
                <p:cNvSpPr>
                  <a:spLocks noChangeShapeType="1"/>
                </p:cNvSpPr>
                <p:nvPr/>
              </p:nvSpPr>
              <p:spPr bwMode="auto">
                <a:xfrm flipH="1">
                  <a:off x="911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3" name="Line 8661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4" name="Line 8662"/>
                <p:cNvSpPr>
                  <a:spLocks noChangeShapeType="1"/>
                </p:cNvSpPr>
                <p:nvPr/>
              </p:nvSpPr>
              <p:spPr bwMode="auto">
                <a:xfrm flipH="1">
                  <a:off x="1079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5" name="Line 8663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6" name="Line 8664"/>
                <p:cNvSpPr>
                  <a:spLocks noChangeShapeType="1"/>
                </p:cNvSpPr>
                <p:nvPr/>
              </p:nvSpPr>
              <p:spPr bwMode="auto">
                <a:xfrm flipH="1">
                  <a:off x="1155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7" name="Line 8665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8" name="Line 8666"/>
                <p:cNvSpPr>
                  <a:spLocks noChangeShapeType="1"/>
                </p:cNvSpPr>
                <p:nvPr/>
              </p:nvSpPr>
              <p:spPr bwMode="auto">
                <a:xfrm flipH="1">
                  <a:off x="1224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19" name="Line 8667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0" name="Line 8668"/>
                <p:cNvSpPr>
                  <a:spLocks noChangeShapeType="1"/>
                </p:cNvSpPr>
                <p:nvPr/>
              </p:nvSpPr>
              <p:spPr bwMode="auto">
                <a:xfrm flipH="1">
                  <a:off x="1102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1" name="Line 8669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2" name="Line 8670"/>
                <p:cNvSpPr>
                  <a:spLocks noChangeShapeType="1"/>
                </p:cNvSpPr>
                <p:nvPr/>
              </p:nvSpPr>
              <p:spPr bwMode="auto">
                <a:xfrm flipH="1">
                  <a:off x="1056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3" name="Line 8671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4" name="Line 8672"/>
                <p:cNvSpPr>
                  <a:spLocks noChangeShapeType="1"/>
                </p:cNvSpPr>
                <p:nvPr/>
              </p:nvSpPr>
              <p:spPr bwMode="auto">
                <a:xfrm flipH="1">
                  <a:off x="1224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5" name="Line 8673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6" name="Line 8674"/>
                <p:cNvSpPr>
                  <a:spLocks noChangeShapeType="1"/>
                </p:cNvSpPr>
                <p:nvPr/>
              </p:nvSpPr>
              <p:spPr bwMode="auto">
                <a:xfrm flipH="1">
                  <a:off x="141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7" name="Line 8675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428" name="Line 8676"/>
                <p:cNvSpPr>
                  <a:spLocks noChangeShapeType="1"/>
                </p:cNvSpPr>
                <p:nvPr/>
              </p:nvSpPr>
              <p:spPr bwMode="auto">
                <a:xfrm flipH="1">
                  <a:off x="1506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22" name="Group 8878"/>
              <p:cNvGrpSpPr>
                <a:grpSpLocks/>
              </p:cNvGrpSpPr>
              <p:nvPr/>
            </p:nvGrpSpPr>
            <p:grpSpPr bwMode="auto">
              <a:xfrm>
                <a:off x="507" y="1554"/>
                <a:ext cx="1289" cy="740"/>
                <a:chOff x="507" y="1554"/>
                <a:chExt cx="1289" cy="740"/>
              </a:xfrm>
            </p:grpSpPr>
            <p:sp>
              <p:nvSpPr>
                <p:cNvPr id="41029" name="Line 8678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0" name="Line 8679"/>
                <p:cNvSpPr>
                  <a:spLocks noChangeShapeType="1"/>
                </p:cNvSpPr>
                <p:nvPr/>
              </p:nvSpPr>
              <p:spPr bwMode="auto">
                <a:xfrm flipH="1">
                  <a:off x="843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1" name="Line 8680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2" name="Line 8681"/>
                <p:cNvSpPr>
                  <a:spLocks noChangeShapeType="1"/>
                </p:cNvSpPr>
                <p:nvPr/>
              </p:nvSpPr>
              <p:spPr bwMode="auto">
                <a:xfrm flipH="1">
                  <a:off x="72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3" name="Line 8682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4" name="Line 8683"/>
                <p:cNvSpPr>
                  <a:spLocks noChangeShapeType="1"/>
                </p:cNvSpPr>
                <p:nvPr/>
              </p:nvSpPr>
              <p:spPr bwMode="auto">
                <a:xfrm flipH="1">
                  <a:off x="934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5" name="Line 8684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6" name="Line 8685"/>
                <p:cNvSpPr>
                  <a:spLocks noChangeShapeType="1"/>
                </p:cNvSpPr>
                <p:nvPr/>
              </p:nvSpPr>
              <p:spPr bwMode="auto">
                <a:xfrm flipH="1">
                  <a:off x="1224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7" name="Line 868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8" name="Line 8687"/>
                <p:cNvSpPr>
                  <a:spLocks noChangeShapeType="1"/>
                </p:cNvSpPr>
                <p:nvPr/>
              </p:nvSpPr>
              <p:spPr bwMode="auto">
                <a:xfrm flipH="1">
                  <a:off x="1171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39" name="Line 8688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0" name="Line 8689"/>
                <p:cNvSpPr>
                  <a:spLocks noChangeShapeType="1"/>
                </p:cNvSpPr>
                <p:nvPr/>
              </p:nvSpPr>
              <p:spPr bwMode="auto">
                <a:xfrm flipH="1">
                  <a:off x="1354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1" name="Line 8690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2" name="Line 8691"/>
                <p:cNvSpPr>
                  <a:spLocks noChangeShapeType="1"/>
                </p:cNvSpPr>
                <p:nvPr/>
              </p:nvSpPr>
              <p:spPr bwMode="auto">
                <a:xfrm flipH="1">
                  <a:off x="97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3" name="Line 8692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4" name="Line 8693"/>
                <p:cNvSpPr>
                  <a:spLocks noChangeShapeType="1"/>
                </p:cNvSpPr>
                <p:nvPr/>
              </p:nvSpPr>
              <p:spPr bwMode="auto">
                <a:xfrm flipH="1">
                  <a:off x="1277" y="215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5" name="Line 86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6" name="Line 8695"/>
                <p:cNvSpPr>
                  <a:spLocks noChangeShapeType="1"/>
                </p:cNvSpPr>
                <p:nvPr/>
              </p:nvSpPr>
              <p:spPr bwMode="auto">
                <a:xfrm flipH="1">
                  <a:off x="1140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7" name="Line 8696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8" name="Line 8697"/>
                <p:cNvSpPr>
                  <a:spLocks noChangeShapeType="1"/>
                </p:cNvSpPr>
                <p:nvPr/>
              </p:nvSpPr>
              <p:spPr bwMode="auto">
                <a:xfrm flipH="1">
                  <a:off x="1499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49" name="Line 8698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0" name="Line 8699"/>
                <p:cNvSpPr>
                  <a:spLocks noChangeShapeType="1"/>
                </p:cNvSpPr>
                <p:nvPr/>
              </p:nvSpPr>
              <p:spPr bwMode="auto">
                <a:xfrm flipH="1">
                  <a:off x="904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1" name="Line 8700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2" name="Line 8701"/>
                <p:cNvSpPr>
                  <a:spLocks noChangeShapeType="1"/>
                </p:cNvSpPr>
                <p:nvPr/>
              </p:nvSpPr>
              <p:spPr bwMode="auto">
                <a:xfrm flipH="1">
                  <a:off x="820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3" name="Line 8702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4" name="Line 8703"/>
                <p:cNvSpPr>
                  <a:spLocks noChangeShapeType="1"/>
                </p:cNvSpPr>
                <p:nvPr/>
              </p:nvSpPr>
              <p:spPr bwMode="auto">
                <a:xfrm flipH="1">
                  <a:off x="118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5" name="Line 8704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6" name="Line 8705"/>
                <p:cNvSpPr>
                  <a:spLocks noChangeShapeType="1"/>
                </p:cNvSpPr>
                <p:nvPr/>
              </p:nvSpPr>
              <p:spPr bwMode="auto">
                <a:xfrm flipH="1">
                  <a:off x="866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7" name="Line 8706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22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8" name="Line 8707"/>
                <p:cNvSpPr>
                  <a:spLocks noChangeShapeType="1"/>
                </p:cNvSpPr>
                <p:nvPr/>
              </p:nvSpPr>
              <p:spPr bwMode="auto">
                <a:xfrm flipH="1">
                  <a:off x="1117" y="22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59" name="Line 8708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0" name="Line 8709"/>
                <p:cNvSpPr>
                  <a:spLocks noChangeShapeType="1"/>
                </p:cNvSpPr>
                <p:nvPr/>
              </p:nvSpPr>
              <p:spPr bwMode="auto">
                <a:xfrm flipH="1">
                  <a:off x="1445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1" name="Line 8710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2" name="Line 8711"/>
                <p:cNvSpPr>
                  <a:spLocks noChangeShapeType="1"/>
                </p:cNvSpPr>
                <p:nvPr/>
              </p:nvSpPr>
              <p:spPr bwMode="auto">
                <a:xfrm flipH="1">
                  <a:off x="1361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3" name="Line 8712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4" name="Line 8713"/>
                <p:cNvSpPr>
                  <a:spLocks noChangeShapeType="1"/>
                </p:cNvSpPr>
                <p:nvPr/>
              </p:nvSpPr>
              <p:spPr bwMode="auto">
                <a:xfrm flipH="1">
                  <a:off x="1262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5" name="Line 8714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6" name="Line 8715"/>
                <p:cNvSpPr>
                  <a:spLocks noChangeShapeType="1"/>
                </p:cNvSpPr>
                <p:nvPr/>
              </p:nvSpPr>
              <p:spPr bwMode="auto">
                <a:xfrm flipH="1">
                  <a:off x="843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7" name="Line 8716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8" name="Line 8717"/>
                <p:cNvSpPr>
                  <a:spLocks noChangeShapeType="1"/>
                </p:cNvSpPr>
                <p:nvPr/>
              </p:nvSpPr>
              <p:spPr bwMode="auto">
                <a:xfrm flipH="1">
                  <a:off x="919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69" name="Line 8718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0" name="Line 8719"/>
                <p:cNvSpPr>
                  <a:spLocks noChangeShapeType="1"/>
                </p:cNvSpPr>
                <p:nvPr/>
              </p:nvSpPr>
              <p:spPr bwMode="auto">
                <a:xfrm flipH="1">
                  <a:off x="706" y="19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1" name="Line 8720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2" name="Line 8721"/>
                <p:cNvSpPr>
                  <a:spLocks noChangeShapeType="1"/>
                </p:cNvSpPr>
                <p:nvPr/>
              </p:nvSpPr>
              <p:spPr bwMode="auto">
                <a:xfrm flipH="1">
                  <a:off x="828" y="21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3" name="Line 8722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4" name="Line 8723"/>
                <p:cNvSpPr>
                  <a:spLocks noChangeShapeType="1"/>
                </p:cNvSpPr>
                <p:nvPr/>
              </p:nvSpPr>
              <p:spPr bwMode="auto">
                <a:xfrm flipH="1">
                  <a:off x="1422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5" name="Line 8724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6" name="Line 8725"/>
                <p:cNvSpPr>
                  <a:spLocks noChangeShapeType="1"/>
                </p:cNvSpPr>
                <p:nvPr/>
              </p:nvSpPr>
              <p:spPr bwMode="auto">
                <a:xfrm flipH="1">
                  <a:off x="1354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7" name="Line 8726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8" name="Line 8727"/>
                <p:cNvSpPr>
                  <a:spLocks noChangeShapeType="1"/>
                </p:cNvSpPr>
                <p:nvPr/>
              </p:nvSpPr>
              <p:spPr bwMode="auto">
                <a:xfrm flipH="1">
                  <a:off x="599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79" name="Line 872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0" name="Line 8729"/>
                <p:cNvSpPr>
                  <a:spLocks noChangeShapeType="1"/>
                </p:cNvSpPr>
                <p:nvPr/>
              </p:nvSpPr>
              <p:spPr bwMode="auto">
                <a:xfrm flipH="1">
                  <a:off x="1277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1" name="Line 8730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2" name="Line 8731"/>
                <p:cNvSpPr>
                  <a:spLocks noChangeShapeType="1"/>
                </p:cNvSpPr>
                <p:nvPr/>
              </p:nvSpPr>
              <p:spPr bwMode="auto">
                <a:xfrm flipH="1">
                  <a:off x="637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3" name="Line 8732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4" name="Line 8733"/>
                <p:cNvSpPr>
                  <a:spLocks noChangeShapeType="1"/>
                </p:cNvSpPr>
                <p:nvPr/>
              </p:nvSpPr>
              <p:spPr bwMode="auto">
                <a:xfrm flipH="1">
                  <a:off x="98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5" name="Line 8734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6" name="Line 8735"/>
                <p:cNvSpPr>
                  <a:spLocks noChangeShapeType="1"/>
                </p:cNvSpPr>
                <p:nvPr/>
              </p:nvSpPr>
              <p:spPr bwMode="auto">
                <a:xfrm flipH="1">
                  <a:off x="652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7" name="Line 8736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8" name="Line 8737"/>
                <p:cNvSpPr>
                  <a:spLocks noChangeShapeType="1"/>
                </p:cNvSpPr>
                <p:nvPr/>
              </p:nvSpPr>
              <p:spPr bwMode="auto">
                <a:xfrm flipH="1">
                  <a:off x="1117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89" name="Line 8738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0" name="Line 8739"/>
                <p:cNvSpPr>
                  <a:spLocks noChangeShapeType="1"/>
                </p:cNvSpPr>
                <p:nvPr/>
              </p:nvSpPr>
              <p:spPr bwMode="auto">
                <a:xfrm flipH="1">
                  <a:off x="88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1" name="Line 8740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2" name="Line 8741"/>
                <p:cNvSpPr>
                  <a:spLocks noChangeShapeType="1"/>
                </p:cNvSpPr>
                <p:nvPr/>
              </p:nvSpPr>
              <p:spPr bwMode="auto">
                <a:xfrm flipH="1">
                  <a:off x="80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3" name="Line 874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4" name="Line 8743"/>
                <p:cNvSpPr>
                  <a:spLocks noChangeShapeType="1"/>
                </p:cNvSpPr>
                <p:nvPr/>
              </p:nvSpPr>
              <p:spPr bwMode="auto">
                <a:xfrm flipH="1">
                  <a:off x="1239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5" name="Line 8744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6" name="Line 8745"/>
                <p:cNvSpPr>
                  <a:spLocks noChangeShapeType="1"/>
                </p:cNvSpPr>
                <p:nvPr/>
              </p:nvSpPr>
              <p:spPr bwMode="auto">
                <a:xfrm flipH="1">
                  <a:off x="812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7" name="Line 87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8" name="Line 8747"/>
                <p:cNvSpPr>
                  <a:spLocks noChangeShapeType="1"/>
                </p:cNvSpPr>
                <p:nvPr/>
              </p:nvSpPr>
              <p:spPr bwMode="auto">
                <a:xfrm flipH="1">
                  <a:off x="137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99" name="Line 8748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0" name="Line 8749"/>
                <p:cNvSpPr>
                  <a:spLocks noChangeShapeType="1"/>
                </p:cNvSpPr>
                <p:nvPr/>
              </p:nvSpPr>
              <p:spPr bwMode="auto">
                <a:xfrm flipH="1">
                  <a:off x="1163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1" name="Line 8750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2" name="Line 8751"/>
                <p:cNvSpPr>
                  <a:spLocks noChangeShapeType="1"/>
                </p:cNvSpPr>
                <p:nvPr/>
              </p:nvSpPr>
              <p:spPr bwMode="auto">
                <a:xfrm flipH="1">
                  <a:off x="98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3" name="Line 8752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4" name="Line 8753"/>
                <p:cNvSpPr>
                  <a:spLocks noChangeShapeType="1"/>
                </p:cNvSpPr>
                <p:nvPr/>
              </p:nvSpPr>
              <p:spPr bwMode="auto">
                <a:xfrm flipH="1">
                  <a:off x="122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5" name="Line 8754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6" name="Line 8755"/>
                <p:cNvSpPr>
                  <a:spLocks noChangeShapeType="1"/>
                </p:cNvSpPr>
                <p:nvPr/>
              </p:nvSpPr>
              <p:spPr bwMode="auto">
                <a:xfrm flipH="1">
                  <a:off x="1316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7" name="Line 8756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8" name="Line 8757"/>
                <p:cNvSpPr>
                  <a:spLocks noChangeShapeType="1"/>
                </p:cNvSpPr>
                <p:nvPr/>
              </p:nvSpPr>
              <p:spPr bwMode="auto">
                <a:xfrm flipH="1">
                  <a:off x="1201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09" name="Line 8758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24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0" name="Line 8759"/>
                <p:cNvSpPr>
                  <a:spLocks noChangeShapeType="1"/>
                </p:cNvSpPr>
                <p:nvPr/>
              </p:nvSpPr>
              <p:spPr bwMode="auto">
                <a:xfrm flipH="1">
                  <a:off x="934" y="224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1" name="Line 8760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2" name="Line 8761"/>
                <p:cNvSpPr>
                  <a:spLocks noChangeShapeType="1"/>
                </p:cNvSpPr>
                <p:nvPr/>
              </p:nvSpPr>
              <p:spPr bwMode="auto">
                <a:xfrm flipH="1">
                  <a:off x="706" y="155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3" name="Line 8762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4" name="Line 8763"/>
                <p:cNvSpPr>
                  <a:spLocks noChangeShapeType="1"/>
                </p:cNvSpPr>
                <p:nvPr/>
              </p:nvSpPr>
              <p:spPr bwMode="auto">
                <a:xfrm flipH="1">
                  <a:off x="123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5" name="Line 8764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6" name="Line 8765"/>
                <p:cNvSpPr>
                  <a:spLocks noChangeShapeType="1"/>
                </p:cNvSpPr>
                <p:nvPr/>
              </p:nvSpPr>
              <p:spPr bwMode="auto">
                <a:xfrm flipH="1">
                  <a:off x="850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7" name="Line 8766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8" name="Line 8767"/>
                <p:cNvSpPr>
                  <a:spLocks noChangeShapeType="1"/>
                </p:cNvSpPr>
                <p:nvPr/>
              </p:nvSpPr>
              <p:spPr bwMode="auto">
                <a:xfrm flipH="1">
                  <a:off x="1224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19" name="Line 8768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216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0" name="Line 8769"/>
                <p:cNvSpPr>
                  <a:spLocks noChangeShapeType="1"/>
                </p:cNvSpPr>
                <p:nvPr/>
              </p:nvSpPr>
              <p:spPr bwMode="auto">
                <a:xfrm flipH="1">
                  <a:off x="728" y="216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1" name="Line 8770"/>
                <p:cNvSpPr>
                  <a:spLocks noChangeShapeType="1"/>
                </p:cNvSpPr>
                <p:nvPr/>
              </p:nvSpPr>
              <p:spPr bwMode="auto">
                <a:xfrm flipH="1" flipV="1">
                  <a:off x="1628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2" name="Line 8771"/>
                <p:cNvSpPr>
                  <a:spLocks noChangeShapeType="1"/>
                </p:cNvSpPr>
                <p:nvPr/>
              </p:nvSpPr>
              <p:spPr bwMode="auto">
                <a:xfrm flipH="1">
                  <a:off x="1628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3" name="Line 8772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4" name="Line 8773"/>
                <p:cNvSpPr>
                  <a:spLocks noChangeShapeType="1"/>
                </p:cNvSpPr>
                <p:nvPr/>
              </p:nvSpPr>
              <p:spPr bwMode="auto">
                <a:xfrm flipH="1">
                  <a:off x="927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5" name="Line 877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6" name="Line 8775"/>
                <p:cNvSpPr>
                  <a:spLocks noChangeShapeType="1"/>
                </p:cNvSpPr>
                <p:nvPr/>
              </p:nvSpPr>
              <p:spPr bwMode="auto">
                <a:xfrm flipH="1">
                  <a:off x="1262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7" name="Line 877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8" name="Line 8777"/>
                <p:cNvSpPr>
                  <a:spLocks noChangeShapeType="1"/>
                </p:cNvSpPr>
                <p:nvPr/>
              </p:nvSpPr>
              <p:spPr bwMode="auto">
                <a:xfrm flipH="1">
                  <a:off x="1018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29" name="Line 8778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0" name="Line 8779"/>
                <p:cNvSpPr>
                  <a:spLocks noChangeShapeType="1"/>
                </p:cNvSpPr>
                <p:nvPr/>
              </p:nvSpPr>
              <p:spPr bwMode="auto">
                <a:xfrm flipH="1">
                  <a:off x="1133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1" name="Line 878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2" name="Line 8781"/>
                <p:cNvSpPr>
                  <a:spLocks noChangeShapeType="1"/>
                </p:cNvSpPr>
                <p:nvPr/>
              </p:nvSpPr>
              <p:spPr bwMode="auto">
                <a:xfrm flipH="1">
                  <a:off x="104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3" name="Line 878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4" name="Line 8783"/>
                <p:cNvSpPr>
                  <a:spLocks noChangeShapeType="1"/>
                </p:cNvSpPr>
                <p:nvPr/>
              </p:nvSpPr>
              <p:spPr bwMode="auto">
                <a:xfrm flipH="1">
                  <a:off x="1117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5" name="Line 8784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6" name="Line 8785"/>
                <p:cNvSpPr>
                  <a:spLocks noChangeShapeType="1"/>
                </p:cNvSpPr>
                <p:nvPr/>
              </p:nvSpPr>
              <p:spPr bwMode="auto">
                <a:xfrm flipH="1">
                  <a:off x="759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7" name="Line 8786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8" name="Line 8787"/>
                <p:cNvSpPr>
                  <a:spLocks noChangeShapeType="1"/>
                </p:cNvSpPr>
                <p:nvPr/>
              </p:nvSpPr>
              <p:spPr bwMode="auto">
                <a:xfrm flipH="1">
                  <a:off x="1155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39" name="Line 8788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0" name="Line 8789"/>
                <p:cNvSpPr>
                  <a:spLocks noChangeShapeType="1"/>
                </p:cNvSpPr>
                <p:nvPr/>
              </p:nvSpPr>
              <p:spPr bwMode="auto">
                <a:xfrm flipH="1">
                  <a:off x="805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1" name="Line 879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2" name="Line 8791"/>
                <p:cNvSpPr>
                  <a:spLocks noChangeShapeType="1"/>
                </p:cNvSpPr>
                <p:nvPr/>
              </p:nvSpPr>
              <p:spPr bwMode="auto">
                <a:xfrm flipH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3" name="Line 8792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4" name="Line 8793"/>
                <p:cNvSpPr>
                  <a:spLocks noChangeShapeType="1"/>
                </p:cNvSpPr>
                <p:nvPr/>
              </p:nvSpPr>
              <p:spPr bwMode="auto">
                <a:xfrm flipH="1">
                  <a:off x="965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5" name="Line 8794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6" name="Line 8795"/>
                <p:cNvSpPr>
                  <a:spLocks noChangeShapeType="1"/>
                </p:cNvSpPr>
                <p:nvPr/>
              </p:nvSpPr>
              <p:spPr bwMode="auto">
                <a:xfrm flipH="1">
                  <a:off x="98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7" name="Line 8796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8" name="Line 8797"/>
                <p:cNvSpPr>
                  <a:spLocks noChangeShapeType="1"/>
                </p:cNvSpPr>
                <p:nvPr/>
              </p:nvSpPr>
              <p:spPr bwMode="auto">
                <a:xfrm flipH="1">
                  <a:off x="1239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49" name="Line 8798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0" name="Line 8799"/>
                <p:cNvSpPr>
                  <a:spLocks noChangeShapeType="1"/>
                </p:cNvSpPr>
                <p:nvPr/>
              </p:nvSpPr>
              <p:spPr bwMode="auto">
                <a:xfrm flipH="1">
                  <a:off x="59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1" name="Line 8800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2" name="Line 8801"/>
                <p:cNvSpPr>
                  <a:spLocks noChangeShapeType="1"/>
                </p:cNvSpPr>
                <p:nvPr/>
              </p:nvSpPr>
              <p:spPr bwMode="auto">
                <a:xfrm flipH="1">
                  <a:off x="1003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3" name="Line 8802"/>
                <p:cNvSpPr>
                  <a:spLocks noChangeShapeType="1"/>
                </p:cNvSpPr>
                <p:nvPr/>
              </p:nvSpPr>
              <p:spPr bwMode="auto">
                <a:xfrm flipH="1" flipV="1">
                  <a:off x="1765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4" name="Line 8803"/>
                <p:cNvSpPr>
                  <a:spLocks noChangeShapeType="1"/>
                </p:cNvSpPr>
                <p:nvPr/>
              </p:nvSpPr>
              <p:spPr bwMode="auto">
                <a:xfrm flipH="1">
                  <a:off x="1765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5" name="Line 8804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6" name="Line 8805"/>
                <p:cNvSpPr>
                  <a:spLocks noChangeShapeType="1"/>
                </p:cNvSpPr>
                <p:nvPr/>
              </p:nvSpPr>
              <p:spPr bwMode="auto">
                <a:xfrm flipH="1">
                  <a:off x="942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7" name="Line 8806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8" name="Line 8807"/>
                <p:cNvSpPr>
                  <a:spLocks noChangeShapeType="1"/>
                </p:cNvSpPr>
                <p:nvPr/>
              </p:nvSpPr>
              <p:spPr bwMode="auto">
                <a:xfrm flipH="1">
                  <a:off x="124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59" name="Line 8808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0" name="Line 8809"/>
                <p:cNvSpPr>
                  <a:spLocks noChangeShapeType="1"/>
                </p:cNvSpPr>
                <p:nvPr/>
              </p:nvSpPr>
              <p:spPr bwMode="auto">
                <a:xfrm flipH="1">
                  <a:off x="1064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1" name="Line 8810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2" name="Line 8811"/>
                <p:cNvSpPr>
                  <a:spLocks noChangeShapeType="1"/>
                </p:cNvSpPr>
                <p:nvPr/>
              </p:nvSpPr>
              <p:spPr bwMode="auto">
                <a:xfrm flipH="1">
                  <a:off x="660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3" name="Line 8812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4" name="Line 8813"/>
                <p:cNvSpPr>
                  <a:spLocks noChangeShapeType="1"/>
                </p:cNvSpPr>
                <p:nvPr/>
              </p:nvSpPr>
              <p:spPr bwMode="auto">
                <a:xfrm flipH="1">
                  <a:off x="767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5" name="Line 8814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6" name="Line 8815"/>
                <p:cNvSpPr>
                  <a:spLocks noChangeShapeType="1"/>
                </p:cNvSpPr>
                <p:nvPr/>
              </p:nvSpPr>
              <p:spPr bwMode="auto">
                <a:xfrm flipH="1">
                  <a:off x="629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7" name="Line 8816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8" name="Line 8817"/>
                <p:cNvSpPr>
                  <a:spLocks noChangeShapeType="1"/>
                </p:cNvSpPr>
                <p:nvPr/>
              </p:nvSpPr>
              <p:spPr bwMode="auto">
                <a:xfrm flipH="1">
                  <a:off x="972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69" name="Line 8818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0" name="Line 8819"/>
                <p:cNvSpPr>
                  <a:spLocks noChangeShapeType="1"/>
                </p:cNvSpPr>
                <p:nvPr/>
              </p:nvSpPr>
              <p:spPr bwMode="auto">
                <a:xfrm flipH="1">
                  <a:off x="1415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1" name="Line 8820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2" name="Line 8821"/>
                <p:cNvSpPr>
                  <a:spLocks noChangeShapeType="1"/>
                </p:cNvSpPr>
                <p:nvPr/>
              </p:nvSpPr>
              <p:spPr bwMode="auto">
                <a:xfrm flipH="1">
                  <a:off x="88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3" name="Line 882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4" name="Line 8823"/>
                <p:cNvSpPr>
                  <a:spLocks noChangeShapeType="1"/>
                </p:cNvSpPr>
                <p:nvPr/>
              </p:nvSpPr>
              <p:spPr bwMode="auto">
                <a:xfrm flipH="1">
                  <a:off x="104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5" name="Line 8824"/>
                <p:cNvSpPr>
                  <a:spLocks noChangeShapeType="1"/>
                </p:cNvSpPr>
                <p:nvPr/>
              </p:nvSpPr>
              <p:spPr bwMode="auto">
                <a:xfrm flipH="1" flipV="1">
                  <a:off x="1476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6" name="Line 8825"/>
                <p:cNvSpPr>
                  <a:spLocks noChangeShapeType="1"/>
                </p:cNvSpPr>
                <p:nvPr/>
              </p:nvSpPr>
              <p:spPr bwMode="auto">
                <a:xfrm flipH="1">
                  <a:off x="1476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7" name="Line 8826"/>
                <p:cNvSpPr>
                  <a:spLocks noChangeShapeType="1"/>
                </p:cNvSpPr>
                <p:nvPr/>
              </p:nvSpPr>
              <p:spPr bwMode="auto">
                <a:xfrm flipH="1" flipV="1">
                  <a:off x="507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8" name="Line 8827"/>
                <p:cNvSpPr>
                  <a:spLocks noChangeShapeType="1"/>
                </p:cNvSpPr>
                <p:nvPr/>
              </p:nvSpPr>
              <p:spPr bwMode="auto">
                <a:xfrm flipH="1">
                  <a:off x="507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79" name="Line 8828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0" name="Line 8829"/>
                <p:cNvSpPr>
                  <a:spLocks noChangeShapeType="1"/>
                </p:cNvSpPr>
                <p:nvPr/>
              </p:nvSpPr>
              <p:spPr bwMode="auto">
                <a:xfrm flipH="1">
                  <a:off x="988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1" name="Line 8830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219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2" name="Line 8831"/>
                <p:cNvSpPr>
                  <a:spLocks noChangeShapeType="1"/>
                </p:cNvSpPr>
                <p:nvPr/>
              </p:nvSpPr>
              <p:spPr bwMode="auto">
                <a:xfrm flipH="1">
                  <a:off x="1003" y="219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3" name="Line 8832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4" name="Line 8833"/>
                <p:cNvSpPr>
                  <a:spLocks noChangeShapeType="1"/>
                </p:cNvSpPr>
                <p:nvPr/>
              </p:nvSpPr>
              <p:spPr bwMode="auto">
                <a:xfrm flipH="1">
                  <a:off x="135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5" name="Line 8834"/>
                <p:cNvSpPr>
                  <a:spLocks noChangeShapeType="1"/>
                </p:cNvSpPr>
                <p:nvPr/>
              </p:nvSpPr>
              <p:spPr bwMode="auto">
                <a:xfrm flipH="1" flipV="1">
                  <a:off x="83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6" name="Line 8835"/>
                <p:cNvSpPr>
                  <a:spLocks noChangeShapeType="1"/>
                </p:cNvSpPr>
                <p:nvPr/>
              </p:nvSpPr>
              <p:spPr bwMode="auto">
                <a:xfrm flipH="1">
                  <a:off x="835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7" name="Line 8836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8" name="Line 8837"/>
                <p:cNvSpPr>
                  <a:spLocks noChangeShapeType="1"/>
                </p:cNvSpPr>
                <p:nvPr/>
              </p:nvSpPr>
              <p:spPr bwMode="auto">
                <a:xfrm flipH="1">
                  <a:off x="98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89" name="Line 8838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0" name="Line 8839"/>
                <p:cNvSpPr>
                  <a:spLocks noChangeShapeType="1"/>
                </p:cNvSpPr>
                <p:nvPr/>
              </p:nvSpPr>
              <p:spPr bwMode="auto">
                <a:xfrm flipH="1">
                  <a:off x="1117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1" name="Line 8840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2" name="Line 8841"/>
                <p:cNvSpPr>
                  <a:spLocks noChangeShapeType="1"/>
                </p:cNvSpPr>
                <p:nvPr/>
              </p:nvSpPr>
              <p:spPr bwMode="auto">
                <a:xfrm flipH="1">
                  <a:off x="744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3" name="Line 8842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4" name="Line 8843"/>
                <p:cNvSpPr>
                  <a:spLocks noChangeShapeType="1"/>
                </p:cNvSpPr>
                <p:nvPr/>
              </p:nvSpPr>
              <p:spPr bwMode="auto">
                <a:xfrm flipH="1">
                  <a:off x="1011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5" name="Line 8844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6" name="Line 8845"/>
                <p:cNvSpPr>
                  <a:spLocks noChangeShapeType="1"/>
                </p:cNvSpPr>
                <p:nvPr/>
              </p:nvSpPr>
              <p:spPr bwMode="auto">
                <a:xfrm flipH="1">
                  <a:off x="1354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7" name="Line 88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8" name="Line 8847"/>
                <p:cNvSpPr>
                  <a:spLocks noChangeShapeType="1"/>
                </p:cNvSpPr>
                <p:nvPr/>
              </p:nvSpPr>
              <p:spPr bwMode="auto">
                <a:xfrm flipH="1">
                  <a:off x="104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199" name="Line 8848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0" name="Line 8849"/>
                <p:cNvSpPr>
                  <a:spLocks noChangeShapeType="1"/>
                </p:cNvSpPr>
                <p:nvPr/>
              </p:nvSpPr>
              <p:spPr bwMode="auto">
                <a:xfrm flipH="1">
                  <a:off x="1094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1" name="Line 8850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2" name="Line 8851"/>
                <p:cNvSpPr>
                  <a:spLocks noChangeShapeType="1"/>
                </p:cNvSpPr>
                <p:nvPr/>
              </p:nvSpPr>
              <p:spPr bwMode="auto">
                <a:xfrm flipH="1">
                  <a:off x="1277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3" name="Line 8852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4" name="Line 8853"/>
                <p:cNvSpPr>
                  <a:spLocks noChangeShapeType="1"/>
                </p:cNvSpPr>
                <p:nvPr/>
              </p:nvSpPr>
              <p:spPr bwMode="auto">
                <a:xfrm flipH="1">
                  <a:off x="1377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5" name="Line 8854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6" name="Line 8855"/>
                <p:cNvSpPr>
                  <a:spLocks noChangeShapeType="1"/>
                </p:cNvSpPr>
                <p:nvPr/>
              </p:nvSpPr>
              <p:spPr bwMode="auto">
                <a:xfrm flipH="1">
                  <a:off x="1445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7" name="Line 885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8" name="Line 8857"/>
                <p:cNvSpPr>
                  <a:spLocks noChangeShapeType="1"/>
                </p:cNvSpPr>
                <p:nvPr/>
              </p:nvSpPr>
              <p:spPr bwMode="auto">
                <a:xfrm flipH="1">
                  <a:off x="1049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09" name="Line 8858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0" name="Line 8859"/>
                <p:cNvSpPr>
                  <a:spLocks noChangeShapeType="1"/>
                </p:cNvSpPr>
                <p:nvPr/>
              </p:nvSpPr>
              <p:spPr bwMode="auto">
                <a:xfrm flipH="1">
                  <a:off x="683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1" name="Line 886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2" name="Line 8861"/>
                <p:cNvSpPr>
                  <a:spLocks noChangeShapeType="1"/>
                </p:cNvSpPr>
                <p:nvPr/>
              </p:nvSpPr>
              <p:spPr bwMode="auto">
                <a:xfrm flipH="1">
                  <a:off x="1064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3" name="Line 8862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4" name="Line 8863"/>
                <p:cNvSpPr>
                  <a:spLocks noChangeShapeType="1"/>
                </p:cNvSpPr>
                <p:nvPr/>
              </p:nvSpPr>
              <p:spPr bwMode="auto">
                <a:xfrm flipH="1">
                  <a:off x="828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5" name="Line 8864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6" name="Line 8865"/>
                <p:cNvSpPr>
                  <a:spLocks noChangeShapeType="1"/>
                </p:cNvSpPr>
                <p:nvPr/>
              </p:nvSpPr>
              <p:spPr bwMode="auto">
                <a:xfrm flipH="1">
                  <a:off x="1247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7" name="Line 8866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8" name="Line 8867"/>
                <p:cNvSpPr>
                  <a:spLocks noChangeShapeType="1"/>
                </p:cNvSpPr>
                <p:nvPr/>
              </p:nvSpPr>
              <p:spPr bwMode="auto">
                <a:xfrm flipH="1">
                  <a:off x="89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19" name="Line 88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0" name="Line 8869"/>
                <p:cNvSpPr>
                  <a:spLocks noChangeShapeType="1"/>
                </p:cNvSpPr>
                <p:nvPr/>
              </p:nvSpPr>
              <p:spPr bwMode="auto">
                <a:xfrm flipH="1">
                  <a:off x="149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1" name="Line 8870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2" name="Line 8871"/>
                <p:cNvSpPr>
                  <a:spLocks noChangeShapeType="1"/>
                </p:cNvSpPr>
                <p:nvPr/>
              </p:nvSpPr>
              <p:spPr bwMode="auto">
                <a:xfrm flipH="1">
                  <a:off x="1102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3" name="Line 8872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4" name="Line 8873"/>
                <p:cNvSpPr>
                  <a:spLocks noChangeShapeType="1"/>
                </p:cNvSpPr>
                <p:nvPr/>
              </p:nvSpPr>
              <p:spPr bwMode="auto">
                <a:xfrm flipH="1">
                  <a:off x="1277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5" name="Line 8874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6" name="Line 8875"/>
                <p:cNvSpPr>
                  <a:spLocks noChangeShapeType="1"/>
                </p:cNvSpPr>
                <p:nvPr/>
              </p:nvSpPr>
              <p:spPr bwMode="auto">
                <a:xfrm flipH="1">
                  <a:off x="159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7" name="Line 8876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228" name="Line 8877"/>
                <p:cNvSpPr>
                  <a:spLocks noChangeShapeType="1"/>
                </p:cNvSpPr>
                <p:nvPr/>
              </p:nvSpPr>
              <p:spPr bwMode="auto">
                <a:xfrm flipH="1">
                  <a:off x="591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23" name="Group 9079"/>
              <p:cNvGrpSpPr>
                <a:grpSpLocks/>
              </p:cNvGrpSpPr>
              <p:nvPr/>
            </p:nvGrpSpPr>
            <p:grpSpPr bwMode="auto">
              <a:xfrm>
                <a:off x="469" y="1425"/>
                <a:ext cx="1243" cy="839"/>
                <a:chOff x="469" y="1425"/>
                <a:chExt cx="1243" cy="839"/>
              </a:xfrm>
            </p:grpSpPr>
            <p:sp>
              <p:nvSpPr>
                <p:cNvPr id="40829" name="Line 8879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0" name="Line 8880"/>
                <p:cNvSpPr>
                  <a:spLocks noChangeShapeType="1"/>
                </p:cNvSpPr>
                <p:nvPr/>
              </p:nvSpPr>
              <p:spPr bwMode="auto">
                <a:xfrm flipH="1">
                  <a:off x="1377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1" name="Line 8881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2" name="Line 8882"/>
                <p:cNvSpPr>
                  <a:spLocks noChangeShapeType="1"/>
                </p:cNvSpPr>
                <p:nvPr/>
              </p:nvSpPr>
              <p:spPr bwMode="auto">
                <a:xfrm flipH="1">
                  <a:off x="1285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3" name="Line 8883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4" name="Line 8884"/>
                <p:cNvSpPr>
                  <a:spLocks noChangeShapeType="1"/>
                </p:cNvSpPr>
                <p:nvPr/>
              </p:nvSpPr>
              <p:spPr bwMode="auto">
                <a:xfrm flipH="1">
                  <a:off x="1521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5" name="Line 8885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6" name="Line 8886"/>
                <p:cNvSpPr>
                  <a:spLocks noChangeShapeType="1"/>
                </p:cNvSpPr>
                <p:nvPr/>
              </p:nvSpPr>
              <p:spPr bwMode="auto">
                <a:xfrm flipH="1">
                  <a:off x="667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7" name="Line 8887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8" name="Line 8888"/>
                <p:cNvSpPr>
                  <a:spLocks noChangeShapeType="1"/>
                </p:cNvSpPr>
                <p:nvPr/>
              </p:nvSpPr>
              <p:spPr bwMode="auto">
                <a:xfrm flipH="1">
                  <a:off x="1117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39" name="Line 8889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0" name="Line 8890"/>
                <p:cNvSpPr>
                  <a:spLocks noChangeShapeType="1"/>
                </p:cNvSpPr>
                <p:nvPr/>
              </p:nvSpPr>
              <p:spPr bwMode="auto">
                <a:xfrm flipH="1">
                  <a:off x="70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1" name="Line 8891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2" name="Line 8892"/>
                <p:cNvSpPr>
                  <a:spLocks noChangeShapeType="1"/>
                </p:cNvSpPr>
                <p:nvPr/>
              </p:nvSpPr>
              <p:spPr bwMode="auto">
                <a:xfrm flipH="1">
                  <a:off x="82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3" name="Line 8893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4" name="Line 8894"/>
                <p:cNvSpPr>
                  <a:spLocks noChangeShapeType="1"/>
                </p:cNvSpPr>
                <p:nvPr/>
              </p:nvSpPr>
              <p:spPr bwMode="auto">
                <a:xfrm flipH="1">
                  <a:off x="1148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5" name="Line 8895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6" name="Line 8896"/>
                <p:cNvSpPr>
                  <a:spLocks noChangeShapeType="1"/>
                </p:cNvSpPr>
                <p:nvPr/>
              </p:nvSpPr>
              <p:spPr bwMode="auto">
                <a:xfrm flipH="1">
                  <a:off x="1094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7" name="Line 889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8" name="Line 8898"/>
                <p:cNvSpPr>
                  <a:spLocks noChangeShapeType="1"/>
                </p:cNvSpPr>
                <p:nvPr/>
              </p:nvSpPr>
              <p:spPr bwMode="auto">
                <a:xfrm flipH="1">
                  <a:off x="1049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49" name="Line 8899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0" name="Line 8900"/>
                <p:cNvSpPr>
                  <a:spLocks noChangeShapeType="1"/>
                </p:cNvSpPr>
                <p:nvPr/>
              </p:nvSpPr>
              <p:spPr bwMode="auto">
                <a:xfrm flipH="1">
                  <a:off x="622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1" name="Line 8901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2" name="Line 8902"/>
                <p:cNvSpPr>
                  <a:spLocks noChangeShapeType="1"/>
                </p:cNvSpPr>
                <p:nvPr/>
              </p:nvSpPr>
              <p:spPr bwMode="auto">
                <a:xfrm flipH="1">
                  <a:off x="1155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3" name="Line 8903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4" name="Line 8904"/>
                <p:cNvSpPr>
                  <a:spLocks noChangeShapeType="1"/>
                </p:cNvSpPr>
                <p:nvPr/>
              </p:nvSpPr>
              <p:spPr bwMode="auto">
                <a:xfrm flipH="1">
                  <a:off x="706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5" name="Line 8905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6" name="Line 8906"/>
                <p:cNvSpPr>
                  <a:spLocks noChangeShapeType="1"/>
                </p:cNvSpPr>
                <p:nvPr/>
              </p:nvSpPr>
              <p:spPr bwMode="auto">
                <a:xfrm flipH="1">
                  <a:off x="94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7" name="Line 890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8" name="Line 8908"/>
                <p:cNvSpPr>
                  <a:spLocks noChangeShapeType="1"/>
                </p:cNvSpPr>
                <p:nvPr/>
              </p:nvSpPr>
              <p:spPr bwMode="auto">
                <a:xfrm flipH="1">
                  <a:off x="1094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59" name="Line 8909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0" name="Line 8910"/>
                <p:cNvSpPr>
                  <a:spLocks noChangeShapeType="1"/>
                </p:cNvSpPr>
                <p:nvPr/>
              </p:nvSpPr>
              <p:spPr bwMode="auto">
                <a:xfrm flipH="1">
                  <a:off x="911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1" name="Line 8911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2" name="Line 8912"/>
                <p:cNvSpPr>
                  <a:spLocks noChangeShapeType="1"/>
                </p:cNvSpPr>
                <p:nvPr/>
              </p:nvSpPr>
              <p:spPr bwMode="auto">
                <a:xfrm flipH="1">
                  <a:off x="1232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3" name="Line 8913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4" name="Line 8914"/>
                <p:cNvSpPr>
                  <a:spLocks noChangeShapeType="1"/>
                </p:cNvSpPr>
                <p:nvPr/>
              </p:nvSpPr>
              <p:spPr bwMode="auto">
                <a:xfrm flipH="1">
                  <a:off x="85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5" name="Line 8915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6" name="Line 8916"/>
                <p:cNvSpPr>
                  <a:spLocks noChangeShapeType="1"/>
                </p:cNvSpPr>
                <p:nvPr/>
              </p:nvSpPr>
              <p:spPr bwMode="auto">
                <a:xfrm flipH="1">
                  <a:off x="828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7" name="Line 8917"/>
                <p:cNvSpPr>
                  <a:spLocks noChangeShapeType="1"/>
                </p:cNvSpPr>
                <p:nvPr/>
              </p:nvSpPr>
              <p:spPr bwMode="auto">
                <a:xfrm flipH="1" flipV="1">
                  <a:off x="1598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8" name="Line 8918"/>
                <p:cNvSpPr>
                  <a:spLocks noChangeShapeType="1"/>
                </p:cNvSpPr>
                <p:nvPr/>
              </p:nvSpPr>
              <p:spPr bwMode="auto">
                <a:xfrm flipH="1">
                  <a:off x="1598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69" name="Line 8919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0" name="Line 8920"/>
                <p:cNvSpPr>
                  <a:spLocks noChangeShapeType="1"/>
                </p:cNvSpPr>
                <p:nvPr/>
              </p:nvSpPr>
              <p:spPr bwMode="auto">
                <a:xfrm flipH="1">
                  <a:off x="86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1" name="Line 8921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2" name="Line 8922"/>
                <p:cNvSpPr>
                  <a:spLocks noChangeShapeType="1"/>
                </p:cNvSpPr>
                <p:nvPr/>
              </p:nvSpPr>
              <p:spPr bwMode="auto">
                <a:xfrm flipH="1">
                  <a:off x="843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3" name="Line 892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4" name="Line 8924"/>
                <p:cNvSpPr>
                  <a:spLocks noChangeShapeType="1"/>
                </p:cNvSpPr>
                <p:nvPr/>
              </p:nvSpPr>
              <p:spPr bwMode="auto">
                <a:xfrm flipH="1">
                  <a:off x="101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5" name="Line 892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6" name="Line 8926"/>
                <p:cNvSpPr>
                  <a:spLocks noChangeShapeType="1"/>
                </p:cNvSpPr>
                <p:nvPr/>
              </p:nvSpPr>
              <p:spPr bwMode="auto">
                <a:xfrm flipH="1">
                  <a:off x="111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7" name="Line 892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8" name="Line 8928"/>
                <p:cNvSpPr>
                  <a:spLocks noChangeShapeType="1"/>
                </p:cNvSpPr>
                <p:nvPr/>
              </p:nvSpPr>
              <p:spPr bwMode="auto">
                <a:xfrm flipH="1">
                  <a:off x="1079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79" name="Line 892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0" name="Line 8930"/>
                <p:cNvSpPr>
                  <a:spLocks noChangeShapeType="1"/>
                </p:cNvSpPr>
                <p:nvPr/>
              </p:nvSpPr>
              <p:spPr bwMode="auto">
                <a:xfrm flipH="1">
                  <a:off x="117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1" name="Line 8931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2" name="Line 8932"/>
                <p:cNvSpPr>
                  <a:spLocks noChangeShapeType="1"/>
                </p:cNvSpPr>
                <p:nvPr/>
              </p:nvSpPr>
              <p:spPr bwMode="auto">
                <a:xfrm flipH="1">
                  <a:off x="1094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3" name="Line 893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4" name="Line 8934"/>
                <p:cNvSpPr>
                  <a:spLocks noChangeShapeType="1"/>
                </p:cNvSpPr>
                <p:nvPr/>
              </p:nvSpPr>
              <p:spPr bwMode="auto">
                <a:xfrm flipH="1">
                  <a:off x="1079" y="143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5" name="Line 8935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6" name="Line 8936"/>
                <p:cNvSpPr>
                  <a:spLocks noChangeShapeType="1"/>
                </p:cNvSpPr>
                <p:nvPr/>
              </p:nvSpPr>
              <p:spPr bwMode="auto">
                <a:xfrm flipH="1">
                  <a:off x="1270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7" name="Line 8937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8" name="Line 8938"/>
                <p:cNvSpPr>
                  <a:spLocks noChangeShapeType="1"/>
                </p:cNvSpPr>
                <p:nvPr/>
              </p:nvSpPr>
              <p:spPr bwMode="auto">
                <a:xfrm flipH="1">
                  <a:off x="820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89" name="Line 89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0" name="Line 8940"/>
                <p:cNvSpPr>
                  <a:spLocks noChangeShapeType="1"/>
                </p:cNvSpPr>
                <p:nvPr/>
              </p:nvSpPr>
              <p:spPr bwMode="auto">
                <a:xfrm flipH="1">
                  <a:off x="1163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1" name="Line 8941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2" name="Line 8942"/>
                <p:cNvSpPr>
                  <a:spLocks noChangeShapeType="1"/>
                </p:cNvSpPr>
                <p:nvPr/>
              </p:nvSpPr>
              <p:spPr bwMode="auto">
                <a:xfrm flipH="1">
                  <a:off x="965" y="14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3" name="Line 8943"/>
                <p:cNvSpPr>
                  <a:spLocks noChangeShapeType="1"/>
                </p:cNvSpPr>
                <p:nvPr/>
              </p:nvSpPr>
              <p:spPr bwMode="auto">
                <a:xfrm flipH="1" flipV="1">
                  <a:off x="47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4" name="Line 8944"/>
                <p:cNvSpPr>
                  <a:spLocks noChangeShapeType="1"/>
                </p:cNvSpPr>
                <p:nvPr/>
              </p:nvSpPr>
              <p:spPr bwMode="auto">
                <a:xfrm flipH="1">
                  <a:off x="477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5" name="Line 8945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6" name="Line 8946"/>
                <p:cNvSpPr>
                  <a:spLocks noChangeShapeType="1"/>
                </p:cNvSpPr>
                <p:nvPr/>
              </p:nvSpPr>
              <p:spPr bwMode="auto">
                <a:xfrm flipH="1">
                  <a:off x="1125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7" name="Line 8947"/>
                <p:cNvSpPr>
                  <a:spLocks noChangeShapeType="1"/>
                </p:cNvSpPr>
                <p:nvPr/>
              </p:nvSpPr>
              <p:spPr bwMode="auto">
                <a:xfrm flipH="1" flipV="1">
                  <a:off x="469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8" name="Line 8948"/>
                <p:cNvSpPr>
                  <a:spLocks noChangeShapeType="1"/>
                </p:cNvSpPr>
                <p:nvPr/>
              </p:nvSpPr>
              <p:spPr bwMode="auto">
                <a:xfrm flipH="1">
                  <a:off x="469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99" name="Line 894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0" name="Line 8950"/>
                <p:cNvSpPr>
                  <a:spLocks noChangeShapeType="1"/>
                </p:cNvSpPr>
                <p:nvPr/>
              </p:nvSpPr>
              <p:spPr bwMode="auto">
                <a:xfrm flipH="1">
                  <a:off x="1041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1" name="Line 8951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2" name="Line 8952"/>
                <p:cNvSpPr>
                  <a:spLocks noChangeShapeType="1"/>
                </p:cNvSpPr>
                <p:nvPr/>
              </p:nvSpPr>
              <p:spPr bwMode="auto">
                <a:xfrm flipH="1">
                  <a:off x="866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3" name="Line 8953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4" name="Line 8954"/>
                <p:cNvSpPr>
                  <a:spLocks noChangeShapeType="1"/>
                </p:cNvSpPr>
                <p:nvPr/>
              </p:nvSpPr>
              <p:spPr bwMode="auto">
                <a:xfrm flipH="1">
                  <a:off x="1277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5" name="Line 8955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6" name="Line 8956"/>
                <p:cNvSpPr>
                  <a:spLocks noChangeShapeType="1"/>
                </p:cNvSpPr>
                <p:nvPr/>
              </p:nvSpPr>
              <p:spPr bwMode="auto">
                <a:xfrm flipH="1">
                  <a:off x="101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7" name="Line 895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8" name="Line 8958"/>
                <p:cNvSpPr>
                  <a:spLocks noChangeShapeType="1"/>
                </p:cNvSpPr>
                <p:nvPr/>
              </p:nvSpPr>
              <p:spPr bwMode="auto">
                <a:xfrm flipH="1">
                  <a:off x="980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09" name="Line 8959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0" name="Line 8960"/>
                <p:cNvSpPr>
                  <a:spLocks noChangeShapeType="1"/>
                </p:cNvSpPr>
                <p:nvPr/>
              </p:nvSpPr>
              <p:spPr bwMode="auto">
                <a:xfrm flipH="1">
                  <a:off x="812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1" name="Line 8961"/>
                <p:cNvSpPr>
                  <a:spLocks noChangeShapeType="1"/>
                </p:cNvSpPr>
                <p:nvPr/>
              </p:nvSpPr>
              <p:spPr bwMode="auto">
                <a:xfrm flipH="1" flipV="1">
                  <a:off x="47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2" name="Line 8962"/>
                <p:cNvSpPr>
                  <a:spLocks noChangeShapeType="1"/>
                </p:cNvSpPr>
                <p:nvPr/>
              </p:nvSpPr>
              <p:spPr bwMode="auto">
                <a:xfrm flipH="1">
                  <a:off x="47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3" name="Line 8963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4" name="Line 8964"/>
                <p:cNvSpPr>
                  <a:spLocks noChangeShapeType="1"/>
                </p:cNvSpPr>
                <p:nvPr/>
              </p:nvSpPr>
              <p:spPr bwMode="auto">
                <a:xfrm flipH="1">
                  <a:off x="706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5" name="Line 8965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6" name="Line 8966"/>
                <p:cNvSpPr>
                  <a:spLocks noChangeShapeType="1"/>
                </p:cNvSpPr>
                <p:nvPr/>
              </p:nvSpPr>
              <p:spPr bwMode="auto">
                <a:xfrm flipH="1">
                  <a:off x="88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7" name="Line 8967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8" name="Line 8968"/>
                <p:cNvSpPr>
                  <a:spLocks noChangeShapeType="1"/>
                </p:cNvSpPr>
                <p:nvPr/>
              </p:nvSpPr>
              <p:spPr bwMode="auto">
                <a:xfrm flipH="1">
                  <a:off x="904" y="212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19" name="Line 896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0" name="Line 8970"/>
                <p:cNvSpPr>
                  <a:spLocks noChangeShapeType="1"/>
                </p:cNvSpPr>
                <p:nvPr/>
              </p:nvSpPr>
              <p:spPr bwMode="auto">
                <a:xfrm flipH="1">
                  <a:off x="114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1" name="Line 8971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2" name="Line 8972"/>
                <p:cNvSpPr>
                  <a:spLocks noChangeShapeType="1"/>
                </p:cNvSpPr>
                <p:nvPr/>
              </p:nvSpPr>
              <p:spPr bwMode="auto">
                <a:xfrm flipH="1">
                  <a:off x="1148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3" name="Line 8973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4" name="Line 8974"/>
                <p:cNvSpPr>
                  <a:spLocks noChangeShapeType="1"/>
                </p:cNvSpPr>
                <p:nvPr/>
              </p:nvSpPr>
              <p:spPr bwMode="auto">
                <a:xfrm flipH="1">
                  <a:off x="850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5" name="Line 8975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6" name="Line 8976"/>
                <p:cNvSpPr>
                  <a:spLocks noChangeShapeType="1"/>
                </p:cNvSpPr>
                <p:nvPr/>
              </p:nvSpPr>
              <p:spPr bwMode="auto">
                <a:xfrm flipH="1">
                  <a:off x="1216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7" name="Line 8977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8" name="Line 8978"/>
                <p:cNvSpPr>
                  <a:spLocks noChangeShapeType="1"/>
                </p:cNvSpPr>
                <p:nvPr/>
              </p:nvSpPr>
              <p:spPr bwMode="auto">
                <a:xfrm flipH="1">
                  <a:off x="1331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29" name="Line 8979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0" name="Line 8980"/>
                <p:cNvSpPr>
                  <a:spLocks noChangeShapeType="1"/>
                </p:cNvSpPr>
                <p:nvPr/>
              </p:nvSpPr>
              <p:spPr bwMode="auto">
                <a:xfrm flipH="1">
                  <a:off x="942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1" name="Line 8981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2" name="Line 8982"/>
                <p:cNvSpPr>
                  <a:spLocks noChangeShapeType="1"/>
                </p:cNvSpPr>
                <p:nvPr/>
              </p:nvSpPr>
              <p:spPr bwMode="auto">
                <a:xfrm flipH="1">
                  <a:off x="972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3" name="Line 8983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4" name="Line 8984"/>
                <p:cNvSpPr>
                  <a:spLocks noChangeShapeType="1"/>
                </p:cNvSpPr>
                <p:nvPr/>
              </p:nvSpPr>
              <p:spPr bwMode="auto">
                <a:xfrm flipH="1">
                  <a:off x="134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5" name="Line 8985"/>
                <p:cNvSpPr>
                  <a:spLocks noChangeShapeType="1"/>
                </p:cNvSpPr>
                <p:nvPr/>
              </p:nvSpPr>
              <p:spPr bwMode="auto">
                <a:xfrm flipH="1" flipV="1">
                  <a:off x="168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6" name="Line 8986"/>
                <p:cNvSpPr>
                  <a:spLocks noChangeShapeType="1"/>
                </p:cNvSpPr>
                <p:nvPr/>
              </p:nvSpPr>
              <p:spPr bwMode="auto">
                <a:xfrm flipH="1">
                  <a:off x="1682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7" name="Line 8987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8" name="Line 8988"/>
                <p:cNvSpPr>
                  <a:spLocks noChangeShapeType="1"/>
                </p:cNvSpPr>
                <p:nvPr/>
              </p:nvSpPr>
              <p:spPr bwMode="auto">
                <a:xfrm flipH="1">
                  <a:off x="972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39" name="Line 8989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0" name="Line 8990"/>
                <p:cNvSpPr>
                  <a:spLocks noChangeShapeType="1"/>
                </p:cNvSpPr>
                <p:nvPr/>
              </p:nvSpPr>
              <p:spPr bwMode="auto">
                <a:xfrm flipH="1">
                  <a:off x="1056" y="208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1" name="Line 8991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2" name="Line 8992"/>
                <p:cNvSpPr>
                  <a:spLocks noChangeShapeType="1"/>
                </p:cNvSpPr>
                <p:nvPr/>
              </p:nvSpPr>
              <p:spPr bwMode="auto">
                <a:xfrm flipH="1">
                  <a:off x="1369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3" name="Line 8993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4" name="Line 8994"/>
                <p:cNvSpPr>
                  <a:spLocks noChangeShapeType="1"/>
                </p:cNvSpPr>
                <p:nvPr/>
              </p:nvSpPr>
              <p:spPr bwMode="auto">
                <a:xfrm flipH="1">
                  <a:off x="645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5" name="Line 8995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6" name="Line 8996"/>
                <p:cNvSpPr>
                  <a:spLocks noChangeShapeType="1"/>
                </p:cNvSpPr>
                <p:nvPr/>
              </p:nvSpPr>
              <p:spPr bwMode="auto">
                <a:xfrm flipH="1">
                  <a:off x="1056" y="163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7" name="Line 8997"/>
                <p:cNvSpPr>
                  <a:spLocks noChangeShapeType="1"/>
                </p:cNvSpPr>
                <p:nvPr/>
              </p:nvSpPr>
              <p:spPr bwMode="auto">
                <a:xfrm flipH="1" flipV="1">
                  <a:off x="167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8" name="Line 8998"/>
                <p:cNvSpPr>
                  <a:spLocks noChangeShapeType="1"/>
                </p:cNvSpPr>
                <p:nvPr/>
              </p:nvSpPr>
              <p:spPr bwMode="auto">
                <a:xfrm flipH="1">
                  <a:off x="167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49" name="Line 8999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0" name="Line 9000"/>
                <p:cNvSpPr>
                  <a:spLocks noChangeShapeType="1"/>
                </p:cNvSpPr>
                <p:nvPr/>
              </p:nvSpPr>
              <p:spPr bwMode="auto">
                <a:xfrm flipH="1">
                  <a:off x="995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1" name="Line 9001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2" name="Line 9002"/>
                <p:cNvSpPr>
                  <a:spLocks noChangeShapeType="1"/>
                </p:cNvSpPr>
                <p:nvPr/>
              </p:nvSpPr>
              <p:spPr bwMode="auto">
                <a:xfrm flipH="1">
                  <a:off x="1506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3" name="Line 9003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4" name="Line 9004"/>
                <p:cNvSpPr>
                  <a:spLocks noChangeShapeType="1"/>
                </p:cNvSpPr>
                <p:nvPr/>
              </p:nvSpPr>
              <p:spPr bwMode="auto">
                <a:xfrm flipH="1">
                  <a:off x="1560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5" name="Line 9005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6" name="Line 9006"/>
                <p:cNvSpPr>
                  <a:spLocks noChangeShapeType="1"/>
                </p:cNvSpPr>
                <p:nvPr/>
              </p:nvSpPr>
              <p:spPr bwMode="auto">
                <a:xfrm flipH="1">
                  <a:off x="1155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7" name="Line 9007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8" name="Line 9008"/>
                <p:cNvSpPr>
                  <a:spLocks noChangeShapeType="1"/>
                </p:cNvSpPr>
                <p:nvPr/>
              </p:nvSpPr>
              <p:spPr bwMode="auto">
                <a:xfrm flipH="1">
                  <a:off x="767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59" name="Line 9009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0" name="Line 9010"/>
                <p:cNvSpPr>
                  <a:spLocks noChangeShapeType="1"/>
                </p:cNvSpPr>
                <p:nvPr/>
              </p:nvSpPr>
              <p:spPr bwMode="auto">
                <a:xfrm flipH="1">
                  <a:off x="1209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1" name="Line 9011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2" name="Line 9012"/>
                <p:cNvSpPr>
                  <a:spLocks noChangeShapeType="1"/>
                </p:cNvSpPr>
                <p:nvPr/>
              </p:nvSpPr>
              <p:spPr bwMode="auto">
                <a:xfrm flipH="1">
                  <a:off x="942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3" name="Line 9013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4" name="Line 9014"/>
                <p:cNvSpPr>
                  <a:spLocks noChangeShapeType="1"/>
                </p:cNvSpPr>
                <p:nvPr/>
              </p:nvSpPr>
              <p:spPr bwMode="auto">
                <a:xfrm flipH="1">
                  <a:off x="889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5" name="Line 9015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6" name="Line 9016"/>
                <p:cNvSpPr>
                  <a:spLocks noChangeShapeType="1"/>
                </p:cNvSpPr>
                <p:nvPr/>
              </p:nvSpPr>
              <p:spPr bwMode="auto">
                <a:xfrm flipH="1">
                  <a:off x="736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7" name="Line 9017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8" name="Line 9018"/>
                <p:cNvSpPr>
                  <a:spLocks noChangeShapeType="1"/>
                </p:cNvSpPr>
                <p:nvPr/>
              </p:nvSpPr>
              <p:spPr bwMode="auto">
                <a:xfrm flipH="1">
                  <a:off x="1514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69" name="Line 9019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0" name="Line 9020"/>
                <p:cNvSpPr>
                  <a:spLocks noChangeShapeType="1"/>
                </p:cNvSpPr>
                <p:nvPr/>
              </p:nvSpPr>
              <p:spPr bwMode="auto">
                <a:xfrm flipH="1">
                  <a:off x="1133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1" name="Line 9021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2" name="Line 9022"/>
                <p:cNvSpPr>
                  <a:spLocks noChangeShapeType="1"/>
                </p:cNvSpPr>
                <p:nvPr/>
              </p:nvSpPr>
              <p:spPr bwMode="auto">
                <a:xfrm flipH="1">
                  <a:off x="812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3" name="Line 9023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4" name="Line 9024"/>
                <p:cNvSpPr>
                  <a:spLocks noChangeShapeType="1"/>
                </p:cNvSpPr>
                <p:nvPr/>
              </p:nvSpPr>
              <p:spPr bwMode="auto">
                <a:xfrm flipH="1">
                  <a:off x="1163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5" name="Line 9025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6" name="Line 9026"/>
                <p:cNvSpPr>
                  <a:spLocks noChangeShapeType="1"/>
                </p:cNvSpPr>
                <p:nvPr/>
              </p:nvSpPr>
              <p:spPr bwMode="auto">
                <a:xfrm flipH="1">
                  <a:off x="1163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7" name="Line 9027"/>
                <p:cNvSpPr>
                  <a:spLocks noChangeShapeType="1"/>
                </p:cNvSpPr>
                <p:nvPr/>
              </p:nvSpPr>
              <p:spPr bwMode="auto">
                <a:xfrm flipH="1" flipV="1">
                  <a:off x="157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8" name="Line 9028"/>
                <p:cNvSpPr>
                  <a:spLocks noChangeShapeType="1"/>
                </p:cNvSpPr>
                <p:nvPr/>
              </p:nvSpPr>
              <p:spPr bwMode="auto">
                <a:xfrm flipH="1">
                  <a:off x="1575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79" name="Line 9029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0" name="Line 9030"/>
                <p:cNvSpPr>
                  <a:spLocks noChangeShapeType="1"/>
                </p:cNvSpPr>
                <p:nvPr/>
              </p:nvSpPr>
              <p:spPr bwMode="auto">
                <a:xfrm flipH="1">
                  <a:off x="881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1" name="Line 9031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2" name="Line 9032"/>
                <p:cNvSpPr>
                  <a:spLocks noChangeShapeType="1"/>
                </p:cNvSpPr>
                <p:nvPr/>
              </p:nvSpPr>
              <p:spPr bwMode="auto">
                <a:xfrm flipH="1">
                  <a:off x="904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3" name="Line 9033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4" name="Line 9034"/>
                <p:cNvSpPr>
                  <a:spLocks noChangeShapeType="1"/>
                </p:cNvSpPr>
                <p:nvPr/>
              </p:nvSpPr>
              <p:spPr bwMode="auto">
                <a:xfrm flipH="1">
                  <a:off x="1293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5" name="Line 9035"/>
                <p:cNvSpPr>
                  <a:spLocks noChangeShapeType="1"/>
                </p:cNvSpPr>
                <p:nvPr/>
              </p:nvSpPr>
              <p:spPr bwMode="auto">
                <a:xfrm flipH="1" flipV="1">
                  <a:off x="58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6" name="Line 9036"/>
                <p:cNvSpPr>
                  <a:spLocks noChangeShapeType="1"/>
                </p:cNvSpPr>
                <p:nvPr/>
              </p:nvSpPr>
              <p:spPr bwMode="auto">
                <a:xfrm flipH="1">
                  <a:off x="584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7" name="Line 9037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8" name="Line 9038"/>
                <p:cNvSpPr>
                  <a:spLocks noChangeShapeType="1"/>
                </p:cNvSpPr>
                <p:nvPr/>
              </p:nvSpPr>
              <p:spPr bwMode="auto">
                <a:xfrm flipH="1">
                  <a:off x="1224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89" name="Line 903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0" name="Line 9040"/>
                <p:cNvSpPr>
                  <a:spLocks noChangeShapeType="1"/>
                </p:cNvSpPr>
                <p:nvPr/>
              </p:nvSpPr>
              <p:spPr bwMode="auto">
                <a:xfrm flipH="1">
                  <a:off x="1011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1" name="Line 9041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2" name="Line 9042"/>
                <p:cNvSpPr>
                  <a:spLocks noChangeShapeType="1"/>
                </p:cNvSpPr>
                <p:nvPr/>
              </p:nvSpPr>
              <p:spPr bwMode="auto">
                <a:xfrm flipH="1">
                  <a:off x="1262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3" name="Line 9043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4" name="Line 9044"/>
                <p:cNvSpPr>
                  <a:spLocks noChangeShapeType="1"/>
                </p:cNvSpPr>
                <p:nvPr/>
              </p:nvSpPr>
              <p:spPr bwMode="auto">
                <a:xfrm flipH="1">
                  <a:off x="82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5" name="Line 9045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6" name="Line 9046"/>
                <p:cNvSpPr>
                  <a:spLocks noChangeShapeType="1"/>
                </p:cNvSpPr>
                <p:nvPr/>
              </p:nvSpPr>
              <p:spPr bwMode="auto">
                <a:xfrm flipH="1">
                  <a:off x="1338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7" name="Line 90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8" name="Line 9048"/>
                <p:cNvSpPr>
                  <a:spLocks noChangeShapeType="1"/>
                </p:cNvSpPr>
                <p:nvPr/>
              </p:nvSpPr>
              <p:spPr bwMode="auto">
                <a:xfrm flipH="1">
                  <a:off x="104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999" name="Line 9049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0" name="Line 9050"/>
                <p:cNvSpPr>
                  <a:spLocks noChangeShapeType="1"/>
                </p:cNvSpPr>
                <p:nvPr/>
              </p:nvSpPr>
              <p:spPr bwMode="auto">
                <a:xfrm flipH="1">
                  <a:off x="1262" y="142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1" name="Line 9051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2" name="Line 9052"/>
                <p:cNvSpPr>
                  <a:spLocks noChangeShapeType="1"/>
                </p:cNvSpPr>
                <p:nvPr/>
              </p:nvSpPr>
              <p:spPr bwMode="auto">
                <a:xfrm flipH="1">
                  <a:off x="1163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3" name="Line 90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4" name="Line 9054"/>
                <p:cNvSpPr>
                  <a:spLocks noChangeShapeType="1"/>
                </p:cNvSpPr>
                <p:nvPr/>
              </p:nvSpPr>
              <p:spPr bwMode="auto">
                <a:xfrm flipH="1">
                  <a:off x="139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5" name="Line 9055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6" name="Line 9056"/>
                <p:cNvSpPr>
                  <a:spLocks noChangeShapeType="1"/>
                </p:cNvSpPr>
                <p:nvPr/>
              </p:nvSpPr>
              <p:spPr bwMode="auto">
                <a:xfrm flipH="1">
                  <a:off x="1194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7" name="Line 9057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8" name="Line 9058"/>
                <p:cNvSpPr>
                  <a:spLocks noChangeShapeType="1"/>
                </p:cNvSpPr>
                <p:nvPr/>
              </p:nvSpPr>
              <p:spPr bwMode="auto">
                <a:xfrm flipH="1">
                  <a:off x="69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09" name="Line 9059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0" name="Line 9060"/>
                <p:cNvSpPr>
                  <a:spLocks noChangeShapeType="1"/>
                </p:cNvSpPr>
                <p:nvPr/>
              </p:nvSpPr>
              <p:spPr bwMode="auto">
                <a:xfrm flipH="1">
                  <a:off x="1011" y="223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1" name="Line 9061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2" name="Line 9062"/>
                <p:cNvSpPr>
                  <a:spLocks noChangeShapeType="1"/>
                </p:cNvSpPr>
                <p:nvPr/>
              </p:nvSpPr>
              <p:spPr bwMode="auto">
                <a:xfrm flipH="1">
                  <a:off x="87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3" name="Line 9063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4" name="Line 9064"/>
                <p:cNvSpPr>
                  <a:spLocks noChangeShapeType="1"/>
                </p:cNvSpPr>
                <p:nvPr/>
              </p:nvSpPr>
              <p:spPr bwMode="auto">
                <a:xfrm flipH="1">
                  <a:off x="1133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5" name="Line 9065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6" name="Line 9066"/>
                <p:cNvSpPr>
                  <a:spLocks noChangeShapeType="1"/>
                </p:cNvSpPr>
                <p:nvPr/>
              </p:nvSpPr>
              <p:spPr bwMode="auto">
                <a:xfrm flipH="1">
                  <a:off x="119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7" name="Line 9067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8" name="Line 9068"/>
                <p:cNvSpPr>
                  <a:spLocks noChangeShapeType="1"/>
                </p:cNvSpPr>
                <p:nvPr/>
              </p:nvSpPr>
              <p:spPr bwMode="auto">
                <a:xfrm flipH="1">
                  <a:off x="1255" y="164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19" name="Line 9069"/>
                <p:cNvSpPr>
                  <a:spLocks noChangeShapeType="1"/>
                </p:cNvSpPr>
                <p:nvPr/>
              </p:nvSpPr>
              <p:spPr bwMode="auto">
                <a:xfrm flipH="1" flipV="1">
                  <a:off x="54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0" name="Line 9070"/>
                <p:cNvSpPr>
                  <a:spLocks noChangeShapeType="1"/>
                </p:cNvSpPr>
                <p:nvPr/>
              </p:nvSpPr>
              <p:spPr bwMode="auto">
                <a:xfrm flipH="1">
                  <a:off x="545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1" name="Line 9071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2" name="Line 9072"/>
                <p:cNvSpPr>
                  <a:spLocks noChangeShapeType="1"/>
                </p:cNvSpPr>
                <p:nvPr/>
              </p:nvSpPr>
              <p:spPr bwMode="auto">
                <a:xfrm flipH="1">
                  <a:off x="1537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3" name="Line 9073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4" name="Line 9074"/>
                <p:cNvSpPr>
                  <a:spLocks noChangeShapeType="1"/>
                </p:cNvSpPr>
                <p:nvPr/>
              </p:nvSpPr>
              <p:spPr bwMode="auto">
                <a:xfrm flipH="1">
                  <a:off x="73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5" name="Line 9075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6" name="Line 9076"/>
                <p:cNvSpPr>
                  <a:spLocks noChangeShapeType="1"/>
                </p:cNvSpPr>
                <p:nvPr/>
              </p:nvSpPr>
              <p:spPr bwMode="auto">
                <a:xfrm flipH="1">
                  <a:off x="81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7" name="Line 9077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1028" name="Line 9078"/>
                <p:cNvSpPr>
                  <a:spLocks noChangeShapeType="1"/>
                </p:cNvSpPr>
                <p:nvPr/>
              </p:nvSpPr>
              <p:spPr bwMode="auto">
                <a:xfrm flipH="1">
                  <a:off x="1155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24" name="Group 9280"/>
              <p:cNvGrpSpPr>
                <a:grpSpLocks/>
              </p:cNvGrpSpPr>
              <p:nvPr/>
            </p:nvGrpSpPr>
            <p:grpSpPr bwMode="auto">
              <a:xfrm>
                <a:off x="423" y="1410"/>
                <a:ext cx="1198" cy="907"/>
                <a:chOff x="423" y="1410"/>
                <a:chExt cx="1198" cy="907"/>
              </a:xfrm>
            </p:grpSpPr>
            <p:sp>
              <p:nvSpPr>
                <p:cNvPr id="40629" name="Line 9080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0" name="Line 9081"/>
                <p:cNvSpPr>
                  <a:spLocks noChangeShapeType="1"/>
                </p:cNvSpPr>
                <p:nvPr/>
              </p:nvSpPr>
              <p:spPr bwMode="auto">
                <a:xfrm flipH="1">
                  <a:off x="75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1" name="Line 9082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2" name="Line 9083"/>
                <p:cNvSpPr>
                  <a:spLocks noChangeShapeType="1"/>
                </p:cNvSpPr>
                <p:nvPr/>
              </p:nvSpPr>
              <p:spPr bwMode="auto">
                <a:xfrm flipH="1">
                  <a:off x="131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3" name="Line 908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4" name="Line 9085"/>
                <p:cNvSpPr>
                  <a:spLocks noChangeShapeType="1"/>
                </p:cNvSpPr>
                <p:nvPr/>
              </p:nvSpPr>
              <p:spPr bwMode="auto">
                <a:xfrm flipH="1">
                  <a:off x="1163" y="182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5" name="Line 9086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6" name="Line 9087"/>
                <p:cNvSpPr>
                  <a:spLocks noChangeShapeType="1"/>
                </p:cNvSpPr>
                <p:nvPr/>
              </p:nvSpPr>
              <p:spPr bwMode="auto">
                <a:xfrm flipH="1">
                  <a:off x="950" y="221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7" name="Line 9088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8" name="Line 9089"/>
                <p:cNvSpPr>
                  <a:spLocks noChangeShapeType="1"/>
                </p:cNvSpPr>
                <p:nvPr/>
              </p:nvSpPr>
              <p:spPr bwMode="auto">
                <a:xfrm flipH="1">
                  <a:off x="1300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39" name="Line 9090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0" name="Line 9091"/>
                <p:cNvSpPr>
                  <a:spLocks noChangeShapeType="1"/>
                </p:cNvSpPr>
                <p:nvPr/>
              </p:nvSpPr>
              <p:spPr bwMode="auto">
                <a:xfrm flipH="1">
                  <a:off x="1270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1" name="Line 9092"/>
                <p:cNvSpPr>
                  <a:spLocks noChangeShapeType="1"/>
                </p:cNvSpPr>
                <p:nvPr/>
              </p:nvSpPr>
              <p:spPr bwMode="auto">
                <a:xfrm flipH="1" flipV="1">
                  <a:off x="128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2" name="Line 9093"/>
                <p:cNvSpPr>
                  <a:spLocks noChangeShapeType="1"/>
                </p:cNvSpPr>
                <p:nvPr/>
              </p:nvSpPr>
              <p:spPr bwMode="auto">
                <a:xfrm flipH="1">
                  <a:off x="1285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3" name="Line 9094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4" name="Line 9095"/>
                <p:cNvSpPr>
                  <a:spLocks noChangeShapeType="1"/>
                </p:cNvSpPr>
                <p:nvPr/>
              </p:nvSpPr>
              <p:spPr bwMode="auto">
                <a:xfrm flipH="1">
                  <a:off x="1201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5" name="Line 909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6" name="Line 9097"/>
                <p:cNvSpPr>
                  <a:spLocks noChangeShapeType="1"/>
                </p:cNvSpPr>
                <p:nvPr/>
              </p:nvSpPr>
              <p:spPr bwMode="auto">
                <a:xfrm flipH="1">
                  <a:off x="101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7" name="Line 909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8" name="Line 9099"/>
                <p:cNvSpPr>
                  <a:spLocks noChangeShapeType="1"/>
                </p:cNvSpPr>
                <p:nvPr/>
              </p:nvSpPr>
              <p:spPr bwMode="auto">
                <a:xfrm flipH="1">
                  <a:off x="1018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49" name="Line 910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0" name="Line 9101"/>
                <p:cNvSpPr>
                  <a:spLocks noChangeShapeType="1"/>
                </p:cNvSpPr>
                <p:nvPr/>
              </p:nvSpPr>
              <p:spPr bwMode="auto">
                <a:xfrm flipH="1">
                  <a:off x="104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1" name="Line 9102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2" name="Line 9103"/>
                <p:cNvSpPr>
                  <a:spLocks noChangeShapeType="1"/>
                </p:cNvSpPr>
                <p:nvPr/>
              </p:nvSpPr>
              <p:spPr bwMode="auto">
                <a:xfrm flipH="1">
                  <a:off x="805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3" name="Line 9104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4" name="Line 9105"/>
                <p:cNvSpPr>
                  <a:spLocks noChangeShapeType="1"/>
                </p:cNvSpPr>
                <p:nvPr/>
              </p:nvSpPr>
              <p:spPr bwMode="auto">
                <a:xfrm flipH="1">
                  <a:off x="820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5" name="Line 9106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228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6" name="Line 9107"/>
                <p:cNvSpPr>
                  <a:spLocks noChangeShapeType="1"/>
                </p:cNvSpPr>
                <p:nvPr/>
              </p:nvSpPr>
              <p:spPr bwMode="auto">
                <a:xfrm flipH="1">
                  <a:off x="1133" y="228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7" name="Line 910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8" name="Line 9109"/>
                <p:cNvSpPr>
                  <a:spLocks noChangeShapeType="1"/>
                </p:cNvSpPr>
                <p:nvPr/>
              </p:nvSpPr>
              <p:spPr bwMode="auto">
                <a:xfrm flipH="1">
                  <a:off x="1270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59" name="Line 9110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0" name="Line 9111"/>
                <p:cNvSpPr>
                  <a:spLocks noChangeShapeType="1"/>
                </p:cNvSpPr>
                <p:nvPr/>
              </p:nvSpPr>
              <p:spPr bwMode="auto">
                <a:xfrm flipH="1">
                  <a:off x="1117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1" name="Line 9112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2" name="Line 9113"/>
                <p:cNvSpPr>
                  <a:spLocks noChangeShapeType="1"/>
                </p:cNvSpPr>
                <p:nvPr/>
              </p:nvSpPr>
              <p:spPr bwMode="auto">
                <a:xfrm flipH="1">
                  <a:off x="82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3" name="Line 9114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4" name="Line 9115"/>
                <p:cNvSpPr>
                  <a:spLocks noChangeShapeType="1"/>
                </p:cNvSpPr>
                <p:nvPr/>
              </p:nvSpPr>
              <p:spPr bwMode="auto">
                <a:xfrm flipH="1">
                  <a:off x="1094" y="157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5" name="Line 9116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6" name="Line 9117"/>
                <p:cNvSpPr>
                  <a:spLocks noChangeShapeType="1"/>
                </p:cNvSpPr>
                <p:nvPr/>
              </p:nvSpPr>
              <p:spPr bwMode="auto">
                <a:xfrm flipH="1">
                  <a:off x="150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7" name="Line 9118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8" name="Line 9119"/>
                <p:cNvSpPr>
                  <a:spLocks noChangeShapeType="1"/>
                </p:cNvSpPr>
                <p:nvPr/>
              </p:nvSpPr>
              <p:spPr bwMode="auto">
                <a:xfrm flipH="1">
                  <a:off x="1377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69" name="Line 9120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0" name="Line 9121"/>
                <p:cNvSpPr>
                  <a:spLocks noChangeShapeType="1"/>
                </p:cNvSpPr>
                <p:nvPr/>
              </p:nvSpPr>
              <p:spPr bwMode="auto">
                <a:xfrm flipH="1">
                  <a:off x="1354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1" name="Line 912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2" name="Line 9123"/>
                <p:cNvSpPr>
                  <a:spLocks noChangeShapeType="1"/>
                </p:cNvSpPr>
                <p:nvPr/>
              </p:nvSpPr>
              <p:spPr bwMode="auto">
                <a:xfrm flipH="1">
                  <a:off x="104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3" name="Line 9124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4" name="Line 9125"/>
                <p:cNvSpPr>
                  <a:spLocks noChangeShapeType="1"/>
                </p:cNvSpPr>
                <p:nvPr/>
              </p:nvSpPr>
              <p:spPr bwMode="auto">
                <a:xfrm flipH="1">
                  <a:off x="980" y="147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5" name="Line 912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6" name="Line 9127"/>
                <p:cNvSpPr>
                  <a:spLocks noChangeShapeType="1"/>
                </p:cNvSpPr>
                <p:nvPr/>
              </p:nvSpPr>
              <p:spPr bwMode="auto">
                <a:xfrm flipH="1">
                  <a:off x="104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7" name="Line 9128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8" name="Line 9129"/>
                <p:cNvSpPr>
                  <a:spLocks noChangeShapeType="1"/>
                </p:cNvSpPr>
                <p:nvPr/>
              </p:nvSpPr>
              <p:spPr bwMode="auto">
                <a:xfrm flipH="1">
                  <a:off x="1468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79" name="Line 9130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0" name="Line 9131"/>
                <p:cNvSpPr>
                  <a:spLocks noChangeShapeType="1"/>
                </p:cNvSpPr>
                <p:nvPr/>
              </p:nvSpPr>
              <p:spPr bwMode="auto">
                <a:xfrm flipH="1">
                  <a:off x="1331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1" name="Line 9132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2" name="Line 9133"/>
                <p:cNvSpPr>
                  <a:spLocks noChangeShapeType="1"/>
                </p:cNvSpPr>
                <p:nvPr/>
              </p:nvSpPr>
              <p:spPr bwMode="auto">
                <a:xfrm flipH="1">
                  <a:off x="1338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3" name="Line 9134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4" name="Line 9135"/>
                <p:cNvSpPr>
                  <a:spLocks noChangeShapeType="1"/>
                </p:cNvSpPr>
                <p:nvPr/>
              </p:nvSpPr>
              <p:spPr bwMode="auto">
                <a:xfrm flipH="1">
                  <a:off x="561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5" name="Line 9136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6" name="Line 9137"/>
                <p:cNvSpPr>
                  <a:spLocks noChangeShapeType="1"/>
                </p:cNvSpPr>
                <p:nvPr/>
              </p:nvSpPr>
              <p:spPr bwMode="auto">
                <a:xfrm flipH="1">
                  <a:off x="1056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7" name="Line 9138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8" name="Line 9139"/>
                <p:cNvSpPr>
                  <a:spLocks noChangeShapeType="1"/>
                </p:cNvSpPr>
                <p:nvPr/>
              </p:nvSpPr>
              <p:spPr bwMode="auto">
                <a:xfrm flipH="1">
                  <a:off x="1277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89" name="Line 91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0" name="Line 9141"/>
                <p:cNvSpPr>
                  <a:spLocks noChangeShapeType="1"/>
                </p:cNvSpPr>
                <p:nvPr/>
              </p:nvSpPr>
              <p:spPr bwMode="auto">
                <a:xfrm flipH="1">
                  <a:off x="1026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1" name="Line 9142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2" name="Line 9143"/>
                <p:cNvSpPr>
                  <a:spLocks noChangeShapeType="1"/>
                </p:cNvSpPr>
                <p:nvPr/>
              </p:nvSpPr>
              <p:spPr bwMode="auto">
                <a:xfrm flipH="1">
                  <a:off x="106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3" name="Line 914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4" name="Line 9145"/>
                <p:cNvSpPr>
                  <a:spLocks noChangeShapeType="1"/>
                </p:cNvSpPr>
                <p:nvPr/>
              </p:nvSpPr>
              <p:spPr bwMode="auto">
                <a:xfrm flipH="1">
                  <a:off x="911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5" name="Line 91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6" name="Line 9147"/>
                <p:cNvSpPr>
                  <a:spLocks noChangeShapeType="1"/>
                </p:cNvSpPr>
                <p:nvPr/>
              </p:nvSpPr>
              <p:spPr bwMode="auto">
                <a:xfrm flipH="1">
                  <a:off x="1003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7" name="Line 9148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8" name="Line 9149"/>
                <p:cNvSpPr>
                  <a:spLocks noChangeShapeType="1"/>
                </p:cNvSpPr>
                <p:nvPr/>
              </p:nvSpPr>
              <p:spPr bwMode="auto">
                <a:xfrm flipH="1">
                  <a:off x="130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99" name="Line 9150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0" name="Line 9151"/>
                <p:cNvSpPr>
                  <a:spLocks noChangeShapeType="1"/>
                </p:cNvSpPr>
                <p:nvPr/>
              </p:nvSpPr>
              <p:spPr bwMode="auto">
                <a:xfrm flipH="1">
                  <a:off x="972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1" name="Line 9152"/>
                <p:cNvSpPr>
                  <a:spLocks noChangeShapeType="1"/>
                </p:cNvSpPr>
                <p:nvPr/>
              </p:nvSpPr>
              <p:spPr bwMode="auto">
                <a:xfrm flipH="1" flipV="1">
                  <a:off x="423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2" name="Line 9153"/>
                <p:cNvSpPr>
                  <a:spLocks noChangeShapeType="1"/>
                </p:cNvSpPr>
                <p:nvPr/>
              </p:nvSpPr>
              <p:spPr bwMode="auto">
                <a:xfrm flipH="1">
                  <a:off x="423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3" name="Line 9154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4" name="Line 9155"/>
                <p:cNvSpPr>
                  <a:spLocks noChangeShapeType="1"/>
                </p:cNvSpPr>
                <p:nvPr/>
              </p:nvSpPr>
              <p:spPr bwMode="auto">
                <a:xfrm flipH="1">
                  <a:off x="150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5" name="Line 9156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6" name="Line 9157"/>
                <p:cNvSpPr>
                  <a:spLocks noChangeShapeType="1"/>
                </p:cNvSpPr>
                <p:nvPr/>
              </p:nvSpPr>
              <p:spPr bwMode="auto">
                <a:xfrm flipH="1">
                  <a:off x="1399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7" name="Line 9158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8" name="Line 9159"/>
                <p:cNvSpPr>
                  <a:spLocks noChangeShapeType="1"/>
                </p:cNvSpPr>
                <p:nvPr/>
              </p:nvSpPr>
              <p:spPr bwMode="auto">
                <a:xfrm flipH="1">
                  <a:off x="1216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09" name="Line 9160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0" name="Line 9161"/>
                <p:cNvSpPr>
                  <a:spLocks noChangeShapeType="1"/>
                </p:cNvSpPr>
                <p:nvPr/>
              </p:nvSpPr>
              <p:spPr bwMode="auto">
                <a:xfrm flipH="1">
                  <a:off x="873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1" name="Line 9162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2" name="Line 9163"/>
                <p:cNvSpPr>
                  <a:spLocks noChangeShapeType="1"/>
                </p:cNvSpPr>
                <p:nvPr/>
              </p:nvSpPr>
              <p:spPr bwMode="auto">
                <a:xfrm flipH="1">
                  <a:off x="820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3" name="Line 9164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4" name="Line 9165"/>
                <p:cNvSpPr>
                  <a:spLocks noChangeShapeType="1"/>
                </p:cNvSpPr>
                <p:nvPr/>
              </p:nvSpPr>
              <p:spPr bwMode="auto">
                <a:xfrm flipH="1">
                  <a:off x="1468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5" name="Line 9166"/>
                <p:cNvSpPr>
                  <a:spLocks noChangeShapeType="1"/>
                </p:cNvSpPr>
                <p:nvPr/>
              </p:nvSpPr>
              <p:spPr bwMode="auto">
                <a:xfrm flipH="1" flipV="1">
                  <a:off x="538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6" name="Line 9167"/>
                <p:cNvSpPr>
                  <a:spLocks noChangeShapeType="1"/>
                </p:cNvSpPr>
                <p:nvPr/>
              </p:nvSpPr>
              <p:spPr bwMode="auto">
                <a:xfrm flipH="1">
                  <a:off x="538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7" name="Line 9168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8" name="Line 9169"/>
                <p:cNvSpPr>
                  <a:spLocks noChangeShapeType="1"/>
                </p:cNvSpPr>
                <p:nvPr/>
              </p:nvSpPr>
              <p:spPr bwMode="auto">
                <a:xfrm flipH="1">
                  <a:off x="1079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19" name="Line 9170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0" name="Line 9171"/>
                <p:cNvSpPr>
                  <a:spLocks noChangeShapeType="1"/>
                </p:cNvSpPr>
                <p:nvPr/>
              </p:nvSpPr>
              <p:spPr bwMode="auto">
                <a:xfrm flipH="1">
                  <a:off x="1316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1" name="Line 9172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2" name="Line 9173"/>
                <p:cNvSpPr>
                  <a:spLocks noChangeShapeType="1"/>
                </p:cNvSpPr>
                <p:nvPr/>
              </p:nvSpPr>
              <p:spPr bwMode="auto">
                <a:xfrm flipH="1">
                  <a:off x="599" y="15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3" name="Line 9174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4" name="Line 9175"/>
                <p:cNvSpPr>
                  <a:spLocks noChangeShapeType="1"/>
                </p:cNvSpPr>
                <p:nvPr/>
              </p:nvSpPr>
              <p:spPr bwMode="auto">
                <a:xfrm flipH="1">
                  <a:off x="88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5" name="Line 9176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6" name="Line 9177"/>
                <p:cNvSpPr>
                  <a:spLocks noChangeShapeType="1"/>
                </p:cNvSpPr>
                <p:nvPr/>
              </p:nvSpPr>
              <p:spPr bwMode="auto">
                <a:xfrm flipH="1">
                  <a:off x="1277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7" name="Line 9178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8" name="Line 9179"/>
                <p:cNvSpPr>
                  <a:spLocks noChangeShapeType="1"/>
                </p:cNvSpPr>
                <p:nvPr/>
              </p:nvSpPr>
              <p:spPr bwMode="auto">
                <a:xfrm flipH="1">
                  <a:off x="1361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29" name="Line 9180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0" name="Line 9181"/>
                <p:cNvSpPr>
                  <a:spLocks noChangeShapeType="1"/>
                </p:cNvSpPr>
                <p:nvPr/>
              </p:nvSpPr>
              <p:spPr bwMode="auto">
                <a:xfrm flipH="1">
                  <a:off x="652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1" name="Line 918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2" name="Line 9183"/>
                <p:cNvSpPr>
                  <a:spLocks noChangeShapeType="1"/>
                </p:cNvSpPr>
                <p:nvPr/>
              </p:nvSpPr>
              <p:spPr bwMode="auto">
                <a:xfrm flipH="1">
                  <a:off x="1117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3" name="Line 9184"/>
                <p:cNvSpPr>
                  <a:spLocks noChangeShapeType="1"/>
                </p:cNvSpPr>
                <p:nvPr/>
              </p:nvSpPr>
              <p:spPr bwMode="auto">
                <a:xfrm flipH="1" flipV="1">
                  <a:off x="1575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4" name="Line 9185"/>
                <p:cNvSpPr>
                  <a:spLocks noChangeShapeType="1"/>
                </p:cNvSpPr>
                <p:nvPr/>
              </p:nvSpPr>
              <p:spPr bwMode="auto">
                <a:xfrm flipH="1">
                  <a:off x="1575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5" name="Line 918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6" name="Line 9187"/>
                <p:cNvSpPr>
                  <a:spLocks noChangeShapeType="1"/>
                </p:cNvSpPr>
                <p:nvPr/>
              </p:nvSpPr>
              <p:spPr bwMode="auto">
                <a:xfrm flipH="1">
                  <a:off x="1018" y="164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7" name="Line 9188"/>
                <p:cNvSpPr>
                  <a:spLocks noChangeShapeType="1"/>
                </p:cNvSpPr>
                <p:nvPr/>
              </p:nvSpPr>
              <p:spPr bwMode="auto">
                <a:xfrm flipH="1" flipV="1">
                  <a:off x="789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8" name="Line 9189"/>
                <p:cNvSpPr>
                  <a:spLocks noChangeShapeType="1"/>
                </p:cNvSpPr>
                <p:nvPr/>
              </p:nvSpPr>
              <p:spPr bwMode="auto">
                <a:xfrm flipH="1">
                  <a:off x="789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39" name="Line 9190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0" name="Line 9191"/>
                <p:cNvSpPr>
                  <a:spLocks noChangeShapeType="1"/>
                </p:cNvSpPr>
                <p:nvPr/>
              </p:nvSpPr>
              <p:spPr bwMode="auto">
                <a:xfrm flipH="1">
                  <a:off x="1033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1" name="Line 919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2" name="Line 9193"/>
                <p:cNvSpPr>
                  <a:spLocks noChangeShapeType="1"/>
                </p:cNvSpPr>
                <p:nvPr/>
              </p:nvSpPr>
              <p:spPr bwMode="auto">
                <a:xfrm flipH="1">
                  <a:off x="1148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3" name="Line 9194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4" name="Line 9195"/>
                <p:cNvSpPr>
                  <a:spLocks noChangeShapeType="1"/>
                </p:cNvSpPr>
                <p:nvPr/>
              </p:nvSpPr>
              <p:spPr bwMode="auto">
                <a:xfrm flipH="1">
                  <a:off x="84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5" name="Line 9196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6" name="Line 9197"/>
                <p:cNvSpPr>
                  <a:spLocks noChangeShapeType="1"/>
                </p:cNvSpPr>
                <p:nvPr/>
              </p:nvSpPr>
              <p:spPr bwMode="auto">
                <a:xfrm flipH="1">
                  <a:off x="59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7" name="Line 9198"/>
                <p:cNvSpPr>
                  <a:spLocks noChangeShapeType="1"/>
                </p:cNvSpPr>
                <p:nvPr/>
              </p:nvSpPr>
              <p:spPr bwMode="auto">
                <a:xfrm flipH="1" flipV="1">
                  <a:off x="507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8" name="Line 9199"/>
                <p:cNvSpPr>
                  <a:spLocks noChangeShapeType="1"/>
                </p:cNvSpPr>
                <p:nvPr/>
              </p:nvSpPr>
              <p:spPr bwMode="auto">
                <a:xfrm flipH="1">
                  <a:off x="507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49" name="Line 9200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0" name="Line 9201"/>
                <p:cNvSpPr>
                  <a:spLocks noChangeShapeType="1"/>
                </p:cNvSpPr>
                <p:nvPr/>
              </p:nvSpPr>
              <p:spPr bwMode="auto">
                <a:xfrm flipH="1">
                  <a:off x="104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1" name="Line 9202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2" name="Line 9203"/>
                <p:cNvSpPr>
                  <a:spLocks noChangeShapeType="1"/>
                </p:cNvSpPr>
                <p:nvPr/>
              </p:nvSpPr>
              <p:spPr bwMode="auto">
                <a:xfrm flipH="1">
                  <a:off x="782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3" name="Line 92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4" name="Line 9205"/>
                <p:cNvSpPr>
                  <a:spLocks noChangeShapeType="1"/>
                </p:cNvSpPr>
                <p:nvPr/>
              </p:nvSpPr>
              <p:spPr bwMode="auto">
                <a:xfrm flipH="1">
                  <a:off x="1354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5" name="Line 9206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6" name="Line 9207"/>
                <p:cNvSpPr>
                  <a:spLocks noChangeShapeType="1"/>
                </p:cNvSpPr>
                <p:nvPr/>
              </p:nvSpPr>
              <p:spPr bwMode="auto">
                <a:xfrm flipH="1">
                  <a:off x="919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7" name="Line 9208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8" name="Line 9209"/>
                <p:cNvSpPr>
                  <a:spLocks noChangeShapeType="1"/>
                </p:cNvSpPr>
                <p:nvPr/>
              </p:nvSpPr>
              <p:spPr bwMode="auto">
                <a:xfrm flipH="1">
                  <a:off x="1369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59" name="Line 9210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0" name="Line 9211"/>
                <p:cNvSpPr>
                  <a:spLocks noChangeShapeType="1"/>
                </p:cNvSpPr>
                <p:nvPr/>
              </p:nvSpPr>
              <p:spPr bwMode="auto">
                <a:xfrm flipH="1">
                  <a:off x="942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1" name="Line 9212"/>
                <p:cNvSpPr>
                  <a:spLocks noChangeShapeType="1"/>
                </p:cNvSpPr>
                <p:nvPr/>
              </p:nvSpPr>
              <p:spPr bwMode="auto">
                <a:xfrm flipH="1" flipV="1">
                  <a:off x="62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2" name="Line 9213"/>
                <p:cNvSpPr>
                  <a:spLocks noChangeShapeType="1"/>
                </p:cNvSpPr>
                <p:nvPr/>
              </p:nvSpPr>
              <p:spPr bwMode="auto">
                <a:xfrm flipH="1">
                  <a:off x="629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3" name="Line 9214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4" name="Line 9215"/>
                <p:cNvSpPr>
                  <a:spLocks noChangeShapeType="1"/>
                </p:cNvSpPr>
                <p:nvPr/>
              </p:nvSpPr>
              <p:spPr bwMode="auto">
                <a:xfrm flipH="1">
                  <a:off x="1178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5" name="Line 9216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6" name="Line 9217"/>
                <p:cNvSpPr>
                  <a:spLocks noChangeShapeType="1"/>
                </p:cNvSpPr>
                <p:nvPr/>
              </p:nvSpPr>
              <p:spPr bwMode="auto">
                <a:xfrm flipH="1">
                  <a:off x="1483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7" name="Line 9218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8" name="Line 9219"/>
                <p:cNvSpPr>
                  <a:spLocks noChangeShapeType="1"/>
                </p:cNvSpPr>
                <p:nvPr/>
              </p:nvSpPr>
              <p:spPr bwMode="auto">
                <a:xfrm flipH="1">
                  <a:off x="1102" y="162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69" name="Line 9220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0" name="Line 9221"/>
                <p:cNvSpPr>
                  <a:spLocks noChangeShapeType="1"/>
                </p:cNvSpPr>
                <p:nvPr/>
              </p:nvSpPr>
              <p:spPr bwMode="auto">
                <a:xfrm flipH="1">
                  <a:off x="1026" y="208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1" name="Line 9222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2" name="Line 9223"/>
                <p:cNvSpPr>
                  <a:spLocks noChangeShapeType="1"/>
                </p:cNvSpPr>
                <p:nvPr/>
              </p:nvSpPr>
              <p:spPr bwMode="auto">
                <a:xfrm flipH="1">
                  <a:off x="1209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3" name="Line 92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4" name="Line 9225"/>
                <p:cNvSpPr>
                  <a:spLocks noChangeShapeType="1"/>
                </p:cNvSpPr>
                <p:nvPr/>
              </p:nvSpPr>
              <p:spPr bwMode="auto">
                <a:xfrm flipH="1">
                  <a:off x="1209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5" name="Line 9226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6" name="Line 9227"/>
                <p:cNvSpPr>
                  <a:spLocks noChangeShapeType="1"/>
                </p:cNvSpPr>
                <p:nvPr/>
              </p:nvSpPr>
              <p:spPr bwMode="auto">
                <a:xfrm flipH="1">
                  <a:off x="1399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7" name="Line 9228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8" name="Line 9229"/>
                <p:cNvSpPr>
                  <a:spLocks noChangeShapeType="1"/>
                </p:cNvSpPr>
                <p:nvPr/>
              </p:nvSpPr>
              <p:spPr bwMode="auto">
                <a:xfrm flipH="1">
                  <a:off x="1064" y="22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79" name="Line 9230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0" name="Line 9231"/>
                <p:cNvSpPr>
                  <a:spLocks noChangeShapeType="1"/>
                </p:cNvSpPr>
                <p:nvPr/>
              </p:nvSpPr>
              <p:spPr bwMode="auto">
                <a:xfrm flipH="1">
                  <a:off x="1468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1" name="Line 9232"/>
                <p:cNvSpPr>
                  <a:spLocks noChangeShapeType="1"/>
                </p:cNvSpPr>
                <p:nvPr/>
              </p:nvSpPr>
              <p:spPr bwMode="auto">
                <a:xfrm flipH="1" flipV="1">
                  <a:off x="568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2" name="Line 9233"/>
                <p:cNvSpPr>
                  <a:spLocks noChangeShapeType="1"/>
                </p:cNvSpPr>
                <p:nvPr/>
              </p:nvSpPr>
              <p:spPr bwMode="auto">
                <a:xfrm flipH="1">
                  <a:off x="568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3" name="Line 9234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4" name="Line 9235"/>
                <p:cNvSpPr>
                  <a:spLocks noChangeShapeType="1"/>
                </p:cNvSpPr>
                <p:nvPr/>
              </p:nvSpPr>
              <p:spPr bwMode="auto">
                <a:xfrm flipH="1">
                  <a:off x="1155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5" name="Line 9236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6" name="Line 9237"/>
                <p:cNvSpPr>
                  <a:spLocks noChangeShapeType="1"/>
                </p:cNvSpPr>
                <p:nvPr/>
              </p:nvSpPr>
              <p:spPr bwMode="auto">
                <a:xfrm flipH="1">
                  <a:off x="1438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7" name="Line 9238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8" name="Line 9239"/>
                <p:cNvSpPr>
                  <a:spLocks noChangeShapeType="1"/>
                </p:cNvSpPr>
                <p:nvPr/>
              </p:nvSpPr>
              <p:spPr bwMode="auto">
                <a:xfrm flipH="1">
                  <a:off x="1033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89" name="Line 9240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0" name="Line 9241"/>
                <p:cNvSpPr>
                  <a:spLocks noChangeShapeType="1"/>
                </p:cNvSpPr>
                <p:nvPr/>
              </p:nvSpPr>
              <p:spPr bwMode="auto">
                <a:xfrm flipH="1">
                  <a:off x="1194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1" name="Line 9242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2" name="Line 9243"/>
                <p:cNvSpPr>
                  <a:spLocks noChangeShapeType="1"/>
                </p:cNvSpPr>
                <p:nvPr/>
              </p:nvSpPr>
              <p:spPr bwMode="auto">
                <a:xfrm flipH="1">
                  <a:off x="759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3" name="Line 924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4" name="Line 9245"/>
                <p:cNvSpPr>
                  <a:spLocks noChangeShapeType="1"/>
                </p:cNvSpPr>
                <p:nvPr/>
              </p:nvSpPr>
              <p:spPr bwMode="auto">
                <a:xfrm flipH="1">
                  <a:off x="1262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5" name="Line 92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41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6" name="Line 9247"/>
                <p:cNvSpPr>
                  <a:spLocks noChangeShapeType="1"/>
                </p:cNvSpPr>
                <p:nvPr/>
              </p:nvSpPr>
              <p:spPr bwMode="auto">
                <a:xfrm flipH="1">
                  <a:off x="1041" y="141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7" name="Line 9248"/>
                <p:cNvSpPr>
                  <a:spLocks noChangeShapeType="1"/>
                </p:cNvSpPr>
                <p:nvPr/>
              </p:nvSpPr>
              <p:spPr bwMode="auto">
                <a:xfrm flipH="1" flipV="1">
                  <a:off x="1125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8" name="Line 9249"/>
                <p:cNvSpPr>
                  <a:spLocks noChangeShapeType="1"/>
                </p:cNvSpPr>
                <p:nvPr/>
              </p:nvSpPr>
              <p:spPr bwMode="auto">
                <a:xfrm flipH="1">
                  <a:off x="1125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99" name="Line 9250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0" name="Line 9251"/>
                <p:cNvSpPr>
                  <a:spLocks noChangeShapeType="1"/>
                </p:cNvSpPr>
                <p:nvPr/>
              </p:nvSpPr>
              <p:spPr bwMode="auto">
                <a:xfrm flipH="1">
                  <a:off x="1316" y="214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1" name="Line 9252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2" name="Line 9253"/>
                <p:cNvSpPr>
                  <a:spLocks noChangeShapeType="1"/>
                </p:cNvSpPr>
                <p:nvPr/>
              </p:nvSpPr>
              <p:spPr bwMode="auto">
                <a:xfrm flipH="1">
                  <a:off x="1003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3" name="Line 9254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4" name="Line 9255"/>
                <p:cNvSpPr>
                  <a:spLocks noChangeShapeType="1"/>
                </p:cNvSpPr>
                <p:nvPr/>
              </p:nvSpPr>
              <p:spPr bwMode="auto">
                <a:xfrm flipH="1">
                  <a:off x="721" y="172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5" name="Line 9256"/>
                <p:cNvSpPr>
                  <a:spLocks noChangeShapeType="1"/>
                </p:cNvSpPr>
                <p:nvPr/>
              </p:nvSpPr>
              <p:spPr bwMode="auto">
                <a:xfrm flipH="1" flipV="1">
                  <a:off x="15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6" name="Line 9257"/>
                <p:cNvSpPr>
                  <a:spLocks noChangeShapeType="1"/>
                </p:cNvSpPr>
                <p:nvPr/>
              </p:nvSpPr>
              <p:spPr bwMode="auto">
                <a:xfrm flipH="1">
                  <a:off x="1590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7" name="Line 9258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8" name="Line 9259"/>
                <p:cNvSpPr>
                  <a:spLocks noChangeShapeType="1"/>
                </p:cNvSpPr>
                <p:nvPr/>
              </p:nvSpPr>
              <p:spPr bwMode="auto">
                <a:xfrm flipH="1">
                  <a:off x="100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09" name="Line 9260"/>
                <p:cNvSpPr>
                  <a:spLocks noChangeShapeType="1"/>
                </p:cNvSpPr>
                <p:nvPr/>
              </p:nvSpPr>
              <p:spPr bwMode="auto">
                <a:xfrm flipH="1" flipV="1">
                  <a:off x="957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0" name="Line 9261"/>
                <p:cNvSpPr>
                  <a:spLocks noChangeShapeType="1"/>
                </p:cNvSpPr>
                <p:nvPr/>
              </p:nvSpPr>
              <p:spPr bwMode="auto">
                <a:xfrm flipH="1">
                  <a:off x="957" y="200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1" name="Line 9262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2" name="Line 9263"/>
                <p:cNvSpPr>
                  <a:spLocks noChangeShapeType="1"/>
                </p:cNvSpPr>
                <p:nvPr/>
              </p:nvSpPr>
              <p:spPr bwMode="auto">
                <a:xfrm flipH="1">
                  <a:off x="1369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3" name="Line 9264"/>
                <p:cNvSpPr>
                  <a:spLocks noChangeShapeType="1"/>
                </p:cNvSpPr>
                <p:nvPr/>
              </p:nvSpPr>
              <p:spPr bwMode="auto">
                <a:xfrm flipH="1" flipV="1">
                  <a:off x="64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4" name="Line 9265"/>
                <p:cNvSpPr>
                  <a:spLocks noChangeShapeType="1"/>
                </p:cNvSpPr>
                <p:nvPr/>
              </p:nvSpPr>
              <p:spPr bwMode="auto">
                <a:xfrm flipH="1">
                  <a:off x="64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5" name="Line 9266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6" name="Line 9267"/>
                <p:cNvSpPr>
                  <a:spLocks noChangeShapeType="1"/>
                </p:cNvSpPr>
                <p:nvPr/>
              </p:nvSpPr>
              <p:spPr bwMode="auto">
                <a:xfrm flipH="1">
                  <a:off x="1239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7" name="Line 926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8" name="Line 9269"/>
                <p:cNvSpPr>
                  <a:spLocks noChangeShapeType="1"/>
                </p:cNvSpPr>
                <p:nvPr/>
              </p:nvSpPr>
              <p:spPr bwMode="auto">
                <a:xfrm flipH="1">
                  <a:off x="1049" y="168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19" name="Line 9270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0" name="Line 9271"/>
                <p:cNvSpPr>
                  <a:spLocks noChangeShapeType="1"/>
                </p:cNvSpPr>
                <p:nvPr/>
              </p:nvSpPr>
              <p:spPr bwMode="auto">
                <a:xfrm flipH="1">
                  <a:off x="109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1" name="Line 9272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2" name="Line 9273"/>
                <p:cNvSpPr>
                  <a:spLocks noChangeShapeType="1"/>
                </p:cNvSpPr>
                <p:nvPr/>
              </p:nvSpPr>
              <p:spPr bwMode="auto">
                <a:xfrm flipH="1">
                  <a:off x="1178" y="202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3" name="Line 9274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4" name="Line 9275"/>
                <p:cNvSpPr>
                  <a:spLocks noChangeShapeType="1"/>
                </p:cNvSpPr>
                <p:nvPr/>
              </p:nvSpPr>
              <p:spPr bwMode="auto">
                <a:xfrm flipH="1">
                  <a:off x="1163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5" name="Line 927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6" name="Line 9277"/>
                <p:cNvSpPr>
                  <a:spLocks noChangeShapeType="1"/>
                </p:cNvSpPr>
                <p:nvPr/>
              </p:nvSpPr>
              <p:spPr bwMode="auto">
                <a:xfrm flipH="1">
                  <a:off x="1072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7" name="Line 92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828" name="Line 9279"/>
                <p:cNvSpPr>
                  <a:spLocks noChangeShapeType="1"/>
                </p:cNvSpPr>
                <p:nvPr/>
              </p:nvSpPr>
              <p:spPr bwMode="auto">
                <a:xfrm flipH="1">
                  <a:off x="120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25" name="Group 9481"/>
              <p:cNvGrpSpPr>
                <a:grpSpLocks/>
              </p:cNvGrpSpPr>
              <p:nvPr/>
            </p:nvGrpSpPr>
            <p:grpSpPr bwMode="auto">
              <a:xfrm>
                <a:off x="591" y="1394"/>
                <a:ext cx="984" cy="816"/>
                <a:chOff x="591" y="1394"/>
                <a:chExt cx="984" cy="816"/>
              </a:xfrm>
            </p:grpSpPr>
            <p:sp>
              <p:nvSpPr>
                <p:cNvPr id="40429" name="Line 9281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0" name="Line 9282"/>
                <p:cNvSpPr>
                  <a:spLocks noChangeShapeType="1"/>
                </p:cNvSpPr>
                <p:nvPr/>
              </p:nvSpPr>
              <p:spPr bwMode="auto">
                <a:xfrm flipH="1">
                  <a:off x="660" y="207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1" name="Line 9283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2" name="Line 9284"/>
                <p:cNvSpPr>
                  <a:spLocks noChangeShapeType="1"/>
                </p:cNvSpPr>
                <p:nvPr/>
              </p:nvSpPr>
              <p:spPr bwMode="auto">
                <a:xfrm flipH="1">
                  <a:off x="136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3" name="Line 9285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4" name="Line 9286"/>
                <p:cNvSpPr>
                  <a:spLocks noChangeShapeType="1"/>
                </p:cNvSpPr>
                <p:nvPr/>
              </p:nvSpPr>
              <p:spPr bwMode="auto">
                <a:xfrm flipH="1">
                  <a:off x="1270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5" name="Line 928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6" name="Line 9288"/>
                <p:cNvSpPr>
                  <a:spLocks noChangeShapeType="1"/>
                </p:cNvSpPr>
                <p:nvPr/>
              </p:nvSpPr>
              <p:spPr bwMode="auto">
                <a:xfrm flipH="1">
                  <a:off x="1072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7" name="Line 92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8" name="Line 9290"/>
                <p:cNvSpPr>
                  <a:spLocks noChangeShapeType="1"/>
                </p:cNvSpPr>
                <p:nvPr/>
              </p:nvSpPr>
              <p:spPr bwMode="auto">
                <a:xfrm flipH="1">
                  <a:off x="1186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39" name="Line 9291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0" name="Line 9292"/>
                <p:cNvSpPr>
                  <a:spLocks noChangeShapeType="1"/>
                </p:cNvSpPr>
                <p:nvPr/>
              </p:nvSpPr>
              <p:spPr bwMode="auto">
                <a:xfrm flipH="1">
                  <a:off x="1331" y="200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1" name="Line 9293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2" name="Line 9294"/>
                <p:cNvSpPr>
                  <a:spLocks noChangeShapeType="1"/>
                </p:cNvSpPr>
                <p:nvPr/>
              </p:nvSpPr>
              <p:spPr bwMode="auto">
                <a:xfrm flipH="1">
                  <a:off x="812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3" name="Line 9295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4" name="Line 9296"/>
                <p:cNvSpPr>
                  <a:spLocks noChangeShapeType="1"/>
                </p:cNvSpPr>
                <p:nvPr/>
              </p:nvSpPr>
              <p:spPr bwMode="auto">
                <a:xfrm flipH="1">
                  <a:off x="1148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5" name="Line 9297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6" name="Line 9298"/>
                <p:cNvSpPr>
                  <a:spLocks noChangeShapeType="1"/>
                </p:cNvSpPr>
                <p:nvPr/>
              </p:nvSpPr>
              <p:spPr bwMode="auto">
                <a:xfrm flipH="1">
                  <a:off x="843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7" name="Line 9299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8" name="Line 9300"/>
                <p:cNvSpPr>
                  <a:spLocks noChangeShapeType="1"/>
                </p:cNvSpPr>
                <p:nvPr/>
              </p:nvSpPr>
              <p:spPr bwMode="auto">
                <a:xfrm flipH="1">
                  <a:off x="1316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49" name="Line 9301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0" name="Line 9302"/>
                <p:cNvSpPr>
                  <a:spLocks noChangeShapeType="1"/>
                </p:cNvSpPr>
                <p:nvPr/>
              </p:nvSpPr>
              <p:spPr bwMode="auto">
                <a:xfrm flipH="1">
                  <a:off x="70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1" name="Line 9303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2" name="Line 9304"/>
                <p:cNvSpPr>
                  <a:spLocks noChangeShapeType="1"/>
                </p:cNvSpPr>
                <p:nvPr/>
              </p:nvSpPr>
              <p:spPr bwMode="auto">
                <a:xfrm flipH="1">
                  <a:off x="1056" y="157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3" name="Line 9305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4" name="Line 9306"/>
                <p:cNvSpPr>
                  <a:spLocks noChangeShapeType="1"/>
                </p:cNvSpPr>
                <p:nvPr/>
              </p:nvSpPr>
              <p:spPr bwMode="auto">
                <a:xfrm flipH="1">
                  <a:off x="1415" y="194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5" name="Line 9307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6" name="Line 9308"/>
                <p:cNvSpPr>
                  <a:spLocks noChangeShapeType="1"/>
                </p:cNvSpPr>
                <p:nvPr/>
              </p:nvSpPr>
              <p:spPr bwMode="auto">
                <a:xfrm flipH="1">
                  <a:off x="1102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7" name="Line 9309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8" name="Line 9310"/>
                <p:cNvSpPr>
                  <a:spLocks noChangeShapeType="1"/>
                </p:cNvSpPr>
                <p:nvPr/>
              </p:nvSpPr>
              <p:spPr bwMode="auto">
                <a:xfrm flipH="1">
                  <a:off x="965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59" name="Line 9311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0" name="Line 9312"/>
                <p:cNvSpPr>
                  <a:spLocks noChangeShapeType="1"/>
                </p:cNvSpPr>
                <p:nvPr/>
              </p:nvSpPr>
              <p:spPr bwMode="auto">
                <a:xfrm flipH="1">
                  <a:off x="881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1" name="Line 9313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2" name="Line 9314"/>
                <p:cNvSpPr>
                  <a:spLocks noChangeShapeType="1"/>
                </p:cNvSpPr>
                <p:nvPr/>
              </p:nvSpPr>
              <p:spPr bwMode="auto">
                <a:xfrm flipH="1">
                  <a:off x="683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3" name="Line 9315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4" name="Line 9316"/>
                <p:cNvSpPr>
                  <a:spLocks noChangeShapeType="1"/>
                </p:cNvSpPr>
                <p:nvPr/>
              </p:nvSpPr>
              <p:spPr bwMode="auto">
                <a:xfrm flipH="1">
                  <a:off x="75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5" name="Line 9317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6" name="Line 9318"/>
                <p:cNvSpPr>
                  <a:spLocks noChangeShapeType="1"/>
                </p:cNvSpPr>
                <p:nvPr/>
              </p:nvSpPr>
              <p:spPr bwMode="auto">
                <a:xfrm flipH="1">
                  <a:off x="1544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7" name="Line 931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8" name="Line 9320"/>
                <p:cNvSpPr>
                  <a:spLocks noChangeShapeType="1"/>
                </p:cNvSpPr>
                <p:nvPr/>
              </p:nvSpPr>
              <p:spPr bwMode="auto">
                <a:xfrm flipH="1">
                  <a:off x="1140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69" name="Line 9321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0" name="Line 9322"/>
                <p:cNvSpPr>
                  <a:spLocks noChangeShapeType="1"/>
                </p:cNvSpPr>
                <p:nvPr/>
              </p:nvSpPr>
              <p:spPr bwMode="auto">
                <a:xfrm flipH="1">
                  <a:off x="805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1" name="Line 9323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2" name="Line 9324"/>
                <p:cNvSpPr>
                  <a:spLocks noChangeShapeType="1"/>
                </p:cNvSpPr>
                <p:nvPr/>
              </p:nvSpPr>
              <p:spPr bwMode="auto">
                <a:xfrm flipH="1">
                  <a:off x="86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3" name="Line 9325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4" name="Line 9326"/>
                <p:cNvSpPr>
                  <a:spLocks noChangeShapeType="1"/>
                </p:cNvSpPr>
                <p:nvPr/>
              </p:nvSpPr>
              <p:spPr bwMode="auto">
                <a:xfrm flipH="1">
                  <a:off x="1102" y="218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5" name="Line 9327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6" name="Line 9328"/>
                <p:cNvSpPr>
                  <a:spLocks noChangeShapeType="1"/>
                </p:cNvSpPr>
                <p:nvPr/>
              </p:nvSpPr>
              <p:spPr bwMode="auto">
                <a:xfrm flipH="1">
                  <a:off x="896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7" name="Line 9329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8" name="Line 9330"/>
                <p:cNvSpPr>
                  <a:spLocks noChangeShapeType="1"/>
                </p:cNvSpPr>
                <p:nvPr/>
              </p:nvSpPr>
              <p:spPr bwMode="auto">
                <a:xfrm flipH="1">
                  <a:off x="942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79" name="Line 9331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0" name="Line 9332"/>
                <p:cNvSpPr>
                  <a:spLocks noChangeShapeType="1"/>
                </p:cNvSpPr>
                <p:nvPr/>
              </p:nvSpPr>
              <p:spPr bwMode="auto">
                <a:xfrm flipH="1">
                  <a:off x="599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1" name="Line 9333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2" name="Line 9334"/>
                <p:cNvSpPr>
                  <a:spLocks noChangeShapeType="1"/>
                </p:cNvSpPr>
                <p:nvPr/>
              </p:nvSpPr>
              <p:spPr bwMode="auto">
                <a:xfrm flipH="1">
                  <a:off x="911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3" name="Line 9335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4" name="Line 9336"/>
                <p:cNvSpPr>
                  <a:spLocks noChangeShapeType="1"/>
                </p:cNvSpPr>
                <p:nvPr/>
              </p:nvSpPr>
              <p:spPr bwMode="auto">
                <a:xfrm flipH="1">
                  <a:off x="1163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5" name="Line 9337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6" name="Line 9338"/>
                <p:cNvSpPr>
                  <a:spLocks noChangeShapeType="1"/>
                </p:cNvSpPr>
                <p:nvPr/>
              </p:nvSpPr>
              <p:spPr bwMode="auto">
                <a:xfrm flipH="1">
                  <a:off x="1026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7" name="Line 9339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8" name="Line 9340"/>
                <p:cNvSpPr>
                  <a:spLocks noChangeShapeType="1"/>
                </p:cNvSpPr>
                <p:nvPr/>
              </p:nvSpPr>
              <p:spPr bwMode="auto">
                <a:xfrm flipH="1">
                  <a:off x="1262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89" name="Line 9341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0" name="Line 9342"/>
                <p:cNvSpPr>
                  <a:spLocks noChangeShapeType="1"/>
                </p:cNvSpPr>
                <p:nvPr/>
              </p:nvSpPr>
              <p:spPr bwMode="auto">
                <a:xfrm flipH="1">
                  <a:off x="660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1" name="Line 9343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2" name="Line 9344"/>
                <p:cNvSpPr>
                  <a:spLocks noChangeShapeType="1"/>
                </p:cNvSpPr>
                <p:nvPr/>
              </p:nvSpPr>
              <p:spPr bwMode="auto">
                <a:xfrm flipH="1">
                  <a:off x="896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3" name="Line 9345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4" name="Line 9346"/>
                <p:cNvSpPr>
                  <a:spLocks noChangeShapeType="1"/>
                </p:cNvSpPr>
                <p:nvPr/>
              </p:nvSpPr>
              <p:spPr bwMode="auto">
                <a:xfrm flipH="1">
                  <a:off x="1369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5" name="Line 9347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6" name="Line 9348"/>
                <p:cNvSpPr>
                  <a:spLocks noChangeShapeType="1"/>
                </p:cNvSpPr>
                <p:nvPr/>
              </p:nvSpPr>
              <p:spPr bwMode="auto">
                <a:xfrm flipH="1">
                  <a:off x="1445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7" name="Line 9349"/>
                <p:cNvSpPr>
                  <a:spLocks noChangeShapeType="1"/>
                </p:cNvSpPr>
                <p:nvPr/>
              </p:nvSpPr>
              <p:spPr bwMode="auto">
                <a:xfrm flipH="1" flipV="1">
                  <a:off x="721" y="14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8" name="Line 9350"/>
                <p:cNvSpPr>
                  <a:spLocks noChangeShapeType="1"/>
                </p:cNvSpPr>
                <p:nvPr/>
              </p:nvSpPr>
              <p:spPr bwMode="auto">
                <a:xfrm flipH="1">
                  <a:off x="721" y="14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99" name="Line 9351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0" name="Line 9352"/>
                <p:cNvSpPr>
                  <a:spLocks noChangeShapeType="1"/>
                </p:cNvSpPr>
                <p:nvPr/>
              </p:nvSpPr>
              <p:spPr bwMode="auto">
                <a:xfrm flipH="1">
                  <a:off x="1094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1" name="Line 9353"/>
                <p:cNvSpPr>
                  <a:spLocks noChangeShapeType="1"/>
                </p:cNvSpPr>
                <p:nvPr/>
              </p:nvSpPr>
              <p:spPr bwMode="auto">
                <a:xfrm flipH="1" flipV="1">
                  <a:off x="133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2" name="Line 9354"/>
                <p:cNvSpPr>
                  <a:spLocks noChangeShapeType="1"/>
                </p:cNvSpPr>
                <p:nvPr/>
              </p:nvSpPr>
              <p:spPr bwMode="auto">
                <a:xfrm flipH="1">
                  <a:off x="133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3" name="Line 9355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4" name="Line 9356"/>
                <p:cNvSpPr>
                  <a:spLocks noChangeShapeType="1"/>
                </p:cNvSpPr>
                <p:nvPr/>
              </p:nvSpPr>
              <p:spPr bwMode="auto">
                <a:xfrm flipH="1">
                  <a:off x="1392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5" name="Line 9357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39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6" name="Line 9358"/>
                <p:cNvSpPr>
                  <a:spLocks noChangeShapeType="1"/>
                </p:cNvSpPr>
                <p:nvPr/>
              </p:nvSpPr>
              <p:spPr bwMode="auto">
                <a:xfrm flipH="1">
                  <a:off x="1186" y="139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7" name="Line 9359"/>
                <p:cNvSpPr>
                  <a:spLocks noChangeShapeType="1"/>
                </p:cNvSpPr>
                <p:nvPr/>
              </p:nvSpPr>
              <p:spPr bwMode="auto">
                <a:xfrm flipH="1" flipV="1">
                  <a:off x="896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8" name="Line 9360"/>
                <p:cNvSpPr>
                  <a:spLocks noChangeShapeType="1"/>
                </p:cNvSpPr>
                <p:nvPr/>
              </p:nvSpPr>
              <p:spPr bwMode="auto">
                <a:xfrm flipH="1">
                  <a:off x="896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09" name="Line 9361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0" name="Line 9362"/>
                <p:cNvSpPr>
                  <a:spLocks noChangeShapeType="1"/>
                </p:cNvSpPr>
                <p:nvPr/>
              </p:nvSpPr>
              <p:spPr bwMode="auto">
                <a:xfrm flipH="1">
                  <a:off x="988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1" name="Line 9363"/>
                <p:cNvSpPr>
                  <a:spLocks noChangeShapeType="1"/>
                </p:cNvSpPr>
                <p:nvPr/>
              </p:nvSpPr>
              <p:spPr bwMode="auto">
                <a:xfrm flipH="1" flipV="1">
                  <a:off x="767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2" name="Line 9364"/>
                <p:cNvSpPr>
                  <a:spLocks noChangeShapeType="1"/>
                </p:cNvSpPr>
                <p:nvPr/>
              </p:nvSpPr>
              <p:spPr bwMode="auto">
                <a:xfrm flipH="1">
                  <a:off x="767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3" name="Line 9365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4" name="Line 9366"/>
                <p:cNvSpPr>
                  <a:spLocks noChangeShapeType="1"/>
                </p:cNvSpPr>
                <p:nvPr/>
              </p:nvSpPr>
              <p:spPr bwMode="auto">
                <a:xfrm flipH="1">
                  <a:off x="1026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5" name="Line 9367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6" name="Line 9368"/>
                <p:cNvSpPr>
                  <a:spLocks noChangeShapeType="1"/>
                </p:cNvSpPr>
                <p:nvPr/>
              </p:nvSpPr>
              <p:spPr bwMode="auto">
                <a:xfrm flipH="1">
                  <a:off x="135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7" name="Line 9369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8" name="Line 9370"/>
                <p:cNvSpPr>
                  <a:spLocks noChangeShapeType="1"/>
                </p:cNvSpPr>
                <p:nvPr/>
              </p:nvSpPr>
              <p:spPr bwMode="auto">
                <a:xfrm flipH="1">
                  <a:off x="1232" y="14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19" name="Line 9371"/>
                <p:cNvSpPr>
                  <a:spLocks noChangeShapeType="1"/>
                </p:cNvSpPr>
                <p:nvPr/>
              </p:nvSpPr>
              <p:spPr bwMode="auto">
                <a:xfrm flipH="1" flipV="1">
                  <a:off x="927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0" name="Line 9372"/>
                <p:cNvSpPr>
                  <a:spLocks noChangeShapeType="1"/>
                </p:cNvSpPr>
                <p:nvPr/>
              </p:nvSpPr>
              <p:spPr bwMode="auto">
                <a:xfrm flipH="1">
                  <a:off x="927" y="20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1" name="Line 93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2" name="Line 9374"/>
                <p:cNvSpPr>
                  <a:spLocks noChangeShapeType="1"/>
                </p:cNvSpPr>
                <p:nvPr/>
              </p:nvSpPr>
              <p:spPr bwMode="auto">
                <a:xfrm flipH="1">
                  <a:off x="1216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3" name="Line 9375"/>
                <p:cNvSpPr>
                  <a:spLocks noChangeShapeType="1"/>
                </p:cNvSpPr>
                <p:nvPr/>
              </p:nvSpPr>
              <p:spPr bwMode="auto">
                <a:xfrm flipH="1" flipV="1">
                  <a:off x="73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4" name="Line 9376"/>
                <p:cNvSpPr>
                  <a:spLocks noChangeShapeType="1"/>
                </p:cNvSpPr>
                <p:nvPr/>
              </p:nvSpPr>
              <p:spPr bwMode="auto">
                <a:xfrm flipH="1">
                  <a:off x="73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5" name="Line 9377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6" name="Line 9378"/>
                <p:cNvSpPr>
                  <a:spLocks noChangeShapeType="1"/>
                </p:cNvSpPr>
                <p:nvPr/>
              </p:nvSpPr>
              <p:spPr bwMode="auto">
                <a:xfrm flipH="1">
                  <a:off x="1186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7" name="Line 9379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8" name="Line 9380"/>
                <p:cNvSpPr>
                  <a:spLocks noChangeShapeType="1"/>
                </p:cNvSpPr>
                <p:nvPr/>
              </p:nvSpPr>
              <p:spPr bwMode="auto">
                <a:xfrm flipH="1">
                  <a:off x="1072" y="211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29" name="Line 9381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0" name="Line 9382"/>
                <p:cNvSpPr>
                  <a:spLocks noChangeShapeType="1"/>
                </p:cNvSpPr>
                <p:nvPr/>
              </p:nvSpPr>
              <p:spPr bwMode="auto">
                <a:xfrm flipH="1">
                  <a:off x="1331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1" name="Line 9383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2" name="Line 9384"/>
                <p:cNvSpPr>
                  <a:spLocks noChangeShapeType="1"/>
                </p:cNvSpPr>
                <p:nvPr/>
              </p:nvSpPr>
              <p:spPr bwMode="auto">
                <a:xfrm flipH="1">
                  <a:off x="980" y="206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3" name="Line 9385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4" name="Line 9386"/>
                <p:cNvSpPr>
                  <a:spLocks noChangeShapeType="1"/>
                </p:cNvSpPr>
                <p:nvPr/>
              </p:nvSpPr>
              <p:spPr bwMode="auto">
                <a:xfrm flipH="1">
                  <a:off x="1194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5" name="Line 9387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6" name="Line 9388"/>
                <p:cNvSpPr>
                  <a:spLocks noChangeShapeType="1"/>
                </p:cNvSpPr>
                <p:nvPr/>
              </p:nvSpPr>
              <p:spPr bwMode="auto">
                <a:xfrm flipH="1">
                  <a:off x="1422" y="154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7" name="Line 93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8" name="Line 9390"/>
                <p:cNvSpPr>
                  <a:spLocks noChangeShapeType="1"/>
                </p:cNvSpPr>
                <p:nvPr/>
              </p:nvSpPr>
              <p:spPr bwMode="auto">
                <a:xfrm flipH="1">
                  <a:off x="1171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39" name="Line 9391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0" name="Line 9392"/>
                <p:cNvSpPr>
                  <a:spLocks noChangeShapeType="1"/>
                </p:cNvSpPr>
                <p:nvPr/>
              </p:nvSpPr>
              <p:spPr bwMode="auto">
                <a:xfrm flipH="1">
                  <a:off x="713" y="190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1" name="Line 9393"/>
                <p:cNvSpPr>
                  <a:spLocks noChangeShapeType="1"/>
                </p:cNvSpPr>
                <p:nvPr/>
              </p:nvSpPr>
              <p:spPr bwMode="auto">
                <a:xfrm flipH="1" flipV="1">
                  <a:off x="125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2" name="Line 9394"/>
                <p:cNvSpPr>
                  <a:spLocks noChangeShapeType="1"/>
                </p:cNvSpPr>
                <p:nvPr/>
              </p:nvSpPr>
              <p:spPr bwMode="auto">
                <a:xfrm flipH="1">
                  <a:off x="1255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3" name="Line 9395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4" name="Line 9396"/>
                <p:cNvSpPr>
                  <a:spLocks noChangeShapeType="1"/>
                </p:cNvSpPr>
                <p:nvPr/>
              </p:nvSpPr>
              <p:spPr bwMode="auto">
                <a:xfrm flipH="1">
                  <a:off x="1064" y="202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5" name="Line 9397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6" name="Line 9398"/>
                <p:cNvSpPr>
                  <a:spLocks noChangeShapeType="1"/>
                </p:cNvSpPr>
                <p:nvPr/>
              </p:nvSpPr>
              <p:spPr bwMode="auto">
                <a:xfrm flipH="1">
                  <a:off x="706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7" name="Line 9399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8" name="Line 9400"/>
                <p:cNvSpPr>
                  <a:spLocks noChangeShapeType="1"/>
                </p:cNvSpPr>
                <p:nvPr/>
              </p:nvSpPr>
              <p:spPr bwMode="auto">
                <a:xfrm flipH="1">
                  <a:off x="1026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49" name="Line 940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0" name="Line 9402"/>
                <p:cNvSpPr>
                  <a:spLocks noChangeShapeType="1"/>
                </p:cNvSpPr>
                <p:nvPr/>
              </p:nvSpPr>
              <p:spPr bwMode="auto">
                <a:xfrm flipH="1">
                  <a:off x="1011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1" name="Line 9403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2" name="Line 9404"/>
                <p:cNvSpPr>
                  <a:spLocks noChangeShapeType="1"/>
                </p:cNvSpPr>
                <p:nvPr/>
              </p:nvSpPr>
              <p:spPr bwMode="auto">
                <a:xfrm flipH="1">
                  <a:off x="881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3" name="Line 9405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4" name="Line 9406"/>
                <p:cNvSpPr>
                  <a:spLocks noChangeShapeType="1"/>
                </p:cNvSpPr>
                <p:nvPr/>
              </p:nvSpPr>
              <p:spPr bwMode="auto">
                <a:xfrm flipH="1">
                  <a:off x="820" y="150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5" name="Line 9407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6" name="Line 9408"/>
                <p:cNvSpPr>
                  <a:spLocks noChangeShapeType="1"/>
                </p:cNvSpPr>
                <p:nvPr/>
              </p:nvSpPr>
              <p:spPr bwMode="auto">
                <a:xfrm flipH="1">
                  <a:off x="1438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7" name="Line 9409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8" name="Line 9410"/>
                <p:cNvSpPr>
                  <a:spLocks noChangeShapeType="1"/>
                </p:cNvSpPr>
                <p:nvPr/>
              </p:nvSpPr>
              <p:spPr bwMode="auto">
                <a:xfrm flipH="1">
                  <a:off x="1102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59" name="Line 9411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0" name="Line 9412"/>
                <p:cNvSpPr>
                  <a:spLocks noChangeShapeType="1"/>
                </p:cNvSpPr>
                <p:nvPr/>
              </p:nvSpPr>
              <p:spPr bwMode="auto">
                <a:xfrm flipH="1">
                  <a:off x="1293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1" name="Line 9413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2" name="Line 9414"/>
                <p:cNvSpPr>
                  <a:spLocks noChangeShapeType="1"/>
                </p:cNvSpPr>
                <p:nvPr/>
              </p:nvSpPr>
              <p:spPr bwMode="auto">
                <a:xfrm flipH="1">
                  <a:off x="1430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3" name="Line 9415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4" name="Line 9416"/>
                <p:cNvSpPr>
                  <a:spLocks noChangeShapeType="1"/>
                </p:cNvSpPr>
                <p:nvPr/>
              </p:nvSpPr>
              <p:spPr bwMode="auto">
                <a:xfrm flipH="1">
                  <a:off x="965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5" name="Line 9417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6" name="Line 9418"/>
                <p:cNvSpPr>
                  <a:spLocks noChangeShapeType="1"/>
                </p:cNvSpPr>
                <p:nvPr/>
              </p:nvSpPr>
              <p:spPr bwMode="auto">
                <a:xfrm flipH="1">
                  <a:off x="728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7" name="Line 9419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8" name="Line 9420"/>
                <p:cNvSpPr>
                  <a:spLocks noChangeShapeType="1"/>
                </p:cNvSpPr>
                <p:nvPr/>
              </p:nvSpPr>
              <p:spPr bwMode="auto">
                <a:xfrm flipH="1">
                  <a:off x="1277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69" name="Line 9421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0" name="Line 9422"/>
                <p:cNvSpPr>
                  <a:spLocks noChangeShapeType="1"/>
                </p:cNvSpPr>
                <p:nvPr/>
              </p:nvSpPr>
              <p:spPr bwMode="auto">
                <a:xfrm flipH="1">
                  <a:off x="820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1" name="Line 9423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2" name="Line 9424"/>
                <p:cNvSpPr>
                  <a:spLocks noChangeShapeType="1"/>
                </p:cNvSpPr>
                <p:nvPr/>
              </p:nvSpPr>
              <p:spPr bwMode="auto">
                <a:xfrm flipH="1">
                  <a:off x="858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3" name="Line 9425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4" name="Line 9426"/>
                <p:cNvSpPr>
                  <a:spLocks noChangeShapeType="1"/>
                </p:cNvSpPr>
                <p:nvPr/>
              </p:nvSpPr>
              <p:spPr bwMode="auto">
                <a:xfrm flipH="1">
                  <a:off x="81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5" name="Line 9427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6" name="Line 9428"/>
                <p:cNvSpPr>
                  <a:spLocks noChangeShapeType="1"/>
                </p:cNvSpPr>
                <p:nvPr/>
              </p:nvSpPr>
              <p:spPr bwMode="auto">
                <a:xfrm flipH="1">
                  <a:off x="1346" y="214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7" name="Line 9429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8" name="Line 9430"/>
                <p:cNvSpPr>
                  <a:spLocks noChangeShapeType="1"/>
                </p:cNvSpPr>
                <p:nvPr/>
              </p:nvSpPr>
              <p:spPr bwMode="auto">
                <a:xfrm flipH="1">
                  <a:off x="1216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79" name="Line 9431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0" name="Line 9432"/>
                <p:cNvSpPr>
                  <a:spLocks noChangeShapeType="1"/>
                </p:cNvSpPr>
                <p:nvPr/>
              </p:nvSpPr>
              <p:spPr bwMode="auto">
                <a:xfrm flipH="1">
                  <a:off x="850" y="145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1" name="Line 9433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2" name="Line 9434"/>
                <p:cNvSpPr>
                  <a:spLocks noChangeShapeType="1"/>
                </p:cNvSpPr>
                <p:nvPr/>
              </p:nvSpPr>
              <p:spPr bwMode="auto">
                <a:xfrm flipH="1">
                  <a:off x="706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3" name="Line 9435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4" name="Line 9436"/>
                <p:cNvSpPr>
                  <a:spLocks noChangeShapeType="1"/>
                </p:cNvSpPr>
                <p:nvPr/>
              </p:nvSpPr>
              <p:spPr bwMode="auto">
                <a:xfrm flipH="1">
                  <a:off x="1056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5" name="Line 9437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6" name="Line 9438"/>
                <p:cNvSpPr>
                  <a:spLocks noChangeShapeType="1"/>
                </p:cNvSpPr>
                <p:nvPr/>
              </p:nvSpPr>
              <p:spPr bwMode="auto">
                <a:xfrm flipH="1">
                  <a:off x="1239" y="161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7" name="Line 9439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8" name="Line 9440"/>
                <p:cNvSpPr>
                  <a:spLocks noChangeShapeType="1"/>
                </p:cNvSpPr>
                <p:nvPr/>
              </p:nvSpPr>
              <p:spPr bwMode="auto">
                <a:xfrm flipH="1">
                  <a:off x="1110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89" name="Line 9441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0" name="Line 9442"/>
                <p:cNvSpPr>
                  <a:spLocks noChangeShapeType="1"/>
                </p:cNvSpPr>
                <p:nvPr/>
              </p:nvSpPr>
              <p:spPr bwMode="auto">
                <a:xfrm flipH="1">
                  <a:off x="1232" y="21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1" name="Line 9443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2" name="Line 9444"/>
                <p:cNvSpPr>
                  <a:spLocks noChangeShapeType="1"/>
                </p:cNvSpPr>
                <p:nvPr/>
              </p:nvSpPr>
              <p:spPr bwMode="auto">
                <a:xfrm flipH="1">
                  <a:off x="1148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3" name="Line 944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4" name="Line 9446"/>
                <p:cNvSpPr>
                  <a:spLocks noChangeShapeType="1"/>
                </p:cNvSpPr>
                <p:nvPr/>
              </p:nvSpPr>
              <p:spPr bwMode="auto">
                <a:xfrm flipH="1">
                  <a:off x="1209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5" name="Line 9447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6" name="Line 9448"/>
                <p:cNvSpPr>
                  <a:spLocks noChangeShapeType="1"/>
                </p:cNvSpPr>
                <p:nvPr/>
              </p:nvSpPr>
              <p:spPr bwMode="auto">
                <a:xfrm flipH="1">
                  <a:off x="98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7" name="Line 9449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8" name="Line 9450"/>
                <p:cNvSpPr>
                  <a:spLocks noChangeShapeType="1"/>
                </p:cNvSpPr>
                <p:nvPr/>
              </p:nvSpPr>
              <p:spPr bwMode="auto">
                <a:xfrm flipH="1">
                  <a:off x="1140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99" name="Line 9451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0" name="Line 9452"/>
                <p:cNvSpPr>
                  <a:spLocks noChangeShapeType="1"/>
                </p:cNvSpPr>
                <p:nvPr/>
              </p:nvSpPr>
              <p:spPr bwMode="auto">
                <a:xfrm flipH="1">
                  <a:off x="881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1" name="Line 9453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2" name="Line 9454"/>
                <p:cNvSpPr>
                  <a:spLocks noChangeShapeType="1"/>
                </p:cNvSpPr>
                <p:nvPr/>
              </p:nvSpPr>
              <p:spPr bwMode="auto">
                <a:xfrm flipH="1">
                  <a:off x="1216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3" name="Line 9455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4" name="Line 9456"/>
                <p:cNvSpPr>
                  <a:spLocks noChangeShapeType="1"/>
                </p:cNvSpPr>
                <p:nvPr/>
              </p:nvSpPr>
              <p:spPr bwMode="auto">
                <a:xfrm flipH="1">
                  <a:off x="1460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5" name="Line 9457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6" name="Line 9458"/>
                <p:cNvSpPr>
                  <a:spLocks noChangeShapeType="1"/>
                </p:cNvSpPr>
                <p:nvPr/>
              </p:nvSpPr>
              <p:spPr bwMode="auto">
                <a:xfrm flipH="1">
                  <a:off x="1117" y="149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7" name="Line 9459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8" name="Line 9460"/>
                <p:cNvSpPr>
                  <a:spLocks noChangeShapeType="1"/>
                </p:cNvSpPr>
                <p:nvPr/>
              </p:nvSpPr>
              <p:spPr bwMode="auto">
                <a:xfrm flipH="1">
                  <a:off x="1224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09" name="Line 946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0" name="Line 9462"/>
                <p:cNvSpPr>
                  <a:spLocks noChangeShapeType="1"/>
                </p:cNvSpPr>
                <p:nvPr/>
              </p:nvSpPr>
              <p:spPr bwMode="auto">
                <a:xfrm flipH="1">
                  <a:off x="1011" y="151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1" name="Line 9463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2" name="Line 9464"/>
                <p:cNvSpPr>
                  <a:spLocks noChangeShapeType="1"/>
                </p:cNvSpPr>
                <p:nvPr/>
              </p:nvSpPr>
              <p:spPr bwMode="auto">
                <a:xfrm flipH="1">
                  <a:off x="965" y="198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3" name="Line 9465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4" name="Line 9466"/>
                <p:cNvSpPr>
                  <a:spLocks noChangeShapeType="1"/>
                </p:cNvSpPr>
                <p:nvPr/>
              </p:nvSpPr>
              <p:spPr bwMode="auto">
                <a:xfrm flipH="1">
                  <a:off x="84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5" name="Line 9467"/>
                <p:cNvSpPr>
                  <a:spLocks noChangeShapeType="1"/>
                </p:cNvSpPr>
                <p:nvPr/>
              </p:nvSpPr>
              <p:spPr bwMode="auto">
                <a:xfrm flipH="1" flipV="1">
                  <a:off x="59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6" name="Line 9468"/>
                <p:cNvSpPr>
                  <a:spLocks noChangeShapeType="1"/>
                </p:cNvSpPr>
                <p:nvPr/>
              </p:nvSpPr>
              <p:spPr bwMode="auto">
                <a:xfrm flipH="1">
                  <a:off x="591" y="182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7" name="Line 9469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8" name="Line 9470"/>
                <p:cNvSpPr>
                  <a:spLocks noChangeShapeType="1"/>
                </p:cNvSpPr>
                <p:nvPr/>
              </p:nvSpPr>
              <p:spPr bwMode="auto">
                <a:xfrm flipH="1">
                  <a:off x="1049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19" name="Line 947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0" name="Line 9472"/>
                <p:cNvSpPr>
                  <a:spLocks noChangeShapeType="1"/>
                </p:cNvSpPr>
                <p:nvPr/>
              </p:nvSpPr>
              <p:spPr bwMode="auto">
                <a:xfrm flipH="1">
                  <a:off x="1041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1" name="Line 94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2" name="Line 9474"/>
                <p:cNvSpPr>
                  <a:spLocks noChangeShapeType="1"/>
                </p:cNvSpPr>
                <p:nvPr/>
              </p:nvSpPr>
              <p:spPr bwMode="auto">
                <a:xfrm flipH="1">
                  <a:off x="1224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3" name="Line 9475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4" name="Line 9476"/>
                <p:cNvSpPr>
                  <a:spLocks noChangeShapeType="1"/>
                </p:cNvSpPr>
                <p:nvPr/>
              </p:nvSpPr>
              <p:spPr bwMode="auto">
                <a:xfrm flipH="1">
                  <a:off x="1468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5" name="Line 9477"/>
                <p:cNvSpPr>
                  <a:spLocks noChangeShapeType="1"/>
                </p:cNvSpPr>
                <p:nvPr/>
              </p:nvSpPr>
              <p:spPr bwMode="auto">
                <a:xfrm flipH="1" flipV="1">
                  <a:off x="114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6" name="Line 9478"/>
                <p:cNvSpPr>
                  <a:spLocks noChangeShapeType="1"/>
                </p:cNvSpPr>
                <p:nvPr/>
              </p:nvSpPr>
              <p:spPr bwMode="auto">
                <a:xfrm flipH="1">
                  <a:off x="114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7" name="Line 9479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628" name="Line 9480"/>
                <p:cNvSpPr>
                  <a:spLocks noChangeShapeType="1"/>
                </p:cNvSpPr>
                <p:nvPr/>
              </p:nvSpPr>
              <p:spPr bwMode="auto">
                <a:xfrm flipH="1">
                  <a:off x="980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26" name="Group 9682"/>
              <p:cNvGrpSpPr>
                <a:grpSpLocks/>
              </p:cNvGrpSpPr>
              <p:nvPr/>
            </p:nvGrpSpPr>
            <p:grpSpPr bwMode="auto">
              <a:xfrm>
                <a:off x="599" y="1394"/>
                <a:ext cx="1090" cy="793"/>
                <a:chOff x="599" y="1394"/>
                <a:chExt cx="1090" cy="793"/>
              </a:xfrm>
            </p:grpSpPr>
            <p:sp>
              <p:nvSpPr>
                <p:cNvPr id="40229" name="Line 9482"/>
                <p:cNvSpPr>
                  <a:spLocks noChangeShapeType="1"/>
                </p:cNvSpPr>
                <p:nvPr/>
              </p:nvSpPr>
              <p:spPr bwMode="auto">
                <a:xfrm flipH="1" flipV="1">
                  <a:off x="1399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0" name="Line 9483"/>
                <p:cNvSpPr>
                  <a:spLocks noChangeShapeType="1"/>
                </p:cNvSpPr>
                <p:nvPr/>
              </p:nvSpPr>
              <p:spPr bwMode="auto">
                <a:xfrm flipH="1">
                  <a:off x="1399" y="194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1" name="Line 9484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2" name="Line 9485"/>
                <p:cNvSpPr>
                  <a:spLocks noChangeShapeType="1"/>
                </p:cNvSpPr>
                <p:nvPr/>
              </p:nvSpPr>
              <p:spPr bwMode="auto">
                <a:xfrm flipH="1">
                  <a:off x="118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3" name="Line 9486"/>
                <p:cNvSpPr>
                  <a:spLocks noChangeShapeType="1"/>
                </p:cNvSpPr>
                <p:nvPr/>
              </p:nvSpPr>
              <p:spPr bwMode="auto">
                <a:xfrm flipH="1" flipV="1">
                  <a:off x="1499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4" name="Line 9487"/>
                <p:cNvSpPr>
                  <a:spLocks noChangeShapeType="1"/>
                </p:cNvSpPr>
                <p:nvPr/>
              </p:nvSpPr>
              <p:spPr bwMode="auto">
                <a:xfrm flipH="1">
                  <a:off x="1499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5" name="Line 9488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6" name="Line 9489"/>
                <p:cNvSpPr>
                  <a:spLocks noChangeShapeType="1"/>
                </p:cNvSpPr>
                <p:nvPr/>
              </p:nvSpPr>
              <p:spPr bwMode="auto">
                <a:xfrm flipH="1">
                  <a:off x="97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7" name="Line 9490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8" name="Line 9491"/>
                <p:cNvSpPr>
                  <a:spLocks noChangeShapeType="1"/>
                </p:cNvSpPr>
                <p:nvPr/>
              </p:nvSpPr>
              <p:spPr bwMode="auto">
                <a:xfrm flipH="1">
                  <a:off x="1133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39" name="Line 949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0" name="Line 9493"/>
                <p:cNvSpPr>
                  <a:spLocks noChangeShapeType="1"/>
                </p:cNvSpPr>
                <p:nvPr/>
              </p:nvSpPr>
              <p:spPr bwMode="auto">
                <a:xfrm flipH="1">
                  <a:off x="1049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1" name="Line 94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2" name="Line 9495"/>
                <p:cNvSpPr>
                  <a:spLocks noChangeShapeType="1"/>
                </p:cNvSpPr>
                <p:nvPr/>
              </p:nvSpPr>
              <p:spPr bwMode="auto">
                <a:xfrm flipH="1">
                  <a:off x="1110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3" name="Line 9496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4" name="Line 9497"/>
                <p:cNvSpPr>
                  <a:spLocks noChangeShapeType="1"/>
                </p:cNvSpPr>
                <p:nvPr/>
              </p:nvSpPr>
              <p:spPr bwMode="auto">
                <a:xfrm flipH="1">
                  <a:off x="866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5" name="Line 9498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6" name="Line 9499"/>
                <p:cNvSpPr>
                  <a:spLocks noChangeShapeType="1"/>
                </p:cNvSpPr>
                <p:nvPr/>
              </p:nvSpPr>
              <p:spPr bwMode="auto">
                <a:xfrm flipH="1">
                  <a:off x="1346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7" name="Line 950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8" name="Line 9501"/>
                <p:cNvSpPr>
                  <a:spLocks noChangeShapeType="1"/>
                </p:cNvSpPr>
                <p:nvPr/>
              </p:nvSpPr>
              <p:spPr bwMode="auto">
                <a:xfrm flipH="1">
                  <a:off x="1064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49" name="Line 9502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0" name="Line 9503"/>
                <p:cNvSpPr>
                  <a:spLocks noChangeShapeType="1"/>
                </p:cNvSpPr>
                <p:nvPr/>
              </p:nvSpPr>
              <p:spPr bwMode="auto">
                <a:xfrm flipH="1">
                  <a:off x="1026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1" name="Line 9504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2" name="Line 9505"/>
                <p:cNvSpPr>
                  <a:spLocks noChangeShapeType="1"/>
                </p:cNvSpPr>
                <p:nvPr/>
              </p:nvSpPr>
              <p:spPr bwMode="auto">
                <a:xfrm flipH="1">
                  <a:off x="797" y="198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3" name="Line 9506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4" name="Line 9507"/>
                <p:cNvSpPr>
                  <a:spLocks noChangeShapeType="1"/>
                </p:cNvSpPr>
                <p:nvPr/>
              </p:nvSpPr>
              <p:spPr bwMode="auto">
                <a:xfrm flipH="1">
                  <a:off x="698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5" name="Line 9508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6" name="Line 9509"/>
                <p:cNvSpPr>
                  <a:spLocks noChangeShapeType="1"/>
                </p:cNvSpPr>
                <p:nvPr/>
              </p:nvSpPr>
              <p:spPr bwMode="auto">
                <a:xfrm flipH="1">
                  <a:off x="1133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7" name="Line 9510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8" name="Line 9511"/>
                <p:cNvSpPr>
                  <a:spLocks noChangeShapeType="1"/>
                </p:cNvSpPr>
                <p:nvPr/>
              </p:nvSpPr>
              <p:spPr bwMode="auto">
                <a:xfrm flipH="1">
                  <a:off x="1453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59" name="Line 9512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0" name="Line 9513"/>
                <p:cNvSpPr>
                  <a:spLocks noChangeShapeType="1"/>
                </p:cNvSpPr>
                <p:nvPr/>
              </p:nvSpPr>
              <p:spPr bwMode="auto">
                <a:xfrm flipH="1">
                  <a:off x="1468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1" name="Line 9514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2" name="Line 9515"/>
                <p:cNvSpPr>
                  <a:spLocks noChangeShapeType="1"/>
                </p:cNvSpPr>
                <p:nvPr/>
              </p:nvSpPr>
              <p:spPr bwMode="auto">
                <a:xfrm flipH="1">
                  <a:off x="797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3" name="Line 9516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4" name="Line 9517"/>
                <p:cNvSpPr>
                  <a:spLocks noChangeShapeType="1"/>
                </p:cNvSpPr>
                <p:nvPr/>
              </p:nvSpPr>
              <p:spPr bwMode="auto">
                <a:xfrm flipH="1">
                  <a:off x="904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5" name="Line 9518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6" name="Line 9519"/>
                <p:cNvSpPr>
                  <a:spLocks noChangeShapeType="1"/>
                </p:cNvSpPr>
                <p:nvPr/>
              </p:nvSpPr>
              <p:spPr bwMode="auto">
                <a:xfrm flipH="1">
                  <a:off x="873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7" name="Line 9520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8" name="Line 9521"/>
                <p:cNvSpPr>
                  <a:spLocks noChangeShapeType="1"/>
                </p:cNvSpPr>
                <p:nvPr/>
              </p:nvSpPr>
              <p:spPr bwMode="auto">
                <a:xfrm flipH="1">
                  <a:off x="1209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69" name="Line 9522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0" name="Line 9523"/>
                <p:cNvSpPr>
                  <a:spLocks noChangeShapeType="1"/>
                </p:cNvSpPr>
                <p:nvPr/>
              </p:nvSpPr>
              <p:spPr bwMode="auto">
                <a:xfrm flipH="1">
                  <a:off x="797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1" name="Line 9524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2" name="Line 9525"/>
                <p:cNvSpPr>
                  <a:spLocks noChangeShapeType="1"/>
                </p:cNvSpPr>
                <p:nvPr/>
              </p:nvSpPr>
              <p:spPr bwMode="auto">
                <a:xfrm flipH="1">
                  <a:off x="667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3" name="Line 9526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4" name="Line 9527"/>
                <p:cNvSpPr>
                  <a:spLocks noChangeShapeType="1"/>
                </p:cNvSpPr>
                <p:nvPr/>
              </p:nvSpPr>
              <p:spPr bwMode="auto">
                <a:xfrm flipH="1">
                  <a:off x="1194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5" name="Line 952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6" name="Line 9529"/>
                <p:cNvSpPr>
                  <a:spLocks noChangeShapeType="1"/>
                </p:cNvSpPr>
                <p:nvPr/>
              </p:nvSpPr>
              <p:spPr bwMode="auto">
                <a:xfrm flipH="1">
                  <a:off x="1041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7" name="Line 9530"/>
                <p:cNvSpPr>
                  <a:spLocks noChangeShapeType="1"/>
                </p:cNvSpPr>
                <p:nvPr/>
              </p:nvSpPr>
              <p:spPr bwMode="auto">
                <a:xfrm flipH="1" flipV="1">
                  <a:off x="614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8" name="Line 9531"/>
                <p:cNvSpPr>
                  <a:spLocks noChangeShapeType="1"/>
                </p:cNvSpPr>
                <p:nvPr/>
              </p:nvSpPr>
              <p:spPr bwMode="auto">
                <a:xfrm flipH="1">
                  <a:off x="614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79" name="Line 9532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0" name="Line 9533"/>
                <p:cNvSpPr>
                  <a:spLocks noChangeShapeType="1"/>
                </p:cNvSpPr>
                <p:nvPr/>
              </p:nvSpPr>
              <p:spPr bwMode="auto">
                <a:xfrm flipH="1">
                  <a:off x="1323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1" name="Line 9534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2" name="Line 9535"/>
                <p:cNvSpPr>
                  <a:spLocks noChangeShapeType="1"/>
                </p:cNvSpPr>
                <p:nvPr/>
              </p:nvSpPr>
              <p:spPr bwMode="auto">
                <a:xfrm flipH="1">
                  <a:off x="988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3" name="Line 9536"/>
                <p:cNvSpPr>
                  <a:spLocks noChangeShapeType="1"/>
                </p:cNvSpPr>
                <p:nvPr/>
              </p:nvSpPr>
              <p:spPr bwMode="auto">
                <a:xfrm flipH="1" flipV="1">
                  <a:off x="667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4" name="Line 9537"/>
                <p:cNvSpPr>
                  <a:spLocks noChangeShapeType="1"/>
                </p:cNvSpPr>
                <p:nvPr/>
              </p:nvSpPr>
              <p:spPr bwMode="auto">
                <a:xfrm flipH="1">
                  <a:off x="667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5" name="Line 9538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6" name="Line 9539"/>
                <p:cNvSpPr>
                  <a:spLocks noChangeShapeType="1"/>
                </p:cNvSpPr>
                <p:nvPr/>
              </p:nvSpPr>
              <p:spPr bwMode="auto">
                <a:xfrm flipH="1">
                  <a:off x="1011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7" name="Line 95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8" name="Line 9541"/>
                <p:cNvSpPr>
                  <a:spLocks noChangeShapeType="1"/>
                </p:cNvSpPr>
                <p:nvPr/>
              </p:nvSpPr>
              <p:spPr bwMode="auto">
                <a:xfrm flipH="1">
                  <a:off x="1011" y="16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89" name="Line 9542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0" name="Line 9543"/>
                <p:cNvSpPr>
                  <a:spLocks noChangeShapeType="1"/>
                </p:cNvSpPr>
                <p:nvPr/>
              </p:nvSpPr>
              <p:spPr bwMode="auto">
                <a:xfrm flipH="1">
                  <a:off x="81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1" name="Line 9544"/>
                <p:cNvSpPr>
                  <a:spLocks noChangeShapeType="1"/>
                </p:cNvSpPr>
                <p:nvPr/>
              </p:nvSpPr>
              <p:spPr bwMode="auto">
                <a:xfrm flipH="1" flipV="1">
                  <a:off x="713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2" name="Line 9545"/>
                <p:cNvSpPr>
                  <a:spLocks noChangeShapeType="1"/>
                </p:cNvSpPr>
                <p:nvPr/>
              </p:nvSpPr>
              <p:spPr bwMode="auto">
                <a:xfrm flipH="1">
                  <a:off x="713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3" name="Line 9546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4" name="Line 9547"/>
                <p:cNvSpPr>
                  <a:spLocks noChangeShapeType="1"/>
                </p:cNvSpPr>
                <p:nvPr/>
              </p:nvSpPr>
              <p:spPr bwMode="auto">
                <a:xfrm flipH="1">
                  <a:off x="1003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5" name="Line 9548"/>
                <p:cNvSpPr>
                  <a:spLocks noChangeShapeType="1"/>
                </p:cNvSpPr>
                <p:nvPr/>
              </p:nvSpPr>
              <p:spPr bwMode="auto">
                <a:xfrm flipH="1" flipV="1">
                  <a:off x="1209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6" name="Line 9549"/>
                <p:cNvSpPr>
                  <a:spLocks noChangeShapeType="1"/>
                </p:cNvSpPr>
                <p:nvPr/>
              </p:nvSpPr>
              <p:spPr bwMode="auto">
                <a:xfrm flipH="1">
                  <a:off x="1209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7" name="Line 9550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8" name="Line 9551"/>
                <p:cNvSpPr>
                  <a:spLocks noChangeShapeType="1"/>
                </p:cNvSpPr>
                <p:nvPr/>
              </p:nvSpPr>
              <p:spPr bwMode="auto">
                <a:xfrm flipH="1">
                  <a:off x="110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99" name="Line 9552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0" name="Line 9553"/>
                <p:cNvSpPr>
                  <a:spLocks noChangeShapeType="1"/>
                </p:cNvSpPr>
                <p:nvPr/>
              </p:nvSpPr>
              <p:spPr bwMode="auto">
                <a:xfrm flipH="1">
                  <a:off x="75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1" name="Line 9554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2" name="Line 9555"/>
                <p:cNvSpPr>
                  <a:spLocks noChangeShapeType="1"/>
                </p:cNvSpPr>
                <p:nvPr/>
              </p:nvSpPr>
              <p:spPr bwMode="auto">
                <a:xfrm flipH="1">
                  <a:off x="88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3" name="Line 9556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4" name="Line 9557"/>
                <p:cNvSpPr>
                  <a:spLocks noChangeShapeType="1"/>
                </p:cNvSpPr>
                <p:nvPr/>
              </p:nvSpPr>
              <p:spPr bwMode="auto">
                <a:xfrm flipH="1">
                  <a:off x="828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5" name="Line 9558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6" name="Line 9559"/>
                <p:cNvSpPr>
                  <a:spLocks noChangeShapeType="1"/>
                </p:cNvSpPr>
                <p:nvPr/>
              </p:nvSpPr>
              <p:spPr bwMode="auto">
                <a:xfrm flipH="1">
                  <a:off x="980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7" name="Line 9560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8" name="Line 9561"/>
                <p:cNvSpPr>
                  <a:spLocks noChangeShapeType="1"/>
                </p:cNvSpPr>
                <p:nvPr/>
              </p:nvSpPr>
              <p:spPr bwMode="auto">
                <a:xfrm flipH="1">
                  <a:off x="919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09" name="Line 9562"/>
                <p:cNvSpPr>
                  <a:spLocks noChangeShapeType="1"/>
                </p:cNvSpPr>
                <p:nvPr/>
              </p:nvSpPr>
              <p:spPr bwMode="auto">
                <a:xfrm flipH="1" flipV="1">
                  <a:off x="675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0" name="Line 9563"/>
                <p:cNvSpPr>
                  <a:spLocks noChangeShapeType="1"/>
                </p:cNvSpPr>
                <p:nvPr/>
              </p:nvSpPr>
              <p:spPr bwMode="auto">
                <a:xfrm flipH="1">
                  <a:off x="675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1" name="Line 9564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2" name="Line 9565"/>
                <p:cNvSpPr>
                  <a:spLocks noChangeShapeType="1"/>
                </p:cNvSpPr>
                <p:nvPr/>
              </p:nvSpPr>
              <p:spPr bwMode="auto">
                <a:xfrm flipH="1">
                  <a:off x="1354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3" name="Line 9566"/>
                <p:cNvSpPr>
                  <a:spLocks noChangeShapeType="1"/>
                </p:cNvSpPr>
                <p:nvPr/>
              </p:nvSpPr>
              <p:spPr bwMode="auto">
                <a:xfrm flipH="1" flipV="1">
                  <a:off x="130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4" name="Line 9567"/>
                <p:cNvSpPr>
                  <a:spLocks noChangeShapeType="1"/>
                </p:cNvSpPr>
                <p:nvPr/>
              </p:nvSpPr>
              <p:spPr bwMode="auto">
                <a:xfrm flipH="1">
                  <a:off x="1308" y="188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5" name="Line 9568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6" name="Line 9569"/>
                <p:cNvSpPr>
                  <a:spLocks noChangeShapeType="1"/>
                </p:cNvSpPr>
                <p:nvPr/>
              </p:nvSpPr>
              <p:spPr bwMode="auto">
                <a:xfrm flipH="1">
                  <a:off x="1178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7" name="Line 9570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8" name="Line 9571"/>
                <p:cNvSpPr>
                  <a:spLocks noChangeShapeType="1"/>
                </p:cNvSpPr>
                <p:nvPr/>
              </p:nvSpPr>
              <p:spPr bwMode="auto">
                <a:xfrm flipH="1">
                  <a:off x="1346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19" name="Line 9572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0" name="Line 9573"/>
                <p:cNvSpPr>
                  <a:spLocks noChangeShapeType="1"/>
                </p:cNvSpPr>
                <p:nvPr/>
              </p:nvSpPr>
              <p:spPr bwMode="auto">
                <a:xfrm flipH="1">
                  <a:off x="858" y="189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1" name="Line 9574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2" name="Line 9575"/>
                <p:cNvSpPr>
                  <a:spLocks noChangeShapeType="1"/>
                </p:cNvSpPr>
                <p:nvPr/>
              </p:nvSpPr>
              <p:spPr bwMode="auto">
                <a:xfrm flipH="1">
                  <a:off x="599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3" name="Line 9576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4" name="Line 9577"/>
                <p:cNvSpPr>
                  <a:spLocks noChangeShapeType="1"/>
                </p:cNvSpPr>
                <p:nvPr/>
              </p:nvSpPr>
              <p:spPr bwMode="auto">
                <a:xfrm flipH="1">
                  <a:off x="98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5" name="Line 9578"/>
                <p:cNvSpPr>
                  <a:spLocks noChangeShapeType="1"/>
                </p:cNvSpPr>
                <p:nvPr/>
              </p:nvSpPr>
              <p:spPr bwMode="auto">
                <a:xfrm flipH="1" flipV="1">
                  <a:off x="1239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6" name="Line 9579"/>
                <p:cNvSpPr>
                  <a:spLocks noChangeShapeType="1"/>
                </p:cNvSpPr>
                <p:nvPr/>
              </p:nvSpPr>
              <p:spPr bwMode="auto">
                <a:xfrm flipH="1">
                  <a:off x="1239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7" name="Line 9580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8" name="Line 9581"/>
                <p:cNvSpPr>
                  <a:spLocks noChangeShapeType="1"/>
                </p:cNvSpPr>
                <p:nvPr/>
              </p:nvSpPr>
              <p:spPr bwMode="auto">
                <a:xfrm flipH="1">
                  <a:off x="127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29" name="Line 9582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0" name="Line 9583"/>
                <p:cNvSpPr>
                  <a:spLocks noChangeShapeType="1"/>
                </p:cNvSpPr>
                <p:nvPr/>
              </p:nvSpPr>
              <p:spPr bwMode="auto">
                <a:xfrm flipH="1">
                  <a:off x="1094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1" name="Line 9584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2" name="Line 9585"/>
                <p:cNvSpPr>
                  <a:spLocks noChangeShapeType="1"/>
                </p:cNvSpPr>
                <p:nvPr/>
              </p:nvSpPr>
              <p:spPr bwMode="auto">
                <a:xfrm flipH="1">
                  <a:off x="1094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3" name="Line 9586"/>
                <p:cNvSpPr>
                  <a:spLocks noChangeShapeType="1"/>
                </p:cNvSpPr>
                <p:nvPr/>
              </p:nvSpPr>
              <p:spPr bwMode="auto">
                <a:xfrm flipH="1" flipV="1">
                  <a:off x="165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4" name="Line 9587"/>
                <p:cNvSpPr>
                  <a:spLocks noChangeShapeType="1"/>
                </p:cNvSpPr>
                <p:nvPr/>
              </p:nvSpPr>
              <p:spPr bwMode="auto">
                <a:xfrm flipH="1">
                  <a:off x="165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5" name="Line 9588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6" name="Line 9589"/>
                <p:cNvSpPr>
                  <a:spLocks noChangeShapeType="1"/>
                </p:cNvSpPr>
                <p:nvPr/>
              </p:nvSpPr>
              <p:spPr bwMode="auto">
                <a:xfrm flipH="1">
                  <a:off x="1468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7" name="Line 9590"/>
                <p:cNvSpPr>
                  <a:spLocks noChangeShapeType="1"/>
                </p:cNvSpPr>
                <p:nvPr/>
              </p:nvSpPr>
              <p:spPr bwMode="auto">
                <a:xfrm flipH="1" flipV="1">
                  <a:off x="1430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8" name="Line 9591"/>
                <p:cNvSpPr>
                  <a:spLocks noChangeShapeType="1"/>
                </p:cNvSpPr>
                <p:nvPr/>
              </p:nvSpPr>
              <p:spPr bwMode="auto">
                <a:xfrm flipH="1">
                  <a:off x="1430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39" name="Line 9592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0" name="Line 9593"/>
                <p:cNvSpPr>
                  <a:spLocks noChangeShapeType="1"/>
                </p:cNvSpPr>
                <p:nvPr/>
              </p:nvSpPr>
              <p:spPr bwMode="auto">
                <a:xfrm flipH="1">
                  <a:off x="660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1" name="Line 9594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2" name="Line 9595"/>
                <p:cNvSpPr>
                  <a:spLocks noChangeShapeType="1"/>
                </p:cNvSpPr>
                <p:nvPr/>
              </p:nvSpPr>
              <p:spPr bwMode="auto">
                <a:xfrm flipH="1">
                  <a:off x="1102" y="195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3" name="Line 9596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4" name="Line 9597"/>
                <p:cNvSpPr>
                  <a:spLocks noChangeShapeType="1"/>
                </p:cNvSpPr>
                <p:nvPr/>
              </p:nvSpPr>
              <p:spPr bwMode="auto">
                <a:xfrm flipH="1">
                  <a:off x="140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5" name="Line 9598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6" name="Line 9599"/>
                <p:cNvSpPr>
                  <a:spLocks noChangeShapeType="1"/>
                </p:cNvSpPr>
                <p:nvPr/>
              </p:nvSpPr>
              <p:spPr bwMode="auto">
                <a:xfrm flipH="1">
                  <a:off x="950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7" name="Line 9600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8" name="Line 9601"/>
                <p:cNvSpPr>
                  <a:spLocks noChangeShapeType="1"/>
                </p:cNvSpPr>
                <p:nvPr/>
              </p:nvSpPr>
              <p:spPr bwMode="auto">
                <a:xfrm flipH="1">
                  <a:off x="1506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49" name="Line 9602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0" name="Line 9603"/>
                <p:cNvSpPr>
                  <a:spLocks noChangeShapeType="1"/>
                </p:cNvSpPr>
                <p:nvPr/>
              </p:nvSpPr>
              <p:spPr bwMode="auto">
                <a:xfrm flipH="1">
                  <a:off x="904" y="203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1" name="Line 9604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2" name="Line 9605"/>
                <p:cNvSpPr>
                  <a:spLocks noChangeShapeType="1"/>
                </p:cNvSpPr>
                <p:nvPr/>
              </p:nvSpPr>
              <p:spPr bwMode="auto">
                <a:xfrm flipH="1">
                  <a:off x="1300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3" name="Line 9606"/>
                <p:cNvSpPr>
                  <a:spLocks noChangeShapeType="1"/>
                </p:cNvSpPr>
                <p:nvPr/>
              </p:nvSpPr>
              <p:spPr bwMode="auto">
                <a:xfrm flipH="1" flipV="1">
                  <a:off x="156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4" name="Line 9607"/>
                <p:cNvSpPr>
                  <a:spLocks noChangeShapeType="1"/>
                </p:cNvSpPr>
                <p:nvPr/>
              </p:nvSpPr>
              <p:spPr bwMode="auto">
                <a:xfrm flipH="1">
                  <a:off x="1567" y="1783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5" name="Line 9608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6" name="Line 9609"/>
                <p:cNvSpPr>
                  <a:spLocks noChangeShapeType="1"/>
                </p:cNvSpPr>
                <p:nvPr/>
              </p:nvSpPr>
              <p:spPr bwMode="auto">
                <a:xfrm flipH="1">
                  <a:off x="1247" y="162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7" name="Line 9610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8" name="Line 9611"/>
                <p:cNvSpPr>
                  <a:spLocks noChangeShapeType="1"/>
                </p:cNvSpPr>
                <p:nvPr/>
              </p:nvSpPr>
              <p:spPr bwMode="auto">
                <a:xfrm flipH="1">
                  <a:off x="70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59" name="Line 9612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0" name="Line 9613"/>
                <p:cNvSpPr>
                  <a:spLocks noChangeShapeType="1"/>
                </p:cNvSpPr>
                <p:nvPr/>
              </p:nvSpPr>
              <p:spPr bwMode="auto">
                <a:xfrm flipH="1">
                  <a:off x="1247" y="204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1" name="Line 9614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2" name="Line 9615"/>
                <p:cNvSpPr>
                  <a:spLocks noChangeShapeType="1"/>
                </p:cNvSpPr>
                <p:nvPr/>
              </p:nvSpPr>
              <p:spPr bwMode="auto">
                <a:xfrm flipH="1">
                  <a:off x="1537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3" name="Line 9616"/>
                <p:cNvSpPr>
                  <a:spLocks noChangeShapeType="1"/>
                </p:cNvSpPr>
                <p:nvPr/>
              </p:nvSpPr>
              <p:spPr bwMode="auto">
                <a:xfrm flipH="1" flipV="1">
                  <a:off x="1133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4" name="Line 9617"/>
                <p:cNvSpPr>
                  <a:spLocks noChangeShapeType="1"/>
                </p:cNvSpPr>
                <p:nvPr/>
              </p:nvSpPr>
              <p:spPr bwMode="auto">
                <a:xfrm flipH="1">
                  <a:off x="1133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5" name="Line 9618"/>
                <p:cNvSpPr>
                  <a:spLocks noChangeShapeType="1"/>
                </p:cNvSpPr>
                <p:nvPr/>
              </p:nvSpPr>
              <p:spPr bwMode="auto">
                <a:xfrm flipH="1" flipV="1">
                  <a:off x="134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6" name="Line 9619"/>
                <p:cNvSpPr>
                  <a:spLocks noChangeShapeType="1"/>
                </p:cNvSpPr>
                <p:nvPr/>
              </p:nvSpPr>
              <p:spPr bwMode="auto">
                <a:xfrm flipH="1">
                  <a:off x="1346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7" name="Line 9620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8" name="Line 9621"/>
                <p:cNvSpPr>
                  <a:spLocks noChangeShapeType="1"/>
                </p:cNvSpPr>
                <p:nvPr/>
              </p:nvSpPr>
              <p:spPr bwMode="auto">
                <a:xfrm flipH="1">
                  <a:off x="1300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69" name="Line 9622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0" name="Line 9623"/>
                <p:cNvSpPr>
                  <a:spLocks noChangeShapeType="1"/>
                </p:cNvSpPr>
                <p:nvPr/>
              </p:nvSpPr>
              <p:spPr bwMode="auto">
                <a:xfrm flipH="1">
                  <a:off x="1049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1" name="Line 9624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2" name="Line 9625"/>
                <p:cNvSpPr>
                  <a:spLocks noChangeShapeType="1"/>
                </p:cNvSpPr>
                <p:nvPr/>
              </p:nvSpPr>
              <p:spPr bwMode="auto">
                <a:xfrm flipH="1">
                  <a:off x="828" y="173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3" name="Line 9626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4" name="Line 9627"/>
                <p:cNvSpPr>
                  <a:spLocks noChangeShapeType="1"/>
                </p:cNvSpPr>
                <p:nvPr/>
              </p:nvSpPr>
              <p:spPr bwMode="auto">
                <a:xfrm flipH="1">
                  <a:off x="104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5" name="Line 9628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6" name="Line 9629"/>
                <p:cNvSpPr>
                  <a:spLocks noChangeShapeType="1"/>
                </p:cNvSpPr>
                <p:nvPr/>
              </p:nvSpPr>
              <p:spPr bwMode="auto">
                <a:xfrm flipH="1">
                  <a:off x="1087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7" name="Line 9630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8" name="Line 9631"/>
                <p:cNvSpPr>
                  <a:spLocks noChangeShapeType="1"/>
                </p:cNvSpPr>
                <p:nvPr/>
              </p:nvSpPr>
              <p:spPr bwMode="auto">
                <a:xfrm flipH="1">
                  <a:off x="828" y="198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79" name="Line 9632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0" name="Line 9633"/>
                <p:cNvSpPr>
                  <a:spLocks noChangeShapeType="1"/>
                </p:cNvSpPr>
                <p:nvPr/>
              </p:nvSpPr>
              <p:spPr bwMode="auto">
                <a:xfrm flipH="1">
                  <a:off x="1171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1" name="Line 9634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2" name="Line 9635"/>
                <p:cNvSpPr>
                  <a:spLocks noChangeShapeType="1"/>
                </p:cNvSpPr>
                <p:nvPr/>
              </p:nvSpPr>
              <p:spPr bwMode="auto">
                <a:xfrm flipH="1">
                  <a:off x="1293" y="19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3" name="Line 9636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4" name="Line 9637"/>
                <p:cNvSpPr>
                  <a:spLocks noChangeShapeType="1"/>
                </p:cNvSpPr>
                <p:nvPr/>
              </p:nvSpPr>
              <p:spPr bwMode="auto">
                <a:xfrm flipH="1">
                  <a:off x="1247" y="215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5" name="Line 9638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6" name="Line 9639"/>
                <p:cNvSpPr>
                  <a:spLocks noChangeShapeType="1"/>
                </p:cNvSpPr>
                <p:nvPr/>
              </p:nvSpPr>
              <p:spPr bwMode="auto">
                <a:xfrm flipH="1">
                  <a:off x="1468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7" name="Line 9640"/>
                <p:cNvSpPr>
                  <a:spLocks noChangeShapeType="1"/>
                </p:cNvSpPr>
                <p:nvPr/>
              </p:nvSpPr>
              <p:spPr bwMode="auto">
                <a:xfrm flipH="1" flipV="1">
                  <a:off x="1506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8" name="Line 9641"/>
                <p:cNvSpPr>
                  <a:spLocks noChangeShapeType="1"/>
                </p:cNvSpPr>
                <p:nvPr/>
              </p:nvSpPr>
              <p:spPr bwMode="auto">
                <a:xfrm flipH="1">
                  <a:off x="1506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89" name="Line 9642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0" name="Line 9643"/>
                <p:cNvSpPr>
                  <a:spLocks noChangeShapeType="1"/>
                </p:cNvSpPr>
                <p:nvPr/>
              </p:nvSpPr>
              <p:spPr bwMode="auto">
                <a:xfrm flipH="1">
                  <a:off x="843" y="166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1" name="Line 9644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2" name="Line 9645"/>
                <p:cNvSpPr>
                  <a:spLocks noChangeShapeType="1"/>
                </p:cNvSpPr>
                <p:nvPr/>
              </p:nvSpPr>
              <p:spPr bwMode="auto">
                <a:xfrm flipH="1">
                  <a:off x="98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3" name="Line 9646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4" name="Line 9647"/>
                <p:cNvSpPr>
                  <a:spLocks noChangeShapeType="1"/>
                </p:cNvSpPr>
                <p:nvPr/>
              </p:nvSpPr>
              <p:spPr bwMode="auto">
                <a:xfrm flipH="1">
                  <a:off x="1102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5" name="Line 9648"/>
                <p:cNvSpPr>
                  <a:spLocks noChangeShapeType="1"/>
                </p:cNvSpPr>
                <p:nvPr/>
              </p:nvSpPr>
              <p:spPr bwMode="auto">
                <a:xfrm flipH="1" flipV="1">
                  <a:off x="137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6" name="Line 9649"/>
                <p:cNvSpPr>
                  <a:spLocks noChangeShapeType="1"/>
                </p:cNvSpPr>
                <p:nvPr/>
              </p:nvSpPr>
              <p:spPr bwMode="auto">
                <a:xfrm flipH="1">
                  <a:off x="1377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7" name="Line 9650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8" name="Line 9651"/>
                <p:cNvSpPr>
                  <a:spLocks noChangeShapeType="1"/>
                </p:cNvSpPr>
                <p:nvPr/>
              </p:nvSpPr>
              <p:spPr bwMode="auto">
                <a:xfrm flipH="1">
                  <a:off x="1300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99" name="Line 9652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0" name="Line 9653"/>
                <p:cNvSpPr>
                  <a:spLocks noChangeShapeType="1"/>
                </p:cNvSpPr>
                <p:nvPr/>
              </p:nvSpPr>
              <p:spPr bwMode="auto">
                <a:xfrm flipH="1">
                  <a:off x="744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1" name="Line 9654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2" name="Line 9655"/>
                <p:cNvSpPr>
                  <a:spLocks noChangeShapeType="1"/>
                </p:cNvSpPr>
                <p:nvPr/>
              </p:nvSpPr>
              <p:spPr bwMode="auto">
                <a:xfrm flipH="1">
                  <a:off x="1468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3" name="Line 9656"/>
                <p:cNvSpPr>
                  <a:spLocks noChangeShapeType="1"/>
                </p:cNvSpPr>
                <p:nvPr/>
              </p:nvSpPr>
              <p:spPr bwMode="auto">
                <a:xfrm flipH="1" flipV="1">
                  <a:off x="127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4" name="Line 9657"/>
                <p:cNvSpPr>
                  <a:spLocks noChangeShapeType="1"/>
                </p:cNvSpPr>
                <p:nvPr/>
              </p:nvSpPr>
              <p:spPr bwMode="auto">
                <a:xfrm flipH="1">
                  <a:off x="1277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5" name="Line 9658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6" name="Line 9659"/>
                <p:cNvSpPr>
                  <a:spLocks noChangeShapeType="1"/>
                </p:cNvSpPr>
                <p:nvPr/>
              </p:nvSpPr>
              <p:spPr bwMode="auto">
                <a:xfrm flipH="1">
                  <a:off x="1438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7" name="Line 9660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8" name="Line 9661"/>
                <p:cNvSpPr>
                  <a:spLocks noChangeShapeType="1"/>
                </p:cNvSpPr>
                <p:nvPr/>
              </p:nvSpPr>
              <p:spPr bwMode="auto">
                <a:xfrm flipH="1">
                  <a:off x="797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09" name="Line 9662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0" name="Line 9663"/>
                <p:cNvSpPr>
                  <a:spLocks noChangeShapeType="1"/>
                </p:cNvSpPr>
                <p:nvPr/>
              </p:nvSpPr>
              <p:spPr bwMode="auto">
                <a:xfrm flipH="1">
                  <a:off x="828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1" name="Line 9664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2" name="Line 9665"/>
                <p:cNvSpPr>
                  <a:spLocks noChangeShapeType="1"/>
                </p:cNvSpPr>
                <p:nvPr/>
              </p:nvSpPr>
              <p:spPr bwMode="auto">
                <a:xfrm flipH="1">
                  <a:off x="1407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3" name="Line 9666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4" name="Line 9667"/>
                <p:cNvSpPr>
                  <a:spLocks noChangeShapeType="1"/>
                </p:cNvSpPr>
                <p:nvPr/>
              </p:nvSpPr>
              <p:spPr bwMode="auto">
                <a:xfrm flipH="1">
                  <a:off x="820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5" name="Line 9668"/>
                <p:cNvSpPr>
                  <a:spLocks noChangeShapeType="1"/>
                </p:cNvSpPr>
                <p:nvPr/>
              </p:nvSpPr>
              <p:spPr bwMode="auto">
                <a:xfrm flipH="1" flipV="1">
                  <a:off x="1407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6" name="Line 9669"/>
                <p:cNvSpPr>
                  <a:spLocks noChangeShapeType="1"/>
                </p:cNvSpPr>
                <p:nvPr/>
              </p:nvSpPr>
              <p:spPr bwMode="auto">
                <a:xfrm flipH="1">
                  <a:off x="1407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7" name="Line 9670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40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8" name="Line 9671"/>
                <p:cNvSpPr>
                  <a:spLocks noChangeShapeType="1"/>
                </p:cNvSpPr>
                <p:nvPr/>
              </p:nvSpPr>
              <p:spPr bwMode="auto">
                <a:xfrm flipH="1">
                  <a:off x="1323" y="140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19" name="Line 9672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0" name="Line 9673"/>
                <p:cNvSpPr>
                  <a:spLocks noChangeShapeType="1"/>
                </p:cNvSpPr>
                <p:nvPr/>
              </p:nvSpPr>
              <p:spPr bwMode="auto">
                <a:xfrm flipH="1">
                  <a:off x="934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1" name="Line 9674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2" name="Line 9675"/>
                <p:cNvSpPr>
                  <a:spLocks noChangeShapeType="1"/>
                </p:cNvSpPr>
                <p:nvPr/>
              </p:nvSpPr>
              <p:spPr bwMode="auto">
                <a:xfrm flipH="1">
                  <a:off x="843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3" name="Line 9676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39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4" name="Line 9677"/>
                <p:cNvSpPr>
                  <a:spLocks noChangeShapeType="1"/>
                </p:cNvSpPr>
                <p:nvPr/>
              </p:nvSpPr>
              <p:spPr bwMode="auto">
                <a:xfrm flipH="1">
                  <a:off x="1140" y="139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5" name="Line 9678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6" name="Line 9679"/>
                <p:cNvSpPr>
                  <a:spLocks noChangeShapeType="1"/>
                </p:cNvSpPr>
                <p:nvPr/>
              </p:nvSpPr>
              <p:spPr bwMode="auto">
                <a:xfrm flipH="1">
                  <a:off x="106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7" name="Line 9680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28" name="Line 9681"/>
                <p:cNvSpPr>
                  <a:spLocks noChangeShapeType="1"/>
                </p:cNvSpPr>
                <p:nvPr/>
              </p:nvSpPr>
              <p:spPr bwMode="auto">
                <a:xfrm flipH="1">
                  <a:off x="858" y="197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27" name="Group 9883"/>
              <p:cNvGrpSpPr>
                <a:grpSpLocks/>
              </p:cNvGrpSpPr>
              <p:nvPr/>
            </p:nvGrpSpPr>
            <p:grpSpPr bwMode="auto">
              <a:xfrm>
                <a:off x="431" y="1364"/>
                <a:ext cx="1212" cy="816"/>
                <a:chOff x="431" y="1364"/>
                <a:chExt cx="1212" cy="816"/>
              </a:xfrm>
            </p:grpSpPr>
            <p:sp>
              <p:nvSpPr>
                <p:cNvPr id="40029" name="Line 9683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0" name="Line 9684"/>
                <p:cNvSpPr>
                  <a:spLocks noChangeShapeType="1"/>
                </p:cNvSpPr>
                <p:nvPr/>
              </p:nvSpPr>
              <p:spPr bwMode="auto">
                <a:xfrm flipH="1">
                  <a:off x="1460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1" name="Line 9685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2" name="Line 9686"/>
                <p:cNvSpPr>
                  <a:spLocks noChangeShapeType="1"/>
                </p:cNvSpPr>
                <p:nvPr/>
              </p:nvSpPr>
              <p:spPr bwMode="auto">
                <a:xfrm flipH="1">
                  <a:off x="1460" y="188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3" name="Line 9687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4" name="Line 9688"/>
                <p:cNvSpPr>
                  <a:spLocks noChangeShapeType="1"/>
                </p:cNvSpPr>
                <p:nvPr/>
              </p:nvSpPr>
              <p:spPr bwMode="auto">
                <a:xfrm flipH="1">
                  <a:off x="1201" y="186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5" name="Line 9689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6" name="Line 9690"/>
                <p:cNvSpPr>
                  <a:spLocks noChangeShapeType="1"/>
                </p:cNvSpPr>
                <p:nvPr/>
              </p:nvSpPr>
              <p:spPr bwMode="auto">
                <a:xfrm flipH="1">
                  <a:off x="1194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7" name="Line 9691"/>
                <p:cNvSpPr>
                  <a:spLocks noChangeShapeType="1"/>
                </p:cNvSpPr>
                <p:nvPr/>
              </p:nvSpPr>
              <p:spPr bwMode="auto">
                <a:xfrm flipH="1" flipV="1">
                  <a:off x="103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8" name="Line 9692"/>
                <p:cNvSpPr>
                  <a:spLocks noChangeShapeType="1"/>
                </p:cNvSpPr>
                <p:nvPr/>
              </p:nvSpPr>
              <p:spPr bwMode="auto">
                <a:xfrm flipH="1">
                  <a:off x="103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39" name="Line 9693"/>
                <p:cNvSpPr>
                  <a:spLocks noChangeShapeType="1"/>
                </p:cNvSpPr>
                <p:nvPr/>
              </p:nvSpPr>
              <p:spPr bwMode="auto">
                <a:xfrm flipH="1" flipV="1">
                  <a:off x="889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0" name="Line 9694"/>
                <p:cNvSpPr>
                  <a:spLocks noChangeShapeType="1"/>
                </p:cNvSpPr>
                <p:nvPr/>
              </p:nvSpPr>
              <p:spPr bwMode="auto">
                <a:xfrm flipH="1">
                  <a:off x="889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1" name="Line 9695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2" name="Line 9696"/>
                <p:cNvSpPr>
                  <a:spLocks noChangeShapeType="1"/>
                </p:cNvSpPr>
                <p:nvPr/>
              </p:nvSpPr>
              <p:spPr bwMode="auto">
                <a:xfrm flipH="1">
                  <a:off x="866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3" name="Line 9697"/>
                <p:cNvSpPr>
                  <a:spLocks noChangeShapeType="1"/>
                </p:cNvSpPr>
                <p:nvPr/>
              </p:nvSpPr>
              <p:spPr bwMode="auto">
                <a:xfrm flipH="1" flipV="1">
                  <a:off x="56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4" name="Line 9698"/>
                <p:cNvSpPr>
                  <a:spLocks noChangeShapeType="1"/>
                </p:cNvSpPr>
                <p:nvPr/>
              </p:nvSpPr>
              <p:spPr bwMode="auto">
                <a:xfrm flipH="1">
                  <a:off x="561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5" name="Line 9699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6" name="Line 9700"/>
                <p:cNvSpPr>
                  <a:spLocks noChangeShapeType="1"/>
                </p:cNvSpPr>
                <p:nvPr/>
              </p:nvSpPr>
              <p:spPr bwMode="auto">
                <a:xfrm flipH="1">
                  <a:off x="782" y="202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7" name="Line 9701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8" name="Line 9702"/>
                <p:cNvSpPr>
                  <a:spLocks noChangeShapeType="1"/>
                </p:cNvSpPr>
                <p:nvPr/>
              </p:nvSpPr>
              <p:spPr bwMode="auto">
                <a:xfrm flipH="1">
                  <a:off x="980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49" name="Line 9703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0" name="Line 9704"/>
                <p:cNvSpPr>
                  <a:spLocks noChangeShapeType="1"/>
                </p:cNvSpPr>
                <p:nvPr/>
              </p:nvSpPr>
              <p:spPr bwMode="auto">
                <a:xfrm flipH="1">
                  <a:off x="972" y="212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1" name="Line 9705"/>
                <p:cNvSpPr>
                  <a:spLocks noChangeShapeType="1"/>
                </p:cNvSpPr>
                <p:nvPr/>
              </p:nvSpPr>
              <p:spPr bwMode="auto">
                <a:xfrm flipH="1" flipV="1">
                  <a:off x="843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2" name="Line 9706"/>
                <p:cNvSpPr>
                  <a:spLocks noChangeShapeType="1"/>
                </p:cNvSpPr>
                <p:nvPr/>
              </p:nvSpPr>
              <p:spPr bwMode="auto">
                <a:xfrm flipH="1">
                  <a:off x="843" y="14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3" name="Line 9707"/>
                <p:cNvSpPr>
                  <a:spLocks noChangeShapeType="1"/>
                </p:cNvSpPr>
                <p:nvPr/>
              </p:nvSpPr>
              <p:spPr bwMode="auto">
                <a:xfrm flipH="1" flipV="1">
                  <a:off x="145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4" name="Line 9708"/>
                <p:cNvSpPr>
                  <a:spLocks noChangeShapeType="1"/>
                </p:cNvSpPr>
                <p:nvPr/>
              </p:nvSpPr>
              <p:spPr bwMode="auto">
                <a:xfrm flipH="1">
                  <a:off x="1453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5" name="Line 9709"/>
                <p:cNvSpPr>
                  <a:spLocks noChangeShapeType="1"/>
                </p:cNvSpPr>
                <p:nvPr/>
              </p:nvSpPr>
              <p:spPr bwMode="auto">
                <a:xfrm flipH="1" flipV="1">
                  <a:off x="462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6" name="Line 9710"/>
                <p:cNvSpPr>
                  <a:spLocks noChangeShapeType="1"/>
                </p:cNvSpPr>
                <p:nvPr/>
              </p:nvSpPr>
              <p:spPr bwMode="auto">
                <a:xfrm flipH="1">
                  <a:off x="462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7" name="Line 9711"/>
                <p:cNvSpPr>
                  <a:spLocks noChangeShapeType="1"/>
                </p:cNvSpPr>
                <p:nvPr/>
              </p:nvSpPr>
              <p:spPr bwMode="auto">
                <a:xfrm flipH="1" flipV="1">
                  <a:off x="1613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8" name="Line 9712"/>
                <p:cNvSpPr>
                  <a:spLocks noChangeShapeType="1"/>
                </p:cNvSpPr>
                <p:nvPr/>
              </p:nvSpPr>
              <p:spPr bwMode="auto">
                <a:xfrm flipH="1">
                  <a:off x="1613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9" name="Line 9713"/>
                <p:cNvSpPr>
                  <a:spLocks noChangeShapeType="1"/>
                </p:cNvSpPr>
                <p:nvPr/>
              </p:nvSpPr>
              <p:spPr bwMode="auto">
                <a:xfrm flipH="1" flipV="1">
                  <a:off x="462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0" name="Line 9714"/>
                <p:cNvSpPr>
                  <a:spLocks noChangeShapeType="1"/>
                </p:cNvSpPr>
                <p:nvPr/>
              </p:nvSpPr>
              <p:spPr bwMode="auto">
                <a:xfrm flipH="1">
                  <a:off x="462" y="156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1" name="Line 9715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2" name="Line 9716"/>
                <p:cNvSpPr>
                  <a:spLocks noChangeShapeType="1"/>
                </p:cNvSpPr>
                <p:nvPr/>
              </p:nvSpPr>
              <p:spPr bwMode="auto">
                <a:xfrm flipH="1">
                  <a:off x="88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3" name="Line 9717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4" name="Line 9718"/>
                <p:cNvSpPr>
                  <a:spLocks noChangeShapeType="1"/>
                </p:cNvSpPr>
                <p:nvPr/>
              </p:nvSpPr>
              <p:spPr bwMode="auto">
                <a:xfrm flipH="1">
                  <a:off x="1056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5" name="Line 9719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6" name="Line 9720"/>
                <p:cNvSpPr>
                  <a:spLocks noChangeShapeType="1"/>
                </p:cNvSpPr>
                <p:nvPr/>
              </p:nvSpPr>
              <p:spPr bwMode="auto">
                <a:xfrm flipH="1">
                  <a:off x="858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7" name="Line 9721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8" name="Line 9722"/>
                <p:cNvSpPr>
                  <a:spLocks noChangeShapeType="1"/>
                </p:cNvSpPr>
                <p:nvPr/>
              </p:nvSpPr>
              <p:spPr bwMode="auto">
                <a:xfrm flipH="1">
                  <a:off x="1026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9" name="Line 9723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0" name="Line 9724"/>
                <p:cNvSpPr>
                  <a:spLocks noChangeShapeType="1"/>
                </p:cNvSpPr>
                <p:nvPr/>
              </p:nvSpPr>
              <p:spPr bwMode="auto">
                <a:xfrm flipH="1">
                  <a:off x="797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1" name="Line 9725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2" name="Line 9726"/>
                <p:cNvSpPr>
                  <a:spLocks noChangeShapeType="1"/>
                </p:cNvSpPr>
                <p:nvPr/>
              </p:nvSpPr>
              <p:spPr bwMode="auto">
                <a:xfrm flipH="1">
                  <a:off x="1316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3" name="Line 9727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4" name="Line 9728"/>
                <p:cNvSpPr>
                  <a:spLocks noChangeShapeType="1"/>
                </p:cNvSpPr>
                <p:nvPr/>
              </p:nvSpPr>
              <p:spPr bwMode="auto">
                <a:xfrm flipH="1">
                  <a:off x="1171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5" name="Line 9729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6" name="Line 9730"/>
                <p:cNvSpPr>
                  <a:spLocks noChangeShapeType="1"/>
                </p:cNvSpPr>
                <p:nvPr/>
              </p:nvSpPr>
              <p:spPr bwMode="auto">
                <a:xfrm flipH="1">
                  <a:off x="637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7" name="Line 9731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8" name="Line 9732"/>
                <p:cNvSpPr>
                  <a:spLocks noChangeShapeType="1"/>
                </p:cNvSpPr>
                <p:nvPr/>
              </p:nvSpPr>
              <p:spPr bwMode="auto">
                <a:xfrm flipH="1">
                  <a:off x="1117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9" name="Line 9733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0" name="Line 9734"/>
                <p:cNvSpPr>
                  <a:spLocks noChangeShapeType="1"/>
                </p:cNvSpPr>
                <p:nvPr/>
              </p:nvSpPr>
              <p:spPr bwMode="auto">
                <a:xfrm flipH="1">
                  <a:off x="1163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1" name="Line 9735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2" name="Line 9736"/>
                <p:cNvSpPr>
                  <a:spLocks noChangeShapeType="1"/>
                </p:cNvSpPr>
                <p:nvPr/>
              </p:nvSpPr>
              <p:spPr bwMode="auto">
                <a:xfrm flipH="1">
                  <a:off x="1216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3" name="Line 973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4" name="Line 9738"/>
                <p:cNvSpPr>
                  <a:spLocks noChangeShapeType="1"/>
                </p:cNvSpPr>
                <p:nvPr/>
              </p:nvSpPr>
              <p:spPr bwMode="auto">
                <a:xfrm flipH="1">
                  <a:off x="1072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5" name="Line 9739"/>
                <p:cNvSpPr>
                  <a:spLocks noChangeShapeType="1"/>
                </p:cNvSpPr>
                <p:nvPr/>
              </p:nvSpPr>
              <p:spPr bwMode="auto">
                <a:xfrm flipH="1" flipV="1">
                  <a:off x="1560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6" name="Line 9740"/>
                <p:cNvSpPr>
                  <a:spLocks noChangeShapeType="1"/>
                </p:cNvSpPr>
                <p:nvPr/>
              </p:nvSpPr>
              <p:spPr bwMode="auto">
                <a:xfrm flipH="1">
                  <a:off x="1560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7" name="Line 9741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8" name="Line 9742"/>
                <p:cNvSpPr>
                  <a:spLocks noChangeShapeType="1"/>
                </p:cNvSpPr>
                <p:nvPr/>
              </p:nvSpPr>
              <p:spPr bwMode="auto">
                <a:xfrm flipH="1">
                  <a:off x="919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89" name="Line 974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0" name="Line 9744"/>
                <p:cNvSpPr>
                  <a:spLocks noChangeShapeType="1"/>
                </p:cNvSpPr>
                <p:nvPr/>
              </p:nvSpPr>
              <p:spPr bwMode="auto">
                <a:xfrm flipH="1">
                  <a:off x="1201" y="192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1" name="Line 9745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2" name="Line 9746"/>
                <p:cNvSpPr>
                  <a:spLocks noChangeShapeType="1"/>
                </p:cNvSpPr>
                <p:nvPr/>
              </p:nvSpPr>
              <p:spPr bwMode="auto">
                <a:xfrm flipH="1">
                  <a:off x="995" y="184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3" name="Line 9747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4" name="Line 9748"/>
                <p:cNvSpPr>
                  <a:spLocks noChangeShapeType="1"/>
                </p:cNvSpPr>
                <p:nvPr/>
              </p:nvSpPr>
              <p:spPr bwMode="auto">
                <a:xfrm flipH="1">
                  <a:off x="1049" y="176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5" name="Line 9749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6" name="Line 9750"/>
                <p:cNvSpPr>
                  <a:spLocks noChangeShapeType="1"/>
                </p:cNvSpPr>
                <p:nvPr/>
              </p:nvSpPr>
              <p:spPr bwMode="auto">
                <a:xfrm flipH="1">
                  <a:off x="919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7" name="Line 9751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8" name="Line 9752"/>
                <p:cNvSpPr>
                  <a:spLocks noChangeShapeType="1"/>
                </p:cNvSpPr>
                <p:nvPr/>
              </p:nvSpPr>
              <p:spPr bwMode="auto">
                <a:xfrm flipH="1">
                  <a:off x="1178" y="169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99" name="Line 975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0" name="Line 9754"/>
                <p:cNvSpPr>
                  <a:spLocks noChangeShapeType="1"/>
                </p:cNvSpPr>
                <p:nvPr/>
              </p:nvSpPr>
              <p:spPr bwMode="auto">
                <a:xfrm flipH="1">
                  <a:off x="1079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1" name="Line 9755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2" name="Line 9756"/>
                <p:cNvSpPr>
                  <a:spLocks noChangeShapeType="1"/>
                </p:cNvSpPr>
                <p:nvPr/>
              </p:nvSpPr>
              <p:spPr bwMode="auto">
                <a:xfrm flipH="1">
                  <a:off x="1003" y="15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3" name="Line 9757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4" name="Line 9758"/>
                <p:cNvSpPr>
                  <a:spLocks noChangeShapeType="1"/>
                </p:cNvSpPr>
                <p:nvPr/>
              </p:nvSpPr>
              <p:spPr bwMode="auto">
                <a:xfrm flipH="1">
                  <a:off x="1094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5" name="Line 9759"/>
                <p:cNvSpPr>
                  <a:spLocks noChangeShapeType="1"/>
                </p:cNvSpPr>
                <p:nvPr/>
              </p:nvSpPr>
              <p:spPr bwMode="auto">
                <a:xfrm flipH="1" flipV="1">
                  <a:off x="1544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6" name="Line 9760"/>
                <p:cNvSpPr>
                  <a:spLocks noChangeShapeType="1"/>
                </p:cNvSpPr>
                <p:nvPr/>
              </p:nvSpPr>
              <p:spPr bwMode="auto">
                <a:xfrm flipH="1">
                  <a:off x="1544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7" name="Line 9761"/>
                <p:cNvSpPr>
                  <a:spLocks noChangeShapeType="1"/>
                </p:cNvSpPr>
                <p:nvPr/>
              </p:nvSpPr>
              <p:spPr bwMode="auto">
                <a:xfrm flipH="1" flipV="1">
                  <a:off x="637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8" name="Line 9762"/>
                <p:cNvSpPr>
                  <a:spLocks noChangeShapeType="1"/>
                </p:cNvSpPr>
                <p:nvPr/>
              </p:nvSpPr>
              <p:spPr bwMode="auto">
                <a:xfrm flipH="1">
                  <a:off x="637" y="163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09" name="Line 9763"/>
                <p:cNvSpPr>
                  <a:spLocks noChangeShapeType="1"/>
                </p:cNvSpPr>
                <p:nvPr/>
              </p:nvSpPr>
              <p:spPr bwMode="auto">
                <a:xfrm flipH="1" flipV="1">
                  <a:off x="43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0" name="Line 9764"/>
                <p:cNvSpPr>
                  <a:spLocks noChangeShapeType="1"/>
                </p:cNvSpPr>
                <p:nvPr/>
              </p:nvSpPr>
              <p:spPr bwMode="auto">
                <a:xfrm flipH="1">
                  <a:off x="43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1" name="Line 9765"/>
                <p:cNvSpPr>
                  <a:spLocks noChangeShapeType="1"/>
                </p:cNvSpPr>
                <p:nvPr/>
              </p:nvSpPr>
              <p:spPr bwMode="auto">
                <a:xfrm flipH="1" flipV="1">
                  <a:off x="81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2" name="Line 9766"/>
                <p:cNvSpPr>
                  <a:spLocks noChangeShapeType="1"/>
                </p:cNvSpPr>
                <p:nvPr/>
              </p:nvSpPr>
              <p:spPr bwMode="auto">
                <a:xfrm flipH="1">
                  <a:off x="81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3" name="Line 976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4" name="Line 9768"/>
                <p:cNvSpPr>
                  <a:spLocks noChangeShapeType="1"/>
                </p:cNvSpPr>
                <p:nvPr/>
              </p:nvSpPr>
              <p:spPr bwMode="auto">
                <a:xfrm flipH="1">
                  <a:off x="1079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5" name="Line 9769"/>
                <p:cNvSpPr>
                  <a:spLocks noChangeShapeType="1"/>
                </p:cNvSpPr>
                <p:nvPr/>
              </p:nvSpPr>
              <p:spPr bwMode="auto">
                <a:xfrm flipH="1" flipV="1">
                  <a:off x="690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6" name="Line 9770"/>
                <p:cNvSpPr>
                  <a:spLocks noChangeShapeType="1"/>
                </p:cNvSpPr>
                <p:nvPr/>
              </p:nvSpPr>
              <p:spPr bwMode="auto">
                <a:xfrm flipH="1">
                  <a:off x="690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7" name="Line 9771"/>
                <p:cNvSpPr>
                  <a:spLocks noChangeShapeType="1"/>
                </p:cNvSpPr>
                <p:nvPr/>
              </p:nvSpPr>
              <p:spPr bwMode="auto">
                <a:xfrm flipH="1" flipV="1">
                  <a:off x="104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8" name="Line 9772"/>
                <p:cNvSpPr>
                  <a:spLocks noChangeShapeType="1"/>
                </p:cNvSpPr>
                <p:nvPr/>
              </p:nvSpPr>
              <p:spPr bwMode="auto">
                <a:xfrm flipH="1">
                  <a:off x="1041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19" name="Line 9773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0" name="Line 9774"/>
                <p:cNvSpPr>
                  <a:spLocks noChangeShapeType="1"/>
                </p:cNvSpPr>
                <p:nvPr/>
              </p:nvSpPr>
              <p:spPr bwMode="auto">
                <a:xfrm flipH="1">
                  <a:off x="858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1" name="Line 9775"/>
                <p:cNvSpPr>
                  <a:spLocks noChangeShapeType="1"/>
                </p:cNvSpPr>
                <p:nvPr/>
              </p:nvSpPr>
              <p:spPr bwMode="auto">
                <a:xfrm flipH="1" flipV="1">
                  <a:off x="759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2" name="Line 9776"/>
                <p:cNvSpPr>
                  <a:spLocks noChangeShapeType="1"/>
                </p:cNvSpPr>
                <p:nvPr/>
              </p:nvSpPr>
              <p:spPr bwMode="auto">
                <a:xfrm flipH="1">
                  <a:off x="759" y="145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3" name="Line 9777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4" name="Line 9778"/>
                <p:cNvSpPr>
                  <a:spLocks noChangeShapeType="1"/>
                </p:cNvSpPr>
                <p:nvPr/>
              </p:nvSpPr>
              <p:spPr bwMode="auto">
                <a:xfrm flipH="1">
                  <a:off x="904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5" name="Line 9779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6" name="Line 9780"/>
                <p:cNvSpPr>
                  <a:spLocks noChangeShapeType="1"/>
                </p:cNvSpPr>
                <p:nvPr/>
              </p:nvSpPr>
              <p:spPr bwMode="auto">
                <a:xfrm flipH="1">
                  <a:off x="1178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7" name="Line 9781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8" name="Line 9782"/>
                <p:cNvSpPr>
                  <a:spLocks noChangeShapeType="1"/>
                </p:cNvSpPr>
                <p:nvPr/>
              </p:nvSpPr>
              <p:spPr bwMode="auto">
                <a:xfrm flipH="1">
                  <a:off x="972" y="187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29" name="Line 9783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0" name="Line 9784"/>
                <p:cNvSpPr>
                  <a:spLocks noChangeShapeType="1"/>
                </p:cNvSpPr>
                <p:nvPr/>
              </p:nvSpPr>
              <p:spPr bwMode="auto">
                <a:xfrm flipH="1">
                  <a:off x="1445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1" name="Line 9785"/>
                <p:cNvSpPr>
                  <a:spLocks noChangeShapeType="1"/>
                </p:cNvSpPr>
                <p:nvPr/>
              </p:nvSpPr>
              <p:spPr bwMode="auto">
                <a:xfrm flipH="1" flipV="1">
                  <a:off x="1300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2" name="Line 9786"/>
                <p:cNvSpPr>
                  <a:spLocks noChangeShapeType="1"/>
                </p:cNvSpPr>
                <p:nvPr/>
              </p:nvSpPr>
              <p:spPr bwMode="auto">
                <a:xfrm flipH="1">
                  <a:off x="1300" y="152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3" name="Line 9787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4" name="Line 9788"/>
                <p:cNvSpPr>
                  <a:spLocks noChangeShapeType="1"/>
                </p:cNvSpPr>
                <p:nvPr/>
              </p:nvSpPr>
              <p:spPr bwMode="auto">
                <a:xfrm flipH="1">
                  <a:off x="1003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5" name="Line 9789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6" name="Line 9790"/>
                <p:cNvSpPr>
                  <a:spLocks noChangeShapeType="1"/>
                </p:cNvSpPr>
                <p:nvPr/>
              </p:nvSpPr>
              <p:spPr bwMode="auto">
                <a:xfrm flipH="1">
                  <a:off x="942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7" name="Line 9791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8" name="Line 9792"/>
                <p:cNvSpPr>
                  <a:spLocks noChangeShapeType="1"/>
                </p:cNvSpPr>
                <p:nvPr/>
              </p:nvSpPr>
              <p:spPr bwMode="auto">
                <a:xfrm flipH="1">
                  <a:off x="988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39" name="Line 9793"/>
                <p:cNvSpPr>
                  <a:spLocks noChangeShapeType="1"/>
                </p:cNvSpPr>
                <p:nvPr/>
              </p:nvSpPr>
              <p:spPr bwMode="auto">
                <a:xfrm flipH="1" flipV="1">
                  <a:off x="101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0" name="Line 9794"/>
                <p:cNvSpPr>
                  <a:spLocks noChangeShapeType="1"/>
                </p:cNvSpPr>
                <p:nvPr/>
              </p:nvSpPr>
              <p:spPr bwMode="auto">
                <a:xfrm flipH="1">
                  <a:off x="1011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1" name="Line 9795"/>
                <p:cNvSpPr>
                  <a:spLocks noChangeShapeType="1"/>
                </p:cNvSpPr>
                <p:nvPr/>
              </p:nvSpPr>
              <p:spPr bwMode="auto">
                <a:xfrm flipH="1" flipV="1">
                  <a:off x="87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2" name="Line 9796"/>
                <p:cNvSpPr>
                  <a:spLocks noChangeShapeType="1"/>
                </p:cNvSpPr>
                <p:nvPr/>
              </p:nvSpPr>
              <p:spPr bwMode="auto">
                <a:xfrm flipH="1">
                  <a:off x="87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3" name="Line 9797"/>
                <p:cNvSpPr>
                  <a:spLocks noChangeShapeType="1"/>
                </p:cNvSpPr>
                <p:nvPr/>
              </p:nvSpPr>
              <p:spPr bwMode="auto">
                <a:xfrm flipH="1" flipV="1">
                  <a:off x="728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4" name="Line 9798"/>
                <p:cNvSpPr>
                  <a:spLocks noChangeShapeType="1"/>
                </p:cNvSpPr>
                <p:nvPr/>
              </p:nvSpPr>
              <p:spPr bwMode="auto">
                <a:xfrm flipH="1">
                  <a:off x="728" y="159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5" name="Line 9799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6" name="Line 9800"/>
                <p:cNvSpPr>
                  <a:spLocks noChangeShapeType="1"/>
                </p:cNvSpPr>
                <p:nvPr/>
              </p:nvSpPr>
              <p:spPr bwMode="auto">
                <a:xfrm flipH="1">
                  <a:off x="683" y="186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7" name="Line 9801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8" name="Line 9802"/>
                <p:cNvSpPr>
                  <a:spLocks noChangeShapeType="1"/>
                </p:cNvSpPr>
                <p:nvPr/>
              </p:nvSpPr>
              <p:spPr bwMode="auto">
                <a:xfrm flipH="1">
                  <a:off x="622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49" name="Line 9803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0" name="Line 9804"/>
                <p:cNvSpPr>
                  <a:spLocks noChangeShapeType="1"/>
                </p:cNvSpPr>
                <p:nvPr/>
              </p:nvSpPr>
              <p:spPr bwMode="auto">
                <a:xfrm flipH="1">
                  <a:off x="1201" y="195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1" name="Line 9805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2" name="Line 9806"/>
                <p:cNvSpPr>
                  <a:spLocks noChangeShapeType="1"/>
                </p:cNvSpPr>
                <p:nvPr/>
              </p:nvSpPr>
              <p:spPr bwMode="auto">
                <a:xfrm flipH="1">
                  <a:off x="1064" y="18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3" name="Line 9807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3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4" name="Line 9808"/>
                <p:cNvSpPr>
                  <a:spLocks noChangeShapeType="1"/>
                </p:cNvSpPr>
                <p:nvPr/>
              </p:nvSpPr>
              <p:spPr bwMode="auto">
                <a:xfrm flipH="1">
                  <a:off x="1018" y="136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5" name="Line 9809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6" name="Line 9810"/>
                <p:cNvSpPr>
                  <a:spLocks noChangeShapeType="1"/>
                </p:cNvSpPr>
                <p:nvPr/>
              </p:nvSpPr>
              <p:spPr bwMode="auto">
                <a:xfrm flipH="1">
                  <a:off x="980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7" name="Line 9811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8" name="Line 9812"/>
                <p:cNvSpPr>
                  <a:spLocks noChangeShapeType="1"/>
                </p:cNvSpPr>
                <p:nvPr/>
              </p:nvSpPr>
              <p:spPr bwMode="auto">
                <a:xfrm flipH="1">
                  <a:off x="1224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59" name="Line 9813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0" name="Line 9814"/>
                <p:cNvSpPr>
                  <a:spLocks noChangeShapeType="1"/>
                </p:cNvSpPr>
                <p:nvPr/>
              </p:nvSpPr>
              <p:spPr bwMode="auto">
                <a:xfrm flipH="1">
                  <a:off x="1094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1" name="Line 9815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2" name="Line 9816"/>
                <p:cNvSpPr>
                  <a:spLocks noChangeShapeType="1"/>
                </p:cNvSpPr>
                <p:nvPr/>
              </p:nvSpPr>
              <p:spPr bwMode="auto">
                <a:xfrm flipH="1">
                  <a:off x="1110" y="195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3" name="Line 9817"/>
                <p:cNvSpPr>
                  <a:spLocks noChangeShapeType="1"/>
                </p:cNvSpPr>
                <p:nvPr/>
              </p:nvSpPr>
              <p:spPr bwMode="auto">
                <a:xfrm flipH="1" flipV="1">
                  <a:off x="138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4" name="Line 9818"/>
                <p:cNvSpPr>
                  <a:spLocks noChangeShapeType="1"/>
                </p:cNvSpPr>
                <p:nvPr/>
              </p:nvSpPr>
              <p:spPr bwMode="auto">
                <a:xfrm flipH="1">
                  <a:off x="1384" y="1791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5" name="Line 9819"/>
                <p:cNvSpPr>
                  <a:spLocks noChangeShapeType="1"/>
                </p:cNvSpPr>
                <p:nvPr/>
              </p:nvSpPr>
              <p:spPr bwMode="auto">
                <a:xfrm flipH="1" flipV="1">
                  <a:off x="1247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6" name="Line 9820"/>
                <p:cNvSpPr>
                  <a:spLocks noChangeShapeType="1"/>
                </p:cNvSpPr>
                <p:nvPr/>
              </p:nvSpPr>
              <p:spPr bwMode="auto">
                <a:xfrm flipH="1">
                  <a:off x="1247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7" name="Line 9821"/>
                <p:cNvSpPr>
                  <a:spLocks noChangeShapeType="1"/>
                </p:cNvSpPr>
                <p:nvPr/>
              </p:nvSpPr>
              <p:spPr bwMode="auto">
                <a:xfrm flipH="1" flipV="1">
                  <a:off x="46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8" name="Line 9822"/>
                <p:cNvSpPr>
                  <a:spLocks noChangeShapeType="1"/>
                </p:cNvSpPr>
                <p:nvPr/>
              </p:nvSpPr>
              <p:spPr bwMode="auto">
                <a:xfrm flipH="1">
                  <a:off x="469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69" name="Line 9823"/>
                <p:cNvSpPr>
                  <a:spLocks noChangeShapeType="1"/>
                </p:cNvSpPr>
                <p:nvPr/>
              </p:nvSpPr>
              <p:spPr bwMode="auto">
                <a:xfrm flipH="1" flipV="1">
                  <a:off x="919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0" name="Line 9824"/>
                <p:cNvSpPr>
                  <a:spLocks noChangeShapeType="1"/>
                </p:cNvSpPr>
                <p:nvPr/>
              </p:nvSpPr>
              <p:spPr bwMode="auto">
                <a:xfrm flipH="1">
                  <a:off x="919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1" name="Line 9825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2" name="Line 9826"/>
                <p:cNvSpPr>
                  <a:spLocks noChangeShapeType="1"/>
                </p:cNvSpPr>
                <p:nvPr/>
              </p:nvSpPr>
              <p:spPr bwMode="auto">
                <a:xfrm flipH="1">
                  <a:off x="1194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3" name="Line 9827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4" name="Line 9828"/>
                <p:cNvSpPr>
                  <a:spLocks noChangeShapeType="1"/>
                </p:cNvSpPr>
                <p:nvPr/>
              </p:nvSpPr>
              <p:spPr bwMode="auto">
                <a:xfrm flipH="1">
                  <a:off x="1072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5" name="Line 9829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6" name="Line 9830"/>
                <p:cNvSpPr>
                  <a:spLocks noChangeShapeType="1"/>
                </p:cNvSpPr>
                <p:nvPr/>
              </p:nvSpPr>
              <p:spPr bwMode="auto">
                <a:xfrm flipH="1">
                  <a:off x="850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7" name="Line 9831"/>
                <p:cNvSpPr>
                  <a:spLocks noChangeShapeType="1"/>
                </p:cNvSpPr>
                <p:nvPr/>
              </p:nvSpPr>
              <p:spPr bwMode="auto">
                <a:xfrm flipH="1" flipV="1">
                  <a:off x="146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8" name="Line 9832"/>
                <p:cNvSpPr>
                  <a:spLocks noChangeShapeType="1"/>
                </p:cNvSpPr>
                <p:nvPr/>
              </p:nvSpPr>
              <p:spPr bwMode="auto">
                <a:xfrm flipH="1">
                  <a:off x="1468" y="191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79" name="Line 9833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0" name="Line 9834"/>
                <p:cNvSpPr>
                  <a:spLocks noChangeShapeType="1"/>
                </p:cNvSpPr>
                <p:nvPr/>
              </p:nvSpPr>
              <p:spPr bwMode="auto">
                <a:xfrm flipH="1">
                  <a:off x="1079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1" name="Line 9835"/>
                <p:cNvSpPr>
                  <a:spLocks noChangeShapeType="1"/>
                </p:cNvSpPr>
                <p:nvPr/>
              </p:nvSpPr>
              <p:spPr bwMode="auto">
                <a:xfrm flipH="1" flipV="1">
                  <a:off x="1224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2" name="Line 9836"/>
                <p:cNvSpPr>
                  <a:spLocks noChangeShapeType="1"/>
                </p:cNvSpPr>
                <p:nvPr/>
              </p:nvSpPr>
              <p:spPr bwMode="auto">
                <a:xfrm flipH="1">
                  <a:off x="1224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3" name="Line 9837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4" name="Line 9838"/>
                <p:cNvSpPr>
                  <a:spLocks noChangeShapeType="1"/>
                </p:cNvSpPr>
                <p:nvPr/>
              </p:nvSpPr>
              <p:spPr bwMode="auto">
                <a:xfrm flipH="1">
                  <a:off x="866" y="180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5" name="Line 9839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6" name="Line 9840"/>
                <p:cNvSpPr>
                  <a:spLocks noChangeShapeType="1"/>
                </p:cNvSpPr>
                <p:nvPr/>
              </p:nvSpPr>
              <p:spPr bwMode="auto">
                <a:xfrm flipH="1">
                  <a:off x="904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7" name="Line 9841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8" name="Line 9842"/>
                <p:cNvSpPr>
                  <a:spLocks noChangeShapeType="1"/>
                </p:cNvSpPr>
                <p:nvPr/>
              </p:nvSpPr>
              <p:spPr bwMode="auto">
                <a:xfrm flipH="1">
                  <a:off x="91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89" name="Line 9843"/>
                <p:cNvSpPr>
                  <a:spLocks noChangeShapeType="1"/>
                </p:cNvSpPr>
                <p:nvPr/>
              </p:nvSpPr>
              <p:spPr bwMode="auto">
                <a:xfrm flipH="1" flipV="1">
                  <a:off x="75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0" name="Line 9844"/>
                <p:cNvSpPr>
                  <a:spLocks noChangeShapeType="1"/>
                </p:cNvSpPr>
                <p:nvPr/>
              </p:nvSpPr>
              <p:spPr bwMode="auto">
                <a:xfrm flipH="1">
                  <a:off x="751" y="181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1" name="Line 9845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2" name="Line 9846"/>
                <p:cNvSpPr>
                  <a:spLocks noChangeShapeType="1"/>
                </p:cNvSpPr>
                <p:nvPr/>
              </p:nvSpPr>
              <p:spPr bwMode="auto">
                <a:xfrm flipH="1">
                  <a:off x="1270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3" name="Line 9847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4" name="Line 9848"/>
                <p:cNvSpPr>
                  <a:spLocks noChangeShapeType="1"/>
                </p:cNvSpPr>
                <p:nvPr/>
              </p:nvSpPr>
              <p:spPr bwMode="auto">
                <a:xfrm flipH="1">
                  <a:off x="988" y="177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5" name="Line 9849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6" name="Line 9850"/>
                <p:cNvSpPr>
                  <a:spLocks noChangeShapeType="1"/>
                </p:cNvSpPr>
                <p:nvPr/>
              </p:nvSpPr>
              <p:spPr bwMode="auto">
                <a:xfrm flipH="1">
                  <a:off x="1369" y="179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7" name="Line 9851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8" name="Line 9852"/>
                <p:cNvSpPr>
                  <a:spLocks noChangeShapeType="1"/>
                </p:cNvSpPr>
                <p:nvPr/>
              </p:nvSpPr>
              <p:spPr bwMode="auto">
                <a:xfrm flipH="1">
                  <a:off x="1018" y="153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199" name="Line 9853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0" name="Line 9854"/>
                <p:cNvSpPr>
                  <a:spLocks noChangeShapeType="1"/>
                </p:cNvSpPr>
                <p:nvPr/>
              </p:nvSpPr>
              <p:spPr bwMode="auto">
                <a:xfrm flipH="1">
                  <a:off x="1110" y="205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1" name="Line 9855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2" name="Line 9856"/>
                <p:cNvSpPr>
                  <a:spLocks noChangeShapeType="1"/>
                </p:cNvSpPr>
                <p:nvPr/>
              </p:nvSpPr>
              <p:spPr bwMode="auto">
                <a:xfrm flipH="1">
                  <a:off x="1201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3" name="Line 9857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4" name="Line 9858"/>
                <p:cNvSpPr>
                  <a:spLocks noChangeShapeType="1"/>
                </p:cNvSpPr>
                <p:nvPr/>
              </p:nvSpPr>
              <p:spPr bwMode="auto">
                <a:xfrm flipH="1">
                  <a:off x="911" y="155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5" name="Line 9859"/>
                <p:cNvSpPr>
                  <a:spLocks noChangeShapeType="1"/>
                </p:cNvSpPr>
                <p:nvPr/>
              </p:nvSpPr>
              <p:spPr bwMode="auto">
                <a:xfrm flipH="1" flipV="1">
                  <a:off x="1316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6" name="Line 9860"/>
                <p:cNvSpPr>
                  <a:spLocks noChangeShapeType="1"/>
                </p:cNvSpPr>
                <p:nvPr/>
              </p:nvSpPr>
              <p:spPr bwMode="auto">
                <a:xfrm flipH="1">
                  <a:off x="1316" y="147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7" name="Line 9861"/>
                <p:cNvSpPr>
                  <a:spLocks noChangeShapeType="1"/>
                </p:cNvSpPr>
                <p:nvPr/>
              </p:nvSpPr>
              <p:spPr bwMode="auto">
                <a:xfrm flipH="1" flipV="1">
                  <a:off x="1003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8" name="Line 9862"/>
                <p:cNvSpPr>
                  <a:spLocks noChangeShapeType="1"/>
                </p:cNvSpPr>
                <p:nvPr/>
              </p:nvSpPr>
              <p:spPr bwMode="auto">
                <a:xfrm flipH="1">
                  <a:off x="1003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09" name="Line 9863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0" name="Line 9864"/>
                <p:cNvSpPr>
                  <a:spLocks noChangeShapeType="1"/>
                </p:cNvSpPr>
                <p:nvPr/>
              </p:nvSpPr>
              <p:spPr bwMode="auto">
                <a:xfrm flipH="1">
                  <a:off x="1064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1" name="Line 9865"/>
                <p:cNvSpPr>
                  <a:spLocks noChangeShapeType="1"/>
                </p:cNvSpPr>
                <p:nvPr/>
              </p:nvSpPr>
              <p:spPr bwMode="auto">
                <a:xfrm flipH="1" flipV="1">
                  <a:off x="48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2" name="Line 9866"/>
                <p:cNvSpPr>
                  <a:spLocks noChangeShapeType="1"/>
                </p:cNvSpPr>
                <p:nvPr/>
              </p:nvSpPr>
              <p:spPr bwMode="auto">
                <a:xfrm flipH="1">
                  <a:off x="484" y="189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3" name="Line 9867"/>
                <p:cNvSpPr>
                  <a:spLocks noChangeShapeType="1"/>
                </p:cNvSpPr>
                <p:nvPr/>
              </p:nvSpPr>
              <p:spPr bwMode="auto">
                <a:xfrm flipH="1" flipV="1">
                  <a:off x="606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4" name="Line 9868"/>
                <p:cNvSpPr>
                  <a:spLocks noChangeShapeType="1"/>
                </p:cNvSpPr>
                <p:nvPr/>
              </p:nvSpPr>
              <p:spPr bwMode="auto">
                <a:xfrm flipH="1">
                  <a:off x="606" y="175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5" name="Line 9869"/>
                <p:cNvSpPr>
                  <a:spLocks noChangeShapeType="1"/>
                </p:cNvSpPr>
                <p:nvPr/>
              </p:nvSpPr>
              <p:spPr bwMode="auto">
                <a:xfrm flipH="1" flipV="1">
                  <a:off x="820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6" name="Line 9870"/>
                <p:cNvSpPr>
                  <a:spLocks noChangeShapeType="1"/>
                </p:cNvSpPr>
                <p:nvPr/>
              </p:nvSpPr>
              <p:spPr bwMode="auto">
                <a:xfrm flipH="1">
                  <a:off x="820" y="15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7" name="Line 9871"/>
                <p:cNvSpPr>
                  <a:spLocks noChangeShapeType="1"/>
                </p:cNvSpPr>
                <p:nvPr/>
              </p:nvSpPr>
              <p:spPr bwMode="auto">
                <a:xfrm flipH="1" flipV="1">
                  <a:off x="115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8" name="Line 9872"/>
                <p:cNvSpPr>
                  <a:spLocks noChangeShapeType="1"/>
                </p:cNvSpPr>
                <p:nvPr/>
              </p:nvSpPr>
              <p:spPr bwMode="auto">
                <a:xfrm flipH="1">
                  <a:off x="1155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19" name="Line 9873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0" name="Line 9874"/>
                <p:cNvSpPr>
                  <a:spLocks noChangeShapeType="1"/>
                </p:cNvSpPr>
                <p:nvPr/>
              </p:nvSpPr>
              <p:spPr bwMode="auto">
                <a:xfrm flipH="1">
                  <a:off x="1232" y="19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1" name="Line 9875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2" name="Line 9876"/>
                <p:cNvSpPr>
                  <a:spLocks noChangeShapeType="1"/>
                </p:cNvSpPr>
                <p:nvPr/>
              </p:nvSpPr>
              <p:spPr bwMode="auto">
                <a:xfrm flipH="1">
                  <a:off x="1178" y="193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3" name="Line 9877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4" name="Line 9878"/>
                <p:cNvSpPr>
                  <a:spLocks noChangeShapeType="1"/>
                </p:cNvSpPr>
                <p:nvPr/>
              </p:nvSpPr>
              <p:spPr bwMode="auto">
                <a:xfrm flipH="1">
                  <a:off x="1438" y="161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5" name="Line 9879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6" name="Line 9880"/>
                <p:cNvSpPr>
                  <a:spLocks noChangeShapeType="1"/>
                </p:cNvSpPr>
                <p:nvPr/>
              </p:nvSpPr>
              <p:spPr bwMode="auto">
                <a:xfrm flipH="1">
                  <a:off x="866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7" name="Line 9881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228" name="Line 9882"/>
                <p:cNvSpPr>
                  <a:spLocks noChangeShapeType="1"/>
                </p:cNvSpPr>
                <p:nvPr/>
              </p:nvSpPr>
              <p:spPr bwMode="auto">
                <a:xfrm flipH="1">
                  <a:off x="904" y="149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828" name="Group 10084"/>
              <p:cNvGrpSpPr>
                <a:grpSpLocks/>
              </p:cNvGrpSpPr>
              <p:nvPr/>
            </p:nvGrpSpPr>
            <p:grpSpPr bwMode="auto">
              <a:xfrm>
                <a:off x="385" y="1448"/>
                <a:ext cx="1411" cy="800"/>
                <a:chOff x="385" y="1448"/>
                <a:chExt cx="1411" cy="800"/>
              </a:xfrm>
            </p:grpSpPr>
            <p:sp>
              <p:nvSpPr>
                <p:cNvPr id="39829" name="Line 9884"/>
                <p:cNvSpPr>
                  <a:spLocks noChangeShapeType="1"/>
                </p:cNvSpPr>
                <p:nvPr/>
              </p:nvSpPr>
              <p:spPr bwMode="auto">
                <a:xfrm flipH="1" flipV="1">
                  <a:off x="88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0" name="Line 9885"/>
                <p:cNvSpPr>
                  <a:spLocks noChangeShapeType="1"/>
                </p:cNvSpPr>
                <p:nvPr/>
              </p:nvSpPr>
              <p:spPr bwMode="auto">
                <a:xfrm flipH="1">
                  <a:off x="881" y="20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1" name="Line 9886"/>
                <p:cNvSpPr>
                  <a:spLocks noChangeShapeType="1"/>
                </p:cNvSpPr>
                <p:nvPr/>
              </p:nvSpPr>
              <p:spPr bwMode="auto">
                <a:xfrm flipH="1" flipV="1">
                  <a:off x="1354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2" name="Line 9887"/>
                <p:cNvSpPr>
                  <a:spLocks noChangeShapeType="1"/>
                </p:cNvSpPr>
                <p:nvPr/>
              </p:nvSpPr>
              <p:spPr bwMode="auto">
                <a:xfrm flipH="1">
                  <a:off x="1354" y="15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3" name="Line 9888"/>
                <p:cNvSpPr>
                  <a:spLocks noChangeShapeType="1"/>
                </p:cNvSpPr>
                <p:nvPr/>
              </p:nvSpPr>
              <p:spPr bwMode="auto">
                <a:xfrm flipH="1" flipV="1">
                  <a:off x="1178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4" name="Line 9889"/>
                <p:cNvSpPr>
                  <a:spLocks noChangeShapeType="1"/>
                </p:cNvSpPr>
                <p:nvPr/>
              </p:nvSpPr>
              <p:spPr bwMode="auto">
                <a:xfrm flipH="1">
                  <a:off x="1178" y="209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5" name="Line 9890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6" name="Line 9891"/>
                <p:cNvSpPr>
                  <a:spLocks noChangeShapeType="1"/>
                </p:cNvSpPr>
                <p:nvPr/>
              </p:nvSpPr>
              <p:spPr bwMode="auto">
                <a:xfrm flipH="1">
                  <a:off x="934" y="160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7" name="Line 9892"/>
                <p:cNvSpPr>
                  <a:spLocks noChangeShapeType="1"/>
                </p:cNvSpPr>
                <p:nvPr/>
              </p:nvSpPr>
              <p:spPr bwMode="auto">
                <a:xfrm flipH="1" flipV="1">
                  <a:off x="156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8" name="Line 9893"/>
                <p:cNvSpPr>
                  <a:spLocks noChangeShapeType="1"/>
                </p:cNvSpPr>
                <p:nvPr/>
              </p:nvSpPr>
              <p:spPr bwMode="auto">
                <a:xfrm flipH="1">
                  <a:off x="1567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39" name="Line 9894"/>
                <p:cNvSpPr>
                  <a:spLocks noChangeShapeType="1"/>
                </p:cNvSpPr>
                <p:nvPr/>
              </p:nvSpPr>
              <p:spPr bwMode="auto">
                <a:xfrm flipH="1" flipV="1">
                  <a:off x="77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0" name="Line 9895"/>
                <p:cNvSpPr>
                  <a:spLocks noChangeShapeType="1"/>
                </p:cNvSpPr>
                <p:nvPr/>
              </p:nvSpPr>
              <p:spPr bwMode="auto">
                <a:xfrm flipH="1">
                  <a:off x="774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1" name="Line 9896"/>
                <p:cNvSpPr>
                  <a:spLocks noChangeShapeType="1"/>
                </p:cNvSpPr>
                <p:nvPr/>
              </p:nvSpPr>
              <p:spPr bwMode="auto">
                <a:xfrm flipH="1" flipV="1">
                  <a:off x="1018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2" name="Line 9897"/>
                <p:cNvSpPr>
                  <a:spLocks noChangeShapeType="1"/>
                </p:cNvSpPr>
                <p:nvPr/>
              </p:nvSpPr>
              <p:spPr bwMode="auto">
                <a:xfrm flipH="1">
                  <a:off x="1018" y="144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3" name="Line 9898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4" name="Line 9899"/>
                <p:cNvSpPr>
                  <a:spLocks noChangeShapeType="1"/>
                </p:cNvSpPr>
                <p:nvPr/>
              </p:nvSpPr>
              <p:spPr bwMode="auto">
                <a:xfrm flipH="1">
                  <a:off x="980" y="205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5" name="Line 9900"/>
                <p:cNvSpPr>
                  <a:spLocks noChangeShapeType="1"/>
                </p:cNvSpPr>
                <p:nvPr/>
              </p:nvSpPr>
              <p:spPr bwMode="auto">
                <a:xfrm flipH="1" flipV="1">
                  <a:off x="744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6" name="Line 9901"/>
                <p:cNvSpPr>
                  <a:spLocks noChangeShapeType="1"/>
                </p:cNvSpPr>
                <p:nvPr/>
              </p:nvSpPr>
              <p:spPr bwMode="auto">
                <a:xfrm flipH="1">
                  <a:off x="744" y="205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7" name="Line 9902"/>
                <p:cNvSpPr>
                  <a:spLocks noChangeShapeType="1"/>
                </p:cNvSpPr>
                <p:nvPr/>
              </p:nvSpPr>
              <p:spPr bwMode="auto">
                <a:xfrm flipH="1" flipV="1">
                  <a:off x="805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8" name="Line 9903"/>
                <p:cNvSpPr>
                  <a:spLocks noChangeShapeType="1"/>
                </p:cNvSpPr>
                <p:nvPr/>
              </p:nvSpPr>
              <p:spPr bwMode="auto">
                <a:xfrm flipH="1">
                  <a:off x="805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49" name="Line 9904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0" name="Line 9905"/>
                <p:cNvSpPr>
                  <a:spLocks noChangeShapeType="1"/>
                </p:cNvSpPr>
                <p:nvPr/>
              </p:nvSpPr>
              <p:spPr bwMode="auto">
                <a:xfrm flipH="1">
                  <a:off x="980" y="166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1" name="Line 9906"/>
                <p:cNvSpPr>
                  <a:spLocks noChangeShapeType="1"/>
                </p:cNvSpPr>
                <p:nvPr/>
              </p:nvSpPr>
              <p:spPr bwMode="auto">
                <a:xfrm flipH="1" flipV="1">
                  <a:off x="123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2" name="Line 9907"/>
                <p:cNvSpPr>
                  <a:spLocks noChangeShapeType="1"/>
                </p:cNvSpPr>
                <p:nvPr/>
              </p:nvSpPr>
              <p:spPr bwMode="auto">
                <a:xfrm flipH="1">
                  <a:off x="123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3" name="Line 9908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4" name="Line 9909"/>
                <p:cNvSpPr>
                  <a:spLocks noChangeShapeType="1"/>
                </p:cNvSpPr>
                <p:nvPr/>
              </p:nvSpPr>
              <p:spPr bwMode="auto">
                <a:xfrm flipH="1">
                  <a:off x="1163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5" name="Line 9910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6" name="Line 9911"/>
                <p:cNvSpPr>
                  <a:spLocks noChangeShapeType="1"/>
                </p:cNvSpPr>
                <p:nvPr/>
              </p:nvSpPr>
              <p:spPr bwMode="auto">
                <a:xfrm flipH="1">
                  <a:off x="1163" y="180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7" name="Line 9912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8" name="Line 9913"/>
                <p:cNvSpPr>
                  <a:spLocks noChangeShapeType="1"/>
                </p:cNvSpPr>
                <p:nvPr/>
              </p:nvSpPr>
              <p:spPr bwMode="auto">
                <a:xfrm flipH="1">
                  <a:off x="1186" y="18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59" name="Line 9914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0" name="Line 9915"/>
                <p:cNvSpPr>
                  <a:spLocks noChangeShapeType="1"/>
                </p:cNvSpPr>
                <p:nvPr/>
              </p:nvSpPr>
              <p:spPr bwMode="auto">
                <a:xfrm flipH="1">
                  <a:off x="1483" y="156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1" name="Line 9916"/>
                <p:cNvSpPr>
                  <a:spLocks noChangeShapeType="1"/>
                </p:cNvSpPr>
                <p:nvPr/>
              </p:nvSpPr>
              <p:spPr bwMode="auto">
                <a:xfrm flipH="1" flipV="1">
                  <a:off x="1331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2" name="Line 9917"/>
                <p:cNvSpPr>
                  <a:spLocks noChangeShapeType="1"/>
                </p:cNvSpPr>
                <p:nvPr/>
              </p:nvSpPr>
              <p:spPr bwMode="auto">
                <a:xfrm flipH="1">
                  <a:off x="1331" y="22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3" name="Line 9918"/>
                <p:cNvSpPr>
                  <a:spLocks noChangeShapeType="1"/>
                </p:cNvSpPr>
                <p:nvPr/>
              </p:nvSpPr>
              <p:spPr bwMode="auto">
                <a:xfrm flipH="1" flipV="1">
                  <a:off x="782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4" name="Line 9919"/>
                <p:cNvSpPr>
                  <a:spLocks noChangeShapeType="1"/>
                </p:cNvSpPr>
                <p:nvPr/>
              </p:nvSpPr>
              <p:spPr bwMode="auto">
                <a:xfrm flipH="1">
                  <a:off x="782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5" name="Line 9920"/>
                <p:cNvSpPr>
                  <a:spLocks noChangeShapeType="1"/>
                </p:cNvSpPr>
                <p:nvPr/>
              </p:nvSpPr>
              <p:spPr bwMode="auto">
                <a:xfrm flipH="1" flipV="1">
                  <a:off x="1567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6" name="Line 9921"/>
                <p:cNvSpPr>
                  <a:spLocks noChangeShapeType="1"/>
                </p:cNvSpPr>
                <p:nvPr/>
              </p:nvSpPr>
              <p:spPr bwMode="auto">
                <a:xfrm flipH="1">
                  <a:off x="1567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7" name="Line 9922"/>
                <p:cNvSpPr>
                  <a:spLocks noChangeShapeType="1"/>
                </p:cNvSpPr>
                <p:nvPr/>
              </p:nvSpPr>
              <p:spPr bwMode="auto">
                <a:xfrm flipH="1" flipV="1">
                  <a:off x="1201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8" name="Line 9923"/>
                <p:cNvSpPr>
                  <a:spLocks noChangeShapeType="1"/>
                </p:cNvSpPr>
                <p:nvPr/>
              </p:nvSpPr>
              <p:spPr bwMode="auto">
                <a:xfrm flipH="1">
                  <a:off x="1201" y="163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69" name="Line 9924"/>
                <p:cNvSpPr>
                  <a:spLocks noChangeShapeType="1"/>
                </p:cNvSpPr>
                <p:nvPr/>
              </p:nvSpPr>
              <p:spPr bwMode="auto">
                <a:xfrm flipH="1" flipV="1">
                  <a:off x="148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0" name="Line 9925"/>
                <p:cNvSpPr>
                  <a:spLocks noChangeShapeType="1"/>
                </p:cNvSpPr>
                <p:nvPr/>
              </p:nvSpPr>
              <p:spPr bwMode="auto">
                <a:xfrm flipH="1">
                  <a:off x="1483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1" name="Line 9926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2" name="Line 9927"/>
                <p:cNvSpPr>
                  <a:spLocks noChangeShapeType="1"/>
                </p:cNvSpPr>
                <p:nvPr/>
              </p:nvSpPr>
              <p:spPr bwMode="auto">
                <a:xfrm flipH="1">
                  <a:off x="142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3" name="Line 9928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4" name="Line 9929"/>
                <p:cNvSpPr>
                  <a:spLocks noChangeShapeType="1"/>
                </p:cNvSpPr>
                <p:nvPr/>
              </p:nvSpPr>
              <p:spPr bwMode="auto">
                <a:xfrm flipH="1">
                  <a:off x="904" y="2012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5" name="Line 9930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6" name="Line 9931"/>
                <p:cNvSpPr>
                  <a:spLocks noChangeShapeType="1"/>
                </p:cNvSpPr>
                <p:nvPr/>
              </p:nvSpPr>
              <p:spPr bwMode="auto">
                <a:xfrm flipH="1">
                  <a:off x="911" y="160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7" name="Line 9932"/>
                <p:cNvSpPr>
                  <a:spLocks noChangeShapeType="1"/>
                </p:cNvSpPr>
                <p:nvPr/>
              </p:nvSpPr>
              <p:spPr bwMode="auto">
                <a:xfrm flipH="1" flipV="1">
                  <a:off x="136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8" name="Line 9933"/>
                <p:cNvSpPr>
                  <a:spLocks noChangeShapeType="1"/>
                </p:cNvSpPr>
                <p:nvPr/>
              </p:nvSpPr>
              <p:spPr bwMode="auto">
                <a:xfrm flipH="1">
                  <a:off x="136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79" name="Line 9934"/>
                <p:cNvSpPr>
                  <a:spLocks noChangeShapeType="1"/>
                </p:cNvSpPr>
                <p:nvPr/>
              </p:nvSpPr>
              <p:spPr bwMode="auto">
                <a:xfrm flipH="1" flipV="1">
                  <a:off x="126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0" name="Line 9935"/>
                <p:cNvSpPr>
                  <a:spLocks noChangeShapeType="1"/>
                </p:cNvSpPr>
                <p:nvPr/>
              </p:nvSpPr>
              <p:spPr bwMode="auto">
                <a:xfrm flipH="1">
                  <a:off x="1262" y="192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1" name="Line 9936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2" name="Line 9937"/>
                <p:cNvSpPr>
                  <a:spLocks noChangeShapeType="1"/>
                </p:cNvSpPr>
                <p:nvPr/>
              </p:nvSpPr>
              <p:spPr bwMode="auto">
                <a:xfrm flipH="1">
                  <a:off x="1094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3" name="Line 9938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4" name="Line 9939"/>
                <p:cNvSpPr>
                  <a:spLocks noChangeShapeType="1"/>
                </p:cNvSpPr>
                <p:nvPr/>
              </p:nvSpPr>
              <p:spPr bwMode="auto">
                <a:xfrm flipH="1">
                  <a:off x="1171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5" name="Line 9940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6" name="Line 9941"/>
                <p:cNvSpPr>
                  <a:spLocks noChangeShapeType="1"/>
                </p:cNvSpPr>
                <p:nvPr/>
              </p:nvSpPr>
              <p:spPr bwMode="auto">
                <a:xfrm flipH="1">
                  <a:off x="652" y="1799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7" name="Line 9942"/>
                <p:cNvSpPr>
                  <a:spLocks noChangeShapeType="1"/>
                </p:cNvSpPr>
                <p:nvPr/>
              </p:nvSpPr>
              <p:spPr bwMode="auto">
                <a:xfrm flipH="1" flipV="1">
                  <a:off x="142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8" name="Line 9943"/>
                <p:cNvSpPr>
                  <a:spLocks noChangeShapeType="1"/>
                </p:cNvSpPr>
                <p:nvPr/>
              </p:nvSpPr>
              <p:spPr bwMode="auto">
                <a:xfrm flipH="1">
                  <a:off x="1422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89" name="Line 9944"/>
                <p:cNvSpPr>
                  <a:spLocks noChangeShapeType="1"/>
                </p:cNvSpPr>
                <p:nvPr/>
              </p:nvSpPr>
              <p:spPr bwMode="auto">
                <a:xfrm flipH="1" flipV="1">
                  <a:off x="139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0" name="Line 9945"/>
                <p:cNvSpPr>
                  <a:spLocks noChangeShapeType="1"/>
                </p:cNvSpPr>
                <p:nvPr/>
              </p:nvSpPr>
              <p:spPr bwMode="auto">
                <a:xfrm flipH="1">
                  <a:off x="139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1" name="Line 9946"/>
                <p:cNvSpPr>
                  <a:spLocks noChangeShapeType="1"/>
                </p:cNvSpPr>
                <p:nvPr/>
              </p:nvSpPr>
              <p:spPr bwMode="auto">
                <a:xfrm flipH="1" flipV="1">
                  <a:off x="988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2" name="Line 9947"/>
                <p:cNvSpPr>
                  <a:spLocks noChangeShapeType="1"/>
                </p:cNvSpPr>
                <p:nvPr/>
              </p:nvSpPr>
              <p:spPr bwMode="auto">
                <a:xfrm flipH="1">
                  <a:off x="988" y="19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3" name="Line 9948"/>
                <p:cNvSpPr>
                  <a:spLocks noChangeShapeType="1"/>
                </p:cNvSpPr>
                <p:nvPr/>
              </p:nvSpPr>
              <p:spPr bwMode="auto">
                <a:xfrm flipH="1" flipV="1">
                  <a:off x="68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4" name="Line 9949"/>
                <p:cNvSpPr>
                  <a:spLocks noChangeShapeType="1"/>
                </p:cNvSpPr>
                <p:nvPr/>
              </p:nvSpPr>
              <p:spPr bwMode="auto">
                <a:xfrm flipH="1">
                  <a:off x="683" y="1821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5" name="Line 9950"/>
                <p:cNvSpPr>
                  <a:spLocks noChangeShapeType="1"/>
                </p:cNvSpPr>
                <p:nvPr/>
              </p:nvSpPr>
              <p:spPr bwMode="auto">
                <a:xfrm flipH="1" flipV="1">
                  <a:off x="152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6" name="Line 9951"/>
                <p:cNvSpPr>
                  <a:spLocks noChangeShapeType="1"/>
                </p:cNvSpPr>
                <p:nvPr/>
              </p:nvSpPr>
              <p:spPr bwMode="auto">
                <a:xfrm flipH="1">
                  <a:off x="1529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7" name="Line 9952"/>
                <p:cNvSpPr>
                  <a:spLocks noChangeShapeType="1"/>
                </p:cNvSpPr>
                <p:nvPr/>
              </p:nvSpPr>
              <p:spPr bwMode="auto">
                <a:xfrm flipH="1" flipV="1">
                  <a:off x="1415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8" name="Line 9953"/>
                <p:cNvSpPr>
                  <a:spLocks noChangeShapeType="1"/>
                </p:cNvSpPr>
                <p:nvPr/>
              </p:nvSpPr>
              <p:spPr bwMode="auto">
                <a:xfrm flipH="1">
                  <a:off x="1415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99" name="Line 9954"/>
                <p:cNvSpPr>
                  <a:spLocks noChangeShapeType="1"/>
                </p:cNvSpPr>
                <p:nvPr/>
              </p:nvSpPr>
              <p:spPr bwMode="auto">
                <a:xfrm flipH="1" flipV="1">
                  <a:off x="1216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0" name="Line 9955"/>
                <p:cNvSpPr>
                  <a:spLocks noChangeShapeType="1"/>
                </p:cNvSpPr>
                <p:nvPr/>
              </p:nvSpPr>
              <p:spPr bwMode="auto">
                <a:xfrm flipH="1">
                  <a:off x="1216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1" name="Line 9956"/>
                <p:cNvSpPr>
                  <a:spLocks noChangeShapeType="1"/>
                </p:cNvSpPr>
                <p:nvPr/>
              </p:nvSpPr>
              <p:spPr bwMode="auto">
                <a:xfrm flipH="1" flipV="1">
                  <a:off x="107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2" name="Line 9957"/>
                <p:cNvSpPr>
                  <a:spLocks noChangeShapeType="1"/>
                </p:cNvSpPr>
                <p:nvPr/>
              </p:nvSpPr>
              <p:spPr bwMode="auto">
                <a:xfrm flipH="1">
                  <a:off x="1072" y="1844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3" name="Line 9958"/>
                <p:cNvSpPr>
                  <a:spLocks noChangeShapeType="1"/>
                </p:cNvSpPr>
                <p:nvPr/>
              </p:nvSpPr>
              <p:spPr bwMode="auto">
                <a:xfrm flipH="1" flipV="1">
                  <a:off x="1049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4" name="Line 9959"/>
                <p:cNvSpPr>
                  <a:spLocks noChangeShapeType="1"/>
                </p:cNvSpPr>
                <p:nvPr/>
              </p:nvSpPr>
              <p:spPr bwMode="auto">
                <a:xfrm flipH="1">
                  <a:off x="1049" y="190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5" name="Line 9960"/>
                <p:cNvSpPr>
                  <a:spLocks noChangeShapeType="1"/>
                </p:cNvSpPr>
                <p:nvPr/>
              </p:nvSpPr>
              <p:spPr bwMode="auto">
                <a:xfrm flipH="1" flipV="1">
                  <a:off x="151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6" name="Line 9961"/>
                <p:cNvSpPr>
                  <a:spLocks noChangeShapeType="1"/>
                </p:cNvSpPr>
                <p:nvPr/>
              </p:nvSpPr>
              <p:spPr bwMode="auto">
                <a:xfrm flipH="1">
                  <a:off x="151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7" name="Line 9962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8" name="Line 9963"/>
                <p:cNvSpPr>
                  <a:spLocks noChangeShapeType="1"/>
                </p:cNvSpPr>
                <p:nvPr/>
              </p:nvSpPr>
              <p:spPr bwMode="auto">
                <a:xfrm flipH="1">
                  <a:off x="950" y="17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09" name="Line 9964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0" name="Line 9965"/>
                <p:cNvSpPr>
                  <a:spLocks noChangeShapeType="1"/>
                </p:cNvSpPr>
                <p:nvPr/>
              </p:nvSpPr>
              <p:spPr bwMode="auto">
                <a:xfrm flipH="1">
                  <a:off x="972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1" name="Line 9966"/>
                <p:cNvSpPr>
                  <a:spLocks noChangeShapeType="1"/>
                </p:cNvSpPr>
                <p:nvPr/>
              </p:nvSpPr>
              <p:spPr bwMode="auto">
                <a:xfrm flipH="1" flipV="1">
                  <a:off x="995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2" name="Line 9967"/>
                <p:cNvSpPr>
                  <a:spLocks noChangeShapeType="1"/>
                </p:cNvSpPr>
                <p:nvPr/>
              </p:nvSpPr>
              <p:spPr bwMode="auto">
                <a:xfrm flipH="1">
                  <a:off x="995" y="2058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3" name="Line 9968"/>
                <p:cNvSpPr>
                  <a:spLocks noChangeShapeType="1"/>
                </p:cNvSpPr>
                <p:nvPr/>
              </p:nvSpPr>
              <p:spPr bwMode="auto">
                <a:xfrm flipH="1" flipV="1">
                  <a:off x="1186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4" name="Line 9969"/>
                <p:cNvSpPr>
                  <a:spLocks noChangeShapeType="1"/>
                </p:cNvSpPr>
                <p:nvPr/>
              </p:nvSpPr>
              <p:spPr bwMode="auto">
                <a:xfrm flipH="1">
                  <a:off x="1186" y="167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5" name="Line 9970"/>
                <p:cNvSpPr>
                  <a:spLocks noChangeShapeType="1"/>
                </p:cNvSpPr>
                <p:nvPr/>
              </p:nvSpPr>
              <p:spPr bwMode="auto">
                <a:xfrm flipH="1" flipV="1">
                  <a:off x="90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6" name="Line 9971"/>
                <p:cNvSpPr>
                  <a:spLocks noChangeShapeType="1"/>
                </p:cNvSpPr>
                <p:nvPr/>
              </p:nvSpPr>
              <p:spPr bwMode="auto">
                <a:xfrm flipH="1">
                  <a:off x="904" y="1783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7" name="Line 997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0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8" name="Line 9973"/>
                <p:cNvSpPr>
                  <a:spLocks noChangeShapeType="1"/>
                </p:cNvSpPr>
                <p:nvPr/>
              </p:nvSpPr>
              <p:spPr bwMode="auto">
                <a:xfrm flipH="1">
                  <a:off x="1110" y="206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19" name="Line 9974"/>
                <p:cNvSpPr>
                  <a:spLocks noChangeShapeType="1"/>
                </p:cNvSpPr>
                <p:nvPr/>
              </p:nvSpPr>
              <p:spPr bwMode="auto">
                <a:xfrm flipH="1" flipV="1">
                  <a:off x="698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0" name="Line 9975"/>
                <p:cNvSpPr>
                  <a:spLocks noChangeShapeType="1"/>
                </p:cNvSpPr>
                <p:nvPr/>
              </p:nvSpPr>
              <p:spPr bwMode="auto">
                <a:xfrm flipH="1">
                  <a:off x="698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1" name="Line 9976"/>
                <p:cNvSpPr>
                  <a:spLocks noChangeShapeType="1"/>
                </p:cNvSpPr>
                <p:nvPr/>
              </p:nvSpPr>
              <p:spPr bwMode="auto">
                <a:xfrm flipH="1" flipV="1">
                  <a:off x="65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2" name="Line 9977"/>
                <p:cNvSpPr>
                  <a:spLocks noChangeShapeType="1"/>
                </p:cNvSpPr>
                <p:nvPr/>
              </p:nvSpPr>
              <p:spPr bwMode="auto">
                <a:xfrm flipH="1">
                  <a:off x="652" y="1722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3" name="Line 9978"/>
                <p:cNvSpPr>
                  <a:spLocks noChangeShapeType="1"/>
                </p:cNvSpPr>
                <p:nvPr/>
              </p:nvSpPr>
              <p:spPr bwMode="auto">
                <a:xfrm flipH="1" flipV="1">
                  <a:off x="706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4" name="Line 9979"/>
                <p:cNvSpPr>
                  <a:spLocks noChangeShapeType="1"/>
                </p:cNvSpPr>
                <p:nvPr/>
              </p:nvSpPr>
              <p:spPr bwMode="auto">
                <a:xfrm flipH="1">
                  <a:off x="706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5" name="Line 9980"/>
                <p:cNvSpPr>
                  <a:spLocks noChangeShapeType="1"/>
                </p:cNvSpPr>
                <p:nvPr/>
              </p:nvSpPr>
              <p:spPr bwMode="auto">
                <a:xfrm flipH="1" flipV="1">
                  <a:off x="850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6" name="Line 9981"/>
                <p:cNvSpPr>
                  <a:spLocks noChangeShapeType="1"/>
                </p:cNvSpPr>
                <p:nvPr/>
              </p:nvSpPr>
              <p:spPr bwMode="auto">
                <a:xfrm flipH="1">
                  <a:off x="850" y="166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7" name="Line 9982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8" name="Line 9983"/>
                <p:cNvSpPr>
                  <a:spLocks noChangeShapeType="1"/>
                </p:cNvSpPr>
                <p:nvPr/>
              </p:nvSpPr>
              <p:spPr bwMode="auto">
                <a:xfrm flipH="1">
                  <a:off x="934" y="2111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29" name="Line 9984"/>
                <p:cNvSpPr>
                  <a:spLocks noChangeShapeType="1"/>
                </p:cNvSpPr>
                <p:nvPr/>
              </p:nvSpPr>
              <p:spPr bwMode="auto">
                <a:xfrm flipH="1" flipV="1">
                  <a:off x="146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0" name="Line 9985"/>
                <p:cNvSpPr>
                  <a:spLocks noChangeShapeType="1"/>
                </p:cNvSpPr>
                <p:nvPr/>
              </p:nvSpPr>
              <p:spPr bwMode="auto">
                <a:xfrm flipH="1">
                  <a:off x="1460" y="1760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1" name="Line 9986"/>
                <p:cNvSpPr>
                  <a:spLocks noChangeShapeType="1"/>
                </p:cNvSpPr>
                <p:nvPr/>
              </p:nvSpPr>
              <p:spPr bwMode="auto">
                <a:xfrm flipH="1" flipV="1">
                  <a:off x="1323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2" name="Line 9987"/>
                <p:cNvSpPr>
                  <a:spLocks noChangeShapeType="1"/>
                </p:cNvSpPr>
                <p:nvPr/>
              </p:nvSpPr>
              <p:spPr bwMode="auto">
                <a:xfrm flipH="1">
                  <a:off x="1323" y="1684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3" name="Line 9988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4" name="Line 9989"/>
                <p:cNvSpPr>
                  <a:spLocks noChangeShapeType="1"/>
                </p:cNvSpPr>
                <p:nvPr/>
              </p:nvSpPr>
              <p:spPr bwMode="auto">
                <a:xfrm flipH="1">
                  <a:off x="1521" y="165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5" name="Line 9990"/>
                <p:cNvSpPr>
                  <a:spLocks noChangeShapeType="1"/>
                </p:cNvSpPr>
                <p:nvPr/>
              </p:nvSpPr>
              <p:spPr bwMode="auto">
                <a:xfrm flipH="1" flipV="1">
                  <a:off x="797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6" name="Line 9991"/>
                <p:cNvSpPr>
                  <a:spLocks noChangeShapeType="1"/>
                </p:cNvSpPr>
                <p:nvPr/>
              </p:nvSpPr>
              <p:spPr bwMode="auto">
                <a:xfrm flipH="1">
                  <a:off x="797" y="171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7" name="Line 9992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8" name="Line 9993"/>
                <p:cNvSpPr>
                  <a:spLocks noChangeShapeType="1"/>
                </p:cNvSpPr>
                <p:nvPr/>
              </p:nvSpPr>
              <p:spPr bwMode="auto">
                <a:xfrm flipH="1">
                  <a:off x="1537" y="192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39" name="Line 9994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0" name="Line 9995"/>
                <p:cNvSpPr>
                  <a:spLocks noChangeShapeType="1"/>
                </p:cNvSpPr>
                <p:nvPr/>
              </p:nvSpPr>
              <p:spPr bwMode="auto">
                <a:xfrm flipH="1">
                  <a:off x="576" y="19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1" name="Line 9996"/>
                <p:cNvSpPr>
                  <a:spLocks noChangeShapeType="1"/>
                </p:cNvSpPr>
                <p:nvPr/>
              </p:nvSpPr>
              <p:spPr bwMode="auto">
                <a:xfrm flipH="1" flipV="1">
                  <a:off x="66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2" name="Line 9997"/>
                <p:cNvSpPr>
                  <a:spLocks noChangeShapeType="1"/>
                </p:cNvSpPr>
                <p:nvPr/>
              </p:nvSpPr>
              <p:spPr bwMode="auto">
                <a:xfrm flipH="1">
                  <a:off x="660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3" name="Line 9998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4" name="Line 9999"/>
                <p:cNvSpPr>
                  <a:spLocks noChangeShapeType="1"/>
                </p:cNvSpPr>
                <p:nvPr/>
              </p:nvSpPr>
              <p:spPr bwMode="auto">
                <a:xfrm flipH="1">
                  <a:off x="1087" y="182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5" name="Line 10000"/>
                <p:cNvSpPr>
                  <a:spLocks noChangeShapeType="1"/>
                </p:cNvSpPr>
                <p:nvPr/>
              </p:nvSpPr>
              <p:spPr bwMode="auto">
                <a:xfrm flipH="1" flipV="1">
                  <a:off x="164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6" name="Line 10001"/>
                <p:cNvSpPr>
                  <a:spLocks noChangeShapeType="1"/>
                </p:cNvSpPr>
                <p:nvPr/>
              </p:nvSpPr>
              <p:spPr bwMode="auto">
                <a:xfrm flipH="1">
                  <a:off x="1643" y="186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7" name="Line 10002"/>
                <p:cNvSpPr>
                  <a:spLocks noChangeShapeType="1"/>
                </p:cNvSpPr>
                <p:nvPr/>
              </p:nvSpPr>
              <p:spPr bwMode="auto">
                <a:xfrm flipH="1" flipV="1">
                  <a:off x="1537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8" name="Line 10003"/>
                <p:cNvSpPr>
                  <a:spLocks noChangeShapeType="1"/>
                </p:cNvSpPr>
                <p:nvPr/>
              </p:nvSpPr>
              <p:spPr bwMode="auto">
                <a:xfrm flipH="1">
                  <a:off x="1537" y="16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49" name="Line 10004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0" name="Line 10005"/>
                <p:cNvSpPr>
                  <a:spLocks noChangeShapeType="1"/>
                </p:cNvSpPr>
                <p:nvPr/>
              </p:nvSpPr>
              <p:spPr bwMode="auto">
                <a:xfrm flipH="1">
                  <a:off x="1079" y="2043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1" name="Line 10006"/>
                <p:cNvSpPr>
                  <a:spLocks noChangeShapeType="1"/>
                </p:cNvSpPr>
                <p:nvPr/>
              </p:nvSpPr>
              <p:spPr bwMode="auto">
                <a:xfrm flipH="1" flipV="1">
                  <a:off x="576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2" name="Line 10007"/>
                <p:cNvSpPr>
                  <a:spLocks noChangeShapeType="1"/>
                </p:cNvSpPr>
                <p:nvPr/>
              </p:nvSpPr>
              <p:spPr bwMode="auto">
                <a:xfrm flipH="1">
                  <a:off x="576" y="16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3" name="Line 10008"/>
                <p:cNvSpPr>
                  <a:spLocks noChangeShapeType="1"/>
                </p:cNvSpPr>
                <p:nvPr/>
              </p:nvSpPr>
              <p:spPr bwMode="auto">
                <a:xfrm flipH="1" flipV="1">
                  <a:off x="169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4" name="Line 10009"/>
                <p:cNvSpPr>
                  <a:spLocks noChangeShapeType="1"/>
                </p:cNvSpPr>
                <p:nvPr/>
              </p:nvSpPr>
              <p:spPr bwMode="auto">
                <a:xfrm flipH="1">
                  <a:off x="1697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5" name="Line 10010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6" name="Line 10011"/>
                <p:cNvSpPr>
                  <a:spLocks noChangeShapeType="1"/>
                </p:cNvSpPr>
                <p:nvPr/>
              </p:nvSpPr>
              <p:spPr bwMode="auto">
                <a:xfrm flipH="1">
                  <a:off x="828" y="1966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7" name="Line 10012"/>
                <p:cNvSpPr>
                  <a:spLocks noChangeShapeType="1"/>
                </p:cNvSpPr>
                <p:nvPr/>
              </p:nvSpPr>
              <p:spPr bwMode="auto">
                <a:xfrm flipH="1" flipV="1">
                  <a:off x="1163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8" name="Line 10013"/>
                <p:cNvSpPr>
                  <a:spLocks noChangeShapeType="1"/>
                </p:cNvSpPr>
                <p:nvPr/>
              </p:nvSpPr>
              <p:spPr bwMode="auto">
                <a:xfrm flipH="1">
                  <a:off x="1163" y="153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59" name="Line 10014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0" name="Line 10015"/>
                <p:cNvSpPr>
                  <a:spLocks noChangeShapeType="1"/>
                </p:cNvSpPr>
                <p:nvPr/>
              </p:nvSpPr>
              <p:spPr bwMode="auto">
                <a:xfrm flipH="1">
                  <a:off x="911" y="170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1" name="Line 10016"/>
                <p:cNvSpPr>
                  <a:spLocks noChangeShapeType="1"/>
                </p:cNvSpPr>
                <p:nvPr/>
              </p:nvSpPr>
              <p:spPr bwMode="auto">
                <a:xfrm flipH="1" flipV="1">
                  <a:off x="965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2" name="Line 10017"/>
                <p:cNvSpPr>
                  <a:spLocks noChangeShapeType="1"/>
                </p:cNvSpPr>
                <p:nvPr/>
              </p:nvSpPr>
              <p:spPr bwMode="auto">
                <a:xfrm flipH="1">
                  <a:off x="965" y="21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3" name="Line 10018"/>
                <p:cNvSpPr>
                  <a:spLocks noChangeShapeType="1"/>
                </p:cNvSpPr>
                <p:nvPr/>
              </p:nvSpPr>
              <p:spPr bwMode="auto">
                <a:xfrm flipH="1" flipV="1">
                  <a:off x="143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4" name="Line 10019"/>
                <p:cNvSpPr>
                  <a:spLocks noChangeShapeType="1"/>
                </p:cNvSpPr>
                <p:nvPr/>
              </p:nvSpPr>
              <p:spPr bwMode="auto">
                <a:xfrm flipH="1">
                  <a:off x="1438" y="17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5" name="Line 10020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6" name="Line 10021"/>
                <p:cNvSpPr>
                  <a:spLocks noChangeShapeType="1"/>
                </p:cNvSpPr>
                <p:nvPr/>
              </p:nvSpPr>
              <p:spPr bwMode="auto">
                <a:xfrm flipH="1">
                  <a:off x="1056" y="158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7" name="Line 1002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8" name="Line 10023"/>
                <p:cNvSpPr>
                  <a:spLocks noChangeShapeType="1"/>
                </p:cNvSpPr>
                <p:nvPr/>
              </p:nvSpPr>
              <p:spPr bwMode="auto">
                <a:xfrm flipH="1">
                  <a:off x="1140" y="2104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69" name="Line 10024"/>
                <p:cNvSpPr>
                  <a:spLocks noChangeShapeType="1"/>
                </p:cNvSpPr>
                <p:nvPr/>
              </p:nvSpPr>
              <p:spPr bwMode="auto">
                <a:xfrm flipH="1" flipV="1">
                  <a:off x="127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0" name="Line 10025"/>
                <p:cNvSpPr>
                  <a:spLocks noChangeShapeType="1"/>
                </p:cNvSpPr>
                <p:nvPr/>
              </p:nvSpPr>
              <p:spPr bwMode="auto">
                <a:xfrm flipH="1">
                  <a:off x="1270" y="18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1" name="Line 10026"/>
                <p:cNvSpPr>
                  <a:spLocks noChangeShapeType="1"/>
                </p:cNvSpPr>
                <p:nvPr/>
              </p:nvSpPr>
              <p:spPr bwMode="auto">
                <a:xfrm flipH="1" flipV="1">
                  <a:off x="93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2" name="Line 10027"/>
                <p:cNvSpPr>
                  <a:spLocks noChangeShapeType="1"/>
                </p:cNvSpPr>
                <p:nvPr/>
              </p:nvSpPr>
              <p:spPr bwMode="auto">
                <a:xfrm flipH="1">
                  <a:off x="934" y="1730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3" name="Line 10028"/>
                <p:cNvSpPr>
                  <a:spLocks noChangeShapeType="1"/>
                </p:cNvSpPr>
                <p:nvPr/>
              </p:nvSpPr>
              <p:spPr bwMode="auto">
                <a:xfrm flipH="1" flipV="1">
                  <a:off x="1094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4" name="Line 10029"/>
                <p:cNvSpPr>
                  <a:spLocks noChangeShapeType="1"/>
                </p:cNvSpPr>
                <p:nvPr/>
              </p:nvSpPr>
              <p:spPr bwMode="auto">
                <a:xfrm flipH="1">
                  <a:off x="1094" y="198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5" name="Line 10030"/>
                <p:cNvSpPr>
                  <a:spLocks noChangeShapeType="1"/>
                </p:cNvSpPr>
                <p:nvPr/>
              </p:nvSpPr>
              <p:spPr bwMode="auto">
                <a:xfrm flipH="1" flipV="1">
                  <a:off x="950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6" name="Line 10031"/>
                <p:cNvSpPr>
                  <a:spLocks noChangeShapeType="1"/>
                </p:cNvSpPr>
                <p:nvPr/>
              </p:nvSpPr>
              <p:spPr bwMode="auto">
                <a:xfrm flipH="1">
                  <a:off x="950" y="15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7" name="Line 10032"/>
                <p:cNvSpPr>
                  <a:spLocks noChangeShapeType="1"/>
                </p:cNvSpPr>
                <p:nvPr/>
              </p:nvSpPr>
              <p:spPr bwMode="auto">
                <a:xfrm flipH="1" flipV="1">
                  <a:off x="1194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8" name="Line 10033"/>
                <p:cNvSpPr>
                  <a:spLocks noChangeShapeType="1"/>
                </p:cNvSpPr>
                <p:nvPr/>
              </p:nvSpPr>
              <p:spPr bwMode="auto">
                <a:xfrm flipH="1">
                  <a:off x="1194" y="17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79" name="Line 10034"/>
                <p:cNvSpPr>
                  <a:spLocks noChangeShapeType="1"/>
                </p:cNvSpPr>
                <p:nvPr/>
              </p:nvSpPr>
              <p:spPr bwMode="auto">
                <a:xfrm flipH="1" flipV="1">
                  <a:off x="942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0" name="Line 10035"/>
                <p:cNvSpPr>
                  <a:spLocks noChangeShapeType="1"/>
                </p:cNvSpPr>
                <p:nvPr/>
              </p:nvSpPr>
              <p:spPr bwMode="auto">
                <a:xfrm flipH="1">
                  <a:off x="942" y="1745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1" name="Line 10036"/>
                <p:cNvSpPr>
                  <a:spLocks noChangeShapeType="1"/>
                </p:cNvSpPr>
                <p:nvPr/>
              </p:nvSpPr>
              <p:spPr bwMode="auto">
                <a:xfrm flipH="1" flipV="1">
                  <a:off x="117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2" name="Line 10037"/>
                <p:cNvSpPr>
                  <a:spLocks noChangeShapeType="1"/>
                </p:cNvSpPr>
                <p:nvPr/>
              </p:nvSpPr>
              <p:spPr bwMode="auto">
                <a:xfrm flipH="1">
                  <a:off x="1171" y="1768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3" name="Line 10038"/>
                <p:cNvSpPr>
                  <a:spLocks noChangeShapeType="1"/>
                </p:cNvSpPr>
                <p:nvPr/>
              </p:nvSpPr>
              <p:spPr bwMode="auto">
                <a:xfrm flipH="1" flipV="1">
                  <a:off x="48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4" name="Line 10039"/>
                <p:cNvSpPr>
                  <a:spLocks noChangeShapeType="1"/>
                </p:cNvSpPr>
                <p:nvPr/>
              </p:nvSpPr>
              <p:spPr bwMode="auto">
                <a:xfrm flipH="1">
                  <a:off x="484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5" name="Line 10040"/>
                <p:cNvSpPr>
                  <a:spLocks noChangeShapeType="1"/>
                </p:cNvSpPr>
                <p:nvPr/>
              </p:nvSpPr>
              <p:spPr bwMode="auto">
                <a:xfrm flipH="1" flipV="1">
                  <a:off x="1079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6" name="Line 10041"/>
                <p:cNvSpPr>
                  <a:spLocks noChangeShapeType="1"/>
                </p:cNvSpPr>
                <p:nvPr/>
              </p:nvSpPr>
              <p:spPr bwMode="auto">
                <a:xfrm flipH="1">
                  <a:off x="1079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7" name="Line 10042"/>
                <p:cNvSpPr>
                  <a:spLocks noChangeShapeType="1"/>
                </p:cNvSpPr>
                <p:nvPr/>
              </p:nvSpPr>
              <p:spPr bwMode="auto">
                <a:xfrm flipH="1" flipV="1">
                  <a:off x="111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8" name="Line 10043"/>
                <p:cNvSpPr>
                  <a:spLocks noChangeShapeType="1"/>
                </p:cNvSpPr>
                <p:nvPr/>
              </p:nvSpPr>
              <p:spPr bwMode="auto">
                <a:xfrm flipH="1">
                  <a:off x="1117" y="185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89" name="Line 10044"/>
                <p:cNvSpPr>
                  <a:spLocks noChangeShapeType="1"/>
                </p:cNvSpPr>
                <p:nvPr/>
              </p:nvSpPr>
              <p:spPr bwMode="auto">
                <a:xfrm flipH="1" flipV="1">
                  <a:off x="152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0" name="Line 10045"/>
                <p:cNvSpPr>
                  <a:spLocks noChangeShapeType="1"/>
                </p:cNvSpPr>
                <p:nvPr/>
              </p:nvSpPr>
              <p:spPr bwMode="auto">
                <a:xfrm flipH="1">
                  <a:off x="1521" y="1737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1" name="Line 10046"/>
                <p:cNvSpPr>
                  <a:spLocks noChangeShapeType="1"/>
                </p:cNvSpPr>
                <p:nvPr/>
              </p:nvSpPr>
              <p:spPr bwMode="auto">
                <a:xfrm flipH="1" flipV="1">
                  <a:off x="136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2" name="Line 10047"/>
                <p:cNvSpPr>
                  <a:spLocks noChangeShapeType="1"/>
                </p:cNvSpPr>
                <p:nvPr/>
              </p:nvSpPr>
              <p:spPr bwMode="auto">
                <a:xfrm flipH="1">
                  <a:off x="1369" y="17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3" name="Line 10048"/>
                <p:cNvSpPr>
                  <a:spLocks noChangeShapeType="1"/>
                </p:cNvSpPr>
                <p:nvPr/>
              </p:nvSpPr>
              <p:spPr bwMode="auto">
                <a:xfrm flipH="1" flipV="1">
                  <a:off x="97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4" name="Line 10049"/>
                <p:cNvSpPr>
                  <a:spLocks noChangeShapeType="1"/>
                </p:cNvSpPr>
                <p:nvPr/>
              </p:nvSpPr>
              <p:spPr bwMode="auto">
                <a:xfrm flipH="1">
                  <a:off x="972" y="167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5" name="Line 10050"/>
                <p:cNvSpPr>
                  <a:spLocks noChangeShapeType="1"/>
                </p:cNvSpPr>
                <p:nvPr/>
              </p:nvSpPr>
              <p:spPr bwMode="auto">
                <a:xfrm flipH="1" flipV="1">
                  <a:off x="1064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6" name="Line 10051"/>
                <p:cNvSpPr>
                  <a:spLocks noChangeShapeType="1"/>
                </p:cNvSpPr>
                <p:nvPr/>
              </p:nvSpPr>
              <p:spPr bwMode="auto">
                <a:xfrm flipH="1">
                  <a:off x="1064" y="189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7" name="Line 100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5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8" name="Line 10053"/>
                <p:cNvSpPr>
                  <a:spLocks noChangeShapeType="1"/>
                </p:cNvSpPr>
                <p:nvPr/>
              </p:nvSpPr>
              <p:spPr bwMode="auto">
                <a:xfrm flipH="1">
                  <a:off x="385" y="1745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999" name="Line 10054"/>
                <p:cNvSpPr>
                  <a:spLocks noChangeShapeType="1"/>
                </p:cNvSpPr>
                <p:nvPr/>
              </p:nvSpPr>
              <p:spPr bwMode="auto">
                <a:xfrm flipH="1" flipV="1">
                  <a:off x="1026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0" name="Line 10055"/>
                <p:cNvSpPr>
                  <a:spLocks noChangeShapeType="1"/>
                </p:cNvSpPr>
                <p:nvPr/>
              </p:nvSpPr>
              <p:spPr bwMode="auto">
                <a:xfrm flipH="1">
                  <a:off x="1026" y="153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1" name="Line 10056"/>
                <p:cNvSpPr>
                  <a:spLocks noChangeShapeType="1"/>
                </p:cNvSpPr>
                <p:nvPr/>
              </p:nvSpPr>
              <p:spPr bwMode="auto">
                <a:xfrm flipH="1" flipV="1">
                  <a:off x="599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2" name="Line 10057"/>
                <p:cNvSpPr>
                  <a:spLocks noChangeShapeType="1"/>
                </p:cNvSpPr>
                <p:nvPr/>
              </p:nvSpPr>
              <p:spPr bwMode="auto">
                <a:xfrm flipH="1">
                  <a:off x="599" y="1577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3" name="Line 10058"/>
                <p:cNvSpPr>
                  <a:spLocks noChangeShapeType="1"/>
                </p:cNvSpPr>
                <p:nvPr/>
              </p:nvSpPr>
              <p:spPr bwMode="auto">
                <a:xfrm flipH="1" flipV="1">
                  <a:off x="1102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4" name="Line 10059"/>
                <p:cNvSpPr>
                  <a:spLocks noChangeShapeType="1"/>
                </p:cNvSpPr>
                <p:nvPr/>
              </p:nvSpPr>
              <p:spPr bwMode="auto">
                <a:xfrm flipH="1">
                  <a:off x="1102" y="183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5" name="Line 10060"/>
                <p:cNvSpPr>
                  <a:spLocks noChangeShapeType="1"/>
                </p:cNvSpPr>
                <p:nvPr/>
              </p:nvSpPr>
              <p:spPr bwMode="auto">
                <a:xfrm flipH="1" flipV="1">
                  <a:off x="1765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6" name="Line 10061"/>
                <p:cNvSpPr>
                  <a:spLocks noChangeShapeType="1"/>
                </p:cNvSpPr>
                <p:nvPr/>
              </p:nvSpPr>
              <p:spPr bwMode="auto">
                <a:xfrm flipH="1">
                  <a:off x="1765" y="1997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7" name="Line 10062"/>
                <p:cNvSpPr>
                  <a:spLocks noChangeShapeType="1"/>
                </p:cNvSpPr>
                <p:nvPr/>
              </p:nvSpPr>
              <p:spPr bwMode="auto">
                <a:xfrm flipH="1" flipV="1">
                  <a:off x="108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8" name="Line 10063"/>
                <p:cNvSpPr>
                  <a:spLocks noChangeShapeType="1"/>
                </p:cNvSpPr>
                <p:nvPr/>
              </p:nvSpPr>
              <p:spPr bwMode="auto">
                <a:xfrm flipH="1">
                  <a:off x="1087" y="17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09" name="Line 10064"/>
                <p:cNvSpPr>
                  <a:spLocks noChangeShapeType="1"/>
                </p:cNvSpPr>
                <p:nvPr/>
              </p:nvSpPr>
              <p:spPr bwMode="auto">
                <a:xfrm flipH="1" flipV="1">
                  <a:off x="129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0" name="Line 10065"/>
                <p:cNvSpPr>
                  <a:spLocks noChangeShapeType="1"/>
                </p:cNvSpPr>
                <p:nvPr/>
              </p:nvSpPr>
              <p:spPr bwMode="auto">
                <a:xfrm flipH="1">
                  <a:off x="1293" y="1699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1" name="Line 10066"/>
                <p:cNvSpPr>
                  <a:spLocks noChangeShapeType="1"/>
                </p:cNvSpPr>
                <p:nvPr/>
              </p:nvSpPr>
              <p:spPr bwMode="auto">
                <a:xfrm flipH="1" flipV="1">
                  <a:off x="1056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2" name="Line 10067"/>
                <p:cNvSpPr>
                  <a:spLocks noChangeShapeType="1"/>
                </p:cNvSpPr>
                <p:nvPr/>
              </p:nvSpPr>
              <p:spPr bwMode="auto">
                <a:xfrm flipH="1">
                  <a:off x="1056" y="2149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3" name="Line 10068"/>
                <p:cNvSpPr>
                  <a:spLocks noChangeShapeType="1"/>
                </p:cNvSpPr>
                <p:nvPr/>
              </p:nvSpPr>
              <p:spPr bwMode="auto">
                <a:xfrm flipH="1" flipV="1">
                  <a:off x="858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4" name="Line 10069"/>
                <p:cNvSpPr>
                  <a:spLocks noChangeShapeType="1"/>
                </p:cNvSpPr>
                <p:nvPr/>
              </p:nvSpPr>
              <p:spPr bwMode="auto">
                <a:xfrm flipH="1">
                  <a:off x="858" y="1966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5" name="Line 10070"/>
                <p:cNvSpPr>
                  <a:spLocks noChangeShapeType="1"/>
                </p:cNvSpPr>
                <p:nvPr/>
              </p:nvSpPr>
              <p:spPr bwMode="auto">
                <a:xfrm flipH="1" flipV="1">
                  <a:off x="911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6" name="Line 10071"/>
                <p:cNvSpPr>
                  <a:spLocks noChangeShapeType="1"/>
                </p:cNvSpPr>
                <p:nvPr/>
              </p:nvSpPr>
              <p:spPr bwMode="auto">
                <a:xfrm flipH="1">
                  <a:off x="911" y="2035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7" name="Line 10072"/>
                <p:cNvSpPr>
                  <a:spLocks noChangeShapeType="1"/>
                </p:cNvSpPr>
                <p:nvPr/>
              </p:nvSpPr>
              <p:spPr bwMode="auto">
                <a:xfrm flipH="1" flipV="1">
                  <a:off x="62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8" name="Line 10073"/>
                <p:cNvSpPr>
                  <a:spLocks noChangeShapeType="1"/>
                </p:cNvSpPr>
                <p:nvPr/>
              </p:nvSpPr>
              <p:spPr bwMode="auto">
                <a:xfrm flipH="1">
                  <a:off x="622" y="16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19" name="Line 10074"/>
                <p:cNvSpPr>
                  <a:spLocks noChangeShapeType="1"/>
                </p:cNvSpPr>
                <p:nvPr/>
              </p:nvSpPr>
              <p:spPr bwMode="auto">
                <a:xfrm flipH="1" flipV="1">
                  <a:off x="144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0" name="Line 10075"/>
                <p:cNvSpPr>
                  <a:spLocks noChangeShapeType="1"/>
                </p:cNvSpPr>
                <p:nvPr/>
              </p:nvSpPr>
              <p:spPr bwMode="auto">
                <a:xfrm flipH="1">
                  <a:off x="1445" y="1768"/>
                  <a:ext cx="31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1" name="Line 10076"/>
                <p:cNvSpPr>
                  <a:spLocks noChangeShapeType="1"/>
                </p:cNvSpPr>
                <p:nvPr/>
              </p:nvSpPr>
              <p:spPr bwMode="auto">
                <a:xfrm flipH="1" flipV="1">
                  <a:off x="980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2" name="Line 10077"/>
                <p:cNvSpPr>
                  <a:spLocks noChangeShapeType="1"/>
                </p:cNvSpPr>
                <p:nvPr/>
              </p:nvSpPr>
              <p:spPr bwMode="auto">
                <a:xfrm flipH="1">
                  <a:off x="980" y="1692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3" name="Line 10078"/>
                <p:cNvSpPr>
                  <a:spLocks noChangeShapeType="1"/>
                </p:cNvSpPr>
                <p:nvPr/>
              </p:nvSpPr>
              <p:spPr bwMode="auto">
                <a:xfrm flipH="1" flipV="1">
                  <a:off x="866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4" name="Line 10079"/>
                <p:cNvSpPr>
                  <a:spLocks noChangeShapeType="1"/>
                </p:cNvSpPr>
                <p:nvPr/>
              </p:nvSpPr>
              <p:spPr bwMode="auto">
                <a:xfrm flipH="1">
                  <a:off x="866" y="1600"/>
                  <a:ext cx="30" cy="3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5" name="Line 10080"/>
                <p:cNvSpPr>
                  <a:spLocks noChangeShapeType="1"/>
                </p:cNvSpPr>
                <p:nvPr/>
              </p:nvSpPr>
              <p:spPr bwMode="auto">
                <a:xfrm flipH="1" flipV="1">
                  <a:off x="82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6" name="Line 10081"/>
                <p:cNvSpPr>
                  <a:spLocks noChangeShapeType="1"/>
                </p:cNvSpPr>
                <p:nvPr/>
              </p:nvSpPr>
              <p:spPr bwMode="auto">
                <a:xfrm flipH="1">
                  <a:off x="828" y="191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7" name="Line 10082"/>
                <p:cNvSpPr>
                  <a:spLocks noChangeShapeType="1"/>
                </p:cNvSpPr>
                <p:nvPr/>
              </p:nvSpPr>
              <p:spPr bwMode="auto">
                <a:xfrm flipH="1" flipV="1">
                  <a:off x="114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28" name="Line 10083"/>
                <p:cNvSpPr>
                  <a:spLocks noChangeShapeType="1"/>
                </p:cNvSpPr>
                <p:nvPr/>
              </p:nvSpPr>
              <p:spPr bwMode="auto">
                <a:xfrm flipH="1">
                  <a:off x="1140" y="1776"/>
                  <a:ext cx="31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9706" name="Rectangle 237"/>
            <p:cNvSpPr>
              <a:spLocks noChangeArrowheads="1"/>
            </p:cNvSpPr>
            <p:nvPr/>
          </p:nvSpPr>
          <p:spPr bwMode="auto">
            <a:xfrm>
              <a:off x="3875088" y="4244975"/>
              <a:ext cx="1601787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>
                  <a:sym typeface="Symbol" pitchFamily="18" charset="2"/>
                </a:rPr>
                <a:t> </a:t>
              </a:r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/>
                <a:t>y = </a:t>
              </a:r>
              <a:r>
                <a:rPr lang="en-US" sz="1200" u="none">
                  <a:sym typeface="Symbol" pitchFamily="18" charset="2"/>
                </a:rPr>
                <a:t>30</a:t>
              </a:r>
              <a:r>
                <a:rPr lang="en-US" sz="1200" u="none"/>
                <a:t> cm</a:t>
              </a:r>
            </a:p>
            <a:p>
              <a:pPr algn="ctr"/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/>
                <a:t>y’ = </a:t>
              </a:r>
              <a:r>
                <a:rPr lang="en-US" sz="1200" u="none">
                  <a:sym typeface="Symbol" pitchFamily="18" charset="2"/>
                </a:rPr>
                <a:t> 7</a:t>
              </a:r>
              <a:r>
                <a:rPr lang="en-US" sz="1200" u="none"/>
                <a:t> mrad</a:t>
              </a:r>
            </a:p>
          </p:txBody>
        </p:sp>
        <p:sp>
          <p:nvSpPr>
            <p:cNvPr id="29707" name="Rectangle 237"/>
            <p:cNvSpPr>
              <a:spLocks noChangeArrowheads="1"/>
            </p:cNvSpPr>
            <p:nvPr/>
          </p:nvSpPr>
          <p:spPr bwMode="auto">
            <a:xfrm>
              <a:off x="6872288" y="4913313"/>
              <a:ext cx="1601787" cy="276225"/>
            </a:xfrm>
            <a:prstGeom prst="rect">
              <a:avLst/>
            </a:prstGeom>
            <a:noFill/>
            <a:ln w="19050">
              <a:solidFill>
                <a:srgbClr val="CC00C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/>
                <a:t>p/p= </a:t>
              </a:r>
              <a:r>
                <a:rPr lang="en-US" sz="1200" u="none">
                  <a:sym typeface="Symbol" pitchFamily="18" charset="2"/>
                </a:rPr>
                <a:t>10</a:t>
              </a:r>
              <a:r>
                <a:rPr lang="en-US" sz="1200" u="none"/>
                <a:t> %</a:t>
              </a:r>
            </a:p>
          </p:txBody>
        </p:sp>
        <p:sp>
          <p:nvSpPr>
            <p:cNvPr id="29708" name="TextBox 109"/>
            <p:cNvSpPr txBox="1">
              <a:spLocks noChangeArrowheads="1"/>
            </p:cNvSpPr>
            <p:nvPr/>
          </p:nvSpPr>
          <p:spPr bwMode="auto">
            <a:xfrm>
              <a:off x="3055938" y="868363"/>
              <a:ext cx="2868612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1pPr>
              <a:lvl2pPr marL="742950" indent="-28575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2pPr>
              <a:lvl3pPr marL="1143000" indent="-22860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3pPr>
              <a:lvl4pPr marL="1600200" indent="-22860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4pPr>
              <a:lvl5pPr marL="2057400" indent="-22860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9pPr>
            </a:lstStyle>
            <a:p>
              <a:r>
                <a:rPr lang="en-US" sz="1600" u="none"/>
                <a:t>Phase –space after  turn 68 </a:t>
              </a:r>
            </a:p>
          </p:txBody>
        </p:sp>
        <p:sp>
          <p:nvSpPr>
            <p:cNvPr id="29709" name="Right Arrow 33"/>
            <p:cNvSpPr>
              <a:spLocks noChangeArrowheads="1"/>
            </p:cNvSpPr>
            <p:nvPr/>
          </p:nvSpPr>
          <p:spPr bwMode="auto">
            <a:xfrm rot="2720281">
              <a:off x="2278857" y="4556919"/>
              <a:ext cx="311150" cy="369887"/>
            </a:xfrm>
            <a:prstGeom prst="rightArrow">
              <a:avLst>
                <a:gd name="adj1" fmla="val 50000"/>
                <a:gd name="adj2" fmla="val 50042"/>
              </a:avLst>
            </a:prstGeom>
            <a:solidFill>
              <a:schemeClr val="accent1"/>
            </a:solidFill>
            <a:ln w="12699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29710" name="Rectangle 8"/>
            <p:cNvSpPr>
              <a:spLocks noChangeArrowheads="1"/>
            </p:cNvSpPr>
            <p:nvPr/>
          </p:nvSpPr>
          <p:spPr bwMode="auto">
            <a:xfrm>
              <a:off x="1552575" y="4902200"/>
              <a:ext cx="3367088" cy="488950"/>
            </a:xfrm>
            <a:prstGeom prst="rect">
              <a:avLst/>
            </a:prstGeom>
            <a:noFill/>
            <a:ln w="19050" algn="ctr">
              <a:solidFill>
                <a:srgbClr val="CC00C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algn="ctr"/>
              <a:r>
                <a:rPr lang="en-US" sz="1200" u="none">
                  <a:latin typeface="Arial" charset="0"/>
                  <a:cs typeface="Arial" charset="0"/>
                </a:rPr>
                <a:t>Acceptance (geometric)  p = 3.8 GeV/c</a:t>
              </a:r>
            </a:p>
            <a:p>
              <a:pPr algn="ctr"/>
              <a:r>
                <a:rPr lang="en-US" sz="1400" u="none">
                  <a:latin typeface="Arial" charset="0"/>
                  <a:cs typeface="Arial" charset="0"/>
                </a:rPr>
                <a:t>A</a:t>
              </a:r>
              <a:r>
                <a:rPr lang="en-US" sz="1400" u="none" baseline="-25000">
                  <a:latin typeface="Arial" charset="0"/>
                  <a:cs typeface="Arial" charset="0"/>
                </a:rPr>
                <a:t> </a:t>
              </a:r>
              <a:r>
                <a:rPr lang="en-US" sz="1400" u="none">
                  <a:latin typeface="Arial" charset="0"/>
                  <a:cs typeface="Arial" charset="0"/>
                </a:rPr>
                <a:t>= </a:t>
              </a:r>
              <a:r>
                <a:rPr lang="en-US" sz="1400" u="none">
                  <a:latin typeface="Symbol" pitchFamily="18" charset="2"/>
                  <a:cs typeface="Arial" charset="0"/>
                </a:rPr>
                <a:t>D</a:t>
              </a:r>
              <a:r>
                <a:rPr lang="en-US" sz="1400" u="none">
                  <a:latin typeface="Arial" charset="0"/>
                  <a:cs typeface="Arial" charset="0"/>
                </a:rPr>
                <a:t>x </a:t>
              </a:r>
              <a:r>
                <a:rPr lang="en-US" sz="1400" u="none">
                  <a:latin typeface="Symbol" pitchFamily="18" charset="2"/>
                  <a:cs typeface="Arial" charset="0"/>
                </a:rPr>
                <a:t>D</a:t>
              </a:r>
              <a:r>
                <a:rPr lang="en-US" sz="1400" u="none">
                  <a:latin typeface="Arial" charset="0"/>
                  <a:cs typeface="Arial" charset="0"/>
                </a:rPr>
                <a:t>x’ = </a:t>
              </a:r>
              <a:r>
                <a:rPr lang="en-US" sz="1400" u="none">
                  <a:latin typeface="Symbol" pitchFamily="18" charset="2"/>
                  <a:cs typeface="Arial" charset="0"/>
                </a:rPr>
                <a:t>D</a:t>
              </a:r>
              <a:r>
                <a:rPr lang="en-US" sz="1400" u="none">
                  <a:latin typeface="Arial" charset="0"/>
                  <a:cs typeface="Arial" charset="0"/>
                </a:rPr>
                <a:t>y </a:t>
              </a:r>
              <a:r>
                <a:rPr lang="en-US" sz="1400" u="none">
                  <a:latin typeface="Symbol" pitchFamily="18" charset="2"/>
                  <a:cs typeface="Arial" charset="0"/>
                </a:rPr>
                <a:t>D</a:t>
              </a:r>
              <a:r>
                <a:rPr lang="en-US" sz="1400" u="none">
                  <a:latin typeface="Arial" charset="0"/>
                  <a:cs typeface="Arial" charset="0"/>
                </a:rPr>
                <a:t>y’ = </a:t>
              </a:r>
              <a:r>
                <a:rPr lang="en-US" sz="1400" b="1" u="none">
                  <a:latin typeface="Arial" charset="0"/>
                  <a:cs typeface="Arial" charset="0"/>
                </a:rPr>
                <a:t>2.1 mm rad</a:t>
              </a:r>
            </a:p>
          </p:txBody>
        </p:sp>
        <p:sp>
          <p:nvSpPr>
            <p:cNvPr id="29711" name="Right Arrow 33"/>
            <p:cNvSpPr>
              <a:spLocks noChangeArrowheads="1"/>
            </p:cNvSpPr>
            <p:nvPr/>
          </p:nvSpPr>
          <p:spPr bwMode="auto">
            <a:xfrm rot="18879719" flipH="1">
              <a:off x="3717132" y="4553744"/>
              <a:ext cx="311150" cy="369887"/>
            </a:xfrm>
            <a:prstGeom prst="rightArrow">
              <a:avLst>
                <a:gd name="adj1" fmla="val 50000"/>
                <a:gd name="adj2" fmla="val 50042"/>
              </a:avLst>
            </a:prstGeom>
            <a:solidFill>
              <a:schemeClr val="accent1"/>
            </a:solidFill>
            <a:ln w="12699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29712" name="Right Arrow 33"/>
            <p:cNvSpPr>
              <a:spLocks noChangeArrowheads="1"/>
            </p:cNvSpPr>
            <p:nvPr/>
          </p:nvSpPr>
          <p:spPr bwMode="auto">
            <a:xfrm rot="5400000">
              <a:off x="7450932" y="4356894"/>
              <a:ext cx="311150" cy="369887"/>
            </a:xfrm>
            <a:prstGeom prst="rightArrow">
              <a:avLst>
                <a:gd name="adj1" fmla="val 50000"/>
                <a:gd name="adj2" fmla="val 50042"/>
              </a:avLst>
            </a:prstGeom>
            <a:solidFill>
              <a:schemeClr val="accent1"/>
            </a:solidFill>
            <a:ln w="12699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29713" name="Rectangle 8"/>
            <p:cNvSpPr>
              <a:spLocks noChangeArrowheads="1"/>
            </p:cNvSpPr>
            <p:nvPr/>
          </p:nvSpPr>
          <p:spPr bwMode="auto">
            <a:xfrm>
              <a:off x="1563688" y="5813425"/>
              <a:ext cx="3367087" cy="490538"/>
            </a:xfrm>
            <a:prstGeom prst="rect">
              <a:avLst/>
            </a:prstGeom>
            <a:noFill/>
            <a:ln w="19050" algn="ctr">
              <a:solidFill>
                <a:srgbClr val="CC00C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0488" tIns="44450" rIns="90488" bIns="44450">
              <a:spAutoFit/>
            </a:bodyPr>
            <a:lstStyle/>
            <a:p>
              <a:pPr algn="ctr"/>
              <a:r>
                <a:rPr lang="en-US" sz="1200" u="none">
                  <a:latin typeface="Arial" charset="0"/>
                  <a:cs typeface="Arial" charset="0"/>
                </a:rPr>
                <a:t>Acceptance (normalized)  </a:t>
              </a:r>
              <a:r>
                <a:rPr lang="en-US" sz="1200" u="none">
                  <a:latin typeface="Symbol" pitchFamily="18" charset="2"/>
                  <a:cs typeface="Arial" charset="0"/>
                </a:rPr>
                <a:t>bg</a:t>
              </a:r>
              <a:r>
                <a:rPr lang="en-US" sz="1200" u="none">
                  <a:latin typeface="Arial" charset="0"/>
                  <a:cs typeface="Arial" charset="0"/>
                </a:rPr>
                <a:t> </a:t>
              </a:r>
              <a:r>
                <a:rPr lang="en-US" sz="1200" u="none">
                  <a:latin typeface="Arial" charset="0"/>
                  <a:cs typeface="Arial" charset="0"/>
                  <a:sym typeface="Symbol" pitchFamily="18" charset="2"/>
                </a:rPr>
                <a:t></a:t>
              </a:r>
              <a:r>
                <a:rPr lang="en-US" sz="1200" u="none">
                  <a:latin typeface="Arial" charset="0"/>
                  <a:cs typeface="Arial" charset="0"/>
                </a:rPr>
                <a:t> 36</a:t>
              </a:r>
            </a:p>
            <a:p>
              <a:pPr algn="ctr"/>
              <a:r>
                <a:rPr lang="en-US" sz="1400" u="none">
                  <a:latin typeface="Arial" charset="0"/>
                  <a:cs typeface="Arial" charset="0"/>
                </a:rPr>
                <a:t>A</a:t>
              </a:r>
              <a:r>
                <a:rPr lang="en-US" sz="1400" u="none" baseline="-25000">
                  <a:latin typeface="Arial" charset="0"/>
                  <a:cs typeface="Arial" charset="0"/>
                </a:rPr>
                <a:t>N </a:t>
              </a:r>
              <a:r>
                <a:rPr lang="en-US" sz="1400" u="none">
                  <a:latin typeface="Arial" charset="0"/>
                  <a:cs typeface="Arial" charset="0"/>
                </a:rPr>
                <a:t>= A</a:t>
              </a:r>
              <a:r>
                <a:rPr lang="en-US" sz="1400" u="none" baseline="-25000">
                  <a:latin typeface="Arial" charset="0"/>
                  <a:cs typeface="Arial" charset="0"/>
                </a:rPr>
                <a:t> </a:t>
              </a:r>
              <a:r>
                <a:rPr lang="en-US" sz="1400" u="none">
                  <a:latin typeface="Symbol" pitchFamily="18" charset="2"/>
                  <a:cs typeface="Arial" charset="0"/>
                </a:rPr>
                <a:t>bg</a:t>
              </a:r>
              <a:r>
                <a:rPr lang="en-US" sz="1400" u="none">
                  <a:latin typeface="Arial" charset="0"/>
                  <a:cs typeface="Arial" charset="0"/>
                </a:rPr>
                <a:t> = </a:t>
              </a:r>
              <a:r>
                <a:rPr lang="en-US" sz="1400" b="1" u="none">
                  <a:latin typeface="Arial" charset="0"/>
                  <a:cs typeface="Arial" charset="0"/>
                </a:rPr>
                <a:t>78 mm rad</a:t>
              </a:r>
            </a:p>
          </p:txBody>
        </p:sp>
        <p:sp>
          <p:nvSpPr>
            <p:cNvPr id="29714" name="Up-Down Arrow 27"/>
            <p:cNvSpPr>
              <a:spLocks noChangeArrowheads="1"/>
            </p:cNvSpPr>
            <p:nvPr/>
          </p:nvSpPr>
          <p:spPr bwMode="auto">
            <a:xfrm>
              <a:off x="3025775" y="5407025"/>
              <a:ext cx="309563" cy="398463"/>
            </a:xfrm>
            <a:prstGeom prst="upDownArrow">
              <a:avLst>
                <a:gd name="adj1" fmla="val 50000"/>
                <a:gd name="adj2" fmla="val 49825"/>
              </a:avLst>
            </a:prstGeom>
            <a:solidFill>
              <a:schemeClr val="accent1"/>
            </a:solidFill>
            <a:ln w="12699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90488" tIns="44450" rIns="90488" bIns="44450" anchor="ctr"/>
            <a:lstStyle/>
            <a:p>
              <a:endParaRPr lang="en-US"/>
            </a:p>
          </p:txBody>
        </p:sp>
        <p:sp>
          <p:nvSpPr>
            <p:cNvPr id="29715" name="Rectangle 237"/>
            <p:cNvSpPr>
              <a:spLocks noChangeArrowheads="1"/>
            </p:cNvSpPr>
            <p:nvPr/>
          </p:nvSpPr>
          <p:spPr bwMode="auto">
            <a:xfrm>
              <a:off x="869950" y="4268788"/>
              <a:ext cx="1601788" cy="646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/>
                <a:t>x = </a:t>
              </a:r>
              <a:r>
                <a:rPr lang="en-US" sz="1200" u="none">
                  <a:sym typeface="Symbol" pitchFamily="18" charset="2"/>
                </a:rPr>
                <a:t>26</a:t>
              </a:r>
              <a:r>
                <a:rPr lang="en-US" sz="1200" u="none"/>
                <a:t> cm</a:t>
              </a:r>
            </a:p>
            <a:p>
              <a:pPr algn="ctr"/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/>
                <a:t>x’ = </a:t>
              </a:r>
              <a:r>
                <a:rPr lang="en-US" sz="1200" u="none">
                  <a:sym typeface="Symbol" pitchFamily="18" charset="2"/>
                </a:rPr>
                <a:t>8 </a:t>
              </a:r>
              <a:r>
                <a:rPr lang="en-US" sz="1200" u="none"/>
                <a:t>mrad</a:t>
              </a:r>
            </a:p>
            <a:p>
              <a:pPr algn="ctr"/>
              <a:endParaRPr lang="en-US" sz="1200" u="none"/>
            </a:p>
          </p:txBody>
        </p:sp>
        <p:cxnSp>
          <p:nvCxnSpPr>
            <p:cNvPr id="29716" name="Straight Arrow Connector 36"/>
            <p:cNvCxnSpPr>
              <a:cxnSpLocks noChangeShapeType="1"/>
            </p:cNvCxnSpPr>
            <p:nvPr/>
          </p:nvCxnSpPr>
          <p:spPr bwMode="auto">
            <a:xfrm>
              <a:off x="642938" y="3824288"/>
              <a:ext cx="2185987" cy="7937"/>
            </a:xfrm>
            <a:prstGeom prst="straightConnector1">
              <a:avLst/>
            </a:prstGeom>
            <a:noFill/>
            <a:ln w="19050" algn="ctr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717" name="Rectangle 237"/>
            <p:cNvSpPr>
              <a:spLocks noChangeArrowheads="1"/>
            </p:cNvSpPr>
            <p:nvPr/>
          </p:nvSpPr>
          <p:spPr bwMode="auto">
            <a:xfrm>
              <a:off x="1362075" y="3781425"/>
              <a:ext cx="622300" cy="2762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>
                  <a:sym typeface="Symbol" pitchFamily="18" charset="2"/>
                </a:rPr>
                <a:t> </a:t>
              </a:r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>
                  <a:latin typeface="Arial" charset="0"/>
                  <a:cs typeface="Arial" charset="0"/>
                </a:rPr>
                <a:t>x</a:t>
              </a:r>
              <a:r>
                <a:rPr lang="en-US" sz="1200" u="none"/>
                <a:t> </a:t>
              </a:r>
            </a:p>
          </p:txBody>
        </p:sp>
        <p:cxnSp>
          <p:nvCxnSpPr>
            <p:cNvPr id="29718" name="Straight Arrow Connector 43"/>
            <p:cNvCxnSpPr>
              <a:cxnSpLocks noChangeShapeType="1"/>
            </p:cNvCxnSpPr>
            <p:nvPr/>
          </p:nvCxnSpPr>
          <p:spPr bwMode="auto">
            <a:xfrm flipV="1">
              <a:off x="3638550" y="3860800"/>
              <a:ext cx="1987550" cy="1588"/>
            </a:xfrm>
            <a:prstGeom prst="straightConnector1">
              <a:avLst/>
            </a:prstGeom>
            <a:noFill/>
            <a:ln w="12699" algn="ctr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719" name="Straight Arrow Connector 47"/>
            <p:cNvCxnSpPr>
              <a:cxnSpLocks noChangeShapeType="1"/>
            </p:cNvCxnSpPr>
            <p:nvPr/>
          </p:nvCxnSpPr>
          <p:spPr bwMode="auto">
            <a:xfrm flipH="1" flipV="1">
              <a:off x="585788" y="2066925"/>
              <a:ext cx="14287" cy="1747838"/>
            </a:xfrm>
            <a:prstGeom prst="straightConnector1">
              <a:avLst/>
            </a:prstGeom>
            <a:noFill/>
            <a:ln w="19050" algn="ctr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720" name="Straight Arrow Connector 50"/>
            <p:cNvCxnSpPr>
              <a:cxnSpLocks noChangeShapeType="1"/>
            </p:cNvCxnSpPr>
            <p:nvPr/>
          </p:nvCxnSpPr>
          <p:spPr bwMode="auto">
            <a:xfrm flipH="1" flipV="1">
              <a:off x="3571875" y="2133600"/>
              <a:ext cx="9525" cy="1543050"/>
            </a:xfrm>
            <a:prstGeom prst="straightConnector1">
              <a:avLst/>
            </a:prstGeom>
            <a:noFill/>
            <a:ln w="19050" algn="ctr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9721" name="Straight Arrow Connector 52"/>
            <p:cNvCxnSpPr>
              <a:cxnSpLocks noChangeShapeType="1"/>
            </p:cNvCxnSpPr>
            <p:nvPr/>
          </p:nvCxnSpPr>
          <p:spPr bwMode="auto">
            <a:xfrm flipV="1">
              <a:off x="8932863" y="2343150"/>
              <a:ext cx="19050" cy="1181100"/>
            </a:xfrm>
            <a:prstGeom prst="straightConnector1">
              <a:avLst/>
            </a:prstGeom>
            <a:noFill/>
            <a:ln w="12699" algn="ctr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9722" name="Rectangle 237"/>
            <p:cNvSpPr>
              <a:spLocks noChangeArrowheads="1"/>
            </p:cNvSpPr>
            <p:nvPr/>
          </p:nvSpPr>
          <p:spPr bwMode="auto">
            <a:xfrm>
              <a:off x="4308475" y="3817938"/>
              <a:ext cx="622300" cy="2762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>
                  <a:sym typeface="Symbol" pitchFamily="18" charset="2"/>
                </a:rPr>
                <a:t> </a:t>
              </a:r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>
                  <a:latin typeface="Arial" charset="0"/>
                  <a:cs typeface="Arial" charset="0"/>
                </a:rPr>
                <a:t>y</a:t>
              </a:r>
              <a:r>
                <a:rPr lang="en-US" sz="1200" u="none"/>
                <a:t> </a:t>
              </a:r>
            </a:p>
          </p:txBody>
        </p:sp>
        <p:sp>
          <p:nvSpPr>
            <p:cNvPr id="29723" name="Rectangle 237"/>
            <p:cNvSpPr>
              <a:spLocks noChangeArrowheads="1"/>
            </p:cNvSpPr>
            <p:nvPr/>
          </p:nvSpPr>
          <p:spPr bwMode="auto">
            <a:xfrm rot="-5400000">
              <a:off x="286544" y="2785269"/>
              <a:ext cx="528637" cy="2762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>
                  <a:sym typeface="Symbol" pitchFamily="18" charset="2"/>
                </a:rPr>
                <a:t> </a:t>
              </a:r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>
                  <a:latin typeface="Arial" charset="0"/>
                  <a:cs typeface="Arial" charset="0"/>
                </a:rPr>
                <a:t>x’</a:t>
              </a:r>
              <a:r>
                <a:rPr lang="en-US" sz="1200" u="none"/>
                <a:t> </a:t>
              </a:r>
            </a:p>
          </p:txBody>
        </p:sp>
        <p:sp>
          <p:nvSpPr>
            <p:cNvPr id="29724" name="Rectangle 237"/>
            <p:cNvSpPr>
              <a:spLocks noChangeArrowheads="1"/>
            </p:cNvSpPr>
            <p:nvPr/>
          </p:nvSpPr>
          <p:spPr bwMode="auto">
            <a:xfrm rot="-5400000">
              <a:off x="3270250" y="2786063"/>
              <a:ext cx="528638" cy="27781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>
                  <a:sym typeface="Symbol" pitchFamily="18" charset="2"/>
                </a:rPr>
                <a:t> </a:t>
              </a:r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>
                  <a:latin typeface="Arial" charset="0"/>
                  <a:cs typeface="Arial" charset="0"/>
                </a:rPr>
                <a:t>y’</a:t>
              </a:r>
              <a:r>
                <a:rPr lang="en-US" sz="1200" u="none"/>
                <a:t> </a:t>
              </a:r>
            </a:p>
          </p:txBody>
        </p:sp>
        <p:sp>
          <p:nvSpPr>
            <p:cNvPr id="29725" name="Rectangle 237"/>
            <p:cNvSpPr>
              <a:spLocks noChangeArrowheads="1"/>
            </p:cNvSpPr>
            <p:nvPr/>
          </p:nvSpPr>
          <p:spPr bwMode="auto">
            <a:xfrm rot="-5400000">
              <a:off x="8651082" y="2796381"/>
              <a:ext cx="709612" cy="2762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ctr"/>
              <a:r>
                <a:rPr lang="en-US" sz="1200" u="none">
                  <a:sym typeface="Symbol" pitchFamily="18" charset="2"/>
                </a:rPr>
                <a:t> </a:t>
              </a:r>
              <a:r>
                <a:rPr lang="en-US" sz="1200" u="none">
                  <a:latin typeface="Symbol" pitchFamily="18" charset="2"/>
                </a:rPr>
                <a:t>D</a:t>
              </a:r>
              <a:r>
                <a:rPr lang="en-US" sz="1200" u="none">
                  <a:latin typeface="Arial" charset="0"/>
                  <a:cs typeface="Arial" charset="0"/>
                </a:rPr>
                <a:t>p/p</a:t>
              </a:r>
            </a:p>
          </p:txBody>
        </p:sp>
        <p:grpSp>
          <p:nvGrpSpPr>
            <p:cNvPr id="29726" name="Group 20140"/>
            <p:cNvGrpSpPr>
              <a:grpSpLocks noChangeAspect="1"/>
            </p:cNvGrpSpPr>
            <p:nvPr/>
          </p:nvGrpSpPr>
          <p:grpSpPr bwMode="auto">
            <a:xfrm>
              <a:off x="6046788" y="1511300"/>
              <a:ext cx="2762250" cy="2759075"/>
              <a:chOff x="3809" y="952"/>
              <a:chExt cx="1740" cy="1738"/>
            </a:xfrm>
          </p:grpSpPr>
          <p:sp>
            <p:nvSpPr>
              <p:cNvPr id="29728" name="AutoShape 20139"/>
              <p:cNvSpPr>
                <a:spLocks noChangeAspect="1" noChangeArrowheads="1" noTextEdit="1"/>
              </p:cNvSpPr>
              <p:nvPr/>
            </p:nvSpPr>
            <p:spPr bwMode="auto">
              <a:xfrm>
                <a:off x="3809" y="952"/>
                <a:ext cx="1740" cy="17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9729" name="Group 20341"/>
              <p:cNvGrpSpPr>
                <a:grpSpLocks/>
              </p:cNvGrpSpPr>
              <p:nvPr/>
            </p:nvGrpSpPr>
            <p:grpSpPr bwMode="auto">
              <a:xfrm>
                <a:off x="3809" y="952"/>
                <a:ext cx="1740" cy="1738"/>
                <a:chOff x="3809" y="952"/>
                <a:chExt cx="1740" cy="1738"/>
              </a:xfrm>
            </p:grpSpPr>
            <p:sp>
              <p:nvSpPr>
                <p:cNvPr id="39579" name="Rectangle 20141"/>
                <p:cNvSpPr>
                  <a:spLocks noChangeArrowheads="1"/>
                </p:cNvSpPr>
                <p:nvPr/>
              </p:nvSpPr>
              <p:spPr bwMode="auto">
                <a:xfrm>
                  <a:off x="3809" y="952"/>
                  <a:ext cx="1740" cy="1733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0" name="Rectangle 20142"/>
                <p:cNvSpPr>
                  <a:spLocks noChangeArrowheads="1"/>
                </p:cNvSpPr>
                <p:nvPr/>
              </p:nvSpPr>
              <p:spPr bwMode="auto">
                <a:xfrm>
                  <a:off x="3898" y="1131"/>
                  <a:ext cx="1636" cy="1457"/>
                </a:xfrm>
                <a:prstGeom prst="rect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1" name="Line 20143"/>
                <p:cNvSpPr>
                  <a:spLocks noChangeShapeType="1"/>
                </p:cNvSpPr>
                <p:nvPr/>
              </p:nvSpPr>
              <p:spPr bwMode="auto">
                <a:xfrm flipH="1">
                  <a:off x="5512" y="1272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2" name="Line 20144"/>
                <p:cNvSpPr>
                  <a:spLocks noChangeShapeType="1"/>
                </p:cNvSpPr>
                <p:nvPr/>
              </p:nvSpPr>
              <p:spPr bwMode="auto">
                <a:xfrm>
                  <a:off x="3898" y="1272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3" name="Line 20145"/>
                <p:cNvSpPr>
                  <a:spLocks noChangeShapeType="1"/>
                </p:cNvSpPr>
                <p:nvPr/>
              </p:nvSpPr>
              <p:spPr bwMode="auto">
                <a:xfrm flipV="1">
                  <a:off x="4062" y="2573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4" name="Line 20146"/>
                <p:cNvSpPr>
                  <a:spLocks noChangeShapeType="1"/>
                </p:cNvSpPr>
                <p:nvPr/>
              </p:nvSpPr>
              <p:spPr bwMode="auto">
                <a:xfrm>
                  <a:off x="4062" y="1131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5" name="Line 20147"/>
                <p:cNvSpPr>
                  <a:spLocks noChangeShapeType="1"/>
                </p:cNvSpPr>
                <p:nvPr/>
              </p:nvSpPr>
              <p:spPr bwMode="auto">
                <a:xfrm flipH="1">
                  <a:off x="5512" y="1421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6" name="Line 20148"/>
                <p:cNvSpPr>
                  <a:spLocks noChangeShapeType="1"/>
                </p:cNvSpPr>
                <p:nvPr/>
              </p:nvSpPr>
              <p:spPr bwMode="auto">
                <a:xfrm>
                  <a:off x="3898" y="1421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7" name="Line 20149"/>
                <p:cNvSpPr>
                  <a:spLocks noChangeShapeType="1"/>
                </p:cNvSpPr>
                <p:nvPr/>
              </p:nvSpPr>
              <p:spPr bwMode="auto">
                <a:xfrm flipV="1">
                  <a:off x="4225" y="2573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8" name="Line 20150"/>
                <p:cNvSpPr>
                  <a:spLocks noChangeShapeType="1"/>
                </p:cNvSpPr>
                <p:nvPr/>
              </p:nvSpPr>
              <p:spPr bwMode="auto">
                <a:xfrm>
                  <a:off x="4225" y="1131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89" name="Line 20151"/>
                <p:cNvSpPr>
                  <a:spLocks noChangeShapeType="1"/>
                </p:cNvSpPr>
                <p:nvPr/>
              </p:nvSpPr>
              <p:spPr bwMode="auto">
                <a:xfrm flipH="1">
                  <a:off x="5512" y="1569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0" name="Line 20152"/>
                <p:cNvSpPr>
                  <a:spLocks noChangeShapeType="1"/>
                </p:cNvSpPr>
                <p:nvPr/>
              </p:nvSpPr>
              <p:spPr bwMode="auto">
                <a:xfrm>
                  <a:off x="3898" y="1569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1" name="Line 20153"/>
                <p:cNvSpPr>
                  <a:spLocks noChangeShapeType="1"/>
                </p:cNvSpPr>
                <p:nvPr/>
              </p:nvSpPr>
              <p:spPr bwMode="auto">
                <a:xfrm flipV="1">
                  <a:off x="4389" y="2573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2" name="Line 20154"/>
                <p:cNvSpPr>
                  <a:spLocks noChangeShapeType="1"/>
                </p:cNvSpPr>
                <p:nvPr/>
              </p:nvSpPr>
              <p:spPr bwMode="auto">
                <a:xfrm>
                  <a:off x="4389" y="1131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3" name="Line 20155"/>
                <p:cNvSpPr>
                  <a:spLocks noChangeShapeType="1"/>
                </p:cNvSpPr>
                <p:nvPr/>
              </p:nvSpPr>
              <p:spPr bwMode="auto">
                <a:xfrm flipH="1">
                  <a:off x="5512" y="1711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4" name="Line 20156"/>
                <p:cNvSpPr>
                  <a:spLocks noChangeShapeType="1"/>
                </p:cNvSpPr>
                <p:nvPr/>
              </p:nvSpPr>
              <p:spPr bwMode="auto">
                <a:xfrm>
                  <a:off x="3898" y="1711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5" name="Line 20157"/>
                <p:cNvSpPr>
                  <a:spLocks noChangeShapeType="1"/>
                </p:cNvSpPr>
                <p:nvPr/>
              </p:nvSpPr>
              <p:spPr bwMode="auto">
                <a:xfrm flipV="1">
                  <a:off x="4553" y="2573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6" name="Line 20158"/>
                <p:cNvSpPr>
                  <a:spLocks noChangeShapeType="1"/>
                </p:cNvSpPr>
                <p:nvPr/>
              </p:nvSpPr>
              <p:spPr bwMode="auto">
                <a:xfrm>
                  <a:off x="4553" y="1131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7" name="Line 20159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8" name="Line 20160"/>
                <p:cNvSpPr>
                  <a:spLocks noChangeShapeType="1"/>
                </p:cNvSpPr>
                <p:nvPr/>
              </p:nvSpPr>
              <p:spPr bwMode="auto">
                <a:xfrm>
                  <a:off x="3898" y="1859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99" name="Line 20161"/>
                <p:cNvSpPr>
                  <a:spLocks noChangeShapeType="1"/>
                </p:cNvSpPr>
                <p:nvPr/>
              </p:nvSpPr>
              <p:spPr bwMode="auto">
                <a:xfrm flipV="1">
                  <a:off x="4716" y="2573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0" name="Line 20162"/>
                <p:cNvSpPr>
                  <a:spLocks noChangeShapeType="1"/>
                </p:cNvSpPr>
                <p:nvPr/>
              </p:nvSpPr>
              <p:spPr bwMode="auto">
                <a:xfrm>
                  <a:off x="4716" y="1131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1" name="Line 20163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2" name="Line 20164"/>
                <p:cNvSpPr>
                  <a:spLocks noChangeShapeType="1"/>
                </p:cNvSpPr>
                <p:nvPr/>
              </p:nvSpPr>
              <p:spPr bwMode="auto">
                <a:xfrm>
                  <a:off x="3898" y="2008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3" name="Line 20165"/>
                <p:cNvSpPr>
                  <a:spLocks noChangeShapeType="1"/>
                </p:cNvSpPr>
                <p:nvPr/>
              </p:nvSpPr>
              <p:spPr bwMode="auto">
                <a:xfrm flipV="1">
                  <a:off x="4880" y="2573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4" name="Line 20166"/>
                <p:cNvSpPr>
                  <a:spLocks noChangeShapeType="1"/>
                </p:cNvSpPr>
                <p:nvPr/>
              </p:nvSpPr>
              <p:spPr bwMode="auto">
                <a:xfrm>
                  <a:off x="4880" y="1131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5" name="Line 20167"/>
                <p:cNvSpPr>
                  <a:spLocks noChangeShapeType="1"/>
                </p:cNvSpPr>
                <p:nvPr/>
              </p:nvSpPr>
              <p:spPr bwMode="auto">
                <a:xfrm flipH="1">
                  <a:off x="5512" y="2149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6" name="Line 20168"/>
                <p:cNvSpPr>
                  <a:spLocks noChangeShapeType="1"/>
                </p:cNvSpPr>
                <p:nvPr/>
              </p:nvSpPr>
              <p:spPr bwMode="auto">
                <a:xfrm>
                  <a:off x="3898" y="2149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7" name="Line 20169"/>
                <p:cNvSpPr>
                  <a:spLocks noChangeShapeType="1"/>
                </p:cNvSpPr>
                <p:nvPr/>
              </p:nvSpPr>
              <p:spPr bwMode="auto">
                <a:xfrm flipV="1">
                  <a:off x="5043" y="2573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8" name="Line 20170"/>
                <p:cNvSpPr>
                  <a:spLocks noChangeShapeType="1"/>
                </p:cNvSpPr>
                <p:nvPr/>
              </p:nvSpPr>
              <p:spPr bwMode="auto">
                <a:xfrm>
                  <a:off x="5043" y="1131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09" name="Line 20171"/>
                <p:cNvSpPr>
                  <a:spLocks noChangeShapeType="1"/>
                </p:cNvSpPr>
                <p:nvPr/>
              </p:nvSpPr>
              <p:spPr bwMode="auto">
                <a:xfrm flipH="1">
                  <a:off x="5512" y="2298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0" name="Line 20172"/>
                <p:cNvSpPr>
                  <a:spLocks noChangeShapeType="1"/>
                </p:cNvSpPr>
                <p:nvPr/>
              </p:nvSpPr>
              <p:spPr bwMode="auto">
                <a:xfrm>
                  <a:off x="3898" y="2298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1" name="Line 20173"/>
                <p:cNvSpPr>
                  <a:spLocks noChangeShapeType="1"/>
                </p:cNvSpPr>
                <p:nvPr/>
              </p:nvSpPr>
              <p:spPr bwMode="auto">
                <a:xfrm flipV="1">
                  <a:off x="5207" y="2573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2" name="Line 20174"/>
                <p:cNvSpPr>
                  <a:spLocks noChangeShapeType="1"/>
                </p:cNvSpPr>
                <p:nvPr/>
              </p:nvSpPr>
              <p:spPr bwMode="auto">
                <a:xfrm>
                  <a:off x="5207" y="1131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3" name="Line 20175"/>
                <p:cNvSpPr>
                  <a:spLocks noChangeShapeType="1"/>
                </p:cNvSpPr>
                <p:nvPr/>
              </p:nvSpPr>
              <p:spPr bwMode="auto">
                <a:xfrm flipH="1">
                  <a:off x="5512" y="2447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4" name="Line 20176"/>
                <p:cNvSpPr>
                  <a:spLocks noChangeShapeType="1"/>
                </p:cNvSpPr>
                <p:nvPr/>
              </p:nvSpPr>
              <p:spPr bwMode="auto">
                <a:xfrm>
                  <a:off x="3898" y="2447"/>
                  <a:ext cx="15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5" name="Line 20177"/>
                <p:cNvSpPr>
                  <a:spLocks noChangeShapeType="1"/>
                </p:cNvSpPr>
                <p:nvPr/>
              </p:nvSpPr>
              <p:spPr bwMode="auto">
                <a:xfrm flipV="1">
                  <a:off x="5371" y="2573"/>
                  <a:ext cx="1" cy="15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6" name="Line 20178"/>
                <p:cNvSpPr>
                  <a:spLocks noChangeShapeType="1"/>
                </p:cNvSpPr>
                <p:nvPr/>
              </p:nvSpPr>
              <p:spPr bwMode="auto">
                <a:xfrm>
                  <a:off x="5371" y="1131"/>
                  <a:ext cx="1" cy="1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17" name="Rectangle 20179"/>
                <p:cNvSpPr>
                  <a:spLocks noChangeArrowheads="1"/>
                </p:cNvSpPr>
                <p:nvPr/>
              </p:nvSpPr>
              <p:spPr bwMode="auto">
                <a:xfrm>
                  <a:off x="4553" y="1041"/>
                  <a:ext cx="505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                         </a:t>
                  </a:r>
                  <a:endParaRPr lang="en-US"/>
                </a:p>
              </p:txBody>
            </p:sp>
            <p:sp>
              <p:nvSpPr>
                <p:cNvPr id="39618" name="Rectangle 20180"/>
                <p:cNvSpPr>
                  <a:spLocks noChangeArrowheads="1"/>
                </p:cNvSpPr>
                <p:nvPr/>
              </p:nvSpPr>
              <p:spPr bwMode="auto">
                <a:xfrm>
                  <a:off x="5378" y="2603"/>
                  <a:ext cx="121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100</a:t>
                  </a:r>
                  <a:endParaRPr lang="en-US"/>
                </a:p>
              </p:txBody>
            </p:sp>
            <p:sp>
              <p:nvSpPr>
                <p:cNvPr id="39619" name="Rectangle 20181"/>
                <p:cNvSpPr>
                  <a:spLocks noChangeArrowheads="1"/>
                </p:cNvSpPr>
                <p:nvPr/>
              </p:nvSpPr>
              <p:spPr bwMode="auto">
                <a:xfrm>
                  <a:off x="3898" y="2603"/>
                  <a:ext cx="145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-100</a:t>
                  </a:r>
                  <a:endParaRPr lang="en-US"/>
                </a:p>
              </p:txBody>
            </p:sp>
            <p:sp>
              <p:nvSpPr>
                <p:cNvPr id="39620" name="Rectangle 20182"/>
                <p:cNvSpPr>
                  <a:spLocks noChangeArrowheads="1"/>
                </p:cNvSpPr>
                <p:nvPr/>
              </p:nvSpPr>
              <p:spPr bwMode="auto">
                <a:xfrm>
                  <a:off x="4560" y="2603"/>
                  <a:ext cx="222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S [cm]</a:t>
                  </a:r>
                  <a:endParaRPr lang="en-US"/>
                </a:p>
              </p:txBody>
            </p:sp>
            <p:sp>
              <p:nvSpPr>
                <p:cNvPr id="39621" name="Rectangle 20184"/>
                <p:cNvSpPr>
                  <a:spLocks noChangeArrowheads="1"/>
                </p:cNvSpPr>
                <p:nvPr/>
              </p:nvSpPr>
              <p:spPr bwMode="auto">
                <a:xfrm rot="-5400000">
                  <a:off x="3818" y="1118"/>
                  <a:ext cx="121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200</a:t>
                  </a:r>
                  <a:endParaRPr lang="en-US"/>
                </a:p>
              </p:txBody>
            </p:sp>
            <p:sp>
              <p:nvSpPr>
                <p:cNvPr id="39622" name="Rectangle 20185"/>
                <p:cNvSpPr>
                  <a:spLocks noChangeArrowheads="1"/>
                </p:cNvSpPr>
                <p:nvPr/>
              </p:nvSpPr>
              <p:spPr bwMode="auto">
                <a:xfrm rot="-5400000">
                  <a:off x="3806" y="2435"/>
                  <a:ext cx="145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-200</a:t>
                  </a:r>
                  <a:endParaRPr lang="en-US"/>
                </a:p>
              </p:txBody>
            </p:sp>
            <p:sp>
              <p:nvSpPr>
                <p:cNvPr id="39623" name="Rectangle 20186"/>
                <p:cNvSpPr>
                  <a:spLocks noChangeArrowheads="1"/>
                </p:cNvSpPr>
                <p:nvPr/>
              </p:nvSpPr>
              <p:spPr bwMode="auto">
                <a:xfrm rot="-5400000">
                  <a:off x="3666" y="1803"/>
                  <a:ext cx="412" cy="8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US" sz="900" b="1" u="none">
                      <a:latin typeface="Arial" charset="0"/>
                    </a:rPr>
                    <a:t>dP/P * 1000,</a:t>
                  </a:r>
                  <a:endParaRPr lang="en-US"/>
                </a:p>
              </p:txBody>
            </p:sp>
            <p:sp>
              <p:nvSpPr>
                <p:cNvPr id="39624" name="Line 201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25" name="Line 20188"/>
                <p:cNvSpPr>
                  <a:spLocks noChangeShapeType="1"/>
                </p:cNvSpPr>
                <p:nvPr/>
              </p:nvSpPr>
              <p:spPr bwMode="auto">
                <a:xfrm flipH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26" name="Line 201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27" name="Line 20190"/>
                <p:cNvSpPr>
                  <a:spLocks noChangeShapeType="1"/>
                </p:cNvSpPr>
                <p:nvPr/>
              </p:nvSpPr>
              <p:spPr bwMode="auto">
                <a:xfrm flipH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28" name="Line 20191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29" name="Line 20192"/>
                <p:cNvSpPr>
                  <a:spLocks noChangeShapeType="1"/>
                </p:cNvSpPr>
                <p:nvPr/>
              </p:nvSpPr>
              <p:spPr bwMode="auto">
                <a:xfrm flipH="1">
                  <a:off x="399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0" name="Line 201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1" name="Line 20194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2" name="Line 20195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3" name="Line 20196"/>
                <p:cNvSpPr>
                  <a:spLocks noChangeShapeType="1"/>
                </p:cNvSpPr>
                <p:nvPr/>
              </p:nvSpPr>
              <p:spPr bwMode="auto">
                <a:xfrm flipH="1">
                  <a:off x="4426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4" name="Line 20197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5" name="Line 20198"/>
                <p:cNvSpPr>
                  <a:spLocks noChangeShapeType="1"/>
                </p:cNvSpPr>
                <p:nvPr/>
              </p:nvSpPr>
              <p:spPr bwMode="auto">
                <a:xfrm flipH="1">
                  <a:off x="474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6" name="Line 20199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7" name="Line 20200"/>
                <p:cNvSpPr>
                  <a:spLocks noChangeShapeType="1"/>
                </p:cNvSpPr>
                <p:nvPr/>
              </p:nvSpPr>
              <p:spPr bwMode="auto">
                <a:xfrm flipH="1">
                  <a:off x="539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8" name="Line 20201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39" name="Line 20202"/>
                <p:cNvSpPr>
                  <a:spLocks noChangeShapeType="1"/>
                </p:cNvSpPr>
                <p:nvPr/>
              </p:nvSpPr>
              <p:spPr bwMode="auto">
                <a:xfrm flipH="1">
                  <a:off x="394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0" name="Line 20203"/>
                <p:cNvSpPr>
                  <a:spLocks noChangeShapeType="1"/>
                </p:cNvSpPr>
                <p:nvPr/>
              </p:nvSpPr>
              <p:spPr bwMode="auto">
                <a:xfrm flipH="1" flipV="1">
                  <a:off x="534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1" name="Line 20204"/>
                <p:cNvSpPr>
                  <a:spLocks noChangeShapeType="1"/>
                </p:cNvSpPr>
                <p:nvPr/>
              </p:nvSpPr>
              <p:spPr bwMode="auto">
                <a:xfrm flipH="1">
                  <a:off x="534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2" name="Line 202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3" name="Line 20206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4" name="Line 20207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5" name="Line 20208"/>
                <p:cNvSpPr>
                  <a:spLocks noChangeShapeType="1"/>
                </p:cNvSpPr>
                <p:nvPr/>
              </p:nvSpPr>
              <p:spPr bwMode="auto">
                <a:xfrm flipH="1">
                  <a:off x="4240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6" name="Line 20209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7" name="Line 20210"/>
                <p:cNvSpPr>
                  <a:spLocks noChangeShapeType="1"/>
                </p:cNvSpPr>
                <p:nvPr/>
              </p:nvSpPr>
              <p:spPr bwMode="auto">
                <a:xfrm flipH="1">
                  <a:off x="5430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8" name="Line 20211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49" name="Line 20212"/>
                <p:cNvSpPr>
                  <a:spLocks noChangeShapeType="1"/>
                </p:cNvSpPr>
                <p:nvPr/>
              </p:nvSpPr>
              <p:spPr bwMode="auto">
                <a:xfrm flipH="1">
                  <a:off x="444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0" name="Line 20213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1" name="Line 20214"/>
                <p:cNvSpPr>
                  <a:spLocks noChangeShapeType="1"/>
                </p:cNvSpPr>
                <p:nvPr/>
              </p:nvSpPr>
              <p:spPr bwMode="auto">
                <a:xfrm flipH="1">
                  <a:off x="481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2" name="Line 202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3" name="Line 20216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4" name="Line 202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5" name="Line 20218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6" name="Line 20219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7" name="Line 20220"/>
                <p:cNvSpPr>
                  <a:spLocks noChangeShapeType="1"/>
                </p:cNvSpPr>
                <p:nvPr/>
              </p:nvSpPr>
              <p:spPr bwMode="auto">
                <a:xfrm flipH="1">
                  <a:off x="470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8" name="Line 20221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59" name="Line 20222"/>
                <p:cNvSpPr>
                  <a:spLocks noChangeShapeType="1"/>
                </p:cNvSpPr>
                <p:nvPr/>
              </p:nvSpPr>
              <p:spPr bwMode="auto">
                <a:xfrm flipH="1">
                  <a:off x="462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0" name="Line 20223"/>
                <p:cNvSpPr>
                  <a:spLocks noChangeShapeType="1"/>
                </p:cNvSpPr>
                <p:nvPr/>
              </p:nvSpPr>
              <p:spPr bwMode="auto">
                <a:xfrm flipH="1" flipV="1">
                  <a:off x="410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1" name="Line 20224"/>
                <p:cNvSpPr>
                  <a:spLocks noChangeShapeType="1"/>
                </p:cNvSpPr>
                <p:nvPr/>
              </p:nvSpPr>
              <p:spPr bwMode="auto">
                <a:xfrm flipH="1">
                  <a:off x="410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2" name="Line 20225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3" name="Line 20226"/>
                <p:cNvSpPr>
                  <a:spLocks noChangeShapeType="1"/>
                </p:cNvSpPr>
                <p:nvPr/>
              </p:nvSpPr>
              <p:spPr bwMode="auto">
                <a:xfrm flipH="1">
                  <a:off x="5304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4" name="Line 20227"/>
                <p:cNvSpPr>
                  <a:spLocks noChangeShapeType="1"/>
                </p:cNvSpPr>
                <p:nvPr/>
              </p:nvSpPr>
              <p:spPr bwMode="auto">
                <a:xfrm flipH="1" flipV="1">
                  <a:off x="490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5" name="Line 20228"/>
                <p:cNvSpPr>
                  <a:spLocks noChangeShapeType="1"/>
                </p:cNvSpPr>
                <p:nvPr/>
              </p:nvSpPr>
              <p:spPr bwMode="auto">
                <a:xfrm flipH="1">
                  <a:off x="490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6" name="Line 202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7" name="Line 20230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8" name="Line 202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69" name="Line 20232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0" name="Line 2023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1" name="Line 20234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2" name="Line 20235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3" name="Line 20236"/>
                <p:cNvSpPr>
                  <a:spLocks noChangeShapeType="1"/>
                </p:cNvSpPr>
                <p:nvPr/>
              </p:nvSpPr>
              <p:spPr bwMode="auto">
                <a:xfrm flipH="1">
                  <a:off x="401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4" name="Line 20237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5" name="Line 20238"/>
                <p:cNvSpPr>
                  <a:spLocks noChangeShapeType="1"/>
                </p:cNvSpPr>
                <p:nvPr/>
              </p:nvSpPr>
              <p:spPr bwMode="auto">
                <a:xfrm flipH="1">
                  <a:off x="507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6" name="Line 20239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7" name="Line 20240"/>
                <p:cNvSpPr>
                  <a:spLocks noChangeShapeType="1"/>
                </p:cNvSpPr>
                <p:nvPr/>
              </p:nvSpPr>
              <p:spPr bwMode="auto">
                <a:xfrm flipH="1">
                  <a:off x="520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8" name="Line 2024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79" name="Line 20242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0" name="Line 20243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1" name="Line 20244"/>
                <p:cNvSpPr>
                  <a:spLocks noChangeShapeType="1"/>
                </p:cNvSpPr>
                <p:nvPr/>
              </p:nvSpPr>
              <p:spPr bwMode="auto">
                <a:xfrm flipH="1">
                  <a:off x="4776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2" name="Line 20245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3" name="Line 20246"/>
                <p:cNvSpPr>
                  <a:spLocks noChangeShapeType="1"/>
                </p:cNvSpPr>
                <p:nvPr/>
              </p:nvSpPr>
              <p:spPr bwMode="auto">
                <a:xfrm flipH="1">
                  <a:off x="4367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4" name="Line 202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5" name="Line 20248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6" name="Line 20249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7" name="Line 20250"/>
                <p:cNvSpPr>
                  <a:spLocks noChangeShapeType="1"/>
                </p:cNvSpPr>
                <p:nvPr/>
              </p:nvSpPr>
              <p:spPr bwMode="auto">
                <a:xfrm flipH="1">
                  <a:off x="4092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8" name="Line 20251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89" name="Line 20252"/>
                <p:cNvSpPr>
                  <a:spLocks noChangeShapeType="1"/>
                </p:cNvSpPr>
                <p:nvPr/>
              </p:nvSpPr>
              <p:spPr bwMode="auto">
                <a:xfrm flipH="1">
                  <a:off x="452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0" name="Line 20253"/>
                <p:cNvSpPr>
                  <a:spLocks noChangeShapeType="1"/>
                </p:cNvSpPr>
                <p:nvPr/>
              </p:nvSpPr>
              <p:spPr bwMode="auto">
                <a:xfrm flipH="1" flipV="1">
                  <a:off x="4999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1" name="Line 20254"/>
                <p:cNvSpPr>
                  <a:spLocks noChangeShapeType="1"/>
                </p:cNvSpPr>
                <p:nvPr/>
              </p:nvSpPr>
              <p:spPr bwMode="auto">
                <a:xfrm flipH="1">
                  <a:off x="4999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2" name="Line 20255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3" name="Line 20256"/>
                <p:cNvSpPr>
                  <a:spLocks noChangeShapeType="1"/>
                </p:cNvSpPr>
                <p:nvPr/>
              </p:nvSpPr>
              <p:spPr bwMode="auto">
                <a:xfrm flipH="1">
                  <a:off x="401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4" name="Line 202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5" name="Line 20258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6" name="Line 202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7" name="Line 20260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8" name="Line 202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99" name="Line 20262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0" name="Line 202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1" name="Line 20264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2" name="Line 202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3" name="Line 20266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4" name="Line 20267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5" name="Line 20268"/>
                <p:cNvSpPr>
                  <a:spLocks noChangeShapeType="1"/>
                </p:cNvSpPr>
                <p:nvPr/>
              </p:nvSpPr>
              <p:spPr bwMode="auto">
                <a:xfrm flipH="1">
                  <a:off x="394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6" name="Line 20269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7" name="Line 20270"/>
                <p:cNvSpPr>
                  <a:spLocks noChangeShapeType="1"/>
                </p:cNvSpPr>
                <p:nvPr/>
              </p:nvSpPr>
              <p:spPr bwMode="auto">
                <a:xfrm flipH="1">
                  <a:off x="471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8" name="Line 20271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09" name="Line 20272"/>
                <p:cNvSpPr>
                  <a:spLocks noChangeShapeType="1"/>
                </p:cNvSpPr>
                <p:nvPr/>
              </p:nvSpPr>
              <p:spPr bwMode="auto">
                <a:xfrm flipH="1">
                  <a:off x="392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0" name="Line 20273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1" name="Line 20274"/>
                <p:cNvSpPr>
                  <a:spLocks noChangeShapeType="1"/>
                </p:cNvSpPr>
                <p:nvPr/>
              </p:nvSpPr>
              <p:spPr bwMode="auto">
                <a:xfrm flipH="1">
                  <a:off x="4835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2" name="Line 20275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3" name="Line 20276"/>
                <p:cNvSpPr>
                  <a:spLocks noChangeShapeType="1"/>
                </p:cNvSpPr>
                <p:nvPr/>
              </p:nvSpPr>
              <p:spPr bwMode="auto">
                <a:xfrm flipH="1">
                  <a:off x="520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4" name="Line 202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5" name="Line 20278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6" name="Line 20279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7" name="Line 20280"/>
                <p:cNvSpPr>
                  <a:spLocks noChangeShapeType="1"/>
                </p:cNvSpPr>
                <p:nvPr/>
              </p:nvSpPr>
              <p:spPr bwMode="auto">
                <a:xfrm flipH="1">
                  <a:off x="4620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8" name="Line 202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19" name="Line 20282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0" name="Line 20283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1" name="Line 20284"/>
                <p:cNvSpPr>
                  <a:spLocks noChangeShapeType="1"/>
                </p:cNvSpPr>
                <p:nvPr/>
              </p:nvSpPr>
              <p:spPr bwMode="auto">
                <a:xfrm flipH="1">
                  <a:off x="4664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2" name="Line 202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3" name="Line 20286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4" name="Line 20287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5" name="Line 20288"/>
                <p:cNvSpPr>
                  <a:spLocks noChangeShapeType="1"/>
                </p:cNvSpPr>
                <p:nvPr/>
              </p:nvSpPr>
              <p:spPr bwMode="auto">
                <a:xfrm flipH="1">
                  <a:off x="4843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6" name="Line 20289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7" name="Line 20290"/>
                <p:cNvSpPr>
                  <a:spLocks noChangeShapeType="1"/>
                </p:cNvSpPr>
                <p:nvPr/>
              </p:nvSpPr>
              <p:spPr bwMode="auto">
                <a:xfrm flipH="1">
                  <a:off x="4426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8" name="Line 2029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29" name="Line 20292"/>
                <p:cNvSpPr>
                  <a:spLocks noChangeShapeType="1"/>
                </p:cNvSpPr>
                <p:nvPr/>
              </p:nvSpPr>
              <p:spPr bwMode="auto">
                <a:xfrm flipH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0" name="Line 20293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1" name="Line 20294"/>
                <p:cNvSpPr>
                  <a:spLocks noChangeShapeType="1"/>
                </p:cNvSpPr>
                <p:nvPr/>
              </p:nvSpPr>
              <p:spPr bwMode="auto">
                <a:xfrm flipH="1">
                  <a:off x="415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2" name="Line 2029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3" name="Line 20296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4" name="Line 20297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5" name="Line 20298"/>
                <p:cNvSpPr>
                  <a:spLocks noChangeShapeType="1"/>
                </p:cNvSpPr>
                <p:nvPr/>
              </p:nvSpPr>
              <p:spPr bwMode="auto">
                <a:xfrm flipH="1">
                  <a:off x="4471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6" name="Line 20299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7" name="Line 20300"/>
                <p:cNvSpPr>
                  <a:spLocks noChangeShapeType="1"/>
                </p:cNvSpPr>
                <p:nvPr/>
              </p:nvSpPr>
              <p:spPr bwMode="auto">
                <a:xfrm flipH="1">
                  <a:off x="4211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8" name="Line 20301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39" name="Line 20302"/>
                <p:cNvSpPr>
                  <a:spLocks noChangeShapeType="1"/>
                </p:cNvSpPr>
                <p:nvPr/>
              </p:nvSpPr>
              <p:spPr bwMode="auto">
                <a:xfrm flipH="1">
                  <a:off x="519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0" name="Line 20303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1" name="Line 20304"/>
                <p:cNvSpPr>
                  <a:spLocks noChangeShapeType="1"/>
                </p:cNvSpPr>
                <p:nvPr/>
              </p:nvSpPr>
              <p:spPr bwMode="auto">
                <a:xfrm flipH="1">
                  <a:off x="484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2" name="Line 20305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3" name="Line 20306"/>
                <p:cNvSpPr>
                  <a:spLocks noChangeShapeType="1"/>
                </p:cNvSpPr>
                <p:nvPr/>
              </p:nvSpPr>
              <p:spPr bwMode="auto">
                <a:xfrm flipH="1">
                  <a:off x="4976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4" name="Line 20307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5" name="Line 20308"/>
                <p:cNvSpPr>
                  <a:spLocks noChangeShapeType="1"/>
                </p:cNvSpPr>
                <p:nvPr/>
              </p:nvSpPr>
              <p:spPr bwMode="auto">
                <a:xfrm flipH="1">
                  <a:off x="447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6" name="Line 20309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7" name="Line 20310"/>
                <p:cNvSpPr>
                  <a:spLocks noChangeShapeType="1"/>
                </p:cNvSpPr>
                <p:nvPr/>
              </p:nvSpPr>
              <p:spPr bwMode="auto">
                <a:xfrm flipH="1">
                  <a:off x="4664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8" name="Line 20311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49" name="Line 20312"/>
                <p:cNvSpPr>
                  <a:spLocks noChangeShapeType="1"/>
                </p:cNvSpPr>
                <p:nvPr/>
              </p:nvSpPr>
              <p:spPr bwMode="auto">
                <a:xfrm flipH="1">
                  <a:off x="5200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0" name="Line 20313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1" name="Line 20314"/>
                <p:cNvSpPr>
                  <a:spLocks noChangeShapeType="1"/>
                </p:cNvSpPr>
                <p:nvPr/>
              </p:nvSpPr>
              <p:spPr bwMode="auto">
                <a:xfrm flipH="1">
                  <a:off x="4017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2" name="Line 20315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3" name="Line 20316"/>
                <p:cNvSpPr>
                  <a:spLocks noChangeShapeType="1"/>
                </p:cNvSpPr>
                <p:nvPr/>
              </p:nvSpPr>
              <p:spPr bwMode="auto">
                <a:xfrm flipH="1">
                  <a:off x="532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4" name="Line 20317"/>
                <p:cNvSpPr>
                  <a:spLocks noChangeShapeType="1"/>
                </p:cNvSpPr>
                <p:nvPr/>
              </p:nvSpPr>
              <p:spPr bwMode="auto">
                <a:xfrm flipH="1" flipV="1">
                  <a:off x="531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5" name="Line 20318"/>
                <p:cNvSpPr>
                  <a:spLocks noChangeShapeType="1"/>
                </p:cNvSpPr>
                <p:nvPr/>
              </p:nvSpPr>
              <p:spPr bwMode="auto">
                <a:xfrm flipH="1">
                  <a:off x="531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6" name="Line 203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7" name="Line 20320"/>
                <p:cNvSpPr>
                  <a:spLocks noChangeShapeType="1"/>
                </p:cNvSpPr>
                <p:nvPr/>
              </p:nvSpPr>
              <p:spPr bwMode="auto">
                <a:xfrm flipH="1">
                  <a:off x="388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8" name="Line 203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59" name="Line 20322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0" name="Line 20323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1" name="Line 20324"/>
                <p:cNvSpPr>
                  <a:spLocks noChangeShapeType="1"/>
                </p:cNvSpPr>
                <p:nvPr/>
              </p:nvSpPr>
              <p:spPr bwMode="auto">
                <a:xfrm flipH="1">
                  <a:off x="4530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2" name="Line 20325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3" name="Line 20326"/>
                <p:cNvSpPr>
                  <a:spLocks noChangeShapeType="1"/>
                </p:cNvSpPr>
                <p:nvPr/>
              </p:nvSpPr>
              <p:spPr bwMode="auto">
                <a:xfrm flipH="1">
                  <a:off x="4040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4" name="Line 20327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5" name="Line 20328"/>
                <p:cNvSpPr>
                  <a:spLocks noChangeShapeType="1"/>
                </p:cNvSpPr>
                <p:nvPr/>
              </p:nvSpPr>
              <p:spPr bwMode="auto">
                <a:xfrm flipH="1">
                  <a:off x="4441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6" name="Line 20329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7" name="Line 20330"/>
                <p:cNvSpPr>
                  <a:spLocks noChangeShapeType="1"/>
                </p:cNvSpPr>
                <p:nvPr/>
              </p:nvSpPr>
              <p:spPr bwMode="auto">
                <a:xfrm flipH="1">
                  <a:off x="499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8" name="Line 203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69" name="Line 20332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0" name="Line 203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1" name="Line 20334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2" name="Line 20335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3" name="Line 20336"/>
                <p:cNvSpPr>
                  <a:spLocks noChangeShapeType="1"/>
                </p:cNvSpPr>
                <p:nvPr/>
              </p:nvSpPr>
              <p:spPr bwMode="auto">
                <a:xfrm flipH="1">
                  <a:off x="4099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4" name="Line 2033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5" name="Line 20338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6" name="Line 203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77" name="Line 20340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0" name="Group 20542"/>
              <p:cNvGrpSpPr>
                <a:grpSpLocks/>
              </p:cNvGrpSpPr>
              <p:nvPr/>
            </p:nvGrpSpPr>
            <p:grpSpPr bwMode="auto">
              <a:xfrm>
                <a:off x="3883" y="1532"/>
                <a:ext cx="1659" cy="722"/>
                <a:chOff x="3883" y="1532"/>
                <a:chExt cx="1659" cy="722"/>
              </a:xfrm>
            </p:grpSpPr>
            <p:sp>
              <p:nvSpPr>
                <p:cNvPr id="39379" name="Line 20342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0" name="Line 20343"/>
                <p:cNvSpPr>
                  <a:spLocks noChangeShapeType="1"/>
                </p:cNvSpPr>
                <p:nvPr/>
              </p:nvSpPr>
              <p:spPr bwMode="auto">
                <a:xfrm flipH="1">
                  <a:off x="515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1" name="Line 203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2" name="Line 20345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3" name="Line 20346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4" name="Line 20347"/>
                <p:cNvSpPr>
                  <a:spLocks noChangeShapeType="1"/>
                </p:cNvSpPr>
                <p:nvPr/>
              </p:nvSpPr>
              <p:spPr bwMode="auto">
                <a:xfrm flipH="1">
                  <a:off x="418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5" name="Line 20348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6" name="Line 20349"/>
                <p:cNvSpPr>
                  <a:spLocks noChangeShapeType="1"/>
                </p:cNvSpPr>
                <p:nvPr/>
              </p:nvSpPr>
              <p:spPr bwMode="auto">
                <a:xfrm flipH="1">
                  <a:off x="4129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7" name="Line 203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8" name="Line 20351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89" name="Line 20352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0" name="Line 20353"/>
                <p:cNvSpPr>
                  <a:spLocks noChangeShapeType="1"/>
                </p:cNvSpPr>
                <p:nvPr/>
              </p:nvSpPr>
              <p:spPr bwMode="auto">
                <a:xfrm flipH="1">
                  <a:off x="473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1" name="Line 20354"/>
                <p:cNvSpPr>
                  <a:spLocks noChangeShapeType="1"/>
                </p:cNvSpPr>
                <p:nvPr/>
              </p:nvSpPr>
              <p:spPr bwMode="auto">
                <a:xfrm flipH="1" flipV="1">
                  <a:off x="549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2" name="Line 20355"/>
                <p:cNvSpPr>
                  <a:spLocks noChangeShapeType="1"/>
                </p:cNvSpPr>
                <p:nvPr/>
              </p:nvSpPr>
              <p:spPr bwMode="auto">
                <a:xfrm flipH="1">
                  <a:off x="549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3" name="Line 2035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4" name="Line 20357"/>
                <p:cNvSpPr>
                  <a:spLocks noChangeShapeType="1"/>
                </p:cNvSpPr>
                <p:nvPr/>
              </p:nvSpPr>
              <p:spPr bwMode="auto">
                <a:xfrm flipH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5" name="Line 20358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6" name="Line 20359"/>
                <p:cNvSpPr>
                  <a:spLocks noChangeShapeType="1"/>
                </p:cNvSpPr>
                <p:nvPr/>
              </p:nvSpPr>
              <p:spPr bwMode="auto">
                <a:xfrm flipH="1">
                  <a:off x="401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7" name="Line 20360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8" name="Line 20361"/>
                <p:cNvSpPr>
                  <a:spLocks noChangeShapeType="1"/>
                </p:cNvSpPr>
                <p:nvPr/>
              </p:nvSpPr>
              <p:spPr bwMode="auto">
                <a:xfrm flipH="1">
                  <a:off x="539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99" name="Line 203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0" name="Line 20363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1" name="Line 20364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2" name="Line 20365"/>
                <p:cNvSpPr>
                  <a:spLocks noChangeShapeType="1"/>
                </p:cNvSpPr>
                <p:nvPr/>
              </p:nvSpPr>
              <p:spPr bwMode="auto">
                <a:xfrm flipH="1">
                  <a:off x="452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3" name="Line 20366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4" name="Line 20367"/>
                <p:cNvSpPr>
                  <a:spLocks noChangeShapeType="1"/>
                </p:cNvSpPr>
                <p:nvPr/>
              </p:nvSpPr>
              <p:spPr bwMode="auto">
                <a:xfrm flipH="1">
                  <a:off x="4843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5" name="Line 20368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6" name="Line 20369"/>
                <p:cNvSpPr>
                  <a:spLocks noChangeShapeType="1"/>
                </p:cNvSpPr>
                <p:nvPr/>
              </p:nvSpPr>
              <p:spPr bwMode="auto">
                <a:xfrm flipH="1">
                  <a:off x="4344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7" name="Line 2037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8" name="Line 20371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09" name="Line 20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18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0" name="Line 20373"/>
                <p:cNvSpPr>
                  <a:spLocks noChangeShapeType="1"/>
                </p:cNvSpPr>
                <p:nvPr/>
              </p:nvSpPr>
              <p:spPr bwMode="auto">
                <a:xfrm flipH="1">
                  <a:off x="4218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1" name="Line 20374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2" name="Line 20375"/>
                <p:cNvSpPr>
                  <a:spLocks noChangeShapeType="1"/>
                </p:cNvSpPr>
                <p:nvPr/>
              </p:nvSpPr>
              <p:spPr bwMode="auto">
                <a:xfrm flipH="1">
                  <a:off x="4084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3" name="Line 20376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4" name="Line 20377"/>
                <p:cNvSpPr>
                  <a:spLocks noChangeShapeType="1"/>
                </p:cNvSpPr>
                <p:nvPr/>
              </p:nvSpPr>
              <p:spPr bwMode="auto">
                <a:xfrm flipH="1">
                  <a:off x="429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5" name="Line 20378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6" name="Line 20379"/>
                <p:cNvSpPr>
                  <a:spLocks noChangeShapeType="1"/>
                </p:cNvSpPr>
                <p:nvPr/>
              </p:nvSpPr>
              <p:spPr bwMode="auto">
                <a:xfrm flipH="1">
                  <a:off x="464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7" name="Line 20380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8" name="Line 20381"/>
                <p:cNvSpPr>
                  <a:spLocks noChangeShapeType="1"/>
                </p:cNvSpPr>
                <p:nvPr/>
              </p:nvSpPr>
              <p:spPr bwMode="auto">
                <a:xfrm flipH="1">
                  <a:off x="529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19" name="Line 203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0" name="Line 20383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1" name="Line 203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2" name="Line 20385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3" name="Line 20386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206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4" name="Line 20387"/>
                <p:cNvSpPr>
                  <a:spLocks noChangeShapeType="1"/>
                </p:cNvSpPr>
                <p:nvPr/>
              </p:nvSpPr>
              <p:spPr bwMode="auto">
                <a:xfrm flipH="1">
                  <a:off x="4828" y="206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5" name="Line 20388"/>
                <p:cNvSpPr>
                  <a:spLocks noChangeShapeType="1"/>
                </p:cNvSpPr>
                <p:nvPr/>
              </p:nvSpPr>
              <p:spPr bwMode="auto">
                <a:xfrm flipH="1" flipV="1">
                  <a:off x="549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6" name="Line 20389"/>
                <p:cNvSpPr>
                  <a:spLocks noChangeShapeType="1"/>
                </p:cNvSpPr>
                <p:nvPr/>
              </p:nvSpPr>
              <p:spPr bwMode="auto">
                <a:xfrm flipH="1">
                  <a:off x="549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7" name="Line 20390"/>
                <p:cNvSpPr>
                  <a:spLocks noChangeShapeType="1"/>
                </p:cNvSpPr>
                <p:nvPr/>
              </p:nvSpPr>
              <p:spPr bwMode="auto">
                <a:xfrm flipH="1" flipV="1">
                  <a:off x="536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8" name="Line 20391"/>
                <p:cNvSpPr>
                  <a:spLocks noChangeShapeType="1"/>
                </p:cNvSpPr>
                <p:nvPr/>
              </p:nvSpPr>
              <p:spPr bwMode="auto">
                <a:xfrm flipH="1">
                  <a:off x="536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29" name="Line 20392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0" name="Line 20393"/>
                <p:cNvSpPr>
                  <a:spLocks noChangeShapeType="1"/>
                </p:cNvSpPr>
                <p:nvPr/>
              </p:nvSpPr>
              <p:spPr bwMode="auto">
                <a:xfrm flipH="1">
                  <a:off x="4136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1" name="Line 203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2" name="Line 20395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3" name="Line 20396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4" name="Line 20397"/>
                <p:cNvSpPr>
                  <a:spLocks noChangeShapeType="1"/>
                </p:cNvSpPr>
                <p:nvPr/>
              </p:nvSpPr>
              <p:spPr bwMode="auto">
                <a:xfrm flipH="1">
                  <a:off x="533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5" name="Line 20398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6" name="Line 20399"/>
                <p:cNvSpPr>
                  <a:spLocks noChangeShapeType="1"/>
                </p:cNvSpPr>
                <p:nvPr/>
              </p:nvSpPr>
              <p:spPr bwMode="auto">
                <a:xfrm flipH="1">
                  <a:off x="476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7" name="Line 20400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8" name="Line 20401"/>
                <p:cNvSpPr>
                  <a:spLocks noChangeShapeType="1"/>
                </p:cNvSpPr>
                <p:nvPr/>
              </p:nvSpPr>
              <p:spPr bwMode="auto">
                <a:xfrm flipH="1">
                  <a:off x="453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39" name="Line 20402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0" name="Line 20403"/>
                <p:cNvSpPr>
                  <a:spLocks noChangeShapeType="1"/>
                </p:cNvSpPr>
                <p:nvPr/>
              </p:nvSpPr>
              <p:spPr bwMode="auto">
                <a:xfrm flipH="1">
                  <a:off x="4211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1" name="Line 20404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2" name="Line 20405"/>
                <p:cNvSpPr>
                  <a:spLocks noChangeShapeType="1"/>
                </p:cNvSpPr>
                <p:nvPr/>
              </p:nvSpPr>
              <p:spPr bwMode="auto">
                <a:xfrm flipH="1">
                  <a:off x="4686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3" name="Line 20406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4" name="Line 20407"/>
                <p:cNvSpPr>
                  <a:spLocks noChangeShapeType="1"/>
                </p:cNvSpPr>
                <p:nvPr/>
              </p:nvSpPr>
              <p:spPr bwMode="auto">
                <a:xfrm flipH="1">
                  <a:off x="491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5" name="Line 20408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22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6" name="Line 20409"/>
                <p:cNvSpPr>
                  <a:spLocks noChangeShapeType="1"/>
                </p:cNvSpPr>
                <p:nvPr/>
              </p:nvSpPr>
              <p:spPr bwMode="auto">
                <a:xfrm flipH="1">
                  <a:off x="4798" y="22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7" name="Line 204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8" name="Line 20411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49" name="Line 204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0" name="Line 20413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1" name="Line 20414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2" name="Line 20415"/>
                <p:cNvSpPr>
                  <a:spLocks noChangeShapeType="1"/>
                </p:cNvSpPr>
                <p:nvPr/>
              </p:nvSpPr>
              <p:spPr bwMode="auto">
                <a:xfrm flipH="1">
                  <a:off x="3958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3" name="Line 20416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4" name="Line 20417"/>
                <p:cNvSpPr>
                  <a:spLocks noChangeShapeType="1"/>
                </p:cNvSpPr>
                <p:nvPr/>
              </p:nvSpPr>
              <p:spPr bwMode="auto">
                <a:xfrm flipH="1">
                  <a:off x="456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5" name="Line 20418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6" name="Line 20419"/>
                <p:cNvSpPr>
                  <a:spLocks noChangeShapeType="1"/>
                </p:cNvSpPr>
                <p:nvPr/>
              </p:nvSpPr>
              <p:spPr bwMode="auto">
                <a:xfrm flipH="1">
                  <a:off x="4947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7" name="Line 204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8" name="Line 20421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59" name="Line 20422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0" name="Line 20423"/>
                <p:cNvSpPr>
                  <a:spLocks noChangeShapeType="1"/>
                </p:cNvSpPr>
                <p:nvPr/>
              </p:nvSpPr>
              <p:spPr bwMode="auto">
                <a:xfrm flipH="1">
                  <a:off x="4865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1" name="Line 204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2" name="Line 20425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3" name="Line 2042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4" name="Line 20427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5" name="Line 204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6" name="Line 20429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7" name="Line 20430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8" name="Line 20431"/>
                <p:cNvSpPr>
                  <a:spLocks noChangeShapeType="1"/>
                </p:cNvSpPr>
                <p:nvPr/>
              </p:nvSpPr>
              <p:spPr bwMode="auto">
                <a:xfrm flipH="1">
                  <a:off x="3987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69" name="Line 20432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0" name="Line 20433"/>
                <p:cNvSpPr>
                  <a:spLocks noChangeShapeType="1"/>
                </p:cNvSpPr>
                <p:nvPr/>
              </p:nvSpPr>
              <p:spPr bwMode="auto">
                <a:xfrm flipH="1">
                  <a:off x="4285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1" name="Line 20434"/>
                <p:cNvSpPr>
                  <a:spLocks noChangeShapeType="1"/>
                </p:cNvSpPr>
                <p:nvPr/>
              </p:nvSpPr>
              <p:spPr bwMode="auto">
                <a:xfrm flipH="1" flipV="1">
                  <a:off x="5281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2" name="Line 20435"/>
                <p:cNvSpPr>
                  <a:spLocks noChangeShapeType="1"/>
                </p:cNvSpPr>
                <p:nvPr/>
              </p:nvSpPr>
              <p:spPr bwMode="auto">
                <a:xfrm flipH="1">
                  <a:off x="5281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3" name="Line 2043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4" name="Line 20437"/>
                <p:cNvSpPr>
                  <a:spLocks noChangeShapeType="1"/>
                </p:cNvSpPr>
                <p:nvPr/>
              </p:nvSpPr>
              <p:spPr bwMode="auto">
                <a:xfrm flipH="1">
                  <a:off x="5512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5" name="Line 20438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6" name="Line 20439"/>
                <p:cNvSpPr>
                  <a:spLocks noChangeShapeType="1"/>
                </p:cNvSpPr>
                <p:nvPr/>
              </p:nvSpPr>
              <p:spPr bwMode="auto">
                <a:xfrm flipH="1">
                  <a:off x="511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7" name="Line 204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8" name="Line 20441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79" name="Line 204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0" name="Line 20443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1" name="Line 20444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2" name="Line 20445"/>
                <p:cNvSpPr>
                  <a:spLocks noChangeShapeType="1"/>
                </p:cNvSpPr>
                <p:nvPr/>
              </p:nvSpPr>
              <p:spPr bwMode="auto">
                <a:xfrm flipH="1">
                  <a:off x="5095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3" name="Line 20446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4" name="Line 20447"/>
                <p:cNvSpPr>
                  <a:spLocks noChangeShapeType="1"/>
                </p:cNvSpPr>
                <p:nvPr/>
              </p:nvSpPr>
              <p:spPr bwMode="auto">
                <a:xfrm flipH="1">
                  <a:off x="505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5" name="Line 20448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6" name="Line 20449"/>
                <p:cNvSpPr>
                  <a:spLocks noChangeShapeType="1"/>
                </p:cNvSpPr>
                <p:nvPr/>
              </p:nvSpPr>
              <p:spPr bwMode="auto">
                <a:xfrm flipH="1">
                  <a:off x="4917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7" name="Line 2045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8" name="Line 20451"/>
                <p:cNvSpPr>
                  <a:spLocks noChangeShapeType="1"/>
                </p:cNvSpPr>
                <p:nvPr/>
              </p:nvSpPr>
              <p:spPr bwMode="auto">
                <a:xfrm flipH="1">
                  <a:off x="388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89" name="Line 204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0" name="Line 20453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1" name="Line 20454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2" name="Line 20455"/>
                <p:cNvSpPr>
                  <a:spLocks noChangeShapeType="1"/>
                </p:cNvSpPr>
                <p:nvPr/>
              </p:nvSpPr>
              <p:spPr bwMode="auto">
                <a:xfrm flipH="1">
                  <a:off x="444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3" name="Line 20456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4" name="Line 20457"/>
                <p:cNvSpPr>
                  <a:spLocks noChangeShapeType="1"/>
                </p:cNvSpPr>
                <p:nvPr/>
              </p:nvSpPr>
              <p:spPr bwMode="auto">
                <a:xfrm flipH="1">
                  <a:off x="4843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5" name="Line 204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6" name="Line 20459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7" name="Line 20460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8" name="Line 20461"/>
                <p:cNvSpPr>
                  <a:spLocks noChangeShapeType="1"/>
                </p:cNvSpPr>
                <p:nvPr/>
              </p:nvSpPr>
              <p:spPr bwMode="auto">
                <a:xfrm flipH="1">
                  <a:off x="4010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99" name="Line 20462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0" name="Line 20463"/>
                <p:cNvSpPr>
                  <a:spLocks noChangeShapeType="1"/>
                </p:cNvSpPr>
                <p:nvPr/>
              </p:nvSpPr>
              <p:spPr bwMode="auto">
                <a:xfrm flipH="1">
                  <a:off x="5348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1" name="Line 20464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2" name="Line 20465"/>
                <p:cNvSpPr>
                  <a:spLocks noChangeShapeType="1"/>
                </p:cNvSpPr>
                <p:nvPr/>
              </p:nvSpPr>
              <p:spPr bwMode="auto">
                <a:xfrm flipH="1">
                  <a:off x="4478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3" name="Line 20466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4" name="Line 20467"/>
                <p:cNvSpPr>
                  <a:spLocks noChangeShapeType="1"/>
                </p:cNvSpPr>
                <p:nvPr/>
              </p:nvSpPr>
              <p:spPr bwMode="auto">
                <a:xfrm flipH="1">
                  <a:off x="531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5" name="Line 204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6" name="Line 20469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7" name="Line 2047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8" name="Line 20471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09" name="Line 204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0" name="Line 20473"/>
                <p:cNvSpPr>
                  <a:spLocks noChangeShapeType="1"/>
                </p:cNvSpPr>
                <p:nvPr/>
              </p:nvSpPr>
              <p:spPr bwMode="auto">
                <a:xfrm flipH="1">
                  <a:off x="388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1" name="Line 2047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2" name="Line 20475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3" name="Line 204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4" name="Line 20477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5" name="Line 20478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6" name="Line 20479"/>
                <p:cNvSpPr>
                  <a:spLocks noChangeShapeType="1"/>
                </p:cNvSpPr>
                <p:nvPr/>
              </p:nvSpPr>
              <p:spPr bwMode="auto">
                <a:xfrm flipH="1">
                  <a:off x="5066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7" name="Line 20480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8" name="Line 20481"/>
                <p:cNvSpPr>
                  <a:spLocks noChangeShapeType="1"/>
                </p:cNvSpPr>
                <p:nvPr/>
              </p:nvSpPr>
              <p:spPr bwMode="auto">
                <a:xfrm flipH="1">
                  <a:off x="486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19" name="Line 204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0" name="Line 20483"/>
                <p:cNvSpPr>
                  <a:spLocks noChangeShapeType="1"/>
                </p:cNvSpPr>
                <p:nvPr/>
              </p:nvSpPr>
              <p:spPr bwMode="auto">
                <a:xfrm flipH="1">
                  <a:off x="3883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1" name="Line 20484"/>
                <p:cNvSpPr>
                  <a:spLocks noChangeShapeType="1"/>
                </p:cNvSpPr>
                <p:nvPr/>
              </p:nvSpPr>
              <p:spPr bwMode="auto">
                <a:xfrm flipH="1" flipV="1">
                  <a:off x="5081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2" name="Line 20485"/>
                <p:cNvSpPr>
                  <a:spLocks noChangeShapeType="1"/>
                </p:cNvSpPr>
                <p:nvPr/>
              </p:nvSpPr>
              <p:spPr bwMode="auto">
                <a:xfrm flipH="1">
                  <a:off x="5081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3" name="Line 2048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4" name="Line 20487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5" name="Line 20488"/>
                <p:cNvSpPr>
                  <a:spLocks noChangeShapeType="1"/>
                </p:cNvSpPr>
                <p:nvPr/>
              </p:nvSpPr>
              <p:spPr bwMode="auto">
                <a:xfrm flipH="1" flipV="1">
                  <a:off x="536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6" name="Line 20489"/>
                <p:cNvSpPr>
                  <a:spLocks noChangeShapeType="1"/>
                </p:cNvSpPr>
                <p:nvPr/>
              </p:nvSpPr>
              <p:spPr bwMode="auto">
                <a:xfrm flipH="1">
                  <a:off x="536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7" name="Line 20490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8" name="Line 20491"/>
                <p:cNvSpPr>
                  <a:spLocks noChangeShapeType="1"/>
                </p:cNvSpPr>
                <p:nvPr/>
              </p:nvSpPr>
              <p:spPr bwMode="auto">
                <a:xfrm flipH="1">
                  <a:off x="391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29" name="Line 204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0" name="Line 20493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1" name="Line 204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2" name="Line 20495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3" name="Line 204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4" name="Line 20497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5" name="Line 204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6" name="Line 20499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7" name="Line 20500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8" name="Line 20501"/>
                <p:cNvSpPr>
                  <a:spLocks noChangeShapeType="1"/>
                </p:cNvSpPr>
                <p:nvPr/>
              </p:nvSpPr>
              <p:spPr bwMode="auto">
                <a:xfrm flipH="1">
                  <a:off x="4962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39" name="Line 20502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0" name="Line 20503"/>
                <p:cNvSpPr>
                  <a:spLocks noChangeShapeType="1"/>
                </p:cNvSpPr>
                <p:nvPr/>
              </p:nvSpPr>
              <p:spPr bwMode="auto">
                <a:xfrm flipH="1">
                  <a:off x="457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1" name="Line 2050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2" name="Line 20505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3" name="Line 20506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4" name="Line 20507"/>
                <p:cNvSpPr>
                  <a:spLocks noChangeShapeType="1"/>
                </p:cNvSpPr>
                <p:nvPr/>
              </p:nvSpPr>
              <p:spPr bwMode="auto">
                <a:xfrm flipH="1">
                  <a:off x="438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5" name="Line 205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6" name="Line 20509"/>
                <p:cNvSpPr>
                  <a:spLocks noChangeShapeType="1"/>
                </p:cNvSpPr>
                <p:nvPr/>
              </p:nvSpPr>
              <p:spPr bwMode="auto">
                <a:xfrm flipH="1">
                  <a:off x="551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7" name="Line 20510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8" name="Line 20511"/>
                <p:cNvSpPr>
                  <a:spLocks noChangeShapeType="1"/>
                </p:cNvSpPr>
                <p:nvPr/>
              </p:nvSpPr>
              <p:spPr bwMode="auto">
                <a:xfrm flipH="1">
                  <a:off x="496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49" name="Line 20512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0" name="Line 20513"/>
                <p:cNvSpPr>
                  <a:spLocks noChangeShapeType="1"/>
                </p:cNvSpPr>
                <p:nvPr/>
              </p:nvSpPr>
              <p:spPr bwMode="auto">
                <a:xfrm flipH="1">
                  <a:off x="419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1" name="Line 20514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2" name="Line 20515"/>
                <p:cNvSpPr>
                  <a:spLocks noChangeShapeType="1"/>
                </p:cNvSpPr>
                <p:nvPr/>
              </p:nvSpPr>
              <p:spPr bwMode="auto">
                <a:xfrm flipH="1">
                  <a:off x="516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3" name="Line 205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4" name="Line 20517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5" name="Line 205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6" name="Line 20519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7" name="Line 205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8" name="Line 20521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59" name="Line 2052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0" name="Line 20523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1" name="Line 205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2" name="Line 20525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3" name="Line 20526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4" name="Line 20527"/>
                <p:cNvSpPr>
                  <a:spLocks noChangeShapeType="1"/>
                </p:cNvSpPr>
                <p:nvPr/>
              </p:nvSpPr>
              <p:spPr bwMode="auto">
                <a:xfrm flipH="1">
                  <a:off x="439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5" name="Line 20528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6" name="Line 20529"/>
                <p:cNvSpPr>
                  <a:spLocks noChangeShapeType="1"/>
                </p:cNvSpPr>
                <p:nvPr/>
              </p:nvSpPr>
              <p:spPr bwMode="auto">
                <a:xfrm flipH="1">
                  <a:off x="4448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7" name="Line 20530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8" name="Line 20531"/>
                <p:cNvSpPr>
                  <a:spLocks noChangeShapeType="1"/>
                </p:cNvSpPr>
                <p:nvPr/>
              </p:nvSpPr>
              <p:spPr bwMode="auto">
                <a:xfrm flipH="1">
                  <a:off x="452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69" name="Line 205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0" name="Line 20533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1" name="Line 205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2" name="Line 20535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3" name="Line 205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4" name="Line 20537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5" name="Line 20538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6" name="Line 20539"/>
                <p:cNvSpPr>
                  <a:spLocks noChangeShapeType="1"/>
                </p:cNvSpPr>
                <p:nvPr/>
              </p:nvSpPr>
              <p:spPr bwMode="auto">
                <a:xfrm flipH="1">
                  <a:off x="520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7" name="Line 20540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78" name="Line 20541"/>
                <p:cNvSpPr>
                  <a:spLocks noChangeShapeType="1"/>
                </p:cNvSpPr>
                <p:nvPr/>
              </p:nvSpPr>
              <p:spPr bwMode="auto">
                <a:xfrm flipH="1">
                  <a:off x="507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1" name="Group 20743"/>
              <p:cNvGrpSpPr>
                <a:grpSpLocks/>
              </p:cNvGrpSpPr>
              <p:nvPr/>
            </p:nvGrpSpPr>
            <p:grpSpPr bwMode="auto">
              <a:xfrm>
                <a:off x="3883" y="1510"/>
                <a:ext cx="1659" cy="617"/>
                <a:chOff x="3883" y="1510"/>
                <a:chExt cx="1659" cy="617"/>
              </a:xfrm>
            </p:grpSpPr>
            <p:sp>
              <p:nvSpPr>
                <p:cNvPr id="39179" name="Line 20543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0" name="Line 20544"/>
                <p:cNvSpPr>
                  <a:spLocks noChangeShapeType="1"/>
                </p:cNvSpPr>
                <p:nvPr/>
              </p:nvSpPr>
              <p:spPr bwMode="auto">
                <a:xfrm flipH="1">
                  <a:off x="4040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1" name="Line 205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2" name="Line 20546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3" name="Line 20547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4" name="Line 20548"/>
                <p:cNvSpPr>
                  <a:spLocks noChangeShapeType="1"/>
                </p:cNvSpPr>
                <p:nvPr/>
              </p:nvSpPr>
              <p:spPr bwMode="auto">
                <a:xfrm flipH="1">
                  <a:off x="4300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5" name="Line 20549"/>
                <p:cNvSpPr>
                  <a:spLocks noChangeShapeType="1"/>
                </p:cNvSpPr>
                <p:nvPr/>
              </p:nvSpPr>
              <p:spPr bwMode="auto">
                <a:xfrm flipH="1" flipV="1">
                  <a:off x="4999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6" name="Line 20550"/>
                <p:cNvSpPr>
                  <a:spLocks noChangeShapeType="1"/>
                </p:cNvSpPr>
                <p:nvPr/>
              </p:nvSpPr>
              <p:spPr bwMode="auto">
                <a:xfrm flipH="1">
                  <a:off x="4999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7" name="Line 205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8" name="Line 20552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89" name="Line 20553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0" name="Line 20554"/>
                <p:cNvSpPr>
                  <a:spLocks noChangeShapeType="1"/>
                </p:cNvSpPr>
                <p:nvPr/>
              </p:nvSpPr>
              <p:spPr bwMode="auto">
                <a:xfrm flipH="1">
                  <a:off x="4419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1" name="Line 20555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2" name="Line 20556"/>
                <p:cNvSpPr>
                  <a:spLocks noChangeShapeType="1"/>
                </p:cNvSpPr>
                <p:nvPr/>
              </p:nvSpPr>
              <p:spPr bwMode="auto">
                <a:xfrm flipH="1">
                  <a:off x="4843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3" name="Line 20557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4" name="Line 20558"/>
                <p:cNvSpPr>
                  <a:spLocks noChangeShapeType="1"/>
                </p:cNvSpPr>
                <p:nvPr/>
              </p:nvSpPr>
              <p:spPr bwMode="auto">
                <a:xfrm flipH="1">
                  <a:off x="525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5" name="Line 20559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6" name="Line 20560"/>
                <p:cNvSpPr>
                  <a:spLocks noChangeShapeType="1"/>
                </p:cNvSpPr>
                <p:nvPr/>
              </p:nvSpPr>
              <p:spPr bwMode="auto">
                <a:xfrm flipH="1">
                  <a:off x="4791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7" name="Line 205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8" name="Line 20562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99" name="Line 205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0" name="Line 20564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1" name="Line 20565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2" name="Line 20566"/>
                <p:cNvSpPr>
                  <a:spLocks noChangeShapeType="1"/>
                </p:cNvSpPr>
                <p:nvPr/>
              </p:nvSpPr>
              <p:spPr bwMode="auto">
                <a:xfrm flipH="1">
                  <a:off x="493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3" name="Line 2056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4" name="Line 20568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5" name="Line 20569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6" name="Line 20570"/>
                <p:cNvSpPr>
                  <a:spLocks noChangeShapeType="1"/>
                </p:cNvSpPr>
                <p:nvPr/>
              </p:nvSpPr>
              <p:spPr bwMode="auto">
                <a:xfrm flipH="1">
                  <a:off x="4486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7" name="Line 2057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8" name="Line 20572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09" name="Line 205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0" name="Line 20574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1" name="Line 20575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2" name="Line 20576"/>
                <p:cNvSpPr>
                  <a:spLocks noChangeShapeType="1"/>
                </p:cNvSpPr>
                <p:nvPr/>
              </p:nvSpPr>
              <p:spPr bwMode="auto">
                <a:xfrm flipH="1">
                  <a:off x="514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3" name="Line 20577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4" name="Line 20578"/>
                <p:cNvSpPr>
                  <a:spLocks noChangeShapeType="1"/>
                </p:cNvSpPr>
                <p:nvPr/>
              </p:nvSpPr>
              <p:spPr bwMode="auto">
                <a:xfrm flipH="1">
                  <a:off x="517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5" name="Line 20579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6" name="Line 20580"/>
                <p:cNvSpPr>
                  <a:spLocks noChangeShapeType="1"/>
                </p:cNvSpPr>
                <p:nvPr/>
              </p:nvSpPr>
              <p:spPr bwMode="auto">
                <a:xfrm flipH="1">
                  <a:off x="4411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7" name="Line 205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8" name="Line 20582"/>
                <p:cNvSpPr>
                  <a:spLocks noChangeShapeType="1"/>
                </p:cNvSpPr>
                <p:nvPr/>
              </p:nvSpPr>
              <p:spPr bwMode="auto">
                <a:xfrm flipH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19" name="Line 205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91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0" name="Line 20584"/>
                <p:cNvSpPr>
                  <a:spLocks noChangeShapeType="1"/>
                </p:cNvSpPr>
                <p:nvPr/>
              </p:nvSpPr>
              <p:spPr bwMode="auto">
                <a:xfrm flipH="1">
                  <a:off x="3891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1" name="Line 20585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2" name="Line 20586"/>
                <p:cNvSpPr>
                  <a:spLocks noChangeShapeType="1"/>
                </p:cNvSpPr>
                <p:nvPr/>
              </p:nvSpPr>
              <p:spPr bwMode="auto">
                <a:xfrm flipH="1">
                  <a:off x="4820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3" name="Line 20587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4" name="Line 20588"/>
                <p:cNvSpPr>
                  <a:spLocks noChangeShapeType="1"/>
                </p:cNvSpPr>
                <p:nvPr/>
              </p:nvSpPr>
              <p:spPr bwMode="auto">
                <a:xfrm flipH="1">
                  <a:off x="522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5" name="Line 2058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6" name="Line 20590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7" name="Line 20591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8" name="Line 20592"/>
                <p:cNvSpPr>
                  <a:spLocks noChangeShapeType="1"/>
                </p:cNvSpPr>
                <p:nvPr/>
              </p:nvSpPr>
              <p:spPr bwMode="auto">
                <a:xfrm flipH="1">
                  <a:off x="5133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29" name="Line 20593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0" name="Line 20594"/>
                <p:cNvSpPr>
                  <a:spLocks noChangeShapeType="1"/>
                </p:cNvSpPr>
                <p:nvPr/>
              </p:nvSpPr>
              <p:spPr bwMode="auto">
                <a:xfrm flipH="1">
                  <a:off x="4895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1" name="Line 2059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2" name="Line 20596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3" name="Line 20597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4" name="Line 20598"/>
                <p:cNvSpPr>
                  <a:spLocks noChangeShapeType="1"/>
                </p:cNvSpPr>
                <p:nvPr/>
              </p:nvSpPr>
              <p:spPr bwMode="auto">
                <a:xfrm flipH="1">
                  <a:off x="4991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5" name="Line 20599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6" name="Line 20600"/>
                <p:cNvSpPr>
                  <a:spLocks noChangeShapeType="1"/>
                </p:cNvSpPr>
                <p:nvPr/>
              </p:nvSpPr>
              <p:spPr bwMode="auto">
                <a:xfrm flipH="1">
                  <a:off x="4129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7" name="Line 206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8" name="Line 20602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39" name="Line 20603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0" name="Line 20604"/>
                <p:cNvSpPr>
                  <a:spLocks noChangeShapeType="1"/>
                </p:cNvSpPr>
                <p:nvPr/>
              </p:nvSpPr>
              <p:spPr bwMode="auto">
                <a:xfrm flipH="1">
                  <a:off x="415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1" name="Line 206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2" name="Line 20606"/>
                <p:cNvSpPr>
                  <a:spLocks noChangeShapeType="1"/>
                </p:cNvSpPr>
                <p:nvPr/>
              </p:nvSpPr>
              <p:spPr bwMode="auto">
                <a:xfrm flipH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3" name="Line 206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4" name="Line 20608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5" name="Line 2060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6" name="Line 20610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7" name="Line 20611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8" name="Line 20612"/>
                <p:cNvSpPr>
                  <a:spLocks noChangeShapeType="1"/>
                </p:cNvSpPr>
                <p:nvPr/>
              </p:nvSpPr>
              <p:spPr bwMode="auto">
                <a:xfrm flipH="1">
                  <a:off x="5021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49" name="Line 2061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0" name="Line 20614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1" name="Line 2061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2" name="Line 20616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3" name="Line 2061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4" name="Line 20618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5" name="Line 20619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6" name="Line 20620"/>
                <p:cNvSpPr>
                  <a:spLocks noChangeShapeType="1"/>
                </p:cNvSpPr>
                <p:nvPr/>
              </p:nvSpPr>
              <p:spPr bwMode="auto">
                <a:xfrm flipH="1">
                  <a:off x="5371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7" name="Line 20621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8" name="Line 20622"/>
                <p:cNvSpPr>
                  <a:spLocks noChangeShapeType="1"/>
                </p:cNvSpPr>
                <p:nvPr/>
              </p:nvSpPr>
              <p:spPr bwMode="auto">
                <a:xfrm flipH="1">
                  <a:off x="433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59" name="Line 20623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0" name="Line 20624"/>
                <p:cNvSpPr>
                  <a:spLocks noChangeShapeType="1"/>
                </p:cNvSpPr>
                <p:nvPr/>
              </p:nvSpPr>
              <p:spPr bwMode="auto">
                <a:xfrm flipH="1">
                  <a:off x="496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1" name="Line 20625"/>
                <p:cNvSpPr>
                  <a:spLocks noChangeShapeType="1"/>
                </p:cNvSpPr>
                <p:nvPr/>
              </p:nvSpPr>
              <p:spPr bwMode="auto">
                <a:xfrm flipH="1" flipV="1">
                  <a:off x="550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2" name="Line 20626"/>
                <p:cNvSpPr>
                  <a:spLocks noChangeShapeType="1"/>
                </p:cNvSpPr>
                <p:nvPr/>
              </p:nvSpPr>
              <p:spPr bwMode="auto">
                <a:xfrm flipH="1">
                  <a:off x="550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3" name="Line 206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4" name="Line 20628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5" name="Line 206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6" name="Line 20630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7" name="Line 20631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8" name="Line 20632"/>
                <p:cNvSpPr>
                  <a:spLocks noChangeShapeType="1"/>
                </p:cNvSpPr>
                <p:nvPr/>
              </p:nvSpPr>
              <p:spPr bwMode="auto">
                <a:xfrm flipH="1">
                  <a:off x="517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69" name="Line 20633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0" name="Line 20634"/>
                <p:cNvSpPr>
                  <a:spLocks noChangeShapeType="1"/>
                </p:cNvSpPr>
                <p:nvPr/>
              </p:nvSpPr>
              <p:spPr bwMode="auto">
                <a:xfrm flipH="1">
                  <a:off x="4791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1" name="Line 206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2" name="Line 20636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3" name="Line 20637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4" name="Line 20638"/>
                <p:cNvSpPr>
                  <a:spLocks noChangeShapeType="1"/>
                </p:cNvSpPr>
                <p:nvPr/>
              </p:nvSpPr>
              <p:spPr bwMode="auto">
                <a:xfrm flipH="1">
                  <a:off x="468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5" name="Line 20639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6" name="Line 20640"/>
                <p:cNvSpPr>
                  <a:spLocks noChangeShapeType="1"/>
                </p:cNvSpPr>
                <p:nvPr/>
              </p:nvSpPr>
              <p:spPr bwMode="auto">
                <a:xfrm flipH="1">
                  <a:off x="398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7" name="Line 20641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8" name="Line 20642"/>
                <p:cNvSpPr>
                  <a:spLocks noChangeShapeType="1"/>
                </p:cNvSpPr>
                <p:nvPr/>
              </p:nvSpPr>
              <p:spPr bwMode="auto">
                <a:xfrm flipH="1">
                  <a:off x="539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79" name="Line 2064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0" name="Line 20644"/>
                <p:cNvSpPr>
                  <a:spLocks noChangeShapeType="1"/>
                </p:cNvSpPr>
                <p:nvPr/>
              </p:nvSpPr>
              <p:spPr bwMode="auto">
                <a:xfrm flipH="1">
                  <a:off x="5512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1" name="Line 206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2" name="Line 20646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3" name="Line 20647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4" name="Line 20648"/>
                <p:cNvSpPr>
                  <a:spLocks noChangeShapeType="1"/>
                </p:cNvSpPr>
                <p:nvPr/>
              </p:nvSpPr>
              <p:spPr bwMode="auto">
                <a:xfrm flipH="1">
                  <a:off x="405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5" name="Line 206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6" name="Line 20650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7" name="Line 20651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8" name="Line 20652"/>
                <p:cNvSpPr>
                  <a:spLocks noChangeShapeType="1"/>
                </p:cNvSpPr>
                <p:nvPr/>
              </p:nvSpPr>
              <p:spPr bwMode="auto">
                <a:xfrm flipH="1">
                  <a:off x="5133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89" name="Line 20653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0" name="Line 20654"/>
                <p:cNvSpPr>
                  <a:spLocks noChangeShapeType="1"/>
                </p:cNvSpPr>
                <p:nvPr/>
              </p:nvSpPr>
              <p:spPr bwMode="auto">
                <a:xfrm flipH="1">
                  <a:off x="4597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1" name="Line 20655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2" name="Line 20656"/>
                <p:cNvSpPr>
                  <a:spLocks noChangeShapeType="1"/>
                </p:cNvSpPr>
                <p:nvPr/>
              </p:nvSpPr>
              <p:spPr bwMode="auto">
                <a:xfrm flipH="1">
                  <a:off x="4515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3" name="Line 20657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4" name="Line 20658"/>
                <p:cNvSpPr>
                  <a:spLocks noChangeShapeType="1"/>
                </p:cNvSpPr>
                <p:nvPr/>
              </p:nvSpPr>
              <p:spPr bwMode="auto">
                <a:xfrm flipH="1">
                  <a:off x="483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5" name="Line 2065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6" name="Line 20660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7" name="Line 20661"/>
                <p:cNvSpPr>
                  <a:spLocks noChangeShapeType="1"/>
                </p:cNvSpPr>
                <p:nvPr/>
              </p:nvSpPr>
              <p:spPr bwMode="auto">
                <a:xfrm flipH="1" flipV="1">
                  <a:off x="527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8" name="Line 20662"/>
                <p:cNvSpPr>
                  <a:spLocks noChangeShapeType="1"/>
                </p:cNvSpPr>
                <p:nvPr/>
              </p:nvSpPr>
              <p:spPr bwMode="auto">
                <a:xfrm flipH="1">
                  <a:off x="527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99" name="Line 206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0" name="Line 20664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1" name="Line 20665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2" name="Line 20666"/>
                <p:cNvSpPr>
                  <a:spLocks noChangeShapeType="1"/>
                </p:cNvSpPr>
                <p:nvPr/>
              </p:nvSpPr>
              <p:spPr bwMode="auto">
                <a:xfrm flipH="1">
                  <a:off x="503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3" name="Line 206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4" name="Line 20668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5" name="Line 206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6" name="Line 20670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7" name="Line 20671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8" name="Line 20672"/>
                <p:cNvSpPr>
                  <a:spLocks noChangeShapeType="1"/>
                </p:cNvSpPr>
                <p:nvPr/>
              </p:nvSpPr>
              <p:spPr bwMode="auto">
                <a:xfrm flipH="1">
                  <a:off x="5170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09" name="Line 20673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0" name="Line 20674"/>
                <p:cNvSpPr>
                  <a:spLocks noChangeShapeType="1"/>
                </p:cNvSpPr>
                <p:nvPr/>
              </p:nvSpPr>
              <p:spPr bwMode="auto">
                <a:xfrm flipH="1">
                  <a:off x="504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1" name="Line 20675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2" name="Line 20676"/>
                <p:cNvSpPr>
                  <a:spLocks noChangeShapeType="1"/>
                </p:cNvSpPr>
                <p:nvPr/>
              </p:nvSpPr>
              <p:spPr bwMode="auto">
                <a:xfrm flipH="1">
                  <a:off x="4962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3" name="Line 20677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4" name="Line 20678"/>
                <p:cNvSpPr>
                  <a:spLocks noChangeShapeType="1"/>
                </p:cNvSpPr>
                <p:nvPr/>
              </p:nvSpPr>
              <p:spPr bwMode="auto">
                <a:xfrm flipH="1">
                  <a:off x="5371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5" name="Line 2067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6" name="Line 20680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7" name="Line 206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8" name="Line 20682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19" name="Line 2068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0" name="Line 20684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1" name="Line 20685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2" name="Line 20686"/>
                <p:cNvSpPr>
                  <a:spLocks noChangeShapeType="1"/>
                </p:cNvSpPr>
                <p:nvPr/>
              </p:nvSpPr>
              <p:spPr bwMode="auto">
                <a:xfrm flipH="1">
                  <a:off x="4672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3" name="Line 20687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4" name="Line 20688"/>
                <p:cNvSpPr>
                  <a:spLocks noChangeShapeType="1"/>
                </p:cNvSpPr>
                <p:nvPr/>
              </p:nvSpPr>
              <p:spPr bwMode="auto">
                <a:xfrm flipH="1">
                  <a:off x="456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5" name="Line 206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6" name="Line 20690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7" name="Line 20691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8" name="Line 20692"/>
                <p:cNvSpPr>
                  <a:spLocks noChangeShapeType="1"/>
                </p:cNvSpPr>
                <p:nvPr/>
              </p:nvSpPr>
              <p:spPr bwMode="auto">
                <a:xfrm flipH="1">
                  <a:off x="412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29" name="Line 20693"/>
                <p:cNvSpPr>
                  <a:spLocks noChangeShapeType="1"/>
                </p:cNvSpPr>
                <p:nvPr/>
              </p:nvSpPr>
              <p:spPr bwMode="auto">
                <a:xfrm flipH="1" flipV="1">
                  <a:off x="4999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0" name="Line 20694"/>
                <p:cNvSpPr>
                  <a:spLocks noChangeShapeType="1"/>
                </p:cNvSpPr>
                <p:nvPr/>
              </p:nvSpPr>
              <p:spPr bwMode="auto">
                <a:xfrm flipH="1">
                  <a:off x="4999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1" name="Line 2069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2" name="Line 20696"/>
                <p:cNvSpPr>
                  <a:spLocks noChangeShapeType="1"/>
                </p:cNvSpPr>
                <p:nvPr/>
              </p:nvSpPr>
              <p:spPr bwMode="auto">
                <a:xfrm flipH="1">
                  <a:off x="551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3" name="Line 20697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4" name="Line 20698"/>
                <p:cNvSpPr>
                  <a:spLocks noChangeShapeType="1"/>
                </p:cNvSpPr>
                <p:nvPr/>
              </p:nvSpPr>
              <p:spPr bwMode="auto">
                <a:xfrm flipH="1">
                  <a:off x="4649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5" name="Line 20699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6" name="Line 20700"/>
                <p:cNvSpPr>
                  <a:spLocks noChangeShapeType="1"/>
                </p:cNvSpPr>
                <p:nvPr/>
              </p:nvSpPr>
              <p:spPr bwMode="auto">
                <a:xfrm flipH="1">
                  <a:off x="459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7" name="Line 207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8" name="Line 20702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39" name="Line 207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0" name="Line 20704"/>
                <p:cNvSpPr>
                  <a:spLocks noChangeShapeType="1"/>
                </p:cNvSpPr>
                <p:nvPr/>
              </p:nvSpPr>
              <p:spPr bwMode="auto">
                <a:xfrm flipH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1" name="Line 207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2" name="Line 20706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3" name="Line 20707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4" name="Line 20708"/>
                <p:cNvSpPr>
                  <a:spLocks noChangeShapeType="1"/>
                </p:cNvSpPr>
                <p:nvPr/>
              </p:nvSpPr>
              <p:spPr bwMode="auto">
                <a:xfrm flipH="1">
                  <a:off x="4196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5" name="Line 20709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6" name="Line 20710"/>
                <p:cNvSpPr>
                  <a:spLocks noChangeShapeType="1"/>
                </p:cNvSpPr>
                <p:nvPr/>
              </p:nvSpPr>
              <p:spPr bwMode="auto">
                <a:xfrm flipH="1">
                  <a:off x="4605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7" name="Line 20711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8" name="Line 20712"/>
                <p:cNvSpPr>
                  <a:spLocks noChangeShapeType="1"/>
                </p:cNvSpPr>
                <p:nvPr/>
              </p:nvSpPr>
              <p:spPr bwMode="auto">
                <a:xfrm flipH="1">
                  <a:off x="391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49" name="Line 2071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0" name="Line 20714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1" name="Line 2071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2" name="Line 20716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3" name="Line 20717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4" name="Line 20718"/>
                <p:cNvSpPr>
                  <a:spLocks noChangeShapeType="1"/>
                </p:cNvSpPr>
                <p:nvPr/>
              </p:nvSpPr>
              <p:spPr bwMode="auto">
                <a:xfrm flipH="1">
                  <a:off x="4530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5" name="Line 207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6" name="Line 20720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7" name="Line 20721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8" name="Line 20722"/>
                <p:cNvSpPr>
                  <a:spLocks noChangeShapeType="1"/>
                </p:cNvSpPr>
                <p:nvPr/>
              </p:nvSpPr>
              <p:spPr bwMode="auto">
                <a:xfrm flipH="1">
                  <a:off x="435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59" name="Line 20723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0" name="Line 20724"/>
                <p:cNvSpPr>
                  <a:spLocks noChangeShapeType="1"/>
                </p:cNvSpPr>
                <p:nvPr/>
              </p:nvSpPr>
              <p:spPr bwMode="auto">
                <a:xfrm flipH="1">
                  <a:off x="3928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1" name="Line 20725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2" name="Line 20726"/>
                <p:cNvSpPr>
                  <a:spLocks noChangeShapeType="1"/>
                </p:cNvSpPr>
                <p:nvPr/>
              </p:nvSpPr>
              <p:spPr bwMode="auto">
                <a:xfrm flipH="1">
                  <a:off x="4694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3" name="Line 20727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4" name="Line 20728"/>
                <p:cNvSpPr>
                  <a:spLocks noChangeShapeType="1"/>
                </p:cNvSpPr>
                <p:nvPr/>
              </p:nvSpPr>
              <p:spPr bwMode="auto">
                <a:xfrm flipH="1">
                  <a:off x="4300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5" name="Line 20729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6" name="Line 20730"/>
                <p:cNvSpPr>
                  <a:spLocks noChangeShapeType="1"/>
                </p:cNvSpPr>
                <p:nvPr/>
              </p:nvSpPr>
              <p:spPr bwMode="auto">
                <a:xfrm flipH="1">
                  <a:off x="492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7" name="Line 207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8" name="Line 20732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69" name="Line 207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0" name="Line 20734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1" name="Line 207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2" name="Line 20736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3" name="Line 20737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5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4" name="Line 20738"/>
                <p:cNvSpPr>
                  <a:spLocks noChangeShapeType="1"/>
                </p:cNvSpPr>
                <p:nvPr/>
              </p:nvSpPr>
              <p:spPr bwMode="auto">
                <a:xfrm flipH="1">
                  <a:off x="4010" y="15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5" name="Line 207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6" name="Line 20740"/>
                <p:cNvSpPr>
                  <a:spLocks noChangeShapeType="1"/>
                </p:cNvSpPr>
                <p:nvPr/>
              </p:nvSpPr>
              <p:spPr bwMode="auto">
                <a:xfrm flipH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7" name="Line 2074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78" name="Line 20742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2" name="Group 20944"/>
              <p:cNvGrpSpPr>
                <a:grpSpLocks/>
              </p:cNvGrpSpPr>
              <p:nvPr/>
            </p:nvGrpSpPr>
            <p:grpSpPr bwMode="auto">
              <a:xfrm>
                <a:off x="3883" y="1525"/>
                <a:ext cx="1659" cy="617"/>
                <a:chOff x="3883" y="1525"/>
                <a:chExt cx="1659" cy="617"/>
              </a:xfrm>
            </p:grpSpPr>
            <p:sp>
              <p:nvSpPr>
                <p:cNvPr id="38979" name="Line 20744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0" name="Line 20745"/>
                <p:cNvSpPr>
                  <a:spLocks noChangeShapeType="1"/>
                </p:cNvSpPr>
                <p:nvPr/>
              </p:nvSpPr>
              <p:spPr bwMode="auto">
                <a:xfrm flipH="1">
                  <a:off x="429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1" name="Line 20746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2" name="Line 20747"/>
                <p:cNvSpPr>
                  <a:spLocks noChangeShapeType="1"/>
                </p:cNvSpPr>
                <p:nvPr/>
              </p:nvSpPr>
              <p:spPr bwMode="auto">
                <a:xfrm flipH="1">
                  <a:off x="4835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3" name="Line 20748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4" name="Line 20749"/>
                <p:cNvSpPr>
                  <a:spLocks noChangeShapeType="1"/>
                </p:cNvSpPr>
                <p:nvPr/>
              </p:nvSpPr>
              <p:spPr bwMode="auto">
                <a:xfrm flipH="1">
                  <a:off x="496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5" name="Line 207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6" name="Line 20751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7" name="Line 20752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8" name="Line 20753"/>
                <p:cNvSpPr>
                  <a:spLocks noChangeShapeType="1"/>
                </p:cNvSpPr>
                <p:nvPr/>
              </p:nvSpPr>
              <p:spPr bwMode="auto">
                <a:xfrm flipH="1">
                  <a:off x="450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89" name="Line 2075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0" name="Line 20755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1" name="Line 2075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2" name="Line 20757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3" name="Line 20758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4" name="Line 20759"/>
                <p:cNvSpPr>
                  <a:spLocks noChangeShapeType="1"/>
                </p:cNvSpPr>
                <p:nvPr/>
              </p:nvSpPr>
              <p:spPr bwMode="auto">
                <a:xfrm flipH="1">
                  <a:off x="3950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5" name="Line 207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6" name="Line 20761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7" name="Line 207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8" name="Line 20763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99" name="Line 20764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0" name="Line 20765"/>
                <p:cNvSpPr>
                  <a:spLocks noChangeShapeType="1"/>
                </p:cNvSpPr>
                <p:nvPr/>
              </p:nvSpPr>
              <p:spPr bwMode="auto">
                <a:xfrm flipH="1">
                  <a:off x="482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1" name="Line 207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2" name="Line 20767"/>
                <p:cNvSpPr>
                  <a:spLocks noChangeShapeType="1"/>
                </p:cNvSpPr>
                <p:nvPr/>
              </p:nvSpPr>
              <p:spPr bwMode="auto">
                <a:xfrm flipH="1">
                  <a:off x="3883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3" name="Line 20768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4" name="Line 20769"/>
                <p:cNvSpPr>
                  <a:spLocks noChangeShapeType="1"/>
                </p:cNvSpPr>
                <p:nvPr/>
              </p:nvSpPr>
              <p:spPr bwMode="auto">
                <a:xfrm flipH="1">
                  <a:off x="4426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5" name="Line 20770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6" name="Line 20771"/>
                <p:cNvSpPr>
                  <a:spLocks noChangeShapeType="1"/>
                </p:cNvSpPr>
                <p:nvPr/>
              </p:nvSpPr>
              <p:spPr bwMode="auto">
                <a:xfrm flipH="1">
                  <a:off x="519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7" name="Line 20772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8" name="Line 20773"/>
                <p:cNvSpPr>
                  <a:spLocks noChangeShapeType="1"/>
                </p:cNvSpPr>
                <p:nvPr/>
              </p:nvSpPr>
              <p:spPr bwMode="auto">
                <a:xfrm flipH="1">
                  <a:off x="4865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09" name="Line 20774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0" name="Line 20775"/>
                <p:cNvSpPr>
                  <a:spLocks noChangeShapeType="1"/>
                </p:cNvSpPr>
                <p:nvPr/>
              </p:nvSpPr>
              <p:spPr bwMode="auto">
                <a:xfrm flipH="1">
                  <a:off x="4515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1" name="Line 207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2" name="Line 20777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3" name="Line 20778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4" name="Line 20779"/>
                <p:cNvSpPr>
                  <a:spLocks noChangeShapeType="1"/>
                </p:cNvSpPr>
                <p:nvPr/>
              </p:nvSpPr>
              <p:spPr bwMode="auto">
                <a:xfrm flipH="1">
                  <a:off x="483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5" name="Line 20780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6" name="Line 20781"/>
                <p:cNvSpPr>
                  <a:spLocks noChangeShapeType="1"/>
                </p:cNvSpPr>
                <p:nvPr/>
              </p:nvSpPr>
              <p:spPr bwMode="auto">
                <a:xfrm flipH="1">
                  <a:off x="5058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7" name="Line 20782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8" name="Line 20783"/>
                <p:cNvSpPr>
                  <a:spLocks noChangeShapeType="1"/>
                </p:cNvSpPr>
                <p:nvPr/>
              </p:nvSpPr>
              <p:spPr bwMode="auto">
                <a:xfrm flipH="1">
                  <a:off x="4857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19" name="Line 207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0" name="Line 20785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1" name="Line 20786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2" name="Line 20787"/>
                <p:cNvSpPr>
                  <a:spLocks noChangeShapeType="1"/>
                </p:cNvSpPr>
                <p:nvPr/>
              </p:nvSpPr>
              <p:spPr bwMode="auto">
                <a:xfrm flipH="1">
                  <a:off x="467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3" name="Line 20788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4" name="Line 20789"/>
                <p:cNvSpPr>
                  <a:spLocks noChangeShapeType="1"/>
                </p:cNvSpPr>
                <p:nvPr/>
              </p:nvSpPr>
              <p:spPr bwMode="auto">
                <a:xfrm flipH="1">
                  <a:off x="504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5" name="Line 207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6" name="Line 20791"/>
                <p:cNvSpPr>
                  <a:spLocks noChangeShapeType="1"/>
                </p:cNvSpPr>
                <p:nvPr/>
              </p:nvSpPr>
              <p:spPr bwMode="auto">
                <a:xfrm flipH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7" name="Line 207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8" name="Line 20793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29" name="Line 207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0" name="Line 20795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1" name="Line 207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04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2" name="Line 20797"/>
                <p:cNvSpPr>
                  <a:spLocks noChangeShapeType="1"/>
                </p:cNvSpPr>
                <p:nvPr/>
              </p:nvSpPr>
              <p:spPr bwMode="auto">
                <a:xfrm flipH="1">
                  <a:off x="5504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3" name="Line 20798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4" name="Line 20799"/>
                <p:cNvSpPr>
                  <a:spLocks noChangeShapeType="1"/>
                </p:cNvSpPr>
                <p:nvPr/>
              </p:nvSpPr>
              <p:spPr bwMode="auto">
                <a:xfrm flipH="1">
                  <a:off x="418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5" name="Line 208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6" name="Line 20801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7" name="Line 2080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8" name="Line 20803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39" name="Line 208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0" name="Line 20805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1" name="Line 20806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2" name="Line 20807"/>
                <p:cNvSpPr>
                  <a:spLocks noChangeShapeType="1"/>
                </p:cNvSpPr>
                <p:nvPr/>
              </p:nvSpPr>
              <p:spPr bwMode="auto">
                <a:xfrm flipH="1">
                  <a:off x="4248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3" name="Line 2080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4" name="Line 20809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5" name="Line 20810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6" name="Line 20811"/>
                <p:cNvSpPr>
                  <a:spLocks noChangeShapeType="1"/>
                </p:cNvSpPr>
                <p:nvPr/>
              </p:nvSpPr>
              <p:spPr bwMode="auto">
                <a:xfrm flipH="1">
                  <a:off x="4434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7" name="Line 20812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8" name="Line 20813"/>
                <p:cNvSpPr>
                  <a:spLocks noChangeShapeType="1"/>
                </p:cNvSpPr>
                <p:nvPr/>
              </p:nvSpPr>
              <p:spPr bwMode="auto">
                <a:xfrm flipH="1">
                  <a:off x="3958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49" name="Line 20814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0" name="Line 20815"/>
                <p:cNvSpPr>
                  <a:spLocks noChangeShapeType="1"/>
                </p:cNvSpPr>
                <p:nvPr/>
              </p:nvSpPr>
              <p:spPr bwMode="auto">
                <a:xfrm flipH="1">
                  <a:off x="46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1" name="Line 20816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2" name="Line 20817"/>
                <p:cNvSpPr>
                  <a:spLocks noChangeShapeType="1"/>
                </p:cNvSpPr>
                <p:nvPr/>
              </p:nvSpPr>
              <p:spPr bwMode="auto">
                <a:xfrm flipH="1">
                  <a:off x="425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3" name="Line 20818"/>
                <p:cNvSpPr>
                  <a:spLocks noChangeShapeType="1"/>
                </p:cNvSpPr>
                <p:nvPr/>
              </p:nvSpPr>
              <p:spPr bwMode="auto">
                <a:xfrm flipH="1" flipV="1">
                  <a:off x="5140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4" name="Line 20819"/>
                <p:cNvSpPr>
                  <a:spLocks noChangeShapeType="1"/>
                </p:cNvSpPr>
                <p:nvPr/>
              </p:nvSpPr>
              <p:spPr bwMode="auto">
                <a:xfrm flipH="1">
                  <a:off x="5140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5" name="Line 20820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6" name="Line 20821"/>
                <p:cNvSpPr>
                  <a:spLocks noChangeShapeType="1"/>
                </p:cNvSpPr>
                <p:nvPr/>
              </p:nvSpPr>
              <p:spPr bwMode="auto">
                <a:xfrm flipH="1">
                  <a:off x="422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7" name="Line 20822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8" name="Line 20823"/>
                <p:cNvSpPr>
                  <a:spLocks noChangeShapeType="1"/>
                </p:cNvSpPr>
                <p:nvPr/>
              </p:nvSpPr>
              <p:spPr bwMode="auto">
                <a:xfrm flipH="1">
                  <a:off x="4776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59" name="Line 20824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0" name="Line 20825"/>
                <p:cNvSpPr>
                  <a:spLocks noChangeShapeType="1"/>
                </p:cNvSpPr>
                <p:nvPr/>
              </p:nvSpPr>
              <p:spPr bwMode="auto">
                <a:xfrm flipH="1">
                  <a:off x="4828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1" name="Line 20826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2" name="Line 20827"/>
                <p:cNvSpPr>
                  <a:spLocks noChangeShapeType="1"/>
                </p:cNvSpPr>
                <p:nvPr/>
              </p:nvSpPr>
              <p:spPr bwMode="auto">
                <a:xfrm flipH="1">
                  <a:off x="4657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3" name="Line 20828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4" name="Line 20829"/>
                <p:cNvSpPr>
                  <a:spLocks noChangeShapeType="1"/>
                </p:cNvSpPr>
                <p:nvPr/>
              </p:nvSpPr>
              <p:spPr bwMode="auto">
                <a:xfrm flipH="1">
                  <a:off x="4768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5" name="Line 20830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211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6" name="Line 20831"/>
                <p:cNvSpPr>
                  <a:spLocks noChangeShapeType="1"/>
                </p:cNvSpPr>
                <p:nvPr/>
              </p:nvSpPr>
              <p:spPr bwMode="auto">
                <a:xfrm flipH="1">
                  <a:off x="5185" y="211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7" name="Line 20832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8" name="Line 20833"/>
                <p:cNvSpPr>
                  <a:spLocks noChangeShapeType="1"/>
                </p:cNvSpPr>
                <p:nvPr/>
              </p:nvSpPr>
              <p:spPr bwMode="auto">
                <a:xfrm flipH="1">
                  <a:off x="5110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69" name="Line 20834"/>
                <p:cNvSpPr>
                  <a:spLocks noChangeShapeType="1"/>
                </p:cNvSpPr>
                <p:nvPr/>
              </p:nvSpPr>
              <p:spPr bwMode="auto">
                <a:xfrm flipH="1" flipV="1">
                  <a:off x="4999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0" name="Line 20835"/>
                <p:cNvSpPr>
                  <a:spLocks noChangeShapeType="1"/>
                </p:cNvSpPr>
                <p:nvPr/>
              </p:nvSpPr>
              <p:spPr bwMode="auto">
                <a:xfrm flipH="1">
                  <a:off x="4999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1" name="Line 208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2" name="Line 20837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3" name="Line 208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4" name="Line 20839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5" name="Line 20840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6" name="Line 20841"/>
                <p:cNvSpPr>
                  <a:spLocks noChangeShapeType="1"/>
                </p:cNvSpPr>
                <p:nvPr/>
              </p:nvSpPr>
              <p:spPr bwMode="auto">
                <a:xfrm flipH="1">
                  <a:off x="502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7" name="Line 20842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8" name="Line 20843"/>
                <p:cNvSpPr>
                  <a:spLocks noChangeShapeType="1"/>
                </p:cNvSpPr>
                <p:nvPr/>
              </p:nvSpPr>
              <p:spPr bwMode="auto">
                <a:xfrm flipH="1">
                  <a:off x="4181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79" name="Line 20844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0" name="Line 20845"/>
                <p:cNvSpPr>
                  <a:spLocks noChangeShapeType="1"/>
                </p:cNvSpPr>
                <p:nvPr/>
              </p:nvSpPr>
              <p:spPr bwMode="auto">
                <a:xfrm flipH="1">
                  <a:off x="5378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1" name="Line 2084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2" name="Line 20847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3" name="Line 2084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4" name="Line 20849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5" name="Line 20850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6" name="Line 20851"/>
                <p:cNvSpPr>
                  <a:spLocks noChangeShapeType="1"/>
                </p:cNvSpPr>
                <p:nvPr/>
              </p:nvSpPr>
              <p:spPr bwMode="auto">
                <a:xfrm flipH="1">
                  <a:off x="5125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7" name="Line 20852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8" name="Line 20853"/>
                <p:cNvSpPr>
                  <a:spLocks noChangeShapeType="1"/>
                </p:cNvSpPr>
                <p:nvPr/>
              </p:nvSpPr>
              <p:spPr bwMode="auto">
                <a:xfrm flipH="1">
                  <a:off x="4240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89" name="Line 208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0" name="Line 20855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1" name="Line 20856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2" name="Line 20857"/>
                <p:cNvSpPr>
                  <a:spLocks noChangeShapeType="1"/>
                </p:cNvSpPr>
                <p:nvPr/>
              </p:nvSpPr>
              <p:spPr bwMode="auto">
                <a:xfrm flipH="1">
                  <a:off x="411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3" name="Line 2085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4" name="Line 20859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5" name="Line 208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6" name="Line 20861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7" name="Line 2086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8" name="Line 20863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99" name="Line 208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0" name="Line 20865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1" name="Line 20866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2" name="Line 20867"/>
                <p:cNvSpPr>
                  <a:spLocks noChangeShapeType="1"/>
                </p:cNvSpPr>
                <p:nvPr/>
              </p:nvSpPr>
              <p:spPr bwMode="auto">
                <a:xfrm flipH="1">
                  <a:off x="458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3" name="Line 208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4" name="Line 20869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5" name="Line 20870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6" name="Line 20871"/>
                <p:cNvSpPr>
                  <a:spLocks noChangeShapeType="1"/>
                </p:cNvSpPr>
                <p:nvPr/>
              </p:nvSpPr>
              <p:spPr bwMode="auto">
                <a:xfrm flipH="1">
                  <a:off x="420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7" name="Line 208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8" name="Line 20873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09" name="Line 20874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0" name="Line 20875"/>
                <p:cNvSpPr>
                  <a:spLocks noChangeShapeType="1"/>
                </p:cNvSpPr>
                <p:nvPr/>
              </p:nvSpPr>
              <p:spPr bwMode="auto">
                <a:xfrm flipH="1">
                  <a:off x="391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1" name="Line 20876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2" name="Line 20877"/>
                <p:cNvSpPr>
                  <a:spLocks noChangeShapeType="1"/>
                </p:cNvSpPr>
                <p:nvPr/>
              </p:nvSpPr>
              <p:spPr bwMode="auto">
                <a:xfrm flipH="1">
                  <a:off x="520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3" name="Line 208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4" name="Line 20879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5" name="Line 20880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6" name="Line 20881"/>
                <p:cNvSpPr>
                  <a:spLocks noChangeShapeType="1"/>
                </p:cNvSpPr>
                <p:nvPr/>
              </p:nvSpPr>
              <p:spPr bwMode="auto">
                <a:xfrm flipH="1">
                  <a:off x="503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7" name="Line 208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8" name="Line 20883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19" name="Line 20884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0" name="Line 20885"/>
                <p:cNvSpPr>
                  <a:spLocks noChangeShapeType="1"/>
                </p:cNvSpPr>
                <p:nvPr/>
              </p:nvSpPr>
              <p:spPr bwMode="auto">
                <a:xfrm flipH="1">
                  <a:off x="432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1" name="Line 20886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2" name="Line 20887"/>
                <p:cNvSpPr>
                  <a:spLocks noChangeShapeType="1"/>
                </p:cNvSpPr>
                <p:nvPr/>
              </p:nvSpPr>
              <p:spPr bwMode="auto">
                <a:xfrm flipH="1">
                  <a:off x="4679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3" name="Line 20888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4" name="Line 20889"/>
                <p:cNvSpPr>
                  <a:spLocks noChangeShapeType="1"/>
                </p:cNvSpPr>
                <p:nvPr/>
              </p:nvSpPr>
              <p:spPr bwMode="auto">
                <a:xfrm flipH="1">
                  <a:off x="483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5" name="Line 2089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6" name="Line 20891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7" name="Line 20892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8" name="Line 20893"/>
                <p:cNvSpPr>
                  <a:spLocks noChangeShapeType="1"/>
                </p:cNvSpPr>
                <p:nvPr/>
              </p:nvSpPr>
              <p:spPr bwMode="auto">
                <a:xfrm flipH="1">
                  <a:off x="543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29" name="Line 208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0" name="Line 20895"/>
                <p:cNvSpPr>
                  <a:spLocks noChangeShapeType="1"/>
                </p:cNvSpPr>
                <p:nvPr/>
              </p:nvSpPr>
              <p:spPr bwMode="auto">
                <a:xfrm flipH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1" name="Line 208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2" name="Line 20897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3" name="Line 208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4" name="Line 20899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5" name="Line 20900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6" name="Line 20901"/>
                <p:cNvSpPr>
                  <a:spLocks noChangeShapeType="1"/>
                </p:cNvSpPr>
                <p:nvPr/>
              </p:nvSpPr>
              <p:spPr bwMode="auto">
                <a:xfrm flipH="1">
                  <a:off x="416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7" name="Line 20902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8" name="Line 20903"/>
                <p:cNvSpPr>
                  <a:spLocks noChangeShapeType="1"/>
                </p:cNvSpPr>
                <p:nvPr/>
              </p:nvSpPr>
              <p:spPr bwMode="auto">
                <a:xfrm flipH="1">
                  <a:off x="446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39" name="Line 20904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0" name="Line 20905"/>
                <p:cNvSpPr>
                  <a:spLocks noChangeShapeType="1"/>
                </p:cNvSpPr>
                <p:nvPr/>
              </p:nvSpPr>
              <p:spPr bwMode="auto">
                <a:xfrm flipH="1">
                  <a:off x="4664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1" name="Line 20906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2" name="Line 20907"/>
                <p:cNvSpPr>
                  <a:spLocks noChangeShapeType="1"/>
                </p:cNvSpPr>
                <p:nvPr/>
              </p:nvSpPr>
              <p:spPr bwMode="auto">
                <a:xfrm flipH="1">
                  <a:off x="4724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3" name="Line 20908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4" name="Line 20909"/>
                <p:cNvSpPr>
                  <a:spLocks noChangeShapeType="1"/>
                </p:cNvSpPr>
                <p:nvPr/>
              </p:nvSpPr>
              <p:spPr bwMode="auto">
                <a:xfrm flipH="1">
                  <a:off x="4686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5" name="Line 2091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6" name="Line 20911"/>
                <p:cNvSpPr>
                  <a:spLocks noChangeShapeType="1"/>
                </p:cNvSpPr>
                <p:nvPr/>
              </p:nvSpPr>
              <p:spPr bwMode="auto">
                <a:xfrm flipH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7" name="Line 209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8" name="Line 20913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49" name="Line 20914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0" name="Line 20915"/>
                <p:cNvSpPr>
                  <a:spLocks noChangeShapeType="1"/>
                </p:cNvSpPr>
                <p:nvPr/>
              </p:nvSpPr>
              <p:spPr bwMode="auto">
                <a:xfrm flipH="1">
                  <a:off x="5118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1" name="Line 20916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2" name="Line 20917"/>
                <p:cNvSpPr>
                  <a:spLocks noChangeShapeType="1"/>
                </p:cNvSpPr>
                <p:nvPr/>
              </p:nvSpPr>
              <p:spPr bwMode="auto">
                <a:xfrm flipH="1">
                  <a:off x="517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3" name="Line 2091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4" name="Line 20919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5" name="Line 20920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6" name="Line 20921"/>
                <p:cNvSpPr>
                  <a:spLocks noChangeShapeType="1"/>
                </p:cNvSpPr>
                <p:nvPr/>
              </p:nvSpPr>
              <p:spPr bwMode="auto">
                <a:xfrm flipH="1">
                  <a:off x="412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7" name="Line 20922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8" name="Line 20923"/>
                <p:cNvSpPr>
                  <a:spLocks noChangeShapeType="1"/>
                </p:cNvSpPr>
                <p:nvPr/>
              </p:nvSpPr>
              <p:spPr bwMode="auto">
                <a:xfrm flipH="1">
                  <a:off x="479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59" name="Line 2092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0" name="Line 20925"/>
                <p:cNvSpPr>
                  <a:spLocks noChangeShapeType="1"/>
                </p:cNvSpPr>
                <p:nvPr/>
              </p:nvSpPr>
              <p:spPr bwMode="auto">
                <a:xfrm flipH="1">
                  <a:off x="4672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1" name="Line 20926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2" name="Line 20927"/>
                <p:cNvSpPr>
                  <a:spLocks noChangeShapeType="1"/>
                </p:cNvSpPr>
                <p:nvPr/>
              </p:nvSpPr>
              <p:spPr bwMode="auto">
                <a:xfrm flipH="1">
                  <a:off x="3921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3" name="Line 20928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4" name="Line 20929"/>
                <p:cNvSpPr>
                  <a:spLocks noChangeShapeType="1"/>
                </p:cNvSpPr>
                <p:nvPr/>
              </p:nvSpPr>
              <p:spPr bwMode="auto">
                <a:xfrm flipH="1">
                  <a:off x="418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5" name="Line 20930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6" name="Line 20931"/>
                <p:cNvSpPr>
                  <a:spLocks noChangeShapeType="1"/>
                </p:cNvSpPr>
                <p:nvPr/>
              </p:nvSpPr>
              <p:spPr bwMode="auto">
                <a:xfrm flipH="1">
                  <a:off x="4962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7" name="Line 2093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8" name="Line 20933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69" name="Line 20934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0" name="Line 20935"/>
                <p:cNvSpPr>
                  <a:spLocks noChangeShapeType="1"/>
                </p:cNvSpPr>
                <p:nvPr/>
              </p:nvSpPr>
              <p:spPr bwMode="auto">
                <a:xfrm flipH="1">
                  <a:off x="417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1" name="Line 209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2" name="Line 20937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3" name="Line 20938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4" name="Line 20939"/>
                <p:cNvSpPr>
                  <a:spLocks noChangeShapeType="1"/>
                </p:cNvSpPr>
                <p:nvPr/>
              </p:nvSpPr>
              <p:spPr bwMode="auto">
                <a:xfrm flipH="1">
                  <a:off x="42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5" name="Line 209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6" name="Line 20941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7" name="Line 209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78" name="Line 20943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3" name="Group 21145"/>
              <p:cNvGrpSpPr>
                <a:grpSpLocks/>
              </p:cNvGrpSpPr>
              <p:nvPr/>
            </p:nvGrpSpPr>
            <p:grpSpPr bwMode="auto">
              <a:xfrm>
                <a:off x="3883" y="1517"/>
                <a:ext cx="1659" cy="685"/>
                <a:chOff x="3883" y="1517"/>
                <a:chExt cx="1659" cy="685"/>
              </a:xfrm>
            </p:grpSpPr>
            <p:sp>
              <p:nvSpPr>
                <p:cNvPr id="38779" name="Line 20945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0" name="Line 20946"/>
                <p:cNvSpPr>
                  <a:spLocks noChangeShapeType="1"/>
                </p:cNvSpPr>
                <p:nvPr/>
              </p:nvSpPr>
              <p:spPr bwMode="auto">
                <a:xfrm flipH="1">
                  <a:off x="391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1" name="Line 20947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2" name="Line 20948"/>
                <p:cNvSpPr>
                  <a:spLocks noChangeShapeType="1"/>
                </p:cNvSpPr>
                <p:nvPr/>
              </p:nvSpPr>
              <p:spPr bwMode="auto">
                <a:xfrm flipH="1">
                  <a:off x="4396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3" name="Line 20949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4" name="Line 20950"/>
                <p:cNvSpPr>
                  <a:spLocks noChangeShapeType="1"/>
                </p:cNvSpPr>
                <p:nvPr/>
              </p:nvSpPr>
              <p:spPr bwMode="auto">
                <a:xfrm flipH="1">
                  <a:off x="499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5" name="Line 20951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6" name="Line 20952"/>
                <p:cNvSpPr>
                  <a:spLocks noChangeShapeType="1"/>
                </p:cNvSpPr>
                <p:nvPr/>
              </p:nvSpPr>
              <p:spPr bwMode="auto">
                <a:xfrm flipH="1">
                  <a:off x="451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7" name="Line 2095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8" name="Line 20954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89" name="Line 20955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0" name="Line 20956"/>
                <p:cNvSpPr>
                  <a:spLocks noChangeShapeType="1"/>
                </p:cNvSpPr>
                <p:nvPr/>
              </p:nvSpPr>
              <p:spPr bwMode="auto">
                <a:xfrm flipH="1">
                  <a:off x="4151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1" name="Line 20957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2" name="Line 20958"/>
                <p:cNvSpPr>
                  <a:spLocks noChangeShapeType="1"/>
                </p:cNvSpPr>
                <p:nvPr/>
              </p:nvSpPr>
              <p:spPr bwMode="auto">
                <a:xfrm flipH="1">
                  <a:off x="510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3" name="Line 2095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4" name="Line 20960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5" name="Line 20961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6" name="Line 20962"/>
                <p:cNvSpPr>
                  <a:spLocks noChangeShapeType="1"/>
                </p:cNvSpPr>
                <p:nvPr/>
              </p:nvSpPr>
              <p:spPr bwMode="auto">
                <a:xfrm flipH="1">
                  <a:off x="4382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7" name="Line 20963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8" name="Line 20964"/>
                <p:cNvSpPr>
                  <a:spLocks noChangeShapeType="1"/>
                </p:cNvSpPr>
                <p:nvPr/>
              </p:nvSpPr>
              <p:spPr bwMode="auto">
                <a:xfrm flipH="1">
                  <a:off x="427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99" name="Line 20965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0" name="Line 20966"/>
                <p:cNvSpPr>
                  <a:spLocks noChangeShapeType="1"/>
                </p:cNvSpPr>
                <p:nvPr/>
              </p:nvSpPr>
              <p:spPr bwMode="auto">
                <a:xfrm flipH="1">
                  <a:off x="508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1" name="Line 20967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2" name="Line 20968"/>
                <p:cNvSpPr>
                  <a:spLocks noChangeShapeType="1"/>
                </p:cNvSpPr>
                <p:nvPr/>
              </p:nvSpPr>
              <p:spPr bwMode="auto">
                <a:xfrm flipH="1">
                  <a:off x="5125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3" name="Line 20969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4" name="Line 20970"/>
                <p:cNvSpPr>
                  <a:spLocks noChangeShapeType="1"/>
                </p:cNvSpPr>
                <p:nvPr/>
              </p:nvSpPr>
              <p:spPr bwMode="auto">
                <a:xfrm flipH="1">
                  <a:off x="522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5" name="Line 20971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6" name="Line 20972"/>
                <p:cNvSpPr>
                  <a:spLocks noChangeShapeType="1"/>
                </p:cNvSpPr>
                <p:nvPr/>
              </p:nvSpPr>
              <p:spPr bwMode="auto">
                <a:xfrm flipH="1">
                  <a:off x="4976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7" name="Line 20973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8" name="Line 20974"/>
                <p:cNvSpPr>
                  <a:spLocks noChangeShapeType="1"/>
                </p:cNvSpPr>
                <p:nvPr/>
              </p:nvSpPr>
              <p:spPr bwMode="auto">
                <a:xfrm flipH="1">
                  <a:off x="4880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09" name="Line 2097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0" name="Line 20976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1" name="Line 20977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2" name="Line 20978"/>
                <p:cNvSpPr>
                  <a:spLocks noChangeShapeType="1"/>
                </p:cNvSpPr>
                <p:nvPr/>
              </p:nvSpPr>
              <p:spPr bwMode="auto">
                <a:xfrm flipH="1">
                  <a:off x="454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3" name="Line 20979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4" name="Line 20980"/>
                <p:cNvSpPr>
                  <a:spLocks noChangeShapeType="1"/>
                </p:cNvSpPr>
                <p:nvPr/>
              </p:nvSpPr>
              <p:spPr bwMode="auto">
                <a:xfrm flipH="1">
                  <a:off x="406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5" name="Line 209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6" name="Line 20982"/>
                <p:cNvSpPr>
                  <a:spLocks noChangeShapeType="1"/>
                </p:cNvSpPr>
                <p:nvPr/>
              </p:nvSpPr>
              <p:spPr bwMode="auto">
                <a:xfrm flipH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7" name="Line 2098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8" name="Line 20984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19" name="Line 209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0" name="Line 20986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1" name="Line 209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2" name="Line 20988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3" name="Line 20989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217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4" name="Line 20990"/>
                <p:cNvSpPr>
                  <a:spLocks noChangeShapeType="1"/>
                </p:cNvSpPr>
                <p:nvPr/>
              </p:nvSpPr>
              <p:spPr bwMode="auto">
                <a:xfrm flipH="1">
                  <a:off x="4954" y="217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5" name="Line 20991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6" name="Line 20992"/>
                <p:cNvSpPr>
                  <a:spLocks noChangeShapeType="1"/>
                </p:cNvSpPr>
                <p:nvPr/>
              </p:nvSpPr>
              <p:spPr bwMode="auto">
                <a:xfrm flipH="1">
                  <a:off x="4248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7" name="Line 2099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8" name="Line 20994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29" name="Line 20995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0" name="Line 20996"/>
                <p:cNvSpPr>
                  <a:spLocks noChangeShapeType="1"/>
                </p:cNvSpPr>
                <p:nvPr/>
              </p:nvSpPr>
              <p:spPr bwMode="auto">
                <a:xfrm flipH="1">
                  <a:off x="5252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1" name="Line 20997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2" name="Line 20998"/>
                <p:cNvSpPr>
                  <a:spLocks noChangeShapeType="1"/>
                </p:cNvSpPr>
                <p:nvPr/>
              </p:nvSpPr>
              <p:spPr bwMode="auto">
                <a:xfrm flipH="1">
                  <a:off x="499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3" name="Line 20999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4" name="Line 21000"/>
                <p:cNvSpPr>
                  <a:spLocks noChangeShapeType="1"/>
                </p:cNvSpPr>
                <p:nvPr/>
              </p:nvSpPr>
              <p:spPr bwMode="auto">
                <a:xfrm flipH="1">
                  <a:off x="517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5" name="Line 21001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6" name="Line 21002"/>
                <p:cNvSpPr>
                  <a:spLocks noChangeShapeType="1"/>
                </p:cNvSpPr>
                <p:nvPr/>
              </p:nvSpPr>
              <p:spPr bwMode="auto">
                <a:xfrm flipH="1">
                  <a:off x="4471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7" name="Line 21003"/>
                <p:cNvSpPr>
                  <a:spLocks noChangeShapeType="1"/>
                </p:cNvSpPr>
                <p:nvPr/>
              </p:nvSpPr>
              <p:spPr bwMode="auto">
                <a:xfrm flipH="1" flipV="1">
                  <a:off x="4144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8" name="Line 21004"/>
                <p:cNvSpPr>
                  <a:spLocks noChangeShapeType="1"/>
                </p:cNvSpPr>
                <p:nvPr/>
              </p:nvSpPr>
              <p:spPr bwMode="auto">
                <a:xfrm flipH="1">
                  <a:off x="4144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39" name="Line 210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8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0" name="Line 21006"/>
                <p:cNvSpPr>
                  <a:spLocks noChangeShapeType="1"/>
                </p:cNvSpPr>
                <p:nvPr/>
              </p:nvSpPr>
              <p:spPr bwMode="auto">
                <a:xfrm flipH="1">
                  <a:off x="5512" y="208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1" name="Line 21007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2" name="Line 21008"/>
                <p:cNvSpPr>
                  <a:spLocks noChangeShapeType="1"/>
                </p:cNvSpPr>
                <p:nvPr/>
              </p:nvSpPr>
              <p:spPr bwMode="auto">
                <a:xfrm flipH="1">
                  <a:off x="4605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3" name="Line 21009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4" name="Line 21010"/>
                <p:cNvSpPr>
                  <a:spLocks noChangeShapeType="1"/>
                </p:cNvSpPr>
                <p:nvPr/>
              </p:nvSpPr>
              <p:spPr bwMode="auto">
                <a:xfrm flipH="1">
                  <a:off x="3950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5" name="Line 21011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6" name="Line 21012"/>
                <p:cNvSpPr>
                  <a:spLocks noChangeShapeType="1"/>
                </p:cNvSpPr>
                <p:nvPr/>
              </p:nvSpPr>
              <p:spPr bwMode="auto">
                <a:xfrm flipH="1">
                  <a:off x="4620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7" name="Line 21013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8" name="Line 21014"/>
                <p:cNvSpPr>
                  <a:spLocks noChangeShapeType="1"/>
                </p:cNvSpPr>
                <p:nvPr/>
              </p:nvSpPr>
              <p:spPr bwMode="auto">
                <a:xfrm flipH="1">
                  <a:off x="4686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49" name="Line 21015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0" name="Line 21016"/>
                <p:cNvSpPr>
                  <a:spLocks noChangeShapeType="1"/>
                </p:cNvSpPr>
                <p:nvPr/>
              </p:nvSpPr>
              <p:spPr bwMode="auto">
                <a:xfrm flipH="1">
                  <a:off x="531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1" name="Line 21017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2" name="Line 21018"/>
                <p:cNvSpPr>
                  <a:spLocks noChangeShapeType="1"/>
                </p:cNvSpPr>
                <p:nvPr/>
              </p:nvSpPr>
              <p:spPr bwMode="auto">
                <a:xfrm flipH="1">
                  <a:off x="500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3" name="Line 2101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4" name="Line 21020"/>
                <p:cNvSpPr>
                  <a:spLocks noChangeShapeType="1"/>
                </p:cNvSpPr>
                <p:nvPr/>
              </p:nvSpPr>
              <p:spPr bwMode="auto">
                <a:xfrm flipH="1">
                  <a:off x="541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5" name="Line 21021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6" name="Line 21022"/>
                <p:cNvSpPr>
                  <a:spLocks noChangeShapeType="1"/>
                </p:cNvSpPr>
                <p:nvPr/>
              </p:nvSpPr>
              <p:spPr bwMode="auto">
                <a:xfrm flipH="1">
                  <a:off x="429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7" name="Line 21023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8" name="Line 21024"/>
                <p:cNvSpPr>
                  <a:spLocks noChangeShapeType="1"/>
                </p:cNvSpPr>
                <p:nvPr/>
              </p:nvSpPr>
              <p:spPr bwMode="auto">
                <a:xfrm flipH="1">
                  <a:off x="442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59" name="Line 2102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0" name="Line 21026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1" name="Line 2102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2" name="Line 21028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3" name="Line 21029"/>
                <p:cNvSpPr>
                  <a:spLocks noChangeShapeType="1"/>
                </p:cNvSpPr>
                <p:nvPr/>
              </p:nvSpPr>
              <p:spPr bwMode="auto">
                <a:xfrm flipH="1" flipV="1">
                  <a:off x="4144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4" name="Line 21030"/>
                <p:cNvSpPr>
                  <a:spLocks noChangeShapeType="1"/>
                </p:cNvSpPr>
                <p:nvPr/>
              </p:nvSpPr>
              <p:spPr bwMode="auto">
                <a:xfrm flipH="1">
                  <a:off x="4144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5" name="Line 21031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6" name="Line 21032"/>
                <p:cNvSpPr>
                  <a:spLocks noChangeShapeType="1"/>
                </p:cNvSpPr>
                <p:nvPr/>
              </p:nvSpPr>
              <p:spPr bwMode="auto">
                <a:xfrm flipH="1">
                  <a:off x="4738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7" name="Line 210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8" name="Line 21034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69" name="Line 21035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0" name="Line 21036"/>
                <p:cNvSpPr>
                  <a:spLocks noChangeShapeType="1"/>
                </p:cNvSpPr>
                <p:nvPr/>
              </p:nvSpPr>
              <p:spPr bwMode="auto">
                <a:xfrm flipH="1">
                  <a:off x="4136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1" name="Line 21037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2" name="Line 21038"/>
                <p:cNvSpPr>
                  <a:spLocks noChangeShapeType="1"/>
                </p:cNvSpPr>
                <p:nvPr/>
              </p:nvSpPr>
              <p:spPr bwMode="auto">
                <a:xfrm flipH="1">
                  <a:off x="509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3" name="Line 210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4" name="Line 21040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5" name="Line 2104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6" name="Line 21042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7" name="Line 21043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8" name="Line 21044"/>
                <p:cNvSpPr>
                  <a:spLocks noChangeShapeType="1"/>
                </p:cNvSpPr>
                <p:nvPr/>
              </p:nvSpPr>
              <p:spPr bwMode="auto">
                <a:xfrm flipH="1">
                  <a:off x="533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79" name="Line 21045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0" name="Line 21046"/>
                <p:cNvSpPr>
                  <a:spLocks noChangeShapeType="1"/>
                </p:cNvSpPr>
                <p:nvPr/>
              </p:nvSpPr>
              <p:spPr bwMode="auto">
                <a:xfrm flipH="1">
                  <a:off x="4434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1" name="Line 21047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2" name="Line 21048"/>
                <p:cNvSpPr>
                  <a:spLocks noChangeShapeType="1"/>
                </p:cNvSpPr>
                <p:nvPr/>
              </p:nvSpPr>
              <p:spPr bwMode="auto">
                <a:xfrm flipH="1">
                  <a:off x="4077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3" name="Line 210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4" name="Line 21050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5" name="Line 21051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6" name="Line 21052"/>
                <p:cNvSpPr>
                  <a:spLocks noChangeShapeType="1"/>
                </p:cNvSpPr>
                <p:nvPr/>
              </p:nvSpPr>
              <p:spPr bwMode="auto">
                <a:xfrm flipH="1">
                  <a:off x="4382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7" name="Line 21053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8" name="Line 21054"/>
                <p:cNvSpPr>
                  <a:spLocks noChangeShapeType="1"/>
                </p:cNvSpPr>
                <p:nvPr/>
              </p:nvSpPr>
              <p:spPr bwMode="auto">
                <a:xfrm flipH="1">
                  <a:off x="391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89" name="Line 21055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0" name="Line 21056"/>
                <p:cNvSpPr>
                  <a:spLocks noChangeShapeType="1"/>
                </p:cNvSpPr>
                <p:nvPr/>
              </p:nvSpPr>
              <p:spPr bwMode="auto">
                <a:xfrm flipH="1">
                  <a:off x="398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1" name="Line 21057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2" name="Line 21058"/>
                <p:cNvSpPr>
                  <a:spLocks noChangeShapeType="1"/>
                </p:cNvSpPr>
                <p:nvPr/>
              </p:nvSpPr>
              <p:spPr bwMode="auto">
                <a:xfrm flipH="1">
                  <a:off x="4664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3" name="Line 21059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4" name="Line 21060"/>
                <p:cNvSpPr>
                  <a:spLocks noChangeShapeType="1"/>
                </p:cNvSpPr>
                <p:nvPr/>
              </p:nvSpPr>
              <p:spPr bwMode="auto">
                <a:xfrm flipH="1">
                  <a:off x="4181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5" name="Line 210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1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6" name="Line 21062"/>
                <p:cNvSpPr>
                  <a:spLocks noChangeShapeType="1"/>
                </p:cNvSpPr>
                <p:nvPr/>
              </p:nvSpPr>
              <p:spPr bwMode="auto">
                <a:xfrm flipH="1">
                  <a:off x="3883" y="151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7" name="Line 210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8" name="Line 21064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99" name="Line 21065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0" name="Line 21066"/>
                <p:cNvSpPr>
                  <a:spLocks noChangeShapeType="1"/>
                </p:cNvSpPr>
                <p:nvPr/>
              </p:nvSpPr>
              <p:spPr bwMode="auto">
                <a:xfrm flipH="1">
                  <a:off x="5304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1" name="Line 21067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2" name="Line 21068"/>
                <p:cNvSpPr>
                  <a:spLocks noChangeShapeType="1"/>
                </p:cNvSpPr>
                <p:nvPr/>
              </p:nvSpPr>
              <p:spPr bwMode="auto">
                <a:xfrm flipH="1">
                  <a:off x="464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3" name="Line 21069"/>
                <p:cNvSpPr>
                  <a:spLocks noChangeShapeType="1"/>
                </p:cNvSpPr>
                <p:nvPr/>
              </p:nvSpPr>
              <p:spPr bwMode="auto">
                <a:xfrm flipH="1" flipV="1">
                  <a:off x="475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4" name="Line 21070"/>
                <p:cNvSpPr>
                  <a:spLocks noChangeShapeType="1"/>
                </p:cNvSpPr>
                <p:nvPr/>
              </p:nvSpPr>
              <p:spPr bwMode="auto">
                <a:xfrm flipH="1">
                  <a:off x="475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5" name="Line 210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6" name="Line 21072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7" name="Line 21073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8" name="Line 21074"/>
                <p:cNvSpPr>
                  <a:spLocks noChangeShapeType="1"/>
                </p:cNvSpPr>
                <p:nvPr/>
              </p:nvSpPr>
              <p:spPr bwMode="auto">
                <a:xfrm flipH="1">
                  <a:off x="400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09" name="Line 2107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0" name="Line 21076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1" name="Line 21077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2" name="Line 21078"/>
                <p:cNvSpPr>
                  <a:spLocks noChangeShapeType="1"/>
                </p:cNvSpPr>
                <p:nvPr/>
              </p:nvSpPr>
              <p:spPr bwMode="auto">
                <a:xfrm flipH="1">
                  <a:off x="517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3" name="Line 21079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4" name="Line 21080"/>
                <p:cNvSpPr>
                  <a:spLocks noChangeShapeType="1"/>
                </p:cNvSpPr>
                <p:nvPr/>
              </p:nvSpPr>
              <p:spPr bwMode="auto">
                <a:xfrm flipH="1">
                  <a:off x="509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5" name="Line 210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6" name="Line 21082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7" name="Line 21083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8" name="Line 21084"/>
                <p:cNvSpPr>
                  <a:spLocks noChangeShapeType="1"/>
                </p:cNvSpPr>
                <p:nvPr/>
              </p:nvSpPr>
              <p:spPr bwMode="auto">
                <a:xfrm flipH="1">
                  <a:off x="4605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19" name="Line 210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0" name="Line 21086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1" name="Line 21087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2" name="Line 21088"/>
                <p:cNvSpPr>
                  <a:spLocks noChangeShapeType="1"/>
                </p:cNvSpPr>
                <p:nvPr/>
              </p:nvSpPr>
              <p:spPr bwMode="auto">
                <a:xfrm flipH="1">
                  <a:off x="3928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3" name="Line 21089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4" name="Line 21090"/>
                <p:cNvSpPr>
                  <a:spLocks noChangeShapeType="1"/>
                </p:cNvSpPr>
                <p:nvPr/>
              </p:nvSpPr>
              <p:spPr bwMode="auto">
                <a:xfrm flipH="1">
                  <a:off x="4694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5" name="Line 21091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6" name="Line 21092"/>
                <p:cNvSpPr>
                  <a:spLocks noChangeShapeType="1"/>
                </p:cNvSpPr>
                <p:nvPr/>
              </p:nvSpPr>
              <p:spPr bwMode="auto">
                <a:xfrm flipH="1">
                  <a:off x="4434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7" name="Line 210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8" name="Line 21094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29" name="Line 21095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0" name="Line 21096"/>
                <p:cNvSpPr>
                  <a:spLocks noChangeShapeType="1"/>
                </p:cNvSpPr>
                <p:nvPr/>
              </p:nvSpPr>
              <p:spPr bwMode="auto">
                <a:xfrm flipH="1">
                  <a:off x="3906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1" name="Line 210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2" name="Line 21098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3" name="Line 210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4" name="Line 21100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5" name="Line 211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6" name="Line 21102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7" name="Line 211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8" name="Line 21104"/>
                <p:cNvSpPr>
                  <a:spLocks noChangeShapeType="1"/>
                </p:cNvSpPr>
                <p:nvPr/>
              </p:nvSpPr>
              <p:spPr bwMode="auto">
                <a:xfrm flipH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39" name="Line 211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0" name="Line 21106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1" name="Line 21107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2" name="Line 21108"/>
                <p:cNvSpPr>
                  <a:spLocks noChangeShapeType="1"/>
                </p:cNvSpPr>
                <p:nvPr/>
              </p:nvSpPr>
              <p:spPr bwMode="auto">
                <a:xfrm flipH="1">
                  <a:off x="496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3" name="Line 211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4" name="Line 21110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5" name="Line 21111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6" name="Line 21112"/>
                <p:cNvSpPr>
                  <a:spLocks noChangeShapeType="1"/>
                </p:cNvSpPr>
                <p:nvPr/>
              </p:nvSpPr>
              <p:spPr bwMode="auto">
                <a:xfrm flipH="1">
                  <a:off x="5311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7" name="Line 2111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8" name="Line 21114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49" name="Line 21115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0" name="Line 21116"/>
                <p:cNvSpPr>
                  <a:spLocks noChangeShapeType="1"/>
                </p:cNvSpPr>
                <p:nvPr/>
              </p:nvSpPr>
              <p:spPr bwMode="auto">
                <a:xfrm flipH="1">
                  <a:off x="522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1" name="Line 21117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2" name="Line 21118"/>
                <p:cNvSpPr>
                  <a:spLocks noChangeShapeType="1"/>
                </p:cNvSpPr>
                <p:nvPr/>
              </p:nvSpPr>
              <p:spPr bwMode="auto">
                <a:xfrm flipH="1">
                  <a:off x="5437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3" name="Line 21119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4" name="Line 21120"/>
                <p:cNvSpPr>
                  <a:spLocks noChangeShapeType="1"/>
                </p:cNvSpPr>
                <p:nvPr/>
              </p:nvSpPr>
              <p:spPr bwMode="auto">
                <a:xfrm flipH="1">
                  <a:off x="493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5" name="Line 211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6" name="Line 21122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7" name="Line 211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8" name="Line 21124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59" name="Line 211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0" name="Line 21126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1" name="Line 211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2" name="Line 21128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3" name="Line 21129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4" name="Line 21130"/>
                <p:cNvSpPr>
                  <a:spLocks noChangeShapeType="1"/>
                </p:cNvSpPr>
                <p:nvPr/>
              </p:nvSpPr>
              <p:spPr bwMode="auto">
                <a:xfrm flipH="1">
                  <a:off x="5170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5" name="Line 21131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6" name="Line 21132"/>
                <p:cNvSpPr>
                  <a:spLocks noChangeShapeType="1"/>
                </p:cNvSpPr>
                <p:nvPr/>
              </p:nvSpPr>
              <p:spPr bwMode="auto">
                <a:xfrm flipH="1">
                  <a:off x="401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7" name="Line 21133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8" name="Line 21134"/>
                <p:cNvSpPr>
                  <a:spLocks noChangeShapeType="1"/>
                </p:cNvSpPr>
                <p:nvPr/>
              </p:nvSpPr>
              <p:spPr bwMode="auto">
                <a:xfrm flipH="1">
                  <a:off x="4620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69" name="Line 21135"/>
                <p:cNvSpPr>
                  <a:spLocks noChangeShapeType="1"/>
                </p:cNvSpPr>
                <p:nvPr/>
              </p:nvSpPr>
              <p:spPr bwMode="auto">
                <a:xfrm flipH="1" flipV="1">
                  <a:off x="4144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0" name="Line 21136"/>
                <p:cNvSpPr>
                  <a:spLocks noChangeShapeType="1"/>
                </p:cNvSpPr>
                <p:nvPr/>
              </p:nvSpPr>
              <p:spPr bwMode="auto">
                <a:xfrm flipH="1">
                  <a:off x="4144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1" name="Line 211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2" name="Line 21138"/>
                <p:cNvSpPr>
                  <a:spLocks noChangeShapeType="1"/>
                </p:cNvSpPr>
                <p:nvPr/>
              </p:nvSpPr>
              <p:spPr bwMode="auto">
                <a:xfrm flipH="1">
                  <a:off x="3883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3" name="Line 21139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4" name="Line 21140"/>
                <p:cNvSpPr>
                  <a:spLocks noChangeShapeType="1"/>
                </p:cNvSpPr>
                <p:nvPr/>
              </p:nvSpPr>
              <p:spPr bwMode="auto">
                <a:xfrm flipH="1">
                  <a:off x="4553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5" name="Line 21141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6" name="Line 21142"/>
                <p:cNvSpPr>
                  <a:spLocks noChangeShapeType="1"/>
                </p:cNvSpPr>
                <p:nvPr/>
              </p:nvSpPr>
              <p:spPr bwMode="auto">
                <a:xfrm flipH="1">
                  <a:off x="495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7" name="Line 211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78" name="Line 21144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4" name="Group 21346"/>
              <p:cNvGrpSpPr>
                <a:grpSpLocks/>
              </p:cNvGrpSpPr>
              <p:nvPr/>
            </p:nvGrpSpPr>
            <p:grpSpPr bwMode="auto">
              <a:xfrm>
                <a:off x="3883" y="1525"/>
                <a:ext cx="1659" cy="699"/>
                <a:chOff x="3883" y="1525"/>
                <a:chExt cx="1659" cy="699"/>
              </a:xfrm>
            </p:grpSpPr>
            <p:sp>
              <p:nvSpPr>
                <p:cNvPr id="38579" name="Line 21146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0" name="Line 21147"/>
                <p:cNvSpPr>
                  <a:spLocks noChangeShapeType="1"/>
                </p:cNvSpPr>
                <p:nvPr/>
              </p:nvSpPr>
              <p:spPr bwMode="auto">
                <a:xfrm flipH="1">
                  <a:off x="5304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1" name="Line 21148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2" name="Line 21149"/>
                <p:cNvSpPr>
                  <a:spLocks noChangeShapeType="1"/>
                </p:cNvSpPr>
                <p:nvPr/>
              </p:nvSpPr>
              <p:spPr bwMode="auto">
                <a:xfrm flipH="1">
                  <a:off x="4441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3" name="Line 21150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4" name="Line 21151"/>
                <p:cNvSpPr>
                  <a:spLocks noChangeShapeType="1"/>
                </p:cNvSpPr>
                <p:nvPr/>
              </p:nvSpPr>
              <p:spPr bwMode="auto">
                <a:xfrm flipH="1">
                  <a:off x="4857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5" name="Line 2115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6" name="Line 21153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7" name="Line 21154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8" name="Line 21155"/>
                <p:cNvSpPr>
                  <a:spLocks noChangeShapeType="1"/>
                </p:cNvSpPr>
                <p:nvPr/>
              </p:nvSpPr>
              <p:spPr bwMode="auto">
                <a:xfrm flipH="1">
                  <a:off x="395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89" name="Line 21156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0" name="Line 21157"/>
                <p:cNvSpPr>
                  <a:spLocks noChangeShapeType="1"/>
                </p:cNvSpPr>
                <p:nvPr/>
              </p:nvSpPr>
              <p:spPr bwMode="auto">
                <a:xfrm flipH="1">
                  <a:off x="399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1" name="Line 21158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2" name="Line 21159"/>
                <p:cNvSpPr>
                  <a:spLocks noChangeShapeType="1"/>
                </p:cNvSpPr>
                <p:nvPr/>
              </p:nvSpPr>
              <p:spPr bwMode="auto">
                <a:xfrm flipH="1">
                  <a:off x="406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3" name="Line 211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4" name="Line 21161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5" name="Line 21162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6" name="Line 21163"/>
                <p:cNvSpPr>
                  <a:spLocks noChangeShapeType="1"/>
                </p:cNvSpPr>
                <p:nvPr/>
              </p:nvSpPr>
              <p:spPr bwMode="auto">
                <a:xfrm flipH="1">
                  <a:off x="4069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7" name="Line 21164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8" name="Line 21165"/>
                <p:cNvSpPr>
                  <a:spLocks noChangeShapeType="1"/>
                </p:cNvSpPr>
                <p:nvPr/>
              </p:nvSpPr>
              <p:spPr bwMode="auto">
                <a:xfrm flipH="1">
                  <a:off x="4448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99" name="Line 21166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0" name="Line 21167"/>
                <p:cNvSpPr>
                  <a:spLocks noChangeShapeType="1"/>
                </p:cNvSpPr>
                <p:nvPr/>
              </p:nvSpPr>
              <p:spPr bwMode="auto">
                <a:xfrm flipH="1">
                  <a:off x="5014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1" name="Line 21168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2" name="Line 21169"/>
                <p:cNvSpPr>
                  <a:spLocks noChangeShapeType="1"/>
                </p:cNvSpPr>
                <p:nvPr/>
              </p:nvSpPr>
              <p:spPr bwMode="auto">
                <a:xfrm flipH="1">
                  <a:off x="463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3" name="Line 21170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4" name="Line 21171"/>
                <p:cNvSpPr>
                  <a:spLocks noChangeShapeType="1"/>
                </p:cNvSpPr>
                <p:nvPr/>
              </p:nvSpPr>
              <p:spPr bwMode="auto">
                <a:xfrm flipH="1">
                  <a:off x="482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5" name="Line 211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6" name="Line 21173"/>
                <p:cNvSpPr>
                  <a:spLocks noChangeShapeType="1"/>
                </p:cNvSpPr>
                <p:nvPr/>
              </p:nvSpPr>
              <p:spPr bwMode="auto">
                <a:xfrm flipH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7" name="Line 21174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8" name="Line 21175"/>
                <p:cNvSpPr>
                  <a:spLocks noChangeShapeType="1"/>
                </p:cNvSpPr>
                <p:nvPr/>
              </p:nvSpPr>
              <p:spPr bwMode="auto">
                <a:xfrm flipH="1">
                  <a:off x="420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09" name="Line 21176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0" name="Line 21177"/>
                <p:cNvSpPr>
                  <a:spLocks noChangeShapeType="1"/>
                </p:cNvSpPr>
                <p:nvPr/>
              </p:nvSpPr>
              <p:spPr bwMode="auto">
                <a:xfrm flipH="1">
                  <a:off x="4605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1" name="Line 21178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2" name="Line 21179"/>
                <p:cNvSpPr>
                  <a:spLocks noChangeShapeType="1"/>
                </p:cNvSpPr>
                <p:nvPr/>
              </p:nvSpPr>
              <p:spPr bwMode="auto">
                <a:xfrm flipH="1">
                  <a:off x="5371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3" name="Line 2118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4" name="Line 21181"/>
                <p:cNvSpPr>
                  <a:spLocks noChangeShapeType="1"/>
                </p:cNvSpPr>
                <p:nvPr/>
              </p:nvSpPr>
              <p:spPr bwMode="auto">
                <a:xfrm flipH="1">
                  <a:off x="5512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5" name="Line 21182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6" name="Line 21183"/>
                <p:cNvSpPr>
                  <a:spLocks noChangeShapeType="1"/>
                </p:cNvSpPr>
                <p:nvPr/>
              </p:nvSpPr>
              <p:spPr bwMode="auto">
                <a:xfrm flipH="1">
                  <a:off x="4084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7" name="Line 21184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8" name="Line 21185"/>
                <p:cNvSpPr>
                  <a:spLocks noChangeShapeType="1"/>
                </p:cNvSpPr>
                <p:nvPr/>
              </p:nvSpPr>
              <p:spPr bwMode="auto">
                <a:xfrm flipH="1">
                  <a:off x="428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19" name="Line 2118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0" name="Line 21187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1" name="Line 211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2" name="Line 21189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3" name="Line 2119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4" name="Line 21191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5" name="Line 211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6" name="Line 21193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7" name="Line 21194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8" name="Line 21195"/>
                <p:cNvSpPr>
                  <a:spLocks noChangeShapeType="1"/>
                </p:cNvSpPr>
                <p:nvPr/>
              </p:nvSpPr>
              <p:spPr bwMode="auto">
                <a:xfrm flipH="1">
                  <a:off x="4545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29" name="Line 211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0" name="Line 21197"/>
                <p:cNvSpPr>
                  <a:spLocks noChangeShapeType="1"/>
                </p:cNvSpPr>
                <p:nvPr/>
              </p:nvSpPr>
              <p:spPr bwMode="auto">
                <a:xfrm flipH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1" name="Line 2119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2" name="Line 21199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3" name="Line 21200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4" name="Line 21201"/>
                <p:cNvSpPr>
                  <a:spLocks noChangeShapeType="1"/>
                </p:cNvSpPr>
                <p:nvPr/>
              </p:nvSpPr>
              <p:spPr bwMode="auto">
                <a:xfrm flipH="1">
                  <a:off x="4820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5" name="Line 21202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6" name="Line 21203"/>
                <p:cNvSpPr>
                  <a:spLocks noChangeShapeType="1"/>
                </p:cNvSpPr>
                <p:nvPr/>
              </p:nvSpPr>
              <p:spPr bwMode="auto">
                <a:xfrm flipH="1">
                  <a:off x="4419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7" name="Line 21204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8" name="Line 21205"/>
                <p:cNvSpPr>
                  <a:spLocks noChangeShapeType="1"/>
                </p:cNvSpPr>
                <p:nvPr/>
              </p:nvSpPr>
              <p:spPr bwMode="auto">
                <a:xfrm flipH="1">
                  <a:off x="471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39" name="Line 21206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0" name="Line 21207"/>
                <p:cNvSpPr>
                  <a:spLocks noChangeShapeType="1"/>
                </p:cNvSpPr>
                <p:nvPr/>
              </p:nvSpPr>
              <p:spPr bwMode="auto">
                <a:xfrm flipH="1">
                  <a:off x="505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1" name="Line 21208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2" name="Line 21209"/>
                <p:cNvSpPr>
                  <a:spLocks noChangeShapeType="1"/>
                </p:cNvSpPr>
                <p:nvPr/>
              </p:nvSpPr>
              <p:spPr bwMode="auto">
                <a:xfrm flipH="1">
                  <a:off x="4382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3" name="Line 21210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4" name="Line 21211"/>
                <p:cNvSpPr>
                  <a:spLocks noChangeShapeType="1"/>
                </p:cNvSpPr>
                <p:nvPr/>
              </p:nvSpPr>
              <p:spPr bwMode="auto">
                <a:xfrm flipH="1">
                  <a:off x="4151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5" name="Line 21212"/>
                <p:cNvSpPr>
                  <a:spLocks noChangeShapeType="1"/>
                </p:cNvSpPr>
                <p:nvPr/>
              </p:nvSpPr>
              <p:spPr bwMode="auto">
                <a:xfrm flipH="1" flipV="1">
                  <a:off x="5497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6" name="Line 21213"/>
                <p:cNvSpPr>
                  <a:spLocks noChangeShapeType="1"/>
                </p:cNvSpPr>
                <p:nvPr/>
              </p:nvSpPr>
              <p:spPr bwMode="auto">
                <a:xfrm flipH="1">
                  <a:off x="5497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7" name="Line 2121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8" name="Line 21215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49" name="Line 212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91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0" name="Line 21217"/>
                <p:cNvSpPr>
                  <a:spLocks noChangeShapeType="1"/>
                </p:cNvSpPr>
                <p:nvPr/>
              </p:nvSpPr>
              <p:spPr bwMode="auto">
                <a:xfrm flipH="1">
                  <a:off x="3891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1" name="Line 212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2" name="Line 21219"/>
                <p:cNvSpPr>
                  <a:spLocks noChangeShapeType="1"/>
                </p:cNvSpPr>
                <p:nvPr/>
              </p:nvSpPr>
              <p:spPr bwMode="auto">
                <a:xfrm flipH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3" name="Line 212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4" name="Line 21221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5" name="Line 2122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6" name="Line 21223"/>
                <p:cNvSpPr>
                  <a:spLocks noChangeShapeType="1"/>
                </p:cNvSpPr>
                <p:nvPr/>
              </p:nvSpPr>
              <p:spPr bwMode="auto">
                <a:xfrm flipH="1">
                  <a:off x="5512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7" name="Line 21224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8" name="Line 21225"/>
                <p:cNvSpPr>
                  <a:spLocks noChangeShapeType="1"/>
                </p:cNvSpPr>
                <p:nvPr/>
              </p:nvSpPr>
              <p:spPr bwMode="auto">
                <a:xfrm flipH="1">
                  <a:off x="4188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59" name="Line 21226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0" name="Line 21227"/>
                <p:cNvSpPr>
                  <a:spLocks noChangeShapeType="1"/>
                </p:cNvSpPr>
                <p:nvPr/>
              </p:nvSpPr>
              <p:spPr bwMode="auto">
                <a:xfrm flipH="1">
                  <a:off x="4887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1" name="Line 21228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2" name="Line 21229"/>
                <p:cNvSpPr>
                  <a:spLocks noChangeShapeType="1"/>
                </p:cNvSpPr>
                <p:nvPr/>
              </p:nvSpPr>
              <p:spPr bwMode="auto">
                <a:xfrm flipH="1">
                  <a:off x="4538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3" name="Line 21230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4" name="Line 21231"/>
                <p:cNvSpPr>
                  <a:spLocks noChangeShapeType="1"/>
                </p:cNvSpPr>
                <p:nvPr/>
              </p:nvSpPr>
              <p:spPr bwMode="auto">
                <a:xfrm flipH="1">
                  <a:off x="5289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5" name="Line 21232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6" name="Line 21233"/>
                <p:cNvSpPr>
                  <a:spLocks noChangeShapeType="1"/>
                </p:cNvSpPr>
                <p:nvPr/>
              </p:nvSpPr>
              <p:spPr bwMode="auto">
                <a:xfrm flipH="1">
                  <a:off x="4441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7" name="Line 21234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8" name="Line 21235"/>
                <p:cNvSpPr>
                  <a:spLocks noChangeShapeType="1"/>
                </p:cNvSpPr>
                <p:nvPr/>
              </p:nvSpPr>
              <p:spPr bwMode="auto">
                <a:xfrm flipH="1">
                  <a:off x="466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69" name="Line 2123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0" name="Line 21237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1" name="Line 2123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2" name="Line 21239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3" name="Line 21240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4" name="Line 21241"/>
                <p:cNvSpPr>
                  <a:spLocks noChangeShapeType="1"/>
                </p:cNvSpPr>
                <p:nvPr/>
              </p:nvSpPr>
              <p:spPr bwMode="auto">
                <a:xfrm flipH="1">
                  <a:off x="4538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5" name="Line 2124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6" name="Line 21243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7" name="Line 212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8" name="Line 21245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79" name="Line 21246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0" name="Line 21247"/>
                <p:cNvSpPr>
                  <a:spLocks noChangeShapeType="1"/>
                </p:cNvSpPr>
                <p:nvPr/>
              </p:nvSpPr>
              <p:spPr bwMode="auto">
                <a:xfrm flipH="1">
                  <a:off x="473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1" name="Line 21248"/>
                <p:cNvSpPr>
                  <a:spLocks noChangeShapeType="1"/>
                </p:cNvSpPr>
                <p:nvPr/>
              </p:nvSpPr>
              <p:spPr bwMode="auto">
                <a:xfrm flipH="1" flipV="1">
                  <a:off x="5445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2" name="Line 21249"/>
                <p:cNvSpPr>
                  <a:spLocks noChangeShapeType="1"/>
                </p:cNvSpPr>
                <p:nvPr/>
              </p:nvSpPr>
              <p:spPr bwMode="auto">
                <a:xfrm flipH="1">
                  <a:off x="5445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3" name="Line 21250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4" name="Line 21251"/>
                <p:cNvSpPr>
                  <a:spLocks noChangeShapeType="1"/>
                </p:cNvSpPr>
                <p:nvPr/>
              </p:nvSpPr>
              <p:spPr bwMode="auto">
                <a:xfrm flipH="1">
                  <a:off x="4092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5" name="Line 212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6" name="Line 21253"/>
                <p:cNvSpPr>
                  <a:spLocks noChangeShapeType="1"/>
                </p:cNvSpPr>
                <p:nvPr/>
              </p:nvSpPr>
              <p:spPr bwMode="auto">
                <a:xfrm flipH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7" name="Line 21254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8" name="Line 21255"/>
                <p:cNvSpPr>
                  <a:spLocks noChangeShapeType="1"/>
                </p:cNvSpPr>
                <p:nvPr/>
              </p:nvSpPr>
              <p:spPr bwMode="auto">
                <a:xfrm flipH="1">
                  <a:off x="4411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89" name="Line 21256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0" name="Line 21257"/>
                <p:cNvSpPr>
                  <a:spLocks noChangeShapeType="1"/>
                </p:cNvSpPr>
                <p:nvPr/>
              </p:nvSpPr>
              <p:spPr bwMode="auto">
                <a:xfrm flipH="1">
                  <a:off x="522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1" name="Line 21258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2" name="Line 21259"/>
                <p:cNvSpPr>
                  <a:spLocks noChangeShapeType="1"/>
                </p:cNvSpPr>
                <p:nvPr/>
              </p:nvSpPr>
              <p:spPr bwMode="auto">
                <a:xfrm flipH="1">
                  <a:off x="47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3" name="Line 21260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4" name="Line 21261"/>
                <p:cNvSpPr>
                  <a:spLocks noChangeShapeType="1"/>
                </p:cNvSpPr>
                <p:nvPr/>
              </p:nvSpPr>
              <p:spPr bwMode="auto">
                <a:xfrm flipH="1">
                  <a:off x="4701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5" name="Line 21262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6" name="Line 21263"/>
                <p:cNvSpPr>
                  <a:spLocks noChangeShapeType="1"/>
                </p:cNvSpPr>
                <p:nvPr/>
              </p:nvSpPr>
              <p:spPr bwMode="auto">
                <a:xfrm flipH="1">
                  <a:off x="510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7" name="Line 21264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8" name="Line 21265"/>
                <p:cNvSpPr>
                  <a:spLocks noChangeShapeType="1"/>
                </p:cNvSpPr>
                <p:nvPr/>
              </p:nvSpPr>
              <p:spPr bwMode="auto">
                <a:xfrm flipH="1">
                  <a:off x="406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99" name="Line 21266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0" name="Line 21267"/>
                <p:cNvSpPr>
                  <a:spLocks noChangeShapeType="1"/>
                </p:cNvSpPr>
                <p:nvPr/>
              </p:nvSpPr>
              <p:spPr bwMode="auto">
                <a:xfrm flipH="1">
                  <a:off x="532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1" name="Line 21268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2" name="Line 21269"/>
                <p:cNvSpPr>
                  <a:spLocks noChangeShapeType="1"/>
                </p:cNvSpPr>
                <p:nvPr/>
              </p:nvSpPr>
              <p:spPr bwMode="auto">
                <a:xfrm flipH="1">
                  <a:off x="5110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3" name="Line 21270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4" name="Line 21271"/>
                <p:cNvSpPr>
                  <a:spLocks noChangeShapeType="1"/>
                </p:cNvSpPr>
                <p:nvPr/>
              </p:nvSpPr>
              <p:spPr bwMode="auto">
                <a:xfrm flipH="1">
                  <a:off x="511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5" name="Line 21272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6" name="Line 21273"/>
                <p:cNvSpPr>
                  <a:spLocks noChangeShapeType="1"/>
                </p:cNvSpPr>
                <p:nvPr/>
              </p:nvSpPr>
              <p:spPr bwMode="auto">
                <a:xfrm flipH="1">
                  <a:off x="4515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7" name="Line 2127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8" name="Line 21275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09" name="Line 21276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0" name="Line 21277"/>
                <p:cNvSpPr>
                  <a:spLocks noChangeShapeType="1"/>
                </p:cNvSpPr>
                <p:nvPr/>
              </p:nvSpPr>
              <p:spPr bwMode="auto">
                <a:xfrm flipH="1">
                  <a:off x="539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1" name="Line 21278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2" name="Line 21279"/>
                <p:cNvSpPr>
                  <a:spLocks noChangeShapeType="1"/>
                </p:cNvSpPr>
                <p:nvPr/>
              </p:nvSpPr>
              <p:spPr bwMode="auto">
                <a:xfrm flipH="1">
                  <a:off x="492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3" name="Line 2128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4" name="Line 21281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5" name="Line 21282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6" name="Line 21283"/>
                <p:cNvSpPr>
                  <a:spLocks noChangeShapeType="1"/>
                </p:cNvSpPr>
                <p:nvPr/>
              </p:nvSpPr>
              <p:spPr bwMode="auto">
                <a:xfrm flipH="1">
                  <a:off x="5296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7" name="Line 212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8" name="Line 21285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19" name="Line 21286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0" name="Line 21287"/>
                <p:cNvSpPr>
                  <a:spLocks noChangeShapeType="1"/>
                </p:cNvSpPr>
                <p:nvPr/>
              </p:nvSpPr>
              <p:spPr bwMode="auto">
                <a:xfrm flipH="1">
                  <a:off x="5073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1" name="Line 212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2" name="Line 21289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3" name="Line 212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4" name="Line 21291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5" name="Line 21292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6" name="Line 21293"/>
                <p:cNvSpPr>
                  <a:spLocks noChangeShapeType="1"/>
                </p:cNvSpPr>
                <p:nvPr/>
              </p:nvSpPr>
              <p:spPr bwMode="auto">
                <a:xfrm flipH="1">
                  <a:off x="4679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7" name="Line 212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8" name="Line 21295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29" name="Line 21296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0" name="Line 21297"/>
                <p:cNvSpPr>
                  <a:spLocks noChangeShapeType="1"/>
                </p:cNvSpPr>
                <p:nvPr/>
              </p:nvSpPr>
              <p:spPr bwMode="auto">
                <a:xfrm flipH="1">
                  <a:off x="4017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1" name="Line 212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2" name="Line 21299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3" name="Line 21300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4" name="Line 21301"/>
                <p:cNvSpPr>
                  <a:spLocks noChangeShapeType="1"/>
                </p:cNvSpPr>
                <p:nvPr/>
              </p:nvSpPr>
              <p:spPr bwMode="auto">
                <a:xfrm flipH="1">
                  <a:off x="5259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5" name="Line 2130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6" name="Line 21303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7" name="Line 2130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8" name="Line 21305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39" name="Line 21306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0" name="Line 21307"/>
                <p:cNvSpPr>
                  <a:spLocks noChangeShapeType="1"/>
                </p:cNvSpPr>
                <p:nvPr/>
              </p:nvSpPr>
              <p:spPr bwMode="auto">
                <a:xfrm flipH="1">
                  <a:off x="4337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1" name="Line 21308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2" name="Line 21309"/>
                <p:cNvSpPr>
                  <a:spLocks noChangeShapeType="1"/>
                </p:cNvSpPr>
                <p:nvPr/>
              </p:nvSpPr>
              <p:spPr bwMode="auto">
                <a:xfrm flipH="1">
                  <a:off x="4649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3" name="Line 21310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4" name="Line 21311"/>
                <p:cNvSpPr>
                  <a:spLocks noChangeShapeType="1"/>
                </p:cNvSpPr>
                <p:nvPr/>
              </p:nvSpPr>
              <p:spPr bwMode="auto">
                <a:xfrm flipH="1">
                  <a:off x="452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5" name="Line 2131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9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6" name="Line 21313"/>
                <p:cNvSpPr>
                  <a:spLocks noChangeShapeType="1"/>
                </p:cNvSpPr>
                <p:nvPr/>
              </p:nvSpPr>
              <p:spPr bwMode="auto">
                <a:xfrm flipH="1">
                  <a:off x="5512" y="219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7" name="Line 213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8" name="Line 21315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49" name="Line 21316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0" name="Line 21317"/>
                <p:cNvSpPr>
                  <a:spLocks noChangeShapeType="1"/>
                </p:cNvSpPr>
                <p:nvPr/>
              </p:nvSpPr>
              <p:spPr bwMode="auto">
                <a:xfrm flipH="1">
                  <a:off x="439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1" name="Line 21318"/>
                <p:cNvSpPr>
                  <a:spLocks noChangeShapeType="1"/>
                </p:cNvSpPr>
                <p:nvPr/>
              </p:nvSpPr>
              <p:spPr bwMode="auto">
                <a:xfrm flipH="1" flipV="1">
                  <a:off x="487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2" name="Line 21319"/>
                <p:cNvSpPr>
                  <a:spLocks noChangeShapeType="1"/>
                </p:cNvSpPr>
                <p:nvPr/>
              </p:nvSpPr>
              <p:spPr bwMode="auto">
                <a:xfrm flipH="1">
                  <a:off x="487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3" name="Line 21320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4" name="Line 21321"/>
                <p:cNvSpPr>
                  <a:spLocks noChangeShapeType="1"/>
                </p:cNvSpPr>
                <p:nvPr/>
              </p:nvSpPr>
              <p:spPr bwMode="auto">
                <a:xfrm flipH="1">
                  <a:off x="4270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5" name="Line 21322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6" name="Line 21323"/>
                <p:cNvSpPr>
                  <a:spLocks noChangeShapeType="1"/>
                </p:cNvSpPr>
                <p:nvPr/>
              </p:nvSpPr>
              <p:spPr bwMode="auto">
                <a:xfrm flipH="1">
                  <a:off x="4887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7" name="Line 21324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8" name="Line 21325"/>
                <p:cNvSpPr>
                  <a:spLocks noChangeShapeType="1"/>
                </p:cNvSpPr>
                <p:nvPr/>
              </p:nvSpPr>
              <p:spPr bwMode="auto">
                <a:xfrm flipH="1">
                  <a:off x="5348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59" name="Line 21326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0" name="Line 21327"/>
                <p:cNvSpPr>
                  <a:spLocks noChangeShapeType="1"/>
                </p:cNvSpPr>
                <p:nvPr/>
              </p:nvSpPr>
              <p:spPr bwMode="auto">
                <a:xfrm flipH="1">
                  <a:off x="4612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1" name="Line 21328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2" name="Line 21329"/>
                <p:cNvSpPr>
                  <a:spLocks noChangeShapeType="1"/>
                </p:cNvSpPr>
                <p:nvPr/>
              </p:nvSpPr>
              <p:spPr bwMode="auto">
                <a:xfrm flipH="1">
                  <a:off x="4939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3" name="Line 213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4" name="Line 21331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5" name="Line 21332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6" name="Line 21333"/>
                <p:cNvSpPr>
                  <a:spLocks noChangeShapeType="1"/>
                </p:cNvSpPr>
                <p:nvPr/>
              </p:nvSpPr>
              <p:spPr bwMode="auto">
                <a:xfrm flipH="1">
                  <a:off x="506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7" name="Line 21334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8" name="Line 21335"/>
                <p:cNvSpPr>
                  <a:spLocks noChangeShapeType="1"/>
                </p:cNvSpPr>
                <p:nvPr/>
              </p:nvSpPr>
              <p:spPr bwMode="auto">
                <a:xfrm flipH="1">
                  <a:off x="47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69" name="Line 21336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0" name="Line 21337"/>
                <p:cNvSpPr>
                  <a:spLocks noChangeShapeType="1"/>
                </p:cNvSpPr>
                <p:nvPr/>
              </p:nvSpPr>
              <p:spPr bwMode="auto">
                <a:xfrm flipH="1">
                  <a:off x="409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1" name="Line 21338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2" name="Line 21339"/>
                <p:cNvSpPr>
                  <a:spLocks noChangeShapeType="1"/>
                </p:cNvSpPr>
                <p:nvPr/>
              </p:nvSpPr>
              <p:spPr bwMode="auto">
                <a:xfrm flipH="1">
                  <a:off x="4672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3" name="Line 21340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4" name="Line 21341"/>
                <p:cNvSpPr>
                  <a:spLocks noChangeShapeType="1"/>
                </p:cNvSpPr>
                <p:nvPr/>
              </p:nvSpPr>
              <p:spPr bwMode="auto">
                <a:xfrm flipH="1">
                  <a:off x="399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5" name="Line 21342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6" name="Line 21343"/>
                <p:cNvSpPr>
                  <a:spLocks noChangeShapeType="1"/>
                </p:cNvSpPr>
                <p:nvPr/>
              </p:nvSpPr>
              <p:spPr bwMode="auto">
                <a:xfrm flipH="1">
                  <a:off x="430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7" name="Line 21344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78" name="Line 21345"/>
                <p:cNvSpPr>
                  <a:spLocks noChangeShapeType="1"/>
                </p:cNvSpPr>
                <p:nvPr/>
              </p:nvSpPr>
              <p:spPr bwMode="auto">
                <a:xfrm flipH="1">
                  <a:off x="5028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5" name="Group 21547"/>
              <p:cNvGrpSpPr>
                <a:grpSpLocks/>
              </p:cNvGrpSpPr>
              <p:nvPr/>
            </p:nvGrpSpPr>
            <p:grpSpPr bwMode="auto">
              <a:xfrm>
                <a:off x="3883" y="1488"/>
                <a:ext cx="1659" cy="728"/>
                <a:chOff x="3883" y="1488"/>
                <a:chExt cx="1659" cy="728"/>
              </a:xfrm>
            </p:grpSpPr>
            <p:sp>
              <p:nvSpPr>
                <p:cNvPr id="38379" name="Line 21347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0" name="Line 21348"/>
                <p:cNvSpPr>
                  <a:spLocks noChangeShapeType="1"/>
                </p:cNvSpPr>
                <p:nvPr/>
              </p:nvSpPr>
              <p:spPr bwMode="auto">
                <a:xfrm flipH="1">
                  <a:off x="5014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1" name="Line 213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2" name="Line 21350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3" name="Line 21351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4" name="Line 21352"/>
                <p:cNvSpPr>
                  <a:spLocks noChangeShapeType="1"/>
                </p:cNvSpPr>
                <p:nvPr/>
              </p:nvSpPr>
              <p:spPr bwMode="auto">
                <a:xfrm flipH="1">
                  <a:off x="507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5" name="Line 21353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6" name="Line 21354"/>
                <p:cNvSpPr>
                  <a:spLocks noChangeShapeType="1"/>
                </p:cNvSpPr>
                <p:nvPr/>
              </p:nvSpPr>
              <p:spPr bwMode="auto">
                <a:xfrm flipH="1">
                  <a:off x="4724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7" name="Line 21355"/>
                <p:cNvSpPr>
                  <a:spLocks noChangeShapeType="1"/>
                </p:cNvSpPr>
                <p:nvPr/>
              </p:nvSpPr>
              <p:spPr bwMode="auto">
                <a:xfrm flipH="1" flipV="1">
                  <a:off x="487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8" name="Line 21356"/>
                <p:cNvSpPr>
                  <a:spLocks noChangeShapeType="1"/>
                </p:cNvSpPr>
                <p:nvPr/>
              </p:nvSpPr>
              <p:spPr bwMode="auto">
                <a:xfrm flipH="1">
                  <a:off x="487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89" name="Line 213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0" name="Line 21358"/>
                <p:cNvSpPr>
                  <a:spLocks noChangeShapeType="1"/>
                </p:cNvSpPr>
                <p:nvPr/>
              </p:nvSpPr>
              <p:spPr bwMode="auto">
                <a:xfrm flipH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1" name="Line 2135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2" name="Line 21360"/>
                <p:cNvSpPr>
                  <a:spLocks noChangeShapeType="1"/>
                </p:cNvSpPr>
                <p:nvPr/>
              </p:nvSpPr>
              <p:spPr bwMode="auto">
                <a:xfrm flipH="1">
                  <a:off x="541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3" name="Line 21361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4" name="Line 21362"/>
                <p:cNvSpPr>
                  <a:spLocks noChangeShapeType="1"/>
                </p:cNvSpPr>
                <p:nvPr/>
              </p:nvSpPr>
              <p:spPr bwMode="auto">
                <a:xfrm flipH="1">
                  <a:off x="4263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5" name="Line 21363"/>
                <p:cNvSpPr>
                  <a:spLocks noChangeShapeType="1"/>
                </p:cNvSpPr>
                <p:nvPr/>
              </p:nvSpPr>
              <p:spPr bwMode="auto">
                <a:xfrm flipH="1" flipV="1">
                  <a:off x="5318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6" name="Line 21364"/>
                <p:cNvSpPr>
                  <a:spLocks noChangeShapeType="1"/>
                </p:cNvSpPr>
                <p:nvPr/>
              </p:nvSpPr>
              <p:spPr bwMode="auto">
                <a:xfrm flipH="1">
                  <a:off x="5318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7" name="Line 21365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8" name="Line 21366"/>
                <p:cNvSpPr>
                  <a:spLocks noChangeShapeType="1"/>
                </p:cNvSpPr>
                <p:nvPr/>
              </p:nvSpPr>
              <p:spPr bwMode="auto">
                <a:xfrm flipH="1">
                  <a:off x="5118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99" name="Line 2136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0" name="Line 21368"/>
                <p:cNvSpPr>
                  <a:spLocks noChangeShapeType="1"/>
                </p:cNvSpPr>
                <p:nvPr/>
              </p:nvSpPr>
              <p:spPr bwMode="auto">
                <a:xfrm flipH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1" name="Line 21369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2" name="Line 21370"/>
                <p:cNvSpPr>
                  <a:spLocks noChangeShapeType="1"/>
                </p:cNvSpPr>
                <p:nvPr/>
              </p:nvSpPr>
              <p:spPr bwMode="auto">
                <a:xfrm flipH="1">
                  <a:off x="504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3" name="Line 2137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8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4" name="Line 21372"/>
                <p:cNvSpPr>
                  <a:spLocks noChangeShapeType="1"/>
                </p:cNvSpPr>
                <p:nvPr/>
              </p:nvSpPr>
              <p:spPr bwMode="auto">
                <a:xfrm flipH="1">
                  <a:off x="5512" y="218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5" name="Line 21373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6" name="Line 21374"/>
                <p:cNvSpPr>
                  <a:spLocks noChangeShapeType="1"/>
                </p:cNvSpPr>
                <p:nvPr/>
              </p:nvSpPr>
              <p:spPr bwMode="auto">
                <a:xfrm flipH="1">
                  <a:off x="4114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7" name="Line 21375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8" name="Line 21376"/>
                <p:cNvSpPr>
                  <a:spLocks noChangeShapeType="1"/>
                </p:cNvSpPr>
                <p:nvPr/>
              </p:nvSpPr>
              <p:spPr bwMode="auto">
                <a:xfrm flipH="1">
                  <a:off x="4419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9" name="Line 21377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0" name="Line 21378"/>
                <p:cNvSpPr>
                  <a:spLocks noChangeShapeType="1"/>
                </p:cNvSpPr>
                <p:nvPr/>
              </p:nvSpPr>
              <p:spPr bwMode="auto">
                <a:xfrm flipH="1">
                  <a:off x="4069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1" name="Line 21379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2" name="Line 21380"/>
                <p:cNvSpPr>
                  <a:spLocks noChangeShapeType="1"/>
                </p:cNvSpPr>
                <p:nvPr/>
              </p:nvSpPr>
              <p:spPr bwMode="auto">
                <a:xfrm flipH="1">
                  <a:off x="4084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3" name="Line 213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4" name="Line 21382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5" name="Line 21383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6" name="Line 21384"/>
                <p:cNvSpPr>
                  <a:spLocks noChangeShapeType="1"/>
                </p:cNvSpPr>
                <p:nvPr/>
              </p:nvSpPr>
              <p:spPr bwMode="auto">
                <a:xfrm flipH="1">
                  <a:off x="4330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7" name="Line 213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8" name="Line 21386"/>
                <p:cNvSpPr>
                  <a:spLocks noChangeShapeType="1"/>
                </p:cNvSpPr>
                <p:nvPr/>
              </p:nvSpPr>
              <p:spPr bwMode="auto">
                <a:xfrm flipH="1">
                  <a:off x="5512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9" name="Line 21387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0" name="Line 21388"/>
                <p:cNvSpPr>
                  <a:spLocks noChangeShapeType="1"/>
                </p:cNvSpPr>
                <p:nvPr/>
              </p:nvSpPr>
              <p:spPr bwMode="auto">
                <a:xfrm flipH="1">
                  <a:off x="5229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1" name="Line 21389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2" name="Line 21390"/>
                <p:cNvSpPr>
                  <a:spLocks noChangeShapeType="1"/>
                </p:cNvSpPr>
                <p:nvPr/>
              </p:nvSpPr>
              <p:spPr bwMode="auto">
                <a:xfrm flipH="1">
                  <a:off x="420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3" name="Line 21391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4" name="Line 21392"/>
                <p:cNvSpPr>
                  <a:spLocks noChangeShapeType="1"/>
                </p:cNvSpPr>
                <p:nvPr/>
              </p:nvSpPr>
              <p:spPr bwMode="auto">
                <a:xfrm flipH="1">
                  <a:off x="4404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5" name="Line 21393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6" name="Line 21394"/>
                <p:cNvSpPr>
                  <a:spLocks noChangeShapeType="1"/>
                </p:cNvSpPr>
                <p:nvPr/>
              </p:nvSpPr>
              <p:spPr bwMode="auto">
                <a:xfrm flipH="1">
                  <a:off x="425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7" name="Line 21395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8" name="Line 21396"/>
                <p:cNvSpPr>
                  <a:spLocks noChangeShapeType="1"/>
                </p:cNvSpPr>
                <p:nvPr/>
              </p:nvSpPr>
              <p:spPr bwMode="auto">
                <a:xfrm flipH="1">
                  <a:off x="485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9" name="Line 21397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0" name="Line 21398"/>
                <p:cNvSpPr>
                  <a:spLocks noChangeShapeType="1"/>
                </p:cNvSpPr>
                <p:nvPr/>
              </p:nvSpPr>
              <p:spPr bwMode="auto">
                <a:xfrm flipH="1">
                  <a:off x="4679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1" name="Line 21399"/>
                <p:cNvSpPr>
                  <a:spLocks noChangeShapeType="1"/>
                </p:cNvSpPr>
                <p:nvPr/>
              </p:nvSpPr>
              <p:spPr bwMode="auto">
                <a:xfrm flipH="1" flipV="1">
                  <a:off x="5408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2" name="Line 21400"/>
                <p:cNvSpPr>
                  <a:spLocks noChangeShapeType="1"/>
                </p:cNvSpPr>
                <p:nvPr/>
              </p:nvSpPr>
              <p:spPr bwMode="auto">
                <a:xfrm flipH="1">
                  <a:off x="5408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3" name="Line 214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4" name="Line 21402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5" name="Line 21403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6" name="Line 21404"/>
                <p:cNvSpPr>
                  <a:spLocks noChangeShapeType="1"/>
                </p:cNvSpPr>
                <p:nvPr/>
              </p:nvSpPr>
              <p:spPr bwMode="auto">
                <a:xfrm flipH="1">
                  <a:off x="425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7" name="Line 214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8" name="Line 21406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9" name="Line 21407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0" name="Line 21408"/>
                <p:cNvSpPr>
                  <a:spLocks noChangeShapeType="1"/>
                </p:cNvSpPr>
                <p:nvPr/>
              </p:nvSpPr>
              <p:spPr bwMode="auto">
                <a:xfrm flipH="1">
                  <a:off x="4092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1" name="Line 21409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2" name="Line 21410"/>
                <p:cNvSpPr>
                  <a:spLocks noChangeShapeType="1"/>
                </p:cNvSpPr>
                <p:nvPr/>
              </p:nvSpPr>
              <p:spPr bwMode="auto">
                <a:xfrm flipH="1">
                  <a:off x="4426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3" name="Line 2141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4" name="Line 21412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5" name="Line 21413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6" name="Line 21414"/>
                <p:cNvSpPr>
                  <a:spLocks noChangeShapeType="1"/>
                </p:cNvSpPr>
                <p:nvPr/>
              </p:nvSpPr>
              <p:spPr bwMode="auto">
                <a:xfrm flipH="1">
                  <a:off x="4910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7" name="Line 2141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8" name="Line 21416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9" name="Line 2141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0" name="Line 21418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1" name="Line 214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2" name="Line 21420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3" name="Line 214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48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4" name="Line 21422"/>
                <p:cNvSpPr>
                  <a:spLocks noChangeShapeType="1"/>
                </p:cNvSpPr>
                <p:nvPr/>
              </p:nvSpPr>
              <p:spPr bwMode="auto">
                <a:xfrm flipH="1">
                  <a:off x="3883" y="148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5" name="Line 2142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6" name="Line 21424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7" name="Line 214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8" name="Line 21426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9" name="Line 214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0" name="Line 21428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1" name="Line 214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2" name="Line 21430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3" name="Line 21431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4" name="Line 21432"/>
                <p:cNvSpPr>
                  <a:spLocks noChangeShapeType="1"/>
                </p:cNvSpPr>
                <p:nvPr/>
              </p:nvSpPr>
              <p:spPr bwMode="auto">
                <a:xfrm flipH="1">
                  <a:off x="4709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5" name="Line 21433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6" name="Line 21434"/>
                <p:cNvSpPr>
                  <a:spLocks noChangeShapeType="1"/>
                </p:cNvSpPr>
                <p:nvPr/>
              </p:nvSpPr>
              <p:spPr bwMode="auto">
                <a:xfrm flipH="1">
                  <a:off x="4367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7" name="Line 21435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8" name="Line 21436"/>
                <p:cNvSpPr>
                  <a:spLocks noChangeShapeType="1"/>
                </p:cNvSpPr>
                <p:nvPr/>
              </p:nvSpPr>
              <p:spPr bwMode="auto">
                <a:xfrm flipH="1">
                  <a:off x="5378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69" name="Line 21437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0" name="Line 21438"/>
                <p:cNvSpPr>
                  <a:spLocks noChangeShapeType="1"/>
                </p:cNvSpPr>
                <p:nvPr/>
              </p:nvSpPr>
              <p:spPr bwMode="auto">
                <a:xfrm flipH="1">
                  <a:off x="4493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1" name="Line 214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2" name="Line 21440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3" name="Line 2144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4" name="Line 21442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5" name="Line 21443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6" name="Line 21444"/>
                <p:cNvSpPr>
                  <a:spLocks noChangeShapeType="1"/>
                </p:cNvSpPr>
                <p:nvPr/>
              </p:nvSpPr>
              <p:spPr bwMode="auto">
                <a:xfrm flipH="1">
                  <a:off x="396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7" name="Line 21445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8" name="Line 21446"/>
                <p:cNvSpPr>
                  <a:spLocks noChangeShapeType="1"/>
                </p:cNvSpPr>
                <p:nvPr/>
              </p:nvSpPr>
              <p:spPr bwMode="auto">
                <a:xfrm flipH="1">
                  <a:off x="4991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79" name="Line 214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0" name="Line 21448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1" name="Line 21449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2" name="Line 21450"/>
                <p:cNvSpPr>
                  <a:spLocks noChangeShapeType="1"/>
                </p:cNvSpPr>
                <p:nvPr/>
              </p:nvSpPr>
              <p:spPr bwMode="auto">
                <a:xfrm flipH="1">
                  <a:off x="4575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3" name="Line 214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4" name="Line 21452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5" name="Line 21453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6" name="Line 21454"/>
                <p:cNvSpPr>
                  <a:spLocks noChangeShapeType="1"/>
                </p:cNvSpPr>
                <p:nvPr/>
              </p:nvSpPr>
              <p:spPr bwMode="auto">
                <a:xfrm flipH="1">
                  <a:off x="419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7" name="Line 21455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8" name="Line 21456"/>
                <p:cNvSpPr>
                  <a:spLocks noChangeShapeType="1"/>
                </p:cNvSpPr>
                <p:nvPr/>
              </p:nvSpPr>
              <p:spPr bwMode="auto">
                <a:xfrm flipH="1">
                  <a:off x="445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89" name="Line 214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0" name="Line 21458"/>
                <p:cNvSpPr>
                  <a:spLocks noChangeShapeType="1"/>
                </p:cNvSpPr>
                <p:nvPr/>
              </p:nvSpPr>
              <p:spPr bwMode="auto">
                <a:xfrm flipH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1" name="Line 21459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2" name="Line 21460"/>
                <p:cNvSpPr>
                  <a:spLocks noChangeShapeType="1"/>
                </p:cNvSpPr>
                <p:nvPr/>
              </p:nvSpPr>
              <p:spPr bwMode="auto">
                <a:xfrm flipH="1">
                  <a:off x="5289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3" name="Line 21461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4" name="Line 21462"/>
                <p:cNvSpPr>
                  <a:spLocks noChangeShapeType="1"/>
                </p:cNvSpPr>
                <p:nvPr/>
              </p:nvSpPr>
              <p:spPr bwMode="auto">
                <a:xfrm flipH="1">
                  <a:off x="546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5" name="Line 214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6" name="Line 21464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7" name="Line 21465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8" name="Line 21466"/>
                <p:cNvSpPr>
                  <a:spLocks noChangeShapeType="1"/>
                </p:cNvSpPr>
                <p:nvPr/>
              </p:nvSpPr>
              <p:spPr bwMode="auto">
                <a:xfrm flipH="1">
                  <a:off x="520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99" name="Line 21467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0" name="Line 21468"/>
                <p:cNvSpPr>
                  <a:spLocks noChangeShapeType="1"/>
                </p:cNvSpPr>
                <p:nvPr/>
              </p:nvSpPr>
              <p:spPr bwMode="auto">
                <a:xfrm flipH="1">
                  <a:off x="400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1" name="Line 21469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2" name="Line 21470"/>
                <p:cNvSpPr>
                  <a:spLocks noChangeShapeType="1"/>
                </p:cNvSpPr>
                <p:nvPr/>
              </p:nvSpPr>
              <p:spPr bwMode="auto">
                <a:xfrm flipH="1">
                  <a:off x="482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3" name="Line 21471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4" name="Line 21472"/>
                <p:cNvSpPr>
                  <a:spLocks noChangeShapeType="1"/>
                </p:cNvSpPr>
                <p:nvPr/>
              </p:nvSpPr>
              <p:spPr bwMode="auto">
                <a:xfrm flipH="1">
                  <a:off x="4634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5" name="Line 2147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6" name="Line 21474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7" name="Line 21475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8" name="Line 21476"/>
                <p:cNvSpPr>
                  <a:spLocks noChangeShapeType="1"/>
                </p:cNvSpPr>
                <p:nvPr/>
              </p:nvSpPr>
              <p:spPr bwMode="auto">
                <a:xfrm flipH="1">
                  <a:off x="395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09" name="Line 21477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0" name="Line 21478"/>
                <p:cNvSpPr>
                  <a:spLocks noChangeShapeType="1"/>
                </p:cNvSpPr>
                <p:nvPr/>
              </p:nvSpPr>
              <p:spPr bwMode="auto">
                <a:xfrm flipH="1">
                  <a:off x="4634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1" name="Line 21479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2" name="Line 21480"/>
                <p:cNvSpPr>
                  <a:spLocks noChangeShapeType="1"/>
                </p:cNvSpPr>
                <p:nvPr/>
              </p:nvSpPr>
              <p:spPr bwMode="auto">
                <a:xfrm flipH="1">
                  <a:off x="428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3" name="Line 21481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4" name="Line 21482"/>
                <p:cNvSpPr>
                  <a:spLocks noChangeShapeType="1"/>
                </p:cNvSpPr>
                <p:nvPr/>
              </p:nvSpPr>
              <p:spPr bwMode="auto">
                <a:xfrm flipH="1">
                  <a:off x="4917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5" name="Line 214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6" name="Line 21484"/>
                <p:cNvSpPr>
                  <a:spLocks noChangeShapeType="1"/>
                </p:cNvSpPr>
                <p:nvPr/>
              </p:nvSpPr>
              <p:spPr bwMode="auto">
                <a:xfrm flipH="1">
                  <a:off x="3883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7" name="Line 214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8" name="Line 21486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19" name="Line 21487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0" name="Line 21488"/>
                <p:cNvSpPr>
                  <a:spLocks noChangeShapeType="1"/>
                </p:cNvSpPr>
                <p:nvPr/>
              </p:nvSpPr>
              <p:spPr bwMode="auto">
                <a:xfrm flipH="1">
                  <a:off x="532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1" name="Line 21489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2" name="Line 21490"/>
                <p:cNvSpPr>
                  <a:spLocks noChangeShapeType="1"/>
                </p:cNvSpPr>
                <p:nvPr/>
              </p:nvSpPr>
              <p:spPr bwMode="auto">
                <a:xfrm flipH="1">
                  <a:off x="5311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3" name="Line 21491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4" name="Line 21492"/>
                <p:cNvSpPr>
                  <a:spLocks noChangeShapeType="1"/>
                </p:cNvSpPr>
                <p:nvPr/>
              </p:nvSpPr>
              <p:spPr bwMode="auto">
                <a:xfrm flipH="1">
                  <a:off x="406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5" name="Line 21493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6" name="Line 21494"/>
                <p:cNvSpPr>
                  <a:spLocks noChangeShapeType="1"/>
                </p:cNvSpPr>
                <p:nvPr/>
              </p:nvSpPr>
              <p:spPr bwMode="auto">
                <a:xfrm flipH="1">
                  <a:off x="470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7" name="Line 21495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212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8" name="Line 21496"/>
                <p:cNvSpPr>
                  <a:spLocks noChangeShapeType="1"/>
                </p:cNvSpPr>
                <p:nvPr/>
              </p:nvSpPr>
              <p:spPr bwMode="auto">
                <a:xfrm flipH="1">
                  <a:off x="4895" y="212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29" name="Line 21497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0" name="Line 21498"/>
                <p:cNvSpPr>
                  <a:spLocks noChangeShapeType="1"/>
                </p:cNvSpPr>
                <p:nvPr/>
              </p:nvSpPr>
              <p:spPr bwMode="auto">
                <a:xfrm flipH="1">
                  <a:off x="4895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1" name="Line 214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2" name="Line 21500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3" name="Line 21501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4" name="Line 21502"/>
                <p:cNvSpPr>
                  <a:spLocks noChangeShapeType="1"/>
                </p:cNvSpPr>
                <p:nvPr/>
              </p:nvSpPr>
              <p:spPr bwMode="auto">
                <a:xfrm flipH="1">
                  <a:off x="4924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5" name="Line 21503"/>
                <p:cNvSpPr>
                  <a:spLocks noChangeShapeType="1"/>
                </p:cNvSpPr>
                <p:nvPr/>
              </p:nvSpPr>
              <p:spPr bwMode="auto">
                <a:xfrm flipH="1" flipV="1">
                  <a:off x="4144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6" name="Line 21504"/>
                <p:cNvSpPr>
                  <a:spLocks noChangeShapeType="1"/>
                </p:cNvSpPr>
                <p:nvPr/>
              </p:nvSpPr>
              <p:spPr bwMode="auto">
                <a:xfrm flipH="1">
                  <a:off x="4144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7" name="Line 215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8" name="Line 21506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39" name="Line 215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0" name="Line 21508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1" name="Line 21509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2" name="Line 21510"/>
                <p:cNvSpPr>
                  <a:spLocks noChangeShapeType="1"/>
                </p:cNvSpPr>
                <p:nvPr/>
              </p:nvSpPr>
              <p:spPr bwMode="auto">
                <a:xfrm flipH="1">
                  <a:off x="4069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3" name="Line 2151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4" name="Line 21512"/>
                <p:cNvSpPr>
                  <a:spLocks noChangeShapeType="1"/>
                </p:cNvSpPr>
                <p:nvPr/>
              </p:nvSpPr>
              <p:spPr bwMode="auto">
                <a:xfrm flipH="1">
                  <a:off x="5512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5" name="Line 2151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6" name="Line 21514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7" name="Line 21515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8" name="Line 21516"/>
                <p:cNvSpPr>
                  <a:spLocks noChangeShapeType="1"/>
                </p:cNvSpPr>
                <p:nvPr/>
              </p:nvSpPr>
              <p:spPr bwMode="auto">
                <a:xfrm flipH="1">
                  <a:off x="4382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49" name="Line 21517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0" name="Line 21518"/>
                <p:cNvSpPr>
                  <a:spLocks noChangeShapeType="1"/>
                </p:cNvSpPr>
                <p:nvPr/>
              </p:nvSpPr>
              <p:spPr bwMode="auto">
                <a:xfrm flipH="1">
                  <a:off x="4448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1" name="Line 21519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2" name="Line 21520"/>
                <p:cNvSpPr>
                  <a:spLocks noChangeShapeType="1"/>
                </p:cNvSpPr>
                <p:nvPr/>
              </p:nvSpPr>
              <p:spPr bwMode="auto">
                <a:xfrm flipH="1">
                  <a:off x="435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3" name="Line 21521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4" name="Line 21522"/>
                <p:cNvSpPr>
                  <a:spLocks noChangeShapeType="1"/>
                </p:cNvSpPr>
                <p:nvPr/>
              </p:nvSpPr>
              <p:spPr bwMode="auto">
                <a:xfrm flipH="1">
                  <a:off x="446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5" name="Line 21523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6" name="Line 21524"/>
                <p:cNvSpPr>
                  <a:spLocks noChangeShapeType="1"/>
                </p:cNvSpPr>
                <p:nvPr/>
              </p:nvSpPr>
              <p:spPr bwMode="auto">
                <a:xfrm flipH="1">
                  <a:off x="519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7" name="Line 21525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8" name="Line 21526"/>
                <p:cNvSpPr>
                  <a:spLocks noChangeShapeType="1"/>
                </p:cNvSpPr>
                <p:nvPr/>
              </p:nvSpPr>
              <p:spPr bwMode="auto">
                <a:xfrm flipH="1">
                  <a:off x="519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59" name="Line 21527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0" name="Line 21528"/>
                <p:cNvSpPr>
                  <a:spLocks noChangeShapeType="1"/>
                </p:cNvSpPr>
                <p:nvPr/>
              </p:nvSpPr>
              <p:spPr bwMode="auto">
                <a:xfrm flipH="1">
                  <a:off x="454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1" name="Line 215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2" name="Line 21530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3" name="Line 215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4" name="Line 21532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5" name="Line 21533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6" name="Line 21534"/>
                <p:cNvSpPr>
                  <a:spLocks noChangeShapeType="1"/>
                </p:cNvSpPr>
                <p:nvPr/>
              </p:nvSpPr>
              <p:spPr bwMode="auto">
                <a:xfrm flipH="1">
                  <a:off x="454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7" name="Line 21535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8" name="Line 21536"/>
                <p:cNvSpPr>
                  <a:spLocks noChangeShapeType="1"/>
                </p:cNvSpPr>
                <p:nvPr/>
              </p:nvSpPr>
              <p:spPr bwMode="auto">
                <a:xfrm flipH="1">
                  <a:off x="4664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69" name="Line 215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0" name="Line 21538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1" name="Line 21539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2" name="Line 21540"/>
                <p:cNvSpPr>
                  <a:spLocks noChangeShapeType="1"/>
                </p:cNvSpPr>
                <p:nvPr/>
              </p:nvSpPr>
              <p:spPr bwMode="auto">
                <a:xfrm flipH="1">
                  <a:off x="458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3" name="Line 2154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4" name="Line 21542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5" name="Line 21543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6" name="Line 21544"/>
                <p:cNvSpPr>
                  <a:spLocks noChangeShapeType="1"/>
                </p:cNvSpPr>
                <p:nvPr/>
              </p:nvSpPr>
              <p:spPr bwMode="auto">
                <a:xfrm flipH="1">
                  <a:off x="4731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7" name="Line 21545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212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78" name="Line 21546"/>
                <p:cNvSpPr>
                  <a:spLocks noChangeShapeType="1"/>
                </p:cNvSpPr>
                <p:nvPr/>
              </p:nvSpPr>
              <p:spPr bwMode="auto">
                <a:xfrm flipH="1">
                  <a:off x="4910" y="212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6" name="Group 21748"/>
              <p:cNvGrpSpPr>
                <a:grpSpLocks/>
              </p:cNvGrpSpPr>
              <p:nvPr/>
            </p:nvGrpSpPr>
            <p:grpSpPr bwMode="auto">
              <a:xfrm>
                <a:off x="3883" y="1532"/>
                <a:ext cx="1659" cy="610"/>
                <a:chOff x="3883" y="1532"/>
                <a:chExt cx="1659" cy="610"/>
              </a:xfrm>
            </p:grpSpPr>
            <p:sp>
              <p:nvSpPr>
                <p:cNvPr id="38179" name="Line 21548"/>
                <p:cNvSpPr>
                  <a:spLocks noChangeShapeType="1"/>
                </p:cNvSpPr>
                <p:nvPr/>
              </p:nvSpPr>
              <p:spPr bwMode="auto">
                <a:xfrm flipH="1" flipV="1">
                  <a:off x="544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0" name="Line 21549"/>
                <p:cNvSpPr>
                  <a:spLocks noChangeShapeType="1"/>
                </p:cNvSpPr>
                <p:nvPr/>
              </p:nvSpPr>
              <p:spPr bwMode="auto">
                <a:xfrm flipH="1">
                  <a:off x="544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1" name="Line 215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2" name="Line 21551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3" name="Line 21552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4" name="Line 21553"/>
                <p:cNvSpPr>
                  <a:spLocks noChangeShapeType="1"/>
                </p:cNvSpPr>
                <p:nvPr/>
              </p:nvSpPr>
              <p:spPr bwMode="auto">
                <a:xfrm flipH="1">
                  <a:off x="4396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5" name="Line 2155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6" name="Line 21555"/>
                <p:cNvSpPr>
                  <a:spLocks noChangeShapeType="1"/>
                </p:cNvSpPr>
                <p:nvPr/>
              </p:nvSpPr>
              <p:spPr bwMode="auto">
                <a:xfrm flipH="1">
                  <a:off x="467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7" name="Line 21556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8" name="Line 21557"/>
                <p:cNvSpPr>
                  <a:spLocks noChangeShapeType="1"/>
                </p:cNvSpPr>
                <p:nvPr/>
              </p:nvSpPr>
              <p:spPr bwMode="auto">
                <a:xfrm flipH="1">
                  <a:off x="4330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89" name="Line 21558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0" name="Line 21559"/>
                <p:cNvSpPr>
                  <a:spLocks noChangeShapeType="1"/>
                </p:cNvSpPr>
                <p:nvPr/>
              </p:nvSpPr>
              <p:spPr bwMode="auto">
                <a:xfrm flipH="1">
                  <a:off x="3921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1" name="Line 215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2" name="Line 21561"/>
                <p:cNvSpPr>
                  <a:spLocks noChangeShapeType="1"/>
                </p:cNvSpPr>
                <p:nvPr/>
              </p:nvSpPr>
              <p:spPr bwMode="auto">
                <a:xfrm flipH="1">
                  <a:off x="5512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3" name="Line 21562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4" name="Line 21563"/>
                <p:cNvSpPr>
                  <a:spLocks noChangeShapeType="1"/>
                </p:cNvSpPr>
                <p:nvPr/>
              </p:nvSpPr>
              <p:spPr bwMode="auto">
                <a:xfrm flipH="1">
                  <a:off x="538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5" name="Line 215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6" name="Line 21565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7" name="Line 21566"/>
                <p:cNvSpPr>
                  <a:spLocks noChangeShapeType="1"/>
                </p:cNvSpPr>
                <p:nvPr/>
              </p:nvSpPr>
              <p:spPr bwMode="auto">
                <a:xfrm flipH="1" flipV="1">
                  <a:off x="4025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8" name="Line 21567"/>
                <p:cNvSpPr>
                  <a:spLocks noChangeShapeType="1"/>
                </p:cNvSpPr>
                <p:nvPr/>
              </p:nvSpPr>
              <p:spPr bwMode="auto">
                <a:xfrm flipH="1">
                  <a:off x="4025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9" name="Line 21568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0" name="Line 21569"/>
                <p:cNvSpPr>
                  <a:spLocks noChangeShapeType="1"/>
                </p:cNvSpPr>
                <p:nvPr/>
              </p:nvSpPr>
              <p:spPr bwMode="auto">
                <a:xfrm flipH="1">
                  <a:off x="395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1" name="Line 21570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2" name="Line 21571"/>
                <p:cNvSpPr>
                  <a:spLocks noChangeShapeType="1"/>
                </p:cNvSpPr>
                <p:nvPr/>
              </p:nvSpPr>
              <p:spPr bwMode="auto">
                <a:xfrm flipH="1">
                  <a:off x="453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3" name="Line 21572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4" name="Line 21573"/>
                <p:cNvSpPr>
                  <a:spLocks noChangeShapeType="1"/>
                </p:cNvSpPr>
                <p:nvPr/>
              </p:nvSpPr>
              <p:spPr bwMode="auto">
                <a:xfrm flipH="1">
                  <a:off x="4843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5" name="Line 2157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6" name="Line 21575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7" name="Line 21576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8" name="Line 21577"/>
                <p:cNvSpPr>
                  <a:spLocks noChangeShapeType="1"/>
                </p:cNvSpPr>
                <p:nvPr/>
              </p:nvSpPr>
              <p:spPr bwMode="auto">
                <a:xfrm flipH="1">
                  <a:off x="471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9" name="Line 21578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0" name="Line 21579"/>
                <p:cNvSpPr>
                  <a:spLocks noChangeShapeType="1"/>
                </p:cNvSpPr>
                <p:nvPr/>
              </p:nvSpPr>
              <p:spPr bwMode="auto">
                <a:xfrm flipH="1">
                  <a:off x="4976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1" name="Line 21580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2" name="Line 21581"/>
                <p:cNvSpPr>
                  <a:spLocks noChangeShapeType="1"/>
                </p:cNvSpPr>
                <p:nvPr/>
              </p:nvSpPr>
              <p:spPr bwMode="auto">
                <a:xfrm flipH="1">
                  <a:off x="452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3" name="Line 215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4" name="Line 21583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5" name="Line 21584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6" name="Line 21585"/>
                <p:cNvSpPr>
                  <a:spLocks noChangeShapeType="1"/>
                </p:cNvSpPr>
                <p:nvPr/>
              </p:nvSpPr>
              <p:spPr bwMode="auto">
                <a:xfrm flipH="1">
                  <a:off x="405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7" name="Line 21586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8" name="Line 21587"/>
                <p:cNvSpPr>
                  <a:spLocks noChangeShapeType="1"/>
                </p:cNvSpPr>
                <p:nvPr/>
              </p:nvSpPr>
              <p:spPr bwMode="auto">
                <a:xfrm flipH="1">
                  <a:off x="464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19" name="Line 21588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0" name="Line 21589"/>
                <p:cNvSpPr>
                  <a:spLocks noChangeShapeType="1"/>
                </p:cNvSpPr>
                <p:nvPr/>
              </p:nvSpPr>
              <p:spPr bwMode="auto">
                <a:xfrm flipH="1">
                  <a:off x="4508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1" name="Line 21590"/>
                <p:cNvSpPr>
                  <a:spLocks noChangeShapeType="1"/>
                </p:cNvSpPr>
                <p:nvPr/>
              </p:nvSpPr>
              <p:spPr bwMode="auto">
                <a:xfrm flipH="1" flipV="1">
                  <a:off x="5490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2" name="Line 21591"/>
                <p:cNvSpPr>
                  <a:spLocks noChangeShapeType="1"/>
                </p:cNvSpPr>
                <p:nvPr/>
              </p:nvSpPr>
              <p:spPr bwMode="auto">
                <a:xfrm flipH="1">
                  <a:off x="5490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3" name="Line 21592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4" name="Line 21593"/>
                <p:cNvSpPr>
                  <a:spLocks noChangeShapeType="1"/>
                </p:cNvSpPr>
                <p:nvPr/>
              </p:nvSpPr>
              <p:spPr bwMode="auto">
                <a:xfrm flipH="1">
                  <a:off x="522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5" name="Line 215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6" name="Line 21595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7" name="Line 21596"/>
                <p:cNvSpPr>
                  <a:spLocks noChangeShapeType="1"/>
                </p:cNvSpPr>
                <p:nvPr/>
              </p:nvSpPr>
              <p:spPr bwMode="auto">
                <a:xfrm flipH="1" flipV="1">
                  <a:off x="490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8" name="Line 21597"/>
                <p:cNvSpPr>
                  <a:spLocks noChangeShapeType="1"/>
                </p:cNvSpPr>
                <p:nvPr/>
              </p:nvSpPr>
              <p:spPr bwMode="auto">
                <a:xfrm flipH="1">
                  <a:off x="490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9" name="Line 2159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0" name="Line 21599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1" name="Line 216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2" name="Line 21601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3" name="Line 21602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4" name="Line 21603"/>
                <p:cNvSpPr>
                  <a:spLocks noChangeShapeType="1"/>
                </p:cNvSpPr>
                <p:nvPr/>
              </p:nvSpPr>
              <p:spPr bwMode="auto">
                <a:xfrm flipH="1">
                  <a:off x="444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5" name="Line 21604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6" name="Line 21605"/>
                <p:cNvSpPr>
                  <a:spLocks noChangeShapeType="1"/>
                </p:cNvSpPr>
                <p:nvPr/>
              </p:nvSpPr>
              <p:spPr bwMode="auto">
                <a:xfrm flipH="1">
                  <a:off x="445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7" name="Line 21606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8" name="Line 21607"/>
                <p:cNvSpPr>
                  <a:spLocks noChangeShapeType="1"/>
                </p:cNvSpPr>
                <p:nvPr/>
              </p:nvSpPr>
              <p:spPr bwMode="auto">
                <a:xfrm flipH="1">
                  <a:off x="417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9" name="Line 21608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0" name="Line 21609"/>
                <p:cNvSpPr>
                  <a:spLocks noChangeShapeType="1"/>
                </p:cNvSpPr>
                <p:nvPr/>
              </p:nvSpPr>
              <p:spPr bwMode="auto">
                <a:xfrm flipH="1">
                  <a:off x="432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1" name="Line 216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2" name="Line 21611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3" name="Line 21612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207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4" name="Line 21613"/>
                <p:cNvSpPr>
                  <a:spLocks noChangeShapeType="1"/>
                </p:cNvSpPr>
                <p:nvPr/>
              </p:nvSpPr>
              <p:spPr bwMode="auto">
                <a:xfrm flipH="1">
                  <a:off x="5252" y="207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5" name="Line 21614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6" name="Line 21615"/>
                <p:cNvSpPr>
                  <a:spLocks noChangeShapeType="1"/>
                </p:cNvSpPr>
                <p:nvPr/>
              </p:nvSpPr>
              <p:spPr bwMode="auto">
                <a:xfrm flipH="1">
                  <a:off x="4486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7" name="Line 21616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8" name="Line 21617"/>
                <p:cNvSpPr>
                  <a:spLocks noChangeShapeType="1"/>
                </p:cNvSpPr>
                <p:nvPr/>
              </p:nvSpPr>
              <p:spPr bwMode="auto">
                <a:xfrm flipH="1">
                  <a:off x="4620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49" name="Line 21618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0" name="Line 21619"/>
                <p:cNvSpPr>
                  <a:spLocks noChangeShapeType="1"/>
                </p:cNvSpPr>
                <p:nvPr/>
              </p:nvSpPr>
              <p:spPr bwMode="auto">
                <a:xfrm flipH="1">
                  <a:off x="463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1" name="Line 21620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2" name="Line 21621"/>
                <p:cNvSpPr>
                  <a:spLocks noChangeShapeType="1"/>
                </p:cNvSpPr>
                <p:nvPr/>
              </p:nvSpPr>
              <p:spPr bwMode="auto">
                <a:xfrm flipH="1">
                  <a:off x="4605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3" name="Line 21622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4" name="Line 21623"/>
                <p:cNvSpPr>
                  <a:spLocks noChangeShapeType="1"/>
                </p:cNvSpPr>
                <p:nvPr/>
              </p:nvSpPr>
              <p:spPr bwMode="auto">
                <a:xfrm flipH="1">
                  <a:off x="5304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5" name="Line 2162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6" name="Line 21625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7" name="Line 21626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8" name="Line 21627"/>
                <p:cNvSpPr>
                  <a:spLocks noChangeShapeType="1"/>
                </p:cNvSpPr>
                <p:nvPr/>
              </p:nvSpPr>
              <p:spPr bwMode="auto">
                <a:xfrm flipH="1">
                  <a:off x="441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9" name="Line 21628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0" name="Line 21629"/>
                <p:cNvSpPr>
                  <a:spLocks noChangeShapeType="1"/>
                </p:cNvSpPr>
                <p:nvPr/>
              </p:nvSpPr>
              <p:spPr bwMode="auto">
                <a:xfrm flipH="1">
                  <a:off x="4084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1" name="Line 216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2" name="Line 21631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3" name="Line 216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4" name="Line 21633"/>
                <p:cNvSpPr>
                  <a:spLocks noChangeShapeType="1"/>
                </p:cNvSpPr>
                <p:nvPr/>
              </p:nvSpPr>
              <p:spPr bwMode="auto">
                <a:xfrm flipH="1">
                  <a:off x="388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5" name="Line 216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6" name="Line 21635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7" name="Line 216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8" name="Line 21637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9" name="Line 21638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0" name="Line 21639"/>
                <p:cNvSpPr>
                  <a:spLocks noChangeShapeType="1"/>
                </p:cNvSpPr>
                <p:nvPr/>
              </p:nvSpPr>
              <p:spPr bwMode="auto">
                <a:xfrm flipH="1">
                  <a:off x="5244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1" name="Line 21640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2" name="Line 21641"/>
                <p:cNvSpPr>
                  <a:spLocks noChangeShapeType="1"/>
                </p:cNvSpPr>
                <p:nvPr/>
              </p:nvSpPr>
              <p:spPr bwMode="auto">
                <a:xfrm flipH="1">
                  <a:off x="4099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3" name="Line 21642"/>
                <p:cNvSpPr>
                  <a:spLocks noChangeShapeType="1"/>
                </p:cNvSpPr>
                <p:nvPr/>
              </p:nvSpPr>
              <p:spPr bwMode="auto">
                <a:xfrm flipH="1" flipV="1">
                  <a:off x="4025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4" name="Line 21643"/>
                <p:cNvSpPr>
                  <a:spLocks noChangeShapeType="1"/>
                </p:cNvSpPr>
                <p:nvPr/>
              </p:nvSpPr>
              <p:spPr bwMode="auto">
                <a:xfrm flipH="1">
                  <a:off x="4025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5" name="Line 21644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6" name="Line 21645"/>
                <p:cNvSpPr>
                  <a:spLocks noChangeShapeType="1"/>
                </p:cNvSpPr>
                <p:nvPr/>
              </p:nvSpPr>
              <p:spPr bwMode="auto">
                <a:xfrm flipH="1">
                  <a:off x="502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7" name="Line 2164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8" name="Line 21647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79" name="Line 2164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0" name="Line 21649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1" name="Line 2165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2" name="Line 21651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3" name="Line 21652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4" name="Line 21653"/>
                <p:cNvSpPr>
                  <a:spLocks noChangeShapeType="1"/>
                </p:cNvSpPr>
                <p:nvPr/>
              </p:nvSpPr>
              <p:spPr bwMode="auto">
                <a:xfrm flipH="1">
                  <a:off x="519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5" name="Line 2165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6" name="Line 21655"/>
                <p:cNvSpPr>
                  <a:spLocks noChangeShapeType="1"/>
                </p:cNvSpPr>
                <p:nvPr/>
              </p:nvSpPr>
              <p:spPr bwMode="auto">
                <a:xfrm flipH="1">
                  <a:off x="5512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7" name="Line 21656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8" name="Line 21657"/>
                <p:cNvSpPr>
                  <a:spLocks noChangeShapeType="1"/>
                </p:cNvSpPr>
                <p:nvPr/>
              </p:nvSpPr>
              <p:spPr bwMode="auto">
                <a:xfrm flipH="1">
                  <a:off x="473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89" name="Line 21658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0" name="Line 21659"/>
                <p:cNvSpPr>
                  <a:spLocks noChangeShapeType="1"/>
                </p:cNvSpPr>
                <p:nvPr/>
              </p:nvSpPr>
              <p:spPr bwMode="auto">
                <a:xfrm flipH="1">
                  <a:off x="506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1" name="Line 216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2" name="Line 21661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3" name="Line 21662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4" name="Line 21663"/>
                <p:cNvSpPr>
                  <a:spLocks noChangeShapeType="1"/>
                </p:cNvSpPr>
                <p:nvPr/>
              </p:nvSpPr>
              <p:spPr bwMode="auto">
                <a:xfrm flipH="1">
                  <a:off x="540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5" name="Line 216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6" name="Line 21665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7" name="Line 21666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8" name="Line 21667"/>
                <p:cNvSpPr>
                  <a:spLocks noChangeShapeType="1"/>
                </p:cNvSpPr>
                <p:nvPr/>
              </p:nvSpPr>
              <p:spPr bwMode="auto">
                <a:xfrm flipH="1">
                  <a:off x="396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99" name="Line 21668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0" name="Line 21669"/>
                <p:cNvSpPr>
                  <a:spLocks noChangeShapeType="1"/>
                </p:cNvSpPr>
                <p:nvPr/>
              </p:nvSpPr>
              <p:spPr bwMode="auto">
                <a:xfrm flipH="1">
                  <a:off x="4657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1" name="Line 2167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2" name="Line 21671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3" name="Line 21672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4" name="Line 21673"/>
                <p:cNvSpPr>
                  <a:spLocks noChangeShapeType="1"/>
                </p:cNvSpPr>
                <p:nvPr/>
              </p:nvSpPr>
              <p:spPr bwMode="auto">
                <a:xfrm flipH="1">
                  <a:off x="473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5" name="Line 2167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6" name="Line 21675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7" name="Line 216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8" name="Line 21677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09" name="Line 21678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0" name="Line 21679"/>
                <p:cNvSpPr>
                  <a:spLocks noChangeShapeType="1"/>
                </p:cNvSpPr>
                <p:nvPr/>
              </p:nvSpPr>
              <p:spPr bwMode="auto">
                <a:xfrm flipH="1">
                  <a:off x="546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1" name="Line 2168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2" name="Line 21681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3" name="Line 216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4" name="Line 21683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5" name="Line 2168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6" name="Line 21685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7" name="Line 21686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8" name="Line 21687"/>
                <p:cNvSpPr>
                  <a:spLocks noChangeShapeType="1"/>
                </p:cNvSpPr>
                <p:nvPr/>
              </p:nvSpPr>
              <p:spPr bwMode="auto">
                <a:xfrm flipH="1">
                  <a:off x="469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19" name="Line 21688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0" name="Line 21689"/>
                <p:cNvSpPr>
                  <a:spLocks noChangeShapeType="1"/>
                </p:cNvSpPr>
                <p:nvPr/>
              </p:nvSpPr>
              <p:spPr bwMode="auto">
                <a:xfrm flipH="1">
                  <a:off x="456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1" name="Line 21690"/>
                <p:cNvSpPr>
                  <a:spLocks noChangeShapeType="1"/>
                </p:cNvSpPr>
                <p:nvPr/>
              </p:nvSpPr>
              <p:spPr bwMode="auto">
                <a:xfrm flipH="1" flipV="1">
                  <a:off x="534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2" name="Line 21691"/>
                <p:cNvSpPr>
                  <a:spLocks noChangeShapeType="1"/>
                </p:cNvSpPr>
                <p:nvPr/>
              </p:nvSpPr>
              <p:spPr bwMode="auto">
                <a:xfrm flipH="1">
                  <a:off x="534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3" name="Line 216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4" name="Line 21693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5" name="Line 216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6" name="Line 21695"/>
                <p:cNvSpPr>
                  <a:spLocks noChangeShapeType="1"/>
                </p:cNvSpPr>
                <p:nvPr/>
              </p:nvSpPr>
              <p:spPr bwMode="auto">
                <a:xfrm flipH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7" name="Line 21696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8" name="Line 21697"/>
                <p:cNvSpPr>
                  <a:spLocks noChangeShapeType="1"/>
                </p:cNvSpPr>
                <p:nvPr/>
              </p:nvSpPr>
              <p:spPr bwMode="auto">
                <a:xfrm flipH="1">
                  <a:off x="3958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29" name="Line 21698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0" name="Line 21699"/>
                <p:cNvSpPr>
                  <a:spLocks noChangeShapeType="1"/>
                </p:cNvSpPr>
                <p:nvPr/>
              </p:nvSpPr>
              <p:spPr bwMode="auto">
                <a:xfrm flipH="1">
                  <a:off x="3965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1" name="Line 21700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2" name="Line 21701"/>
                <p:cNvSpPr>
                  <a:spLocks noChangeShapeType="1"/>
                </p:cNvSpPr>
                <p:nvPr/>
              </p:nvSpPr>
              <p:spPr bwMode="auto">
                <a:xfrm flipH="1">
                  <a:off x="4553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3" name="Line 21702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4" name="Line 21703"/>
                <p:cNvSpPr>
                  <a:spLocks noChangeShapeType="1"/>
                </p:cNvSpPr>
                <p:nvPr/>
              </p:nvSpPr>
              <p:spPr bwMode="auto">
                <a:xfrm flipH="1">
                  <a:off x="502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5" name="Line 217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6" name="Line 21705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7" name="Line 2170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8" name="Line 21707"/>
                <p:cNvSpPr>
                  <a:spLocks noChangeShapeType="1"/>
                </p:cNvSpPr>
                <p:nvPr/>
              </p:nvSpPr>
              <p:spPr bwMode="auto">
                <a:xfrm flipH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39" name="Line 217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0" name="Line 21709"/>
                <p:cNvSpPr>
                  <a:spLocks noChangeShapeType="1"/>
                </p:cNvSpPr>
                <p:nvPr/>
              </p:nvSpPr>
              <p:spPr bwMode="auto">
                <a:xfrm flipH="1">
                  <a:off x="5512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1" name="Line 21710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2" name="Line 21711"/>
                <p:cNvSpPr>
                  <a:spLocks noChangeShapeType="1"/>
                </p:cNvSpPr>
                <p:nvPr/>
              </p:nvSpPr>
              <p:spPr bwMode="auto">
                <a:xfrm flipH="1">
                  <a:off x="4984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3" name="Line 21712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4" name="Line 21713"/>
                <p:cNvSpPr>
                  <a:spLocks noChangeShapeType="1"/>
                </p:cNvSpPr>
                <p:nvPr/>
              </p:nvSpPr>
              <p:spPr bwMode="auto">
                <a:xfrm flipH="1">
                  <a:off x="406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5" name="Line 21714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6" name="Line 21715"/>
                <p:cNvSpPr>
                  <a:spLocks noChangeShapeType="1"/>
                </p:cNvSpPr>
                <p:nvPr/>
              </p:nvSpPr>
              <p:spPr bwMode="auto">
                <a:xfrm flipH="1">
                  <a:off x="5051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7" name="Line 217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8" name="Line 21717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49" name="Line 21718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0" name="Line 21719"/>
                <p:cNvSpPr>
                  <a:spLocks noChangeShapeType="1"/>
                </p:cNvSpPr>
                <p:nvPr/>
              </p:nvSpPr>
              <p:spPr bwMode="auto">
                <a:xfrm flipH="1">
                  <a:off x="435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1" name="Line 21720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2" name="Line 21721"/>
                <p:cNvSpPr>
                  <a:spLocks noChangeShapeType="1"/>
                </p:cNvSpPr>
                <p:nvPr/>
              </p:nvSpPr>
              <p:spPr bwMode="auto">
                <a:xfrm flipH="1">
                  <a:off x="409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3" name="Line 21722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4" name="Line 21723"/>
                <p:cNvSpPr>
                  <a:spLocks noChangeShapeType="1"/>
                </p:cNvSpPr>
                <p:nvPr/>
              </p:nvSpPr>
              <p:spPr bwMode="auto">
                <a:xfrm flipH="1">
                  <a:off x="4545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5" name="Line 217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6" name="Line 21725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7" name="Line 2172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8" name="Line 21727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59" name="Line 21728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0" name="Line 21729"/>
                <p:cNvSpPr>
                  <a:spLocks noChangeShapeType="1"/>
                </p:cNvSpPr>
                <p:nvPr/>
              </p:nvSpPr>
              <p:spPr bwMode="auto">
                <a:xfrm flipH="1">
                  <a:off x="4136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1" name="Line 21730"/>
                <p:cNvSpPr>
                  <a:spLocks noChangeShapeType="1"/>
                </p:cNvSpPr>
                <p:nvPr/>
              </p:nvSpPr>
              <p:spPr bwMode="auto">
                <a:xfrm flipH="1" flipV="1">
                  <a:off x="5318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2" name="Line 21731"/>
                <p:cNvSpPr>
                  <a:spLocks noChangeShapeType="1"/>
                </p:cNvSpPr>
                <p:nvPr/>
              </p:nvSpPr>
              <p:spPr bwMode="auto">
                <a:xfrm flipH="1">
                  <a:off x="5318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3" name="Line 21732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4" name="Line 21733"/>
                <p:cNvSpPr>
                  <a:spLocks noChangeShapeType="1"/>
                </p:cNvSpPr>
                <p:nvPr/>
              </p:nvSpPr>
              <p:spPr bwMode="auto">
                <a:xfrm flipH="1">
                  <a:off x="4686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5" name="Line 217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6" name="Line 21735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7" name="Line 2173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8" name="Line 21737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69" name="Line 217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0" name="Line 21739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1" name="Line 21740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2" name="Line 21741"/>
                <p:cNvSpPr>
                  <a:spLocks noChangeShapeType="1"/>
                </p:cNvSpPr>
                <p:nvPr/>
              </p:nvSpPr>
              <p:spPr bwMode="auto">
                <a:xfrm flipH="1">
                  <a:off x="459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3" name="Line 217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4" name="Line 21743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5" name="Line 217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6" name="Line 21745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7" name="Line 2174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78" name="Line 21747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7" name="Group 21949"/>
              <p:cNvGrpSpPr>
                <a:grpSpLocks/>
              </p:cNvGrpSpPr>
              <p:nvPr/>
            </p:nvGrpSpPr>
            <p:grpSpPr bwMode="auto">
              <a:xfrm>
                <a:off x="3883" y="1510"/>
                <a:ext cx="1659" cy="662"/>
                <a:chOff x="3883" y="1510"/>
                <a:chExt cx="1659" cy="662"/>
              </a:xfrm>
            </p:grpSpPr>
            <p:sp>
              <p:nvSpPr>
                <p:cNvPr id="37979" name="Line 21749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0" name="Line 21750"/>
                <p:cNvSpPr>
                  <a:spLocks noChangeShapeType="1"/>
                </p:cNvSpPr>
                <p:nvPr/>
              </p:nvSpPr>
              <p:spPr bwMode="auto">
                <a:xfrm flipH="1">
                  <a:off x="395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1" name="Line 21751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2" name="Line 21752"/>
                <p:cNvSpPr>
                  <a:spLocks noChangeShapeType="1"/>
                </p:cNvSpPr>
                <p:nvPr/>
              </p:nvSpPr>
              <p:spPr bwMode="auto">
                <a:xfrm flipH="1">
                  <a:off x="3995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3" name="Line 21753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4" name="Line 21754"/>
                <p:cNvSpPr>
                  <a:spLocks noChangeShapeType="1"/>
                </p:cNvSpPr>
                <p:nvPr/>
              </p:nvSpPr>
              <p:spPr bwMode="auto">
                <a:xfrm flipH="1">
                  <a:off x="476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5" name="Line 21755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6" name="Line 21756"/>
                <p:cNvSpPr>
                  <a:spLocks noChangeShapeType="1"/>
                </p:cNvSpPr>
                <p:nvPr/>
              </p:nvSpPr>
              <p:spPr bwMode="auto">
                <a:xfrm flipH="1">
                  <a:off x="398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7" name="Line 21757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8" name="Line 21758"/>
                <p:cNvSpPr>
                  <a:spLocks noChangeShapeType="1"/>
                </p:cNvSpPr>
                <p:nvPr/>
              </p:nvSpPr>
              <p:spPr bwMode="auto">
                <a:xfrm flipH="1">
                  <a:off x="4828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89" name="Line 217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0" name="Line 21760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1" name="Line 21761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2" name="Line 21762"/>
                <p:cNvSpPr>
                  <a:spLocks noChangeShapeType="1"/>
                </p:cNvSpPr>
                <p:nvPr/>
              </p:nvSpPr>
              <p:spPr bwMode="auto">
                <a:xfrm flipH="1">
                  <a:off x="5118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3" name="Line 217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4" name="Line 21764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5" name="Line 2176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6" name="Line 21766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7" name="Line 21767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8" name="Line 21768"/>
                <p:cNvSpPr>
                  <a:spLocks noChangeShapeType="1"/>
                </p:cNvSpPr>
                <p:nvPr/>
              </p:nvSpPr>
              <p:spPr bwMode="auto">
                <a:xfrm flipH="1">
                  <a:off x="5259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99" name="Line 217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0" name="Line 21770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1" name="Line 21771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2" name="Line 21772"/>
                <p:cNvSpPr>
                  <a:spLocks noChangeShapeType="1"/>
                </p:cNvSpPr>
                <p:nvPr/>
              </p:nvSpPr>
              <p:spPr bwMode="auto">
                <a:xfrm flipH="1">
                  <a:off x="418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3" name="Line 21773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4" name="Line 21774"/>
                <p:cNvSpPr>
                  <a:spLocks noChangeShapeType="1"/>
                </p:cNvSpPr>
                <p:nvPr/>
              </p:nvSpPr>
              <p:spPr bwMode="auto">
                <a:xfrm flipH="1">
                  <a:off x="476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5" name="Line 21775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6" name="Line 21776"/>
                <p:cNvSpPr>
                  <a:spLocks noChangeShapeType="1"/>
                </p:cNvSpPr>
                <p:nvPr/>
              </p:nvSpPr>
              <p:spPr bwMode="auto">
                <a:xfrm flipH="1">
                  <a:off x="546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7" name="Line 21777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8" name="Line 21778"/>
                <p:cNvSpPr>
                  <a:spLocks noChangeShapeType="1"/>
                </p:cNvSpPr>
                <p:nvPr/>
              </p:nvSpPr>
              <p:spPr bwMode="auto">
                <a:xfrm flipH="1">
                  <a:off x="4084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09" name="Line 2177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0" name="Line 21780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1" name="Line 21781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2" name="Line 21782"/>
                <p:cNvSpPr>
                  <a:spLocks noChangeShapeType="1"/>
                </p:cNvSpPr>
                <p:nvPr/>
              </p:nvSpPr>
              <p:spPr bwMode="auto">
                <a:xfrm flipH="1">
                  <a:off x="4077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3" name="Line 21783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4" name="Line 21784"/>
                <p:cNvSpPr>
                  <a:spLocks noChangeShapeType="1"/>
                </p:cNvSpPr>
                <p:nvPr/>
              </p:nvSpPr>
              <p:spPr bwMode="auto">
                <a:xfrm flipH="1">
                  <a:off x="485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5" name="Line 21785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6" name="Line 21786"/>
                <p:cNvSpPr>
                  <a:spLocks noChangeShapeType="1"/>
                </p:cNvSpPr>
                <p:nvPr/>
              </p:nvSpPr>
              <p:spPr bwMode="auto">
                <a:xfrm flipH="1">
                  <a:off x="3965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7" name="Line 217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8" name="Line 21788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19" name="Line 217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0" name="Line 21790"/>
                <p:cNvSpPr>
                  <a:spLocks noChangeShapeType="1"/>
                </p:cNvSpPr>
                <p:nvPr/>
              </p:nvSpPr>
              <p:spPr bwMode="auto">
                <a:xfrm flipH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1" name="Line 21791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2" name="Line 21792"/>
                <p:cNvSpPr>
                  <a:spLocks noChangeShapeType="1"/>
                </p:cNvSpPr>
                <p:nvPr/>
              </p:nvSpPr>
              <p:spPr bwMode="auto">
                <a:xfrm flipH="1">
                  <a:off x="502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3" name="Line 217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4" name="Line 21794"/>
                <p:cNvSpPr>
                  <a:spLocks noChangeShapeType="1"/>
                </p:cNvSpPr>
                <p:nvPr/>
              </p:nvSpPr>
              <p:spPr bwMode="auto">
                <a:xfrm flipH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5" name="Line 2179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6" name="Line 21796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7" name="Line 217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8" name="Line 21798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29" name="Line 217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0" name="Line 21800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1" name="Line 21801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2" name="Line 21802"/>
                <p:cNvSpPr>
                  <a:spLocks noChangeShapeType="1"/>
                </p:cNvSpPr>
                <p:nvPr/>
              </p:nvSpPr>
              <p:spPr bwMode="auto">
                <a:xfrm flipH="1">
                  <a:off x="437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3" name="Line 2180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4" name="Line 21804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5" name="Line 218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6" name="Line 21806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7" name="Line 218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8" name="Line 21808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39" name="Line 2180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0" name="Line 21810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1" name="Line 2181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2" name="Line 21812"/>
                <p:cNvSpPr>
                  <a:spLocks noChangeShapeType="1"/>
                </p:cNvSpPr>
                <p:nvPr/>
              </p:nvSpPr>
              <p:spPr bwMode="auto">
                <a:xfrm flipH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3" name="Line 21813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4" name="Line 21814"/>
                <p:cNvSpPr>
                  <a:spLocks noChangeShapeType="1"/>
                </p:cNvSpPr>
                <p:nvPr/>
              </p:nvSpPr>
              <p:spPr bwMode="auto">
                <a:xfrm flipH="1">
                  <a:off x="4017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5" name="Line 218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6" name="Line 21816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7" name="Line 21817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8" name="Line 21818"/>
                <p:cNvSpPr>
                  <a:spLocks noChangeShapeType="1"/>
                </p:cNvSpPr>
                <p:nvPr/>
              </p:nvSpPr>
              <p:spPr bwMode="auto">
                <a:xfrm flipH="1">
                  <a:off x="454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49" name="Line 21819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0" name="Line 21820"/>
                <p:cNvSpPr>
                  <a:spLocks noChangeShapeType="1"/>
                </p:cNvSpPr>
                <p:nvPr/>
              </p:nvSpPr>
              <p:spPr bwMode="auto">
                <a:xfrm flipH="1">
                  <a:off x="3935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1" name="Line 2182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2" name="Line 21822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3" name="Line 21823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4" name="Line 21824"/>
                <p:cNvSpPr>
                  <a:spLocks noChangeShapeType="1"/>
                </p:cNvSpPr>
                <p:nvPr/>
              </p:nvSpPr>
              <p:spPr bwMode="auto">
                <a:xfrm flipH="1">
                  <a:off x="497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5" name="Line 21825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6" name="Line 21826"/>
                <p:cNvSpPr>
                  <a:spLocks noChangeShapeType="1"/>
                </p:cNvSpPr>
                <p:nvPr/>
              </p:nvSpPr>
              <p:spPr bwMode="auto">
                <a:xfrm flipH="1">
                  <a:off x="4679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7" name="Line 218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8" name="Line 21828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59" name="Line 218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0" name="Line 21830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1" name="Line 218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2" name="Line 21832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3" name="Line 21833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4" name="Line 21834"/>
                <p:cNvSpPr>
                  <a:spLocks noChangeShapeType="1"/>
                </p:cNvSpPr>
                <p:nvPr/>
              </p:nvSpPr>
              <p:spPr bwMode="auto">
                <a:xfrm flipH="1">
                  <a:off x="4396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5" name="Line 218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6" name="Line 21836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7" name="Line 2183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8" name="Line 21838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69" name="Line 218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0" name="Line 21840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1" name="Line 2184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2" name="Line 21842"/>
                <p:cNvSpPr>
                  <a:spLocks noChangeShapeType="1"/>
                </p:cNvSpPr>
                <p:nvPr/>
              </p:nvSpPr>
              <p:spPr bwMode="auto">
                <a:xfrm flipH="1">
                  <a:off x="5512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3" name="Line 21843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4" name="Line 21844"/>
                <p:cNvSpPr>
                  <a:spLocks noChangeShapeType="1"/>
                </p:cNvSpPr>
                <p:nvPr/>
              </p:nvSpPr>
              <p:spPr bwMode="auto">
                <a:xfrm flipH="1">
                  <a:off x="4605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5" name="Line 21845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6" name="Line 21846"/>
                <p:cNvSpPr>
                  <a:spLocks noChangeShapeType="1"/>
                </p:cNvSpPr>
                <p:nvPr/>
              </p:nvSpPr>
              <p:spPr bwMode="auto">
                <a:xfrm flipH="1">
                  <a:off x="4947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7" name="Line 21847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8" name="Line 21848"/>
                <p:cNvSpPr>
                  <a:spLocks noChangeShapeType="1"/>
                </p:cNvSpPr>
                <p:nvPr/>
              </p:nvSpPr>
              <p:spPr bwMode="auto">
                <a:xfrm flipH="1">
                  <a:off x="474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79" name="Line 21849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0" name="Line 21850"/>
                <p:cNvSpPr>
                  <a:spLocks noChangeShapeType="1"/>
                </p:cNvSpPr>
                <p:nvPr/>
              </p:nvSpPr>
              <p:spPr bwMode="auto">
                <a:xfrm flipH="1">
                  <a:off x="4486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1" name="Line 21851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2" name="Line 21852"/>
                <p:cNvSpPr>
                  <a:spLocks noChangeShapeType="1"/>
                </p:cNvSpPr>
                <p:nvPr/>
              </p:nvSpPr>
              <p:spPr bwMode="auto">
                <a:xfrm flipH="1">
                  <a:off x="4225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3" name="Line 21853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4" name="Line 21854"/>
                <p:cNvSpPr>
                  <a:spLocks noChangeShapeType="1"/>
                </p:cNvSpPr>
                <p:nvPr/>
              </p:nvSpPr>
              <p:spPr bwMode="auto">
                <a:xfrm flipH="1">
                  <a:off x="514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5" name="Line 21855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6" name="Line 21856"/>
                <p:cNvSpPr>
                  <a:spLocks noChangeShapeType="1"/>
                </p:cNvSpPr>
                <p:nvPr/>
              </p:nvSpPr>
              <p:spPr bwMode="auto">
                <a:xfrm flipH="1">
                  <a:off x="514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7" name="Line 218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8" name="Line 21858"/>
                <p:cNvSpPr>
                  <a:spLocks noChangeShapeType="1"/>
                </p:cNvSpPr>
                <p:nvPr/>
              </p:nvSpPr>
              <p:spPr bwMode="auto">
                <a:xfrm flipH="1">
                  <a:off x="3883" y="15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89" name="Line 21859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0" name="Line 21860"/>
                <p:cNvSpPr>
                  <a:spLocks noChangeShapeType="1"/>
                </p:cNvSpPr>
                <p:nvPr/>
              </p:nvSpPr>
              <p:spPr bwMode="auto">
                <a:xfrm flipH="1">
                  <a:off x="401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1" name="Line 2186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2" name="Line 21862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3" name="Line 21863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4" name="Line 21864"/>
                <p:cNvSpPr>
                  <a:spLocks noChangeShapeType="1"/>
                </p:cNvSpPr>
                <p:nvPr/>
              </p:nvSpPr>
              <p:spPr bwMode="auto">
                <a:xfrm flipH="1">
                  <a:off x="496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5" name="Line 218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6" name="Line 21866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7" name="Line 21867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8" name="Line 21868"/>
                <p:cNvSpPr>
                  <a:spLocks noChangeShapeType="1"/>
                </p:cNvSpPr>
                <p:nvPr/>
              </p:nvSpPr>
              <p:spPr bwMode="auto">
                <a:xfrm flipH="1">
                  <a:off x="541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99" name="Line 218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0" name="Line 21870"/>
                <p:cNvSpPr>
                  <a:spLocks noChangeShapeType="1"/>
                </p:cNvSpPr>
                <p:nvPr/>
              </p:nvSpPr>
              <p:spPr bwMode="auto">
                <a:xfrm flipH="1">
                  <a:off x="388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1" name="Line 218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2" name="Line 21872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3" name="Line 2187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4" name="Line 21874"/>
                <p:cNvSpPr>
                  <a:spLocks noChangeShapeType="1"/>
                </p:cNvSpPr>
                <p:nvPr/>
              </p:nvSpPr>
              <p:spPr bwMode="auto">
                <a:xfrm flipH="1">
                  <a:off x="3883" y="15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5" name="Line 21875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6" name="Line 21876"/>
                <p:cNvSpPr>
                  <a:spLocks noChangeShapeType="1"/>
                </p:cNvSpPr>
                <p:nvPr/>
              </p:nvSpPr>
              <p:spPr bwMode="auto">
                <a:xfrm flipH="1">
                  <a:off x="413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7" name="Line 21877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8" name="Line 21878"/>
                <p:cNvSpPr>
                  <a:spLocks noChangeShapeType="1"/>
                </p:cNvSpPr>
                <p:nvPr/>
              </p:nvSpPr>
              <p:spPr bwMode="auto">
                <a:xfrm flipH="1">
                  <a:off x="4069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09" name="Line 21879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0" name="Line 21880"/>
                <p:cNvSpPr>
                  <a:spLocks noChangeShapeType="1"/>
                </p:cNvSpPr>
                <p:nvPr/>
              </p:nvSpPr>
              <p:spPr bwMode="auto">
                <a:xfrm flipH="1">
                  <a:off x="533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1" name="Line 218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2" name="Line 21882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3" name="Line 21883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4" name="Line 21884"/>
                <p:cNvSpPr>
                  <a:spLocks noChangeShapeType="1"/>
                </p:cNvSpPr>
                <p:nvPr/>
              </p:nvSpPr>
              <p:spPr bwMode="auto">
                <a:xfrm flipH="1">
                  <a:off x="5028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5" name="Line 218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6" name="Line 21886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7" name="Line 218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8" name="Line 21888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19" name="Line 21889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0" name="Line 21890"/>
                <p:cNvSpPr>
                  <a:spLocks noChangeShapeType="1"/>
                </p:cNvSpPr>
                <p:nvPr/>
              </p:nvSpPr>
              <p:spPr bwMode="auto">
                <a:xfrm flipH="1">
                  <a:off x="4731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1" name="Line 2189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2" name="Line 21892"/>
                <p:cNvSpPr>
                  <a:spLocks noChangeShapeType="1"/>
                </p:cNvSpPr>
                <p:nvPr/>
              </p:nvSpPr>
              <p:spPr bwMode="auto">
                <a:xfrm flipH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3" name="Line 2189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4" name="Line 21894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5" name="Line 21895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6" name="Line 21896"/>
                <p:cNvSpPr>
                  <a:spLocks noChangeShapeType="1"/>
                </p:cNvSpPr>
                <p:nvPr/>
              </p:nvSpPr>
              <p:spPr bwMode="auto">
                <a:xfrm flipH="1">
                  <a:off x="508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7" name="Line 21897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8" name="Line 21898"/>
                <p:cNvSpPr>
                  <a:spLocks noChangeShapeType="1"/>
                </p:cNvSpPr>
                <p:nvPr/>
              </p:nvSpPr>
              <p:spPr bwMode="auto">
                <a:xfrm flipH="1">
                  <a:off x="4895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29" name="Line 2189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0" name="Line 21900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1" name="Line 219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2" name="Line 21902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3" name="Line 21903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4" name="Line 21904"/>
                <p:cNvSpPr>
                  <a:spLocks noChangeShapeType="1"/>
                </p:cNvSpPr>
                <p:nvPr/>
              </p:nvSpPr>
              <p:spPr bwMode="auto">
                <a:xfrm flipH="1">
                  <a:off x="392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5" name="Line 219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6" name="Line 21906"/>
                <p:cNvSpPr>
                  <a:spLocks noChangeShapeType="1"/>
                </p:cNvSpPr>
                <p:nvPr/>
              </p:nvSpPr>
              <p:spPr bwMode="auto">
                <a:xfrm flipH="1">
                  <a:off x="551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7" name="Line 21907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8" name="Line 21908"/>
                <p:cNvSpPr>
                  <a:spLocks noChangeShapeType="1"/>
                </p:cNvSpPr>
                <p:nvPr/>
              </p:nvSpPr>
              <p:spPr bwMode="auto">
                <a:xfrm flipH="1">
                  <a:off x="450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39" name="Line 21909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0" name="Line 21910"/>
                <p:cNvSpPr>
                  <a:spLocks noChangeShapeType="1"/>
                </p:cNvSpPr>
                <p:nvPr/>
              </p:nvSpPr>
              <p:spPr bwMode="auto">
                <a:xfrm flipH="1">
                  <a:off x="452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1" name="Line 21911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2" name="Line 21912"/>
                <p:cNvSpPr>
                  <a:spLocks noChangeShapeType="1"/>
                </p:cNvSpPr>
                <p:nvPr/>
              </p:nvSpPr>
              <p:spPr bwMode="auto">
                <a:xfrm flipH="1">
                  <a:off x="4731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3" name="Line 21913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4" name="Line 21914"/>
                <p:cNvSpPr>
                  <a:spLocks noChangeShapeType="1"/>
                </p:cNvSpPr>
                <p:nvPr/>
              </p:nvSpPr>
              <p:spPr bwMode="auto">
                <a:xfrm flipH="1">
                  <a:off x="502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5" name="Line 219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6" name="Line 21916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7" name="Line 21917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8" name="Line 21918"/>
                <p:cNvSpPr>
                  <a:spLocks noChangeShapeType="1"/>
                </p:cNvSpPr>
                <p:nvPr/>
              </p:nvSpPr>
              <p:spPr bwMode="auto">
                <a:xfrm flipH="1">
                  <a:off x="5185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49" name="Line 21919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0" name="Line 21920"/>
                <p:cNvSpPr>
                  <a:spLocks noChangeShapeType="1"/>
                </p:cNvSpPr>
                <p:nvPr/>
              </p:nvSpPr>
              <p:spPr bwMode="auto">
                <a:xfrm flipH="1">
                  <a:off x="4709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1" name="Line 21921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2" name="Line 21922"/>
                <p:cNvSpPr>
                  <a:spLocks noChangeShapeType="1"/>
                </p:cNvSpPr>
                <p:nvPr/>
              </p:nvSpPr>
              <p:spPr bwMode="auto">
                <a:xfrm flipH="1">
                  <a:off x="4805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3" name="Line 21923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4" name="Line 21924"/>
                <p:cNvSpPr>
                  <a:spLocks noChangeShapeType="1"/>
                </p:cNvSpPr>
                <p:nvPr/>
              </p:nvSpPr>
              <p:spPr bwMode="auto">
                <a:xfrm flipH="1">
                  <a:off x="4307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5" name="Line 21925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6" name="Line 21926"/>
                <p:cNvSpPr>
                  <a:spLocks noChangeShapeType="1"/>
                </p:cNvSpPr>
                <p:nvPr/>
              </p:nvSpPr>
              <p:spPr bwMode="auto">
                <a:xfrm flipH="1">
                  <a:off x="456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7" name="Line 219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8" name="Line 21928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59" name="Line 21929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0" name="Line 21930"/>
                <p:cNvSpPr>
                  <a:spLocks noChangeShapeType="1"/>
                </p:cNvSpPr>
                <p:nvPr/>
              </p:nvSpPr>
              <p:spPr bwMode="auto">
                <a:xfrm flipH="1">
                  <a:off x="391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1" name="Line 21931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2" name="Line 21932"/>
                <p:cNvSpPr>
                  <a:spLocks noChangeShapeType="1"/>
                </p:cNvSpPr>
                <p:nvPr/>
              </p:nvSpPr>
              <p:spPr bwMode="auto">
                <a:xfrm flipH="1">
                  <a:off x="524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3" name="Line 219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4" name="Line 21934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5" name="Line 21935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6" name="Line 21936"/>
                <p:cNvSpPr>
                  <a:spLocks noChangeShapeType="1"/>
                </p:cNvSpPr>
                <p:nvPr/>
              </p:nvSpPr>
              <p:spPr bwMode="auto">
                <a:xfrm flipH="1">
                  <a:off x="5118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7" name="Line 21937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8" name="Line 21938"/>
                <p:cNvSpPr>
                  <a:spLocks noChangeShapeType="1"/>
                </p:cNvSpPr>
                <p:nvPr/>
              </p:nvSpPr>
              <p:spPr bwMode="auto">
                <a:xfrm flipH="1">
                  <a:off x="4337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9" name="Line 21939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0" name="Line 21940"/>
                <p:cNvSpPr>
                  <a:spLocks noChangeShapeType="1"/>
                </p:cNvSpPr>
                <p:nvPr/>
              </p:nvSpPr>
              <p:spPr bwMode="auto">
                <a:xfrm flipH="1">
                  <a:off x="520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1" name="Line 21941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2" name="Line 21942"/>
                <p:cNvSpPr>
                  <a:spLocks noChangeShapeType="1"/>
                </p:cNvSpPr>
                <p:nvPr/>
              </p:nvSpPr>
              <p:spPr bwMode="auto">
                <a:xfrm flipH="1">
                  <a:off x="4969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3" name="Line 21943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4" name="Line 21944"/>
                <p:cNvSpPr>
                  <a:spLocks noChangeShapeType="1"/>
                </p:cNvSpPr>
                <p:nvPr/>
              </p:nvSpPr>
              <p:spPr bwMode="auto">
                <a:xfrm flipH="1">
                  <a:off x="4560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5" name="Line 21945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6" name="Line 21946"/>
                <p:cNvSpPr>
                  <a:spLocks noChangeShapeType="1"/>
                </p:cNvSpPr>
                <p:nvPr/>
              </p:nvSpPr>
              <p:spPr bwMode="auto">
                <a:xfrm flipH="1">
                  <a:off x="3995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7" name="Line 2194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8" name="Line 21948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8" name="Group 22150"/>
              <p:cNvGrpSpPr>
                <a:grpSpLocks/>
              </p:cNvGrpSpPr>
              <p:nvPr/>
            </p:nvGrpSpPr>
            <p:grpSpPr bwMode="auto">
              <a:xfrm>
                <a:off x="3883" y="1532"/>
                <a:ext cx="1659" cy="647"/>
                <a:chOff x="3883" y="1532"/>
                <a:chExt cx="1659" cy="647"/>
              </a:xfrm>
            </p:grpSpPr>
            <p:sp>
              <p:nvSpPr>
                <p:cNvPr id="37779" name="Line 219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0" name="Line 21951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1" name="Line 21952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2" name="Line 21953"/>
                <p:cNvSpPr>
                  <a:spLocks noChangeShapeType="1"/>
                </p:cNvSpPr>
                <p:nvPr/>
              </p:nvSpPr>
              <p:spPr bwMode="auto">
                <a:xfrm flipH="1">
                  <a:off x="428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3" name="Line 21954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4" name="Line 21955"/>
                <p:cNvSpPr>
                  <a:spLocks noChangeShapeType="1"/>
                </p:cNvSpPr>
                <p:nvPr/>
              </p:nvSpPr>
              <p:spPr bwMode="auto">
                <a:xfrm flipH="1">
                  <a:off x="510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5" name="Line 21956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6" name="Line 21957"/>
                <p:cNvSpPr>
                  <a:spLocks noChangeShapeType="1"/>
                </p:cNvSpPr>
                <p:nvPr/>
              </p:nvSpPr>
              <p:spPr bwMode="auto">
                <a:xfrm flipH="1">
                  <a:off x="4620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7" name="Line 219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8" name="Line 21959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89" name="Line 219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0" name="Line 21961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1" name="Line 21962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2" name="Line 21963"/>
                <p:cNvSpPr>
                  <a:spLocks noChangeShapeType="1"/>
                </p:cNvSpPr>
                <p:nvPr/>
              </p:nvSpPr>
              <p:spPr bwMode="auto">
                <a:xfrm flipH="1">
                  <a:off x="4545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3" name="Line 21964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4" name="Line 21965"/>
                <p:cNvSpPr>
                  <a:spLocks noChangeShapeType="1"/>
                </p:cNvSpPr>
                <p:nvPr/>
              </p:nvSpPr>
              <p:spPr bwMode="auto">
                <a:xfrm flipH="1">
                  <a:off x="4434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5" name="Line 21966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6" name="Line 21967"/>
                <p:cNvSpPr>
                  <a:spLocks noChangeShapeType="1"/>
                </p:cNvSpPr>
                <p:nvPr/>
              </p:nvSpPr>
              <p:spPr bwMode="auto">
                <a:xfrm flipH="1">
                  <a:off x="463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7" name="Line 21968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8" name="Line 21969"/>
                <p:cNvSpPr>
                  <a:spLocks noChangeShapeType="1"/>
                </p:cNvSpPr>
                <p:nvPr/>
              </p:nvSpPr>
              <p:spPr bwMode="auto">
                <a:xfrm flipH="1">
                  <a:off x="4947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99" name="Line 2197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0" name="Line 21971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1" name="Line 21972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2" name="Line 21973"/>
                <p:cNvSpPr>
                  <a:spLocks noChangeShapeType="1"/>
                </p:cNvSpPr>
                <p:nvPr/>
              </p:nvSpPr>
              <p:spPr bwMode="auto">
                <a:xfrm flipH="1">
                  <a:off x="3928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3" name="Line 21974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4" name="Line 21975"/>
                <p:cNvSpPr>
                  <a:spLocks noChangeShapeType="1"/>
                </p:cNvSpPr>
                <p:nvPr/>
              </p:nvSpPr>
              <p:spPr bwMode="auto">
                <a:xfrm flipH="1">
                  <a:off x="458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5" name="Line 219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6" name="Line 21977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7" name="Line 21978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8" name="Line 21979"/>
                <p:cNvSpPr>
                  <a:spLocks noChangeShapeType="1"/>
                </p:cNvSpPr>
                <p:nvPr/>
              </p:nvSpPr>
              <p:spPr bwMode="auto">
                <a:xfrm flipH="1">
                  <a:off x="4828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09" name="Line 21980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0" name="Line 21981"/>
                <p:cNvSpPr>
                  <a:spLocks noChangeShapeType="1"/>
                </p:cNvSpPr>
                <p:nvPr/>
              </p:nvSpPr>
              <p:spPr bwMode="auto">
                <a:xfrm flipH="1">
                  <a:off x="5356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1" name="Line 21982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2" name="Line 21983"/>
                <p:cNvSpPr>
                  <a:spLocks noChangeShapeType="1"/>
                </p:cNvSpPr>
                <p:nvPr/>
              </p:nvSpPr>
              <p:spPr bwMode="auto">
                <a:xfrm flipH="1">
                  <a:off x="4664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3" name="Line 21984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4" name="Line 21985"/>
                <p:cNvSpPr>
                  <a:spLocks noChangeShapeType="1"/>
                </p:cNvSpPr>
                <p:nvPr/>
              </p:nvSpPr>
              <p:spPr bwMode="auto">
                <a:xfrm flipH="1">
                  <a:off x="5006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5" name="Line 21986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6" name="Line 21987"/>
                <p:cNvSpPr>
                  <a:spLocks noChangeShapeType="1"/>
                </p:cNvSpPr>
                <p:nvPr/>
              </p:nvSpPr>
              <p:spPr bwMode="auto">
                <a:xfrm flipH="1">
                  <a:off x="538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7" name="Line 219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8" name="Line 21989"/>
                <p:cNvSpPr>
                  <a:spLocks noChangeShapeType="1"/>
                </p:cNvSpPr>
                <p:nvPr/>
              </p:nvSpPr>
              <p:spPr bwMode="auto">
                <a:xfrm flipH="1">
                  <a:off x="3883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19" name="Line 21990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0" name="Line 21991"/>
                <p:cNvSpPr>
                  <a:spLocks noChangeShapeType="1"/>
                </p:cNvSpPr>
                <p:nvPr/>
              </p:nvSpPr>
              <p:spPr bwMode="auto">
                <a:xfrm flipH="1">
                  <a:off x="4330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1" name="Line 21992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2" name="Line 21993"/>
                <p:cNvSpPr>
                  <a:spLocks noChangeShapeType="1"/>
                </p:cNvSpPr>
                <p:nvPr/>
              </p:nvSpPr>
              <p:spPr bwMode="auto">
                <a:xfrm flipH="1">
                  <a:off x="5437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3" name="Line 21994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4" name="Line 21995"/>
                <p:cNvSpPr>
                  <a:spLocks noChangeShapeType="1"/>
                </p:cNvSpPr>
                <p:nvPr/>
              </p:nvSpPr>
              <p:spPr bwMode="auto">
                <a:xfrm flipH="1">
                  <a:off x="5118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5" name="Line 21996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6" name="Line 21997"/>
                <p:cNvSpPr>
                  <a:spLocks noChangeShapeType="1"/>
                </p:cNvSpPr>
                <p:nvPr/>
              </p:nvSpPr>
              <p:spPr bwMode="auto">
                <a:xfrm flipH="1">
                  <a:off x="427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7" name="Line 2199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8" name="Line 21999"/>
                <p:cNvSpPr>
                  <a:spLocks noChangeShapeType="1"/>
                </p:cNvSpPr>
                <p:nvPr/>
              </p:nvSpPr>
              <p:spPr bwMode="auto">
                <a:xfrm flipH="1">
                  <a:off x="5512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29" name="Line 2200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0" name="Line 22001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1" name="Line 22002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2" name="Line 22003"/>
                <p:cNvSpPr>
                  <a:spLocks noChangeShapeType="1"/>
                </p:cNvSpPr>
                <p:nvPr/>
              </p:nvSpPr>
              <p:spPr bwMode="auto">
                <a:xfrm flipH="1">
                  <a:off x="4880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3" name="Line 22004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4" name="Line 22005"/>
                <p:cNvSpPr>
                  <a:spLocks noChangeShapeType="1"/>
                </p:cNvSpPr>
                <p:nvPr/>
              </p:nvSpPr>
              <p:spPr bwMode="auto">
                <a:xfrm flipH="1">
                  <a:off x="5259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5" name="Line 22006"/>
                <p:cNvSpPr>
                  <a:spLocks noChangeShapeType="1"/>
                </p:cNvSpPr>
                <p:nvPr/>
              </p:nvSpPr>
              <p:spPr bwMode="auto">
                <a:xfrm flipH="1" flipV="1">
                  <a:off x="487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6" name="Line 22007"/>
                <p:cNvSpPr>
                  <a:spLocks noChangeShapeType="1"/>
                </p:cNvSpPr>
                <p:nvPr/>
              </p:nvSpPr>
              <p:spPr bwMode="auto">
                <a:xfrm flipH="1">
                  <a:off x="487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7" name="Line 2200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8" name="Line 22009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39" name="Line 22010"/>
                <p:cNvSpPr>
                  <a:spLocks noChangeShapeType="1"/>
                </p:cNvSpPr>
                <p:nvPr/>
              </p:nvSpPr>
              <p:spPr bwMode="auto">
                <a:xfrm flipH="1" flipV="1">
                  <a:off x="4501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0" name="Line 22011"/>
                <p:cNvSpPr>
                  <a:spLocks noChangeShapeType="1"/>
                </p:cNvSpPr>
                <p:nvPr/>
              </p:nvSpPr>
              <p:spPr bwMode="auto">
                <a:xfrm flipH="1">
                  <a:off x="4501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1" name="Line 220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2" name="Line 22013"/>
                <p:cNvSpPr>
                  <a:spLocks noChangeShapeType="1"/>
                </p:cNvSpPr>
                <p:nvPr/>
              </p:nvSpPr>
              <p:spPr bwMode="auto">
                <a:xfrm flipH="1">
                  <a:off x="388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3" name="Line 22014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4" name="Line 22015"/>
                <p:cNvSpPr>
                  <a:spLocks noChangeShapeType="1"/>
                </p:cNvSpPr>
                <p:nvPr/>
              </p:nvSpPr>
              <p:spPr bwMode="auto">
                <a:xfrm flipH="1">
                  <a:off x="4709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5" name="Line 22016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6" name="Line 22017"/>
                <p:cNvSpPr>
                  <a:spLocks noChangeShapeType="1"/>
                </p:cNvSpPr>
                <p:nvPr/>
              </p:nvSpPr>
              <p:spPr bwMode="auto">
                <a:xfrm flipH="1">
                  <a:off x="5289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7" name="Line 22018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8" name="Line 22019"/>
                <p:cNvSpPr>
                  <a:spLocks noChangeShapeType="1"/>
                </p:cNvSpPr>
                <p:nvPr/>
              </p:nvSpPr>
              <p:spPr bwMode="auto">
                <a:xfrm flipH="1">
                  <a:off x="499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49" name="Line 22020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0" name="Line 22021"/>
                <p:cNvSpPr>
                  <a:spLocks noChangeShapeType="1"/>
                </p:cNvSpPr>
                <p:nvPr/>
              </p:nvSpPr>
              <p:spPr bwMode="auto">
                <a:xfrm flipH="1">
                  <a:off x="4040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1" name="Line 22022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2" name="Line 22023"/>
                <p:cNvSpPr>
                  <a:spLocks noChangeShapeType="1"/>
                </p:cNvSpPr>
                <p:nvPr/>
              </p:nvSpPr>
              <p:spPr bwMode="auto">
                <a:xfrm flipH="1">
                  <a:off x="4828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3" name="Line 220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4" name="Line 22025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5" name="Line 22026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6" name="Line 22027"/>
                <p:cNvSpPr>
                  <a:spLocks noChangeShapeType="1"/>
                </p:cNvSpPr>
                <p:nvPr/>
              </p:nvSpPr>
              <p:spPr bwMode="auto">
                <a:xfrm flipH="1">
                  <a:off x="4724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7" name="Line 22028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8" name="Line 22029"/>
                <p:cNvSpPr>
                  <a:spLocks noChangeShapeType="1"/>
                </p:cNvSpPr>
                <p:nvPr/>
              </p:nvSpPr>
              <p:spPr bwMode="auto">
                <a:xfrm flipH="1">
                  <a:off x="498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59" name="Line 22030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0" name="Line 22031"/>
                <p:cNvSpPr>
                  <a:spLocks noChangeShapeType="1"/>
                </p:cNvSpPr>
                <p:nvPr/>
              </p:nvSpPr>
              <p:spPr bwMode="auto">
                <a:xfrm flipH="1">
                  <a:off x="4924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1" name="Line 220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2" name="Line 22033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3" name="Line 220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4" name="Line 22035"/>
                <p:cNvSpPr>
                  <a:spLocks noChangeShapeType="1"/>
                </p:cNvSpPr>
                <p:nvPr/>
              </p:nvSpPr>
              <p:spPr bwMode="auto">
                <a:xfrm flipH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5" name="Line 22036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6" name="Line 22037"/>
                <p:cNvSpPr>
                  <a:spLocks noChangeShapeType="1"/>
                </p:cNvSpPr>
                <p:nvPr/>
              </p:nvSpPr>
              <p:spPr bwMode="auto">
                <a:xfrm flipH="1">
                  <a:off x="4530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7" name="Line 2203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8" name="Line 22039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69" name="Line 22040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0" name="Line 22041"/>
                <p:cNvSpPr>
                  <a:spLocks noChangeShapeType="1"/>
                </p:cNvSpPr>
                <p:nvPr/>
              </p:nvSpPr>
              <p:spPr bwMode="auto">
                <a:xfrm flipH="1">
                  <a:off x="413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1" name="Line 220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2" name="Line 22043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3" name="Line 2204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4" name="Line 22045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5" name="Line 22046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6" name="Line 22047"/>
                <p:cNvSpPr>
                  <a:spLocks noChangeShapeType="1"/>
                </p:cNvSpPr>
                <p:nvPr/>
              </p:nvSpPr>
              <p:spPr bwMode="auto">
                <a:xfrm flipH="1">
                  <a:off x="4895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7" name="Line 2204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8" name="Line 22049"/>
                <p:cNvSpPr>
                  <a:spLocks noChangeShapeType="1"/>
                </p:cNvSpPr>
                <p:nvPr/>
              </p:nvSpPr>
              <p:spPr bwMode="auto">
                <a:xfrm flipH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79" name="Line 22050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0" name="Line 22051"/>
                <p:cNvSpPr>
                  <a:spLocks noChangeShapeType="1"/>
                </p:cNvSpPr>
                <p:nvPr/>
              </p:nvSpPr>
              <p:spPr bwMode="auto">
                <a:xfrm flipH="1">
                  <a:off x="492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1" name="Line 22052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2" name="Line 22053"/>
                <p:cNvSpPr>
                  <a:spLocks noChangeShapeType="1"/>
                </p:cNvSpPr>
                <p:nvPr/>
              </p:nvSpPr>
              <p:spPr bwMode="auto">
                <a:xfrm flipH="1">
                  <a:off x="511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3" name="Line 22054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4" name="Line 22055"/>
                <p:cNvSpPr>
                  <a:spLocks noChangeShapeType="1"/>
                </p:cNvSpPr>
                <p:nvPr/>
              </p:nvSpPr>
              <p:spPr bwMode="auto">
                <a:xfrm flipH="1">
                  <a:off x="481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5" name="Line 22056"/>
                <p:cNvSpPr>
                  <a:spLocks noChangeShapeType="1"/>
                </p:cNvSpPr>
                <p:nvPr/>
              </p:nvSpPr>
              <p:spPr bwMode="auto">
                <a:xfrm flipH="1" flipV="1">
                  <a:off x="5490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6" name="Line 22057"/>
                <p:cNvSpPr>
                  <a:spLocks noChangeShapeType="1"/>
                </p:cNvSpPr>
                <p:nvPr/>
              </p:nvSpPr>
              <p:spPr bwMode="auto">
                <a:xfrm flipH="1">
                  <a:off x="5490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7" name="Line 22058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8" name="Line 22059"/>
                <p:cNvSpPr>
                  <a:spLocks noChangeShapeType="1"/>
                </p:cNvSpPr>
                <p:nvPr/>
              </p:nvSpPr>
              <p:spPr bwMode="auto">
                <a:xfrm flipH="1">
                  <a:off x="4620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89" name="Line 22060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0" name="Line 22061"/>
                <p:cNvSpPr>
                  <a:spLocks noChangeShapeType="1"/>
                </p:cNvSpPr>
                <p:nvPr/>
              </p:nvSpPr>
              <p:spPr bwMode="auto">
                <a:xfrm flipH="1">
                  <a:off x="5289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1" name="Line 22062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2" name="Line 22063"/>
                <p:cNvSpPr>
                  <a:spLocks noChangeShapeType="1"/>
                </p:cNvSpPr>
                <p:nvPr/>
              </p:nvSpPr>
              <p:spPr bwMode="auto">
                <a:xfrm flipH="1">
                  <a:off x="4991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3" name="Line 22064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4" name="Line 22065"/>
                <p:cNvSpPr>
                  <a:spLocks noChangeShapeType="1"/>
                </p:cNvSpPr>
                <p:nvPr/>
              </p:nvSpPr>
              <p:spPr bwMode="auto">
                <a:xfrm flipH="1">
                  <a:off x="4828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Line 220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Line 22067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7" name="Line 2206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8" name="Line 22069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9" name="Line 22070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0" name="Line 22071"/>
                <p:cNvSpPr>
                  <a:spLocks noChangeShapeType="1"/>
                </p:cNvSpPr>
                <p:nvPr/>
              </p:nvSpPr>
              <p:spPr bwMode="auto">
                <a:xfrm flipH="1">
                  <a:off x="5252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1" name="Line 2207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Line 22073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3" name="Line 22074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4" name="Line 22075"/>
                <p:cNvSpPr>
                  <a:spLocks noChangeShapeType="1"/>
                </p:cNvSpPr>
                <p:nvPr/>
              </p:nvSpPr>
              <p:spPr bwMode="auto">
                <a:xfrm flipH="1">
                  <a:off x="413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5" name="Line 22076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6" name="Line 22077"/>
                <p:cNvSpPr>
                  <a:spLocks noChangeShapeType="1"/>
                </p:cNvSpPr>
                <p:nvPr/>
              </p:nvSpPr>
              <p:spPr bwMode="auto">
                <a:xfrm flipH="1">
                  <a:off x="4620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Line 220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8" name="Line 22079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9" name="Line 220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0" name="Line 22081"/>
                <p:cNvSpPr>
                  <a:spLocks noChangeShapeType="1"/>
                </p:cNvSpPr>
                <p:nvPr/>
              </p:nvSpPr>
              <p:spPr bwMode="auto">
                <a:xfrm flipH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1" name="Line 220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2" name="Line 22083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20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2085"/>
                <p:cNvSpPr>
                  <a:spLocks noChangeShapeType="1"/>
                </p:cNvSpPr>
                <p:nvPr/>
              </p:nvSpPr>
              <p:spPr bwMode="auto">
                <a:xfrm flipH="1">
                  <a:off x="3883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20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2087"/>
                <p:cNvSpPr>
                  <a:spLocks noChangeShapeType="1"/>
                </p:cNvSpPr>
                <p:nvPr/>
              </p:nvSpPr>
              <p:spPr bwMode="auto">
                <a:xfrm flipH="1">
                  <a:off x="551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Line 22088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Line 22089"/>
                <p:cNvSpPr>
                  <a:spLocks noChangeShapeType="1"/>
                </p:cNvSpPr>
                <p:nvPr/>
              </p:nvSpPr>
              <p:spPr bwMode="auto">
                <a:xfrm flipH="1">
                  <a:off x="458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Line 22090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Line 22091"/>
                <p:cNvSpPr>
                  <a:spLocks noChangeShapeType="1"/>
                </p:cNvSpPr>
                <p:nvPr/>
              </p:nvSpPr>
              <p:spPr bwMode="auto">
                <a:xfrm flipH="1">
                  <a:off x="4887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Line 2209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Line 22093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Line 22094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22095"/>
                <p:cNvSpPr>
                  <a:spLocks noChangeShapeType="1"/>
                </p:cNvSpPr>
                <p:nvPr/>
              </p:nvSpPr>
              <p:spPr bwMode="auto">
                <a:xfrm flipH="1">
                  <a:off x="413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Line 220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Line 22097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7" name="Line 22098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8" name="Line 22099"/>
                <p:cNvSpPr>
                  <a:spLocks noChangeShapeType="1"/>
                </p:cNvSpPr>
                <p:nvPr/>
              </p:nvSpPr>
              <p:spPr bwMode="auto">
                <a:xfrm flipH="1">
                  <a:off x="395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9" name="Line 22100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0" name="Line 22101"/>
                <p:cNvSpPr>
                  <a:spLocks noChangeShapeType="1"/>
                </p:cNvSpPr>
                <p:nvPr/>
              </p:nvSpPr>
              <p:spPr bwMode="auto">
                <a:xfrm flipH="1">
                  <a:off x="420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1" name="Line 22102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2" name="Line 22103"/>
                <p:cNvSpPr>
                  <a:spLocks noChangeShapeType="1"/>
                </p:cNvSpPr>
                <p:nvPr/>
              </p:nvSpPr>
              <p:spPr bwMode="auto">
                <a:xfrm flipH="1">
                  <a:off x="424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3" name="Line 22104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4" name="Line 22105"/>
                <p:cNvSpPr>
                  <a:spLocks noChangeShapeType="1"/>
                </p:cNvSpPr>
                <p:nvPr/>
              </p:nvSpPr>
              <p:spPr bwMode="auto">
                <a:xfrm flipH="1">
                  <a:off x="491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5" name="Line 2210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6" name="Line 22107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7" name="Line 22108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8" name="Line 22109"/>
                <p:cNvSpPr>
                  <a:spLocks noChangeShapeType="1"/>
                </p:cNvSpPr>
                <p:nvPr/>
              </p:nvSpPr>
              <p:spPr bwMode="auto">
                <a:xfrm flipH="1">
                  <a:off x="4709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39" name="Line 22110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0" name="Line 22111"/>
                <p:cNvSpPr>
                  <a:spLocks noChangeShapeType="1"/>
                </p:cNvSpPr>
                <p:nvPr/>
              </p:nvSpPr>
              <p:spPr bwMode="auto">
                <a:xfrm flipH="1">
                  <a:off x="427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1" name="Line 22112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2" name="Line 22113"/>
                <p:cNvSpPr>
                  <a:spLocks noChangeShapeType="1"/>
                </p:cNvSpPr>
                <p:nvPr/>
              </p:nvSpPr>
              <p:spPr bwMode="auto">
                <a:xfrm flipH="1">
                  <a:off x="438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3" name="Line 22114"/>
                <p:cNvSpPr>
                  <a:spLocks noChangeShapeType="1"/>
                </p:cNvSpPr>
                <p:nvPr/>
              </p:nvSpPr>
              <p:spPr bwMode="auto">
                <a:xfrm flipH="1" flipV="1">
                  <a:off x="5497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4" name="Line 22115"/>
                <p:cNvSpPr>
                  <a:spLocks noChangeShapeType="1"/>
                </p:cNvSpPr>
                <p:nvPr/>
              </p:nvSpPr>
              <p:spPr bwMode="auto">
                <a:xfrm flipH="1">
                  <a:off x="5497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5" name="Line 22116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6" name="Line 22117"/>
                <p:cNvSpPr>
                  <a:spLocks noChangeShapeType="1"/>
                </p:cNvSpPr>
                <p:nvPr/>
              </p:nvSpPr>
              <p:spPr bwMode="auto">
                <a:xfrm flipH="1">
                  <a:off x="4984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7" name="Line 22118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8" name="Line 22119"/>
                <p:cNvSpPr>
                  <a:spLocks noChangeShapeType="1"/>
                </p:cNvSpPr>
                <p:nvPr/>
              </p:nvSpPr>
              <p:spPr bwMode="auto">
                <a:xfrm flipH="1">
                  <a:off x="413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49" name="Line 22120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0" name="Line 22121"/>
                <p:cNvSpPr>
                  <a:spLocks noChangeShapeType="1"/>
                </p:cNvSpPr>
                <p:nvPr/>
              </p:nvSpPr>
              <p:spPr bwMode="auto">
                <a:xfrm flipH="1">
                  <a:off x="4084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1" name="Line 2212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2" name="Line 22123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3" name="Line 22124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4" name="Line 22125"/>
                <p:cNvSpPr>
                  <a:spLocks noChangeShapeType="1"/>
                </p:cNvSpPr>
                <p:nvPr/>
              </p:nvSpPr>
              <p:spPr bwMode="auto">
                <a:xfrm flipH="1">
                  <a:off x="4077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5" name="Line 22126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6" name="Line 22127"/>
                <p:cNvSpPr>
                  <a:spLocks noChangeShapeType="1"/>
                </p:cNvSpPr>
                <p:nvPr/>
              </p:nvSpPr>
              <p:spPr bwMode="auto">
                <a:xfrm flipH="1">
                  <a:off x="546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7" name="Line 22128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8" name="Line 22129"/>
                <p:cNvSpPr>
                  <a:spLocks noChangeShapeType="1"/>
                </p:cNvSpPr>
                <p:nvPr/>
              </p:nvSpPr>
              <p:spPr bwMode="auto">
                <a:xfrm flipH="1">
                  <a:off x="5237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59" name="Line 22130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0" name="Line 22131"/>
                <p:cNvSpPr>
                  <a:spLocks noChangeShapeType="1"/>
                </p:cNvSpPr>
                <p:nvPr/>
              </p:nvSpPr>
              <p:spPr bwMode="auto">
                <a:xfrm flipH="1">
                  <a:off x="391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1" name="Line 221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2" name="Line 22133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3" name="Line 221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4" name="Line 22135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5" name="Line 22136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6" name="Line 22137"/>
                <p:cNvSpPr>
                  <a:spLocks noChangeShapeType="1"/>
                </p:cNvSpPr>
                <p:nvPr/>
              </p:nvSpPr>
              <p:spPr bwMode="auto">
                <a:xfrm flipH="1">
                  <a:off x="5259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7" name="Line 221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8" name="Line 22139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69" name="Line 22140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70" name="Line 22141"/>
                <p:cNvSpPr>
                  <a:spLocks noChangeShapeType="1"/>
                </p:cNvSpPr>
                <p:nvPr/>
              </p:nvSpPr>
              <p:spPr bwMode="auto">
                <a:xfrm flipH="1">
                  <a:off x="505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71" name="Line 22142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72" name="Line 22143"/>
                <p:cNvSpPr>
                  <a:spLocks noChangeShapeType="1"/>
                </p:cNvSpPr>
                <p:nvPr/>
              </p:nvSpPr>
              <p:spPr bwMode="auto">
                <a:xfrm flipH="1">
                  <a:off x="432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73" name="Line 2214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74" name="Line 22145"/>
                <p:cNvSpPr>
                  <a:spLocks noChangeShapeType="1"/>
                </p:cNvSpPr>
                <p:nvPr/>
              </p:nvSpPr>
              <p:spPr bwMode="auto">
                <a:xfrm flipH="1">
                  <a:off x="5512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75" name="Line 22146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76" name="Line 22147"/>
                <p:cNvSpPr>
                  <a:spLocks noChangeShapeType="1"/>
                </p:cNvSpPr>
                <p:nvPr/>
              </p:nvSpPr>
              <p:spPr bwMode="auto">
                <a:xfrm flipH="1">
                  <a:off x="485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77" name="Line 22148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78" name="Line 22149"/>
                <p:cNvSpPr>
                  <a:spLocks noChangeShapeType="1"/>
                </p:cNvSpPr>
                <p:nvPr/>
              </p:nvSpPr>
              <p:spPr bwMode="auto">
                <a:xfrm flipH="1">
                  <a:off x="4188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39" name="Group 22351"/>
              <p:cNvGrpSpPr>
                <a:grpSpLocks/>
              </p:cNvGrpSpPr>
              <p:nvPr/>
            </p:nvGrpSpPr>
            <p:grpSpPr bwMode="auto">
              <a:xfrm>
                <a:off x="3883" y="1554"/>
                <a:ext cx="1659" cy="603"/>
                <a:chOff x="3883" y="1554"/>
                <a:chExt cx="1659" cy="603"/>
              </a:xfrm>
            </p:grpSpPr>
            <p:sp>
              <p:nvSpPr>
                <p:cNvPr id="37579" name="Line 22151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0" name="Line 22152"/>
                <p:cNvSpPr>
                  <a:spLocks noChangeShapeType="1"/>
                </p:cNvSpPr>
                <p:nvPr/>
              </p:nvSpPr>
              <p:spPr bwMode="auto">
                <a:xfrm flipH="1">
                  <a:off x="488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1" name="Line 22153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2" name="Line 22154"/>
                <p:cNvSpPr>
                  <a:spLocks noChangeShapeType="1"/>
                </p:cNvSpPr>
                <p:nvPr/>
              </p:nvSpPr>
              <p:spPr bwMode="auto">
                <a:xfrm flipH="1">
                  <a:off x="449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3" name="Line 22155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4" name="Line 22156"/>
                <p:cNvSpPr>
                  <a:spLocks noChangeShapeType="1"/>
                </p:cNvSpPr>
                <p:nvPr/>
              </p:nvSpPr>
              <p:spPr bwMode="auto">
                <a:xfrm flipH="1">
                  <a:off x="537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5" name="Line 22157"/>
                <p:cNvSpPr>
                  <a:spLocks noChangeShapeType="1"/>
                </p:cNvSpPr>
                <p:nvPr/>
              </p:nvSpPr>
              <p:spPr bwMode="auto">
                <a:xfrm flipH="1" flipV="1">
                  <a:off x="450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6" name="Line 22158"/>
                <p:cNvSpPr>
                  <a:spLocks noChangeShapeType="1"/>
                </p:cNvSpPr>
                <p:nvPr/>
              </p:nvSpPr>
              <p:spPr bwMode="auto">
                <a:xfrm flipH="1">
                  <a:off x="450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7" name="Line 221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8" name="Line 22160"/>
                <p:cNvSpPr>
                  <a:spLocks noChangeShapeType="1"/>
                </p:cNvSpPr>
                <p:nvPr/>
              </p:nvSpPr>
              <p:spPr bwMode="auto">
                <a:xfrm flipH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89" name="Line 22161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0" name="Line 22162"/>
                <p:cNvSpPr>
                  <a:spLocks noChangeShapeType="1"/>
                </p:cNvSpPr>
                <p:nvPr/>
              </p:nvSpPr>
              <p:spPr bwMode="auto">
                <a:xfrm flipH="1">
                  <a:off x="432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1" name="Line 22163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2" name="Line 22164"/>
                <p:cNvSpPr>
                  <a:spLocks noChangeShapeType="1"/>
                </p:cNvSpPr>
                <p:nvPr/>
              </p:nvSpPr>
              <p:spPr bwMode="auto">
                <a:xfrm flipH="1">
                  <a:off x="47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3" name="Line 22165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4" name="Line 22166"/>
                <p:cNvSpPr>
                  <a:spLocks noChangeShapeType="1"/>
                </p:cNvSpPr>
                <p:nvPr/>
              </p:nvSpPr>
              <p:spPr bwMode="auto">
                <a:xfrm flipH="1">
                  <a:off x="404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5" name="Line 22167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6" name="Line 22168"/>
                <p:cNvSpPr>
                  <a:spLocks noChangeShapeType="1"/>
                </p:cNvSpPr>
                <p:nvPr/>
              </p:nvSpPr>
              <p:spPr bwMode="auto">
                <a:xfrm flipH="1">
                  <a:off x="464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7" name="Line 22169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8" name="Line 22170"/>
                <p:cNvSpPr>
                  <a:spLocks noChangeShapeType="1"/>
                </p:cNvSpPr>
                <p:nvPr/>
              </p:nvSpPr>
              <p:spPr bwMode="auto">
                <a:xfrm flipH="1">
                  <a:off x="5252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99" name="Line 2217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0" name="Line 22172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1" name="Line 2217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2" name="Line 22174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3" name="Line 22175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4" name="Line 22176"/>
                <p:cNvSpPr>
                  <a:spLocks noChangeShapeType="1"/>
                </p:cNvSpPr>
                <p:nvPr/>
              </p:nvSpPr>
              <p:spPr bwMode="auto">
                <a:xfrm flipH="1">
                  <a:off x="473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5" name="Line 221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6" name="Line 22178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7" name="Line 22179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8" name="Line 22180"/>
                <p:cNvSpPr>
                  <a:spLocks noChangeShapeType="1"/>
                </p:cNvSpPr>
                <p:nvPr/>
              </p:nvSpPr>
              <p:spPr bwMode="auto">
                <a:xfrm flipH="1">
                  <a:off x="447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09" name="Line 22181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0" name="Line 22182"/>
                <p:cNvSpPr>
                  <a:spLocks noChangeShapeType="1"/>
                </p:cNvSpPr>
                <p:nvPr/>
              </p:nvSpPr>
              <p:spPr bwMode="auto">
                <a:xfrm flipH="1">
                  <a:off x="4129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1" name="Line 22183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2" name="Line 22184"/>
                <p:cNvSpPr>
                  <a:spLocks noChangeShapeType="1"/>
                </p:cNvSpPr>
                <p:nvPr/>
              </p:nvSpPr>
              <p:spPr bwMode="auto">
                <a:xfrm flipH="1">
                  <a:off x="4939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3" name="Line 221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4" name="Line 22186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5" name="Line 22187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6" name="Line 22188"/>
                <p:cNvSpPr>
                  <a:spLocks noChangeShapeType="1"/>
                </p:cNvSpPr>
                <p:nvPr/>
              </p:nvSpPr>
              <p:spPr bwMode="auto">
                <a:xfrm flipH="1">
                  <a:off x="3943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7" name="Line 2218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8" name="Line 22190"/>
                <p:cNvSpPr>
                  <a:spLocks noChangeShapeType="1"/>
                </p:cNvSpPr>
                <p:nvPr/>
              </p:nvSpPr>
              <p:spPr bwMode="auto">
                <a:xfrm flipH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19" name="Line 22191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0" name="Line 22192"/>
                <p:cNvSpPr>
                  <a:spLocks noChangeShapeType="1"/>
                </p:cNvSpPr>
                <p:nvPr/>
              </p:nvSpPr>
              <p:spPr bwMode="auto">
                <a:xfrm flipH="1">
                  <a:off x="424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1" name="Line 22193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2" name="Line 22194"/>
                <p:cNvSpPr>
                  <a:spLocks noChangeShapeType="1"/>
                </p:cNvSpPr>
                <p:nvPr/>
              </p:nvSpPr>
              <p:spPr bwMode="auto">
                <a:xfrm flipH="1">
                  <a:off x="4984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3" name="Line 2219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4" name="Line 22196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5" name="Line 221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6" name="Line 22198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7" name="Line 22199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8" name="Line 22200"/>
                <p:cNvSpPr>
                  <a:spLocks noChangeShapeType="1"/>
                </p:cNvSpPr>
                <p:nvPr/>
              </p:nvSpPr>
              <p:spPr bwMode="auto">
                <a:xfrm flipH="1">
                  <a:off x="4367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29" name="Line 22201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0" name="Line 22202"/>
                <p:cNvSpPr>
                  <a:spLocks noChangeShapeType="1"/>
                </p:cNvSpPr>
                <p:nvPr/>
              </p:nvSpPr>
              <p:spPr bwMode="auto">
                <a:xfrm flipH="1">
                  <a:off x="3943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1" name="Line 2220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2" name="Line 22204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3" name="Line 22205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4" name="Line 22206"/>
                <p:cNvSpPr>
                  <a:spLocks noChangeShapeType="1"/>
                </p:cNvSpPr>
                <p:nvPr/>
              </p:nvSpPr>
              <p:spPr bwMode="auto">
                <a:xfrm flipH="1">
                  <a:off x="5028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5" name="Line 222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6" name="Line 22208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7" name="Line 22209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8" name="Line 22210"/>
                <p:cNvSpPr>
                  <a:spLocks noChangeShapeType="1"/>
                </p:cNvSpPr>
                <p:nvPr/>
              </p:nvSpPr>
              <p:spPr bwMode="auto">
                <a:xfrm flipH="1">
                  <a:off x="4895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39" name="Line 22211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0" name="Line 22212"/>
                <p:cNvSpPr>
                  <a:spLocks noChangeShapeType="1"/>
                </p:cNvSpPr>
                <p:nvPr/>
              </p:nvSpPr>
              <p:spPr bwMode="auto">
                <a:xfrm flipH="1">
                  <a:off x="4448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1" name="Line 2221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2" name="Line 22214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3" name="Line 22215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4" name="Line 22216"/>
                <p:cNvSpPr>
                  <a:spLocks noChangeShapeType="1"/>
                </p:cNvSpPr>
                <p:nvPr/>
              </p:nvSpPr>
              <p:spPr bwMode="auto">
                <a:xfrm flipH="1">
                  <a:off x="4434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5" name="Line 222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6" name="Line 22218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7" name="Line 222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8" name="Line 22220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49" name="Line 22221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0" name="Line 22222"/>
                <p:cNvSpPr>
                  <a:spLocks noChangeShapeType="1"/>
                </p:cNvSpPr>
                <p:nvPr/>
              </p:nvSpPr>
              <p:spPr bwMode="auto">
                <a:xfrm flipH="1">
                  <a:off x="400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1" name="Line 22223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2" name="Line 22224"/>
                <p:cNvSpPr>
                  <a:spLocks noChangeShapeType="1"/>
                </p:cNvSpPr>
                <p:nvPr/>
              </p:nvSpPr>
              <p:spPr bwMode="auto">
                <a:xfrm flipH="1">
                  <a:off x="4724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3" name="Line 22225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4" name="Line 22226"/>
                <p:cNvSpPr>
                  <a:spLocks noChangeShapeType="1"/>
                </p:cNvSpPr>
                <p:nvPr/>
              </p:nvSpPr>
              <p:spPr bwMode="auto">
                <a:xfrm flipH="1">
                  <a:off x="417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5" name="Line 22227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6" name="Line 22228"/>
                <p:cNvSpPr>
                  <a:spLocks noChangeShapeType="1"/>
                </p:cNvSpPr>
                <p:nvPr/>
              </p:nvSpPr>
              <p:spPr bwMode="auto">
                <a:xfrm flipH="1">
                  <a:off x="457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7" name="Line 22229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8" name="Line 22230"/>
                <p:cNvSpPr>
                  <a:spLocks noChangeShapeType="1"/>
                </p:cNvSpPr>
                <p:nvPr/>
              </p:nvSpPr>
              <p:spPr bwMode="auto">
                <a:xfrm flipH="1">
                  <a:off x="4761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59" name="Line 222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0" name="Line 22232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1" name="Line 22233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2" name="Line 22234"/>
                <p:cNvSpPr>
                  <a:spLocks noChangeShapeType="1"/>
                </p:cNvSpPr>
                <p:nvPr/>
              </p:nvSpPr>
              <p:spPr bwMode="auto">
                <a:xfrm flipH="1">
                  <a:off x="4307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3" name="Line 22235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4" name="Line 22236"/>
                <p:cNvSpPr>
                  <a:spLocks noChangeShapeType="1"/>
                </p:cNvSpPr>
                <p:nvPr/>
              </p:nvSpPr>
              <p:spPr bwMode="auto">
                <a:xfrm flipH="1">
                  <a:off x="5058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5" name="Line 22237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6" name="Line 22238"/>
                <p:cNvSpPr>
                  <a:spLocks noChangeShapeType="1"/>
                </p:cNvSpPr>
                <p:nvPr/>
              </p:nvSpPr>
              <p:spPr bwMode="auto">
                <a:xfrm flipH="1">
                  <a:off x="493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7" name="Line 222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8" name="Line 22240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69" name="Line 22241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0" name="Line 22242"/>
                <p:cNvSpPr>
                  <a:spLocks noChangeShapeType="1"/>
                </p:cNvSpPr>
                <p:nvPr/>
              </p:nvSpPr>
              <p:spPr bwMode="auto">
                <a:xfrm flipH="1">
                  <a:off x="517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1" name="Line 22243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2" name="Line 22244"/>
                <p:cNvSpPr>
                  <a:spLocks noChangeShapeType="1"/>
                </p:cNvSpPr>
                <p:nvPr/>
              </p:nvSpPr>
              <p:spPr bwMode="auto">
                <a:xfrm flipH="1">
                  <a:off x="3973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3" name="Line 222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4" name="Line 22246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5" name="Line 2224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6" name="Line 22248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7" name="Line 22249"/>
                <p:cNvSpPr>
                  <a:spLocks noChangeShapeType="1"/>
                </p:cNvSpPr>
                <p:nvPr/>
              </p:nvSpPr>
              <p:spPr bwMode="auto">
                <a:xfrm flipH="1" flipV="1">
                  <a:off x="531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8" name="Line 22250"/>
                <p:cNvSpPr>
                  <a:spLocks noChangeShapeType="1"/>
                </p:cNvSpPr>
                <p:nvPr/>
              </p:nvSpPr>
              <p:spPr bwMode="auto">
                <a:xfrm flipH="1">
                  <a:off x="531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79" name="Line 22251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0" name="Line 22252"/>
                <p:cNvSpPr>
                  <a:spLocks noChangeShapeType="1"/>
                </p:cNvSpPr>
                <p:nvPr/>
              </p:nvSpPr>
              <p:spPr bwMode="auto">
                <a:xfrm flipH="1">
                  <a:off x="5021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1" name="Line 22253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2" name="Line 22254"/>
                <p:cNvSpPr>
                  <a:spLocks noChangeShapeType="1"/>
                </p:cNvSpPr>
                <p:nvPr/>
              </p:nvSpPr>
              <p:spPr bwMode="auto">
                <a:xfrm flipH="1">
                  <a:off x="444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3" name="Line 2225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4" name="Line 22256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5" name="Line 22257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6" name="Line 22258"/>
                <p:cNvSpPr>
                  <a:spLocks noChangeShapeType="1"/>
                </p:cNvSpPr>
                <p:nvPr/>
              </p:nvSpPr>
              <p:spPr bwMode="auto">
                <a:xfrm flipH="1">
                  <a:off x="510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7" name="Line 222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8" name="Line 22260"/>
                <p:cNvSpPr>
                  <a:spLocks noChangeShapeType="1"/>
                </p:cNvSpPr>
                <p:nvPr/>
              </p:nvSpPr>
              <p:spPr bwMode="auto">
                <a:xfrm flipH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89" name="Line 2226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0" name="Line 22262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1" name="Line 22263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2" name="Line 22264"/>
                <p:cNvSpPr>
                  <a:spLocks noChangeShapeType="1"/>
                </p:cNvSpPr>
                <p:nvPr/>
              </p:nvSpPr>
              <p:spPr bwMode="auto">
                <a:xfrm flipH="1">
                  <a:off x="488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3" name="Line 222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4" name="Line 22266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5" name="Line 22267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6" name="Line 22268"/>
                <p:cNvSpPr>
                  <a:spLocks noChangeShapeType="1"/>
                </p:cNvSpPr>
                <p:nvPr/>
              </p:nvSpPr>
              <p:spPr bwMode="auto">
                <a:xfrm flipH="1">
                  <a:off x="399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7" name="Line 222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8" name="Line 22270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99" name="Line 2227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0" name="Line 22272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1" name="Line 22273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2" name="Line 22274"/>
                <p:cNvSpPr>
                  <a:spLocks noChangeShapeType="1"/>
                </p:cNvSpPr>
                <p:nvPr/>
              </p:nvSpPr>
              <p:spPr bwMode="auto">
                <a:xfrm flipH="1">
                  <a:off x="539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3" name="Line 22275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4" name="Line 22276"/>
                <p:cNvSpPr>
                  <a:spLocks noChangeShapeType="1"/>
                </p:cNvSpPr>
                <p:nvPr/>
              </p:nvSpPr>
              <p:spPr bwMode="auto">
                <a:xfrm flipH="1">
                  <a:off x="459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5" name="Line 22277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6" name="Line 22278"/>
                <p:cNvSpPr>
                  <a:spLocks noChangeShapeType="1"/>
                </p:cNvSpPr>
                <p:nvPr/>
              </p:nvSpPr>
              <p:spPr bwMode="auto">
                <a:xfrm flipH="1">
                  <a:off x="4069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7" name="Line 22279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8" name="Line 22280"/>
                <p:cNvSpPr>
                  <a:spLocks noChangeShapeType="1"/>
                </p:cNvSpPr>
                <p:nvPr/>
              </p:nvSpPr>
              <p:spPr bwMode="auto">
                <a:xfrm flipH="1">
                  <a:off x="503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09" name="Line 22281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0" name="Line 22282"/>
                <p:cNvSpPr>
                  <a:spLocks noChangeShapeType="1"/>
                </p:cNvSpPr>
                <p:nvPr/>
              </p:nvSpPr>
              <p:spPr bwMode="auto">
                <a:xfrm flipH="1">
                  <a:off x="531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1" name="Line 222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2" name="Line 22284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3" name="Line 222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4" name="Line 22286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5" name="Line 22287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6" name="Line 22288"/>
                <p:cNvSpPr>
                  <a:spLocks noChangeShapeType="1"/>
                </p:cNvSpPr>
                <p:nvPr/>
              </p:nvSpPr>
              <p:spPr bwMode="auto">
                <a:xfrm flipH="1">
                  <a:off x="488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7" name="Line 22289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8" name="Line 22290"/>
                <p:cNvSpPr>
                  <a:spLocks noChangeShapeType="1"/>
                </p:cNvSpPr>
                <p:nvPr/>
              </p:nvSpPr>
              <p:spPr bwMode="auto">
                <a:xfrm flipH="1">
                  <a:off x="4151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19" name="Line 2229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0" name="Line 22292"/>
                <p:cNvSpPr>
                  <a:spLocks noChangeShapeType="1"/>
                </p:cNvSpPr>
                <p:nvPr/>
              </p:nvSpPr>
              <p:spPr bwMode="auto">
                <a:xfrm flipH="1">
                  <a:off x="5512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1" name="Line 222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2" name="Line 22294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3" name="Line 22295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4" name="Line 22296"/>
                <p:cNvSpPr>
                  <a:spLocks noChangeShapeType="1"/>
                </p:cNvSpPr>
                <p:nvPr/>
              </p:nvSpPr>
              <p:spPr bwMode="auto">
                <a:xfrm flipH="1">
                  <a:off x="4069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5" name="Line 222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6" name="Line 22298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7" name="Line 22299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8" name="Line 22300"/>
                <p:cNvSpPr>
                  <a:spLocks noChangeShapeType="1"/>
                </p:cNvSpPr>
                <p:nvPr/>
              </p:nvSpPr>
              <p:spPr bwMode="auto">
                <a:xfrm flipH="1">
                  <a:off x="512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29" name="Line 22301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0" name="Line 22302"/>
                <p:cNvSpPr>
                  <a:spLocks noChangeShapeType="1"/>
                </p:cNvSpPr>
                <p:nvPr/>
              </p:nvSpPr>
              <p:spPr bwMode="auto">
                <a:xfrm flipH="1">
                  <a:off x="430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1" name="Line 223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2" name="Line 22304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3" name="Line 223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4" name="Line 22306"/>
                <p:cNvSpPr>
                  <a:spLocks noChangeShapeType="1"/>
                </p:cNvSpPr>
                <p:nvPr/>
              </p:nvSpPr>
              <p:spPr bwMode="auto">
                <a:xfrm flipH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5" name="Line 22307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6" name="Line 22308"/>
                <p:cNvSpPr>
                  <a:spLocks noChangeShapeType="1"/>
                </p:cNvSpPr>
                <p:nvPr/>
              </p:nvSpPr>
              <p:spPr bwMode="auto">
                <a:xfrm flipH="1">
                  <a:off x="4486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7" name="Line 22309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8" name="Line 22310"/>
                <p:cNvSpPr>
                  <a:spLocks noChangeShapeType="1"/>
                </p:cNvSpPr>
                <p:nvPr/>
              </p:nvSpPr>
              <p:spPr bwMode="auto">
                <a:xfrm flipH="1">
                  <a:off x="415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39" name="Line 2231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0" name="Line 22312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1" name="Line 2231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2" name="Line 22314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3" name="Line 223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4" name="Line 22316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5" name="Line 2231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6" name="Line 22318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7" name="Line 2231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8" name="Line 22320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49" name="Line 22321"/>
                <p:cNvSpPr>
                  <a:spLocks noChangeShapeType="1"/>
                </p:cNvSpPr>
                <p:nvPr/>
              </p:nvSpPr>
              <p:spPr bwMode="auto">
                <a:xfrm flipH="1" flipV="1">
                  <a:off x="5214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0" name="Line 22322"/>
                <p:cNvSpPr>
                  <a:spLocks noChangeShapeType="1"/>
                </p:cNvSpPr>
                <p:nvPr/>
              </p:nvSpPr>
              <p:spPr bwMode="auto">
                <a:xfrm flipH="1">
                  <a:off x="5214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1" name="Line 22323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2" name="Line 22324"/>
                <p:cNvSpPr>
                  <a:spLocks noChangeShapeType="1"/>
                </p:cNvSpPr>
                <p:nvPr/>
              </p:nvSpPr>
              <p:spPr bwMode="auto">
                <a:xfrm flipH="1">
                  <a:off x="420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3" name="Line 223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4" name="Line 22326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5" name="Line 223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6" name="Line 22328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7" name="Line 22329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8" name="Line 22330"/>
                <p:cNvSpPr>
                  <a:spLocks noChangeShapeType="1"/>
                </p:cNvSpPr>
                <p:nvPr/>
              </p:nvSpPr>
              <p:spPr bwMode="auto">
                <a:xfrm flipH="1">
                  <a:off x="4211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59" name="Line 22331"/>
                <p:cNvSpPr>
                  <a:spLocks noChangeShapeType="1"/>
                </p:cNvSpPr>
                <p:nvPr/>
              </p:nvSpPr>
              <p:spPr bwMode="auto">
                <a:xfrm flipH="1" flipV="1">
                  <a:off x="536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0" name="Line 22332"/>
                <p:cNvSpPr>
                  <a:spLocks noChangeShapeType="1"/>
                </p:cNvSpPr>
                <p:nvPr/>
              </p:nvSpPr>
              <p:spPr bwMode="auto">
                <a:xfrm flipH="1">
                  <a:off x="536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1" name="Line 22333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2" name="Line 22334"/>
                <p:cNvSpPr>
                  <a:spLocks noChangeShapeType="1"/>
                </p:cNvSpPr>
                <p:nvPr/>
              </p:nvSpPr>
              <p:spPr bwMode="auto">
                <a:xfrm flipH="1">
                  <a:off x="522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3" name="Line 22335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4" name="Line 22336"/>
                <p:cNvSpPr>
                  <a:spLocks noChangeShapeType="1"/>
                </p:cNvSpPr>
                <p:nvPr/>
              </p:nvSpPr>
              <p:spPr bwMode="auto">
                <a:xfrm flipH="1">
                  <a:off x="4434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5" name="Line 223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6" name="Line 22338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7" name="Line 22339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8" name="Line 22340"/>
                <p:cNvSpPr>
                  <a:spLocks noChangeShapeType="1"/>
                </p:cNvSpPr>
                <p:nvPr/>
              </p:nvSpPr>
              <p:spPr bwMode="auto">
                <a:xfrm flipH="1">
                  <a:off x="400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69" name="Line 22341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70" name="Line 22342"/>
                <p:cNvSpPr>
                  <a:spLocks noChangeShapeType="1"/>
                </p:cNvSpPr>
                <p:nvPr/>
              </p:nvSpPr>
              <p:spPr bwMode="auto">
                <a:xfrm flipH="1">
                  <a:off x="473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71" name="Line 223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72" name="Line 22344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73" name="Line 2234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74" name="Line 22346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75" name="Line 22347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76" name="Line 22348"/>
                <p:cNvSpPr>
                  <a:spLocks noChangeShapeType="1"/>
                </p:cNvSpPr>
                <p:nvPr/>
              </p:nvSpPr>
              <p:spPr bwMode="auto">
                <a:xfrm flipH="1">
                  <a:off x="4969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77" name="Line 22349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78" name="Line 22350"/>
                <p:cNvSpPr>
                  <a:spLocks noChangeShapeType="1"/>
                </p:cNvSpPr>
                <p:nvPr/>
              </p:nvSpPr>
              <p:spPr bwMode="auto">
                <a:xfrm flipH="1">
                  <a:off x="433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0" name="Group 22552"/>
              <p:cNvGrpSpPr>
                <a:grpSpLocks/>
              </p:cNvGrpSpPr>
              <p:nvPr/>
            </p:nvGrpSpPr>
            <p:grpSpPr bwMode="auto">
              <a:xfrm>
                <a:off x="3883" y="1495"/>
                <a:ext cx="1659" cy="677"/>
                <a:chOff x="3883" y="1495"/>
                <a:chExt cx="1659" cy="677"/>
              </a:xfrm>
            </p:grpSpPr>
            <p:sp>
              <p:nvSpPr>
                <p:cNvPr id="37379" name="Line 22352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0" name="Line 22353"/>
                <p:cNvSpPr>
                  <a:spLocks noChangeShapeType="1"/>
                </p:cNvSpPr>
                <p:nvPr/>
              </p:nvSpPr>
              <p:spPr bwMode="auto">
                <a:xfrm flipH="1">
                  <a:off x="524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1" name="Line 22354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59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2" name="Line 22355"/>
                <p:cNvSpPr>
                  <a:spLocks noChangeShapeType="1"/>
                </p:cNvSpPr>
                <p:nvPr/>
              </p:nvSpPr>
              <p:spPr bwMode="auto">
                <a:xfrm flipH="1">
                  <a:off x="5252" y="159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3" name="Line 2235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4" name="Line 22357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5" name="Line 223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6" name="Line 22359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7" name="Line 223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8" name="Line 22361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89" name="Line 22362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0" name="Line 22363"/>
                <p:cNvSpPr>
                  <a:spLocks noChangeShapeType="1"/>
                </p:cNvSpPr>
                <p:nvPr/>
              </p:nvSpPr>
              <p:spPr bwMode="auto">
                <a:xfrm flipH="1">
                  <a:off x="516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1" name="Line 2236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2" name="Line 22365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3" name="Line 22366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4" name="Line 22367"/>
                <p:cNvSpPr>
                  <a:spLocks noChangeShapeType="1"/>
                </p:cNvSpPr>
                <p:nvPr/>
              </p:nvSpPr>
              <p:spPr bwMode="auto">
                <a:xfrm flipH="1">
                  <a:off x="4939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5" name="Line 2236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6" name="Line 22369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7" name="Line 2237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8" name="Line 22371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99" name="Line 2237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0" name="Line 22373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1" name="Line 22374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2" name="Line 22375"/>
                <p:cNvSpPr>
                  <a:spLocks noChangeShapeType="1"/>
                </p:cNvSpPr>
                <p:nvPr/>
              </p:nvSpPr>
              <p:spPr bwMode="auto">
                <a:xfrm flipH="1">
                  <a:off x="5110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3" name="Line 223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4" name="Line 22377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5" name="Line 22378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6" name="Line 22379"/>
                <p:cNvSpPr>
                  <a:spLocks noChangeShapeType="1"/>
                </p:cNvSpPr>
                <p:nvPr/>
              </p:nvSpPr>
              <p:spPr bwMode="auto">
                <a:xfrm flipH="1">
                  <a:off x="4724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7" name="Line 223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8" name="Line 22381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09" name="Line 22382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0" name="Line 22383"/>
                <p:cNvSpPr>
                  <a:spLocks noChangeShapeType="1"/>
                </p:cNvSpPr>
                <p:nvPr/>
              </p:nvSpPr>
              <p:spPr bwMode="auto">
                <a:xfrm flipH="1">
                  <a:off x="4857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1" name="Line 223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2" name="Line 22385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3" name="Line 2238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4" name="Line 22387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5" name="Line 223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6" name="Line 22389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7" name="Line 22390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8" name="Line 22391"/>
                <p:cNvSpPr>
                  <a:spLocks noChangeShapeType="1"/>
                </p:cNvSpPr>
                <p:nvPr/>
              </p:nvSpPr>
              <p:spPr bwMode="auto">
                <a:xfrm flipH="1">
                  <a:off x="4419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19" name="Line 223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0" name="Line 22393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1" name="Line 223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2" name="Line 22395"/>
                <p:cNvSpPr>
                  <a:spLocks noChangeShapeType="1"/>
                </p:cNvSpPr>
                <p:nvPr/>
              </p:nvSpPr>
              <p:spPr bwMode="auto">
                <a:xfrm flipH="1">
                  <a:off x="3883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3" name="Line 223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4" name="Line 22397"/>
                <p:cNvSpPr>
                  <a:spLocks noChangeShapeType="1"/>
                </p:cNvSpPr>
                <p:nvPr/>
              </p:nvSpPr>
              <p:spPr bwMode="auto">
                <a:xfrm flipH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5" name="Line 22398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6" name="Line 22399"/>
                <p:cNvSpPr>
                  <a:spLocks noChangeShapeType="1"/>
                </p:cNvSpPr>
                <p:nvPr/>
              </p:nvSpPr>
              <p:spPr bwMode="auto">
                <a:xfrm flipH="1">
                  <a:off x="422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7" name="Line 22400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8" name="Line 22401"/>
                <p:cNvSpPr>
                  <a:spLocks noChangeShapeType="1"/>
                </p:cNvSpPr>
                <p:nvPr/>
              </p:nvSpPr>
              <p:spPr bwMode="auto">
                <a:xfrm flipH="1">
                  <a:off x="420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29" name="Line 2240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0" name="Line 22403"/>
                <p:cNvSpPr>
                  <a:spLocks noChangeShapeType="1"/>
                </p:cNvSpPr>
                <p:nvPr/>
              </p:nvSpPr>
              <p:spPr bwMode="auto">
                <a:xfrm flipH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1" name="Line 22404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2" name="Line 22405"/>
                <p:cNvSpPr>
                  <a:spLocks noChangeShapeType="1"/>
                </p:cNvSpPr>
                <p:nvPr/>
              </p:nvSpPr>
              <p:spPr bwMode="auto">
                <a:xfrm flipH="1">
                  <a:off x="5177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3" name="Line 22406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4" name="Line 22407"/>
                <p:cNvSpPr>
                  <a:spLocks noChangeShapeType="1"/>
                </p:cNvSpPr>
                <p:nvPr/>
              </p:nvSpPr>
              <p:spPr bwMode="auto">
                <a:xfrm flipH="1">
                  <a:off x="4768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5" name="Line 22408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6" name="Line 22409"/>
                <p:cNvSpPr>
                  <a:spLocks noChangeShapeType="1"/>
                </p:cNvSpPr>
                <p:nvPr/>
              </p:nvSpPr>
              <p:spPr bwMode="auto">
                <a:xfrm flipH="1">
                  <a:off x="415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7" name="Line 22410"/>
                <p:cNvSpPr>
                  <a:spLocks noChangeShapeType="1"/>
                </p:cNvSpPr>
                <p:nvPr/>
              </p:nvSpPr>
              <p:spPr bwMode="auto">
                <a:xfrm flipH="1" flipV="1">
                  <a:off x="4315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8" name="Line 22411"/>
                <p:cNvSpPr>
                  <a:spLocks noChangeShapeType="1"/>
                </p:cNvSpPr>
                <p:nvPr/>
              </p:nvSpPr>
              <p:spPr bwMode="auto">
                <a:xfrm flipH="1">
                  <a:off x="4315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39" name="Line 22412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0" name="Line 22413"/>
                <p:cNvSpPr>
                  <a:spLocks noChangeShapeType="1"/>
                </p:cNvSpPr>
                <p:nvPr/>
              </p:nvSpPr>
              <p:spPr bwMode="auto">
                <a:xfrm flipH="1">
                  <a:off x="4225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1" name="Line 22414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2" name="Line 22415"/>
                <p:cNvSpPr>
                  <a:spLocks noChangeShapeType="1"/>
                </p:cNvSpPr>
                <p:nvPr/>
              </p:nvSpPr>
              <p:spPr bwMode="auto">
                <a:xfrm flipH="1">
                  <a:off x="4263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3" name="Line 224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4" name="Line 22417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5" name="Line 22418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6" name="Line 22419"/>
                <p:cNvSpPr>
                  <a:spLocks noChangeShapeType="1"/>
                </p:cNvSpPr>
                <p:nvPr/>
              </p:nvSpPr>
              <p:spPr bwMode="auto">
                <a:xfrm flipH="1">
                  <a:off x="47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7" name="Line 22420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8" name="Line 22421"/>
                <p:cNvSpPr>
                  <a:spLocks noChangeShapeType="1"/>
                </p:cNvSpPr>
                <p:nvPr/>
              </p:nvSpPr>
              <p:spPr bwMode="auto">
                <a:xfrm flipH="1">
                  <a:off x="474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49" name="Line 2242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0" name="Line 22423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1" name="Line 224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2" name="Line 22425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3" name="Line 22426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4" name="Line 22427"/>
                <p:cNvSpPr>
                  <a:spLocks noChangeShapeType="1"/>
                </p:cNvSpPr>
                <p:nvPr/>
              </p:nvSpPr>
              <p:spPr bwMode="auto">
                <a:xfrm flipH="1">
                  <a:off x="428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5" name="Line 22428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6" name="Line 22429"/>
                <p:cNvSpPr>
                  <a:spLocks noChangeShapeType="1"/>
                </p:cNvSpPr>
                <p:nvPr/>
              </p:nvSpPr>
              <p:spPr bwMode="auto">
                <a:xfrm flipH="1">
                  <a:off x="442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7" name="Line 22430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8" name="Line 22431"/>
                <p:cNvSpPr>
                  <a:spLocks noChangeShapeType="1"/>
                </p:cNvSpPr>
                <p:nvPr/>
              </p:nvSpPr>
              <p:spPr bwMode="auto">
                <a:xfrm flipH="1">
                  <a:off x="517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59" name="Line 22432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0" name="Line 22433"/>
                <p:cNvSpPr>
                  <a:spLocks noChangeShapeType="1"/>
                </p:cNvSpPr>
                <p:nvPr/>
              </p:nvSpPr>
              <p:spPr bwMode="auto">
                <a:xfrm flipH="1">
                  <a:off x="469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1" name="Line 22434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2" name="Line 22435"/>
                <p:cNvSpPr>
                  <a:spLocks noChangeShapeType="1"/>
                </p:cNvSpPr>
                <p:nvPr/>
              </p:nvSpPr>
              <p:spPr bwMode="auto">
                <a:xfrm flipH="1">
                  <a:off x="4843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3" name="Line 22436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4" name="Line 22437"/>
                <p:cNvSpPr>
                  <a:spLocks noChangeShapeType="1"/>
                </p:cNvSpPr>
                <p:nvPr/>
              </p:nvSpPr>
              <p:spPr bwMode="auto">
                <a:xfrm flipH="1">
                  <a:off x="4969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5" name="Line 22438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6" name="Line 22439"/>
                <p:cNvSpPr>
                  <a:spLocks noChangeShapeType="1"/>
                </p:cNvSpPr>
                <p:nvPr/>
              </p:nvSpPr>
              <p:spPr bwMode="auto">
                <a:xfrm flipH="1">
                  <a:off x="4813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7" name="Line 22440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8" name="Line 22441"/>
                <p:cNvSpPr>
                  <a:spLocks noChangeShapeType="1"/>
                </p:cNvSpPr>
                <p:nvPr/>
              </p:nvSpPr>
              <p:spPr bwMode="auto">
                <a:xfrm flipH="1">
                  <a:off x="5118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69" name="Line 224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0" name="Line 22443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1" name="Line 22444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2" name="Line 22445"/>
                <p:cNvSpPr>
                  <a:spLocks noChangeShapeType="1"/>
                </p:cNvSpPr>
                <p:nvPr/>
              </p:nvSpPr>
              <p:spPr bwMode="auto">
                <a:xfrm flipH="1">
                  <a:off x="5289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3" name="Line 22446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4" name="Line 22447"/>
                <p:cNvSpPr>
                  <a:spLocks noChangeShapeType="1"/>
                </p:cNvSpPr>
                <p:nvPr/>
              </p:nvSpPr>
              <p:spPr bwMode="auto">
                <a:xfrm flipH="1">
                  <a:off x="459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5" name="Line 2244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6" name="Line 22449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7" name="Line 224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8" name="Line 22451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79" name="Line 22452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0" name="Line 22453"/>
                <p:cNvSpPr>
                  <a:spLocks noChangeShapeType="1"/>
                </p:cNvSpPr>
                <p:nvPr/>
              </p:nvSpPr>
              <p:spPr bwMode="auto">
                <a:xfrm flipH="1">
                  <a:off x="5185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1" name="Line 224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2" name="Line 22455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3" name="Line 22456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4" name="Line 22457"/>
                <p:cNvSpPr>
                  <a:spLocks noChangeShapeType="1"/>
                </p:cNvSpPr>
                <p:nvPr/>
              </p:nvSpPr>
              <p:spPr bwMode="auto">
                <a:xfrm flipH="1">
                  <a:off x="4969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5" name="Line 22458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6" name="Line 22459"/>
                <p:cNvSpPr>
                  <a:spLocks noChangeShapeType="1"/>
                </p:cNvSpPr>
                <p:nvPr/>
              </p:nvSpPr>
              <p:spPr bwMode="auto">
                <a:xfrm flipH="1">
                  <a:off x="4411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7" name="Line 224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8" name="Line 22461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89" name="Line 224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0" name="Line 22463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1" name="Line 224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2" name="Line 22465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3" name="Line 22466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4" name="Line 22467"/>
                <p:cNvSpPr>
                  <a:spLocks noChangeShapeType="1"/>
                </p:cNvSpPr>
                <p:nvPr/>
              </p:nvSpPr>
              <p:spPr bwMode="auto">
                <a:xfrm flipH="1">
                  <a:off x="4887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5" name="Line 2246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6" name="Line 22469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7" name="Line 22470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8" name="Line 22471"/>
                <p:cNvSpPr>
                  <a:spLocks noChangeShapeType="1"/>
                </p:cNvSpPr>
                <p:nvPr/>
              </p:nvSpPr>
              <p:spPr bwMode="auto">
                <a:xfrm flipH="1">
                  <a:off x="429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99" name="Line 22472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0" name="Line 22473"/>
                <p:cNvSpPr>
                  <a:spLocks noChangeShapeType="1"/>
                </p:cNvSpPr>
                <p:nvPr/>
              </p:nvSpPr>
              <p:spPr bwMode="auto">
                <a:xfrm flipH="1">
                  <a:off x="432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1" name="Line 22474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2" name="Line 22475"/>
                <p:cNvSpPr>
                  <a:spLocks noChangeShapeType="1"/>
                </p:cNvSpPr>
                <p:nvPr/>
              </p:nvSpPr>
              <p:spPr bwMode="auto">
                <a:xfrm flipH="1">
                  <a:off x="476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3" name="Line 224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4" name="Line 22477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5" name="Line 224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6" name="Line 22479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7" name="Line 22480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8" name="Line 22481"/>
                <p:cNvSpPr>
                  <a:spLocks noChangeShapeType="1"/>
                </p:cNvSpPr>
                <p:nvPr/>
              </p:nvSpPr>
              <p:spPr bwMode="auto">
                <a:xfrm flipH="1">
                  <a:off x="466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09" name="Line 224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0" name="Line 22483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1" name="Line 224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2" name="Line 22485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3" name="Line 224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4" name="Line 22487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5" name="Line 22488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6" name="Line 22489"/>
                <p:cNvSpPr>
                  <a:spLocks noChangeShapeType="1"/>
                </p:cNvSpPr>
                <p:nvPr/>
              </p:nvSpPr>
              <p:spPr bwMode="auto">
                <a:xfrm flipH="1">
                  <a:off x="504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7" name="Line 224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8" name="Line 22491"/>
                <p:cNvSpPr>
                  <a:spLocks noChangeShapeType="1"/>
                </p:cNvSpPr>
                <p:nvPr/>
              </p:nvSpPr>
              <p:spPr bwMode="auto">
                <a:xfrm flipH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19" name="Line 224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0" name="Line 22493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1" name="Line 22494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2" name="Line 22495"/>
                <p:cNvSpPr>
                  <a:spLocks noChangeShapeType="1"/>
                </p:cNvSpPr>
                <p:nvPr/>
              </p:nvSpPr>
              <p:spPr bwMode="auto">
                <a:xfrm flipH="1">
                  <a:off x="4701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3" name="Line 22496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4" name="Line 22497"/>
                <p:cNvSpPr>
                  <a:spLocks noChangeShapeType="1"/>
                </p:cNvSpPr>
                <p:nvPr/>
              </p:nvSpPr>
              <p:spPr bwMode="auto">
                <a:xfrm flipH="1">
                  <a:off x="546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5" name="Line 22498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6" name="Line 22499"/>
                <p:cNvSpPr>
                  <a:spLocks noChangeShapeType="1"/>
                </p:cNvSpPr>
                <p:nvPr/>
              </p:nvSpPr>
              <p:spPr bwMode="auto">
                <a:xfrm flipH="1">
                  <a:off x="4709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7" name="Line 2250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8" name="Line 22501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29" name="Line 22502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0" name="Line 22503"/>
                <p:cNvSpPr>
                  <a:spLocks noChangeShapeType="1"/>
                </p:cNvSpPr>
                <p:nvPr/>
              </p:nvSpPr>
              <p:spPr bwMode="auto">
                <a:xfrm flipH="1">
                  <a:off x="468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1" name="Line 22504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2" name="Line 22505"/>
                <p:cNvSpPr>
                  <a:spLocks noChangeShapeType="1"/>
                </p:cNvSpPr>
                <p:nvPr/>
              </p:nvSpPr>
              <p:spPr bwMode="auto">
                <a:xfrm flipH="1">
                  <a:off x="4099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3" name="Line 2250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4" name="Line 22507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5" name="Line 22508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6" name="Line 22509"/>
                <p:cNvSpPr>
                  <a:spLocks noChangeShapeType="1"/>
                </p:cNvSpPr>
                <p:nvPr/>
              </p:nvSpPr>
              <p:spPr bwMode="auto">
                <a:xfrm flipH="1">
                  <a:off x="5415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7" name="Line 22510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8" name="Line 22511"/>
                <p:cNvSpPr>
                  <a:spLocks noChangeShapeType="1"/>
                </p:cNvSpPr>
                <p:nvPr/>
              </p:nvSpPr>
              <p:spPr bwMode="auto">
                <a:xfrm flipH="1">
                  <a:off x="464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39" name="Line 22512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0" name="Line 22513"/>
                <p:cNvSpPr>
                  <a:spLocks noChangeShapeType="1"/>
                </p:cNvSpPr>
                <p:nvPr/>
              </p:nvSpPr>
              <p:spPr bwMode="auto">
                <a:xfrm flipH="1">
                  <a:off x="5430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1" name="Line 225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2" name="Line 22515"/>
                <p:cNvSpPr>
                  <a:spLocks noChangeShapeType="1"/>
                </p:cNvSpPr>
                <p:nvPr/>
              </p:nvSpPr>
              <p:spPr bwMode="auto">
                <a:xfrm flipH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3" name="Line 2251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4" name="Line 22517"/>
                <p:cNvSpPr>
                  <a:spLocks noChangeShapeType="1"/>
                </p:cNvSpPr>
                <p:nvPr/>
              </p:nvSpPr>
              <p:spPr bwMode="auto">
                <a:xfrm flipH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5" name="Line 225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49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6" name="Line 22519"/>
                <p:cNvSpPr>
                  <a:spLocks noChangeShapeType="1"/>
                </p:cNvSpPr>
                <p:nvPr/>
              </p:nvSpPr>
              <p:spPr bwMode="auto">
                <a:xfrm flipH="1">
                  <a:off x="3883" y="149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7" name="Line 2252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8" name="Line 22521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49" name="Line 22522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0" name="Line 22523"/>
                <p:cNvSpPr>
                  <a:spLocks noChangeShapeType="1"/>
                </p:cNvSpPr>
                <p:nvPr/>
              </p:nvSpPr>
              <p:spPr bwMode="auto">
                <a:xfrm flipH="1">
                  <a:off x="502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1" name="Line 22524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2" name="Line 22525"/>
                <p:cNvSpPr>
                  <a:spLocks noChangeShapeType="1"/>
                </p:cNvSpPr>
                <p:nvPr/>
              </p:nvSpPr>
              <p:spPr bwMode="auto">
                <a:xfrm flipH="1">
                  <a:off x="4114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3" name="Line 225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4" name="Line 22527"/>
                <p:cNvSpPr>
                  <a:spLocks noChangeShapeType="1"/>
                </p:cNvSpPr>
                <p:nvPr/>
              </p:nvSpPr>
              <p:spPr bwMode="auto">
                <a:xfrm flipH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5" name="Line 22528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6" name="Line 22529"/>
                <p:cNvSpPr>
                  <a:spLocks noChangeShapeType="1"/>
                </p:cNvSpPr>
                <p:nvPr/>
              </p:nvSpPr>
              <p:spPr bwMode="auto">
                <a:xfrm flipH="1">
                  <a:off x="4910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7" name="Line 22530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8" name="Line 22531"/>
                <p:cNvSpPr>
                  <a:spLocks noChangeShapeType="1"/>
                </p:cNvSpPr>
                <p:nvPr/>
              </p:nvSpPr>
              <p:spPr bwMode="auto">
                <a:xfrm flipH="1">
                  <a:off x="5133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59" name="Line 22532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0" name="Line 22533"/>
                <p:cNvSpPr>
                  <a:spLocks noChangeShapeType="1"/>
                </p:cNvSpPr>
                <p:nvPr/>
              </p:nvSpPr>
              <p:spPr bwMode="auto">
                <a:xfrm flipH="1">
                  <a:off x="546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1" name="Line 22534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2" name="Line 22535"/>
                <p:cNvSpPr>
                  <a:spLocks noChangeShapeType="1"/>
                </p:cNvSpPr>
                <p:nvPr/>
              </p:nvSpPr>
              <p:spPr bwMode="auto">
                <a:xfrm flipH="1">
                  <a:off x="4367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3" name="Line 225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4" name="Line 22537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5" name="Line 225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6" name="Line 22539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7" name="Line 225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8" name="Line 22541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69" name="Line 225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0" name="Line 22543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1" name="Line 22544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2" name="Line 22545"/>
                <p:cNvSpPr>
                  <a:spLocks noChangeShapeType="1"/>
                </p:cNvSpPr>
                <p:nvPr/>
              </p:nvSpPr>
              <p:spPr bwMode="auto">
                <a:xfrm flipH="1">
                  <a:off x="411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3" name="Line 22546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4" name="Line 22547"/>
                <p:cNvSpPr>
                  <a:spLocks noChangeShapeType="1"/>
                </p:cNvSpPr>
                <p:nvPr/>
              </p:nvSpPr>
              <p:spPr bwMode="auto">
                <a:xfrm flipH="1">
                  <a:off x="5103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5" name="Line 22548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6" name="Line 22549"/>
                <p:cNvSpPr>
                  <a:spLocks noChangeShapeType="1"/>
                </p:cNvSpPr>
                <p:nvPr/>
              </p:nvSpPr>
              <p:spPr bwMode="auto">
                <a:xfrm flipH="1">
                  <a:off x="4486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7" name="Line 22550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78" name="Line 22551"/>
                <p:cNvSpPr>
                  <a:spLocks noChangeShapeType="1"/>
                </p:cNvSpPr>
                <p:nvPr/>
              </p:nvSpPr>
              <p:spPr bwMode="auto">
                <a:xfrm flipH="1">
                  <a:off x="485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1" name="Group 22753"/>
              <p:cNvGrpSpPr>
                <a:grpSpLocks/>
              </p:cNvGrpSpPr>
              <p:nvPr/>
            </p:nvGrpSpPr>
            <p:grpSpPr bwMode="auto">
              <a:xfrm>
                <a:off x="3883" y="1532"/>
                <a:ext cx="1659" cy="595"/>
                <a:chOff x="3883" y="1532"/>
                <a:chExt cx="1659" cy="595"/>
              </a:xfrm>
            </p:grpSpPr>
            <p:sp>
              <p:nvSpPr>
                <p:cNvPr id="37179" name="Line 22553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0" name="Line 22554"/>
                <p:cNvSpPr>
                  <a:spLocks noChangeShapeType="1"/>
                </p:cNvSpPr>
                <p:nvPr/>
              </p:nvSpPr>
              <p:spPr bwMode="auto">
                <a:xfrm flipH="1">
                  <a:off x="497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1" name="Line 22555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2" name="Line 22556"/>
                <p:cNvSpPr>
                  <a:spLocks noChangeShapeType="1"/>
                </p:cNvSpPr>
                <p:nvPr/>
              </p:nvSpPr>
              <p:spPr bwMode="auto">
                <a:xfrm flipH="1">
                  <a:off x="543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3" name="Line 225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4" name="Line 22558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5" name="Line 22559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6" name="Line 22560"/>
                <p:cNvSpPr>
                  <a:spLocks noChangeShapeType="1"/>
                </p:cNvSpPr>
                <p:nvPr/>
              </p:nvSpPr>
              <p:spPr bwMode="auto">
                <a:xfrm flipH="1">
                  <a:off x="4434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7" name="Line 225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8" name="Line 22562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89" name="Line 22563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0" name="Line 22564"/>
                <p:cNvSpPr>
                  <a:spLocks noChangeShapeType="1"/>
                </p:cNvSpPr>
                <p:nvPr/>
              </p:nvSpPr>
              <p:spPr bwMode="auto">
                <a:xfrm flipH="1">
                  <a:off x="5237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1" name="Line 22565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2" name="Line 22566"/>
                <p:cNvSpPr>
                  <a:spLocks noChangeShapeType="1"/>
                </p:cNvSpPr>
                <p:nvPr/>
              </p:nvSpPr>
              <p:spPr bwMode="auto">
                <a:xfrm flipH="1">
                  <a:off x="4538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3" name="Line 22567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4" name="Line 22568"/>
                <p:cNvSpPr>
                  <a:spLocks noChangeShapeType="1"/>
                </p:cNvSpPr>
                <p:nvPr/>
              </p:nvSpPr>
              <p:spPr bwMode="auto">
                <a:xfrm flipH="1">
                  <a:off x="458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5" name="Line 22569"/>
                <p:cNvSpPr>
                  <a:spLocks noChangeShapeType="1"/>
                </p:cNvSpPr>
                <p:nvPr/>
              </p:nvSpPr>
              <p:spPr bwMode="auto">
                <a:xfrm flipH="1" flipV="1">
                  <a:off x="403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6" name="Line 22570"/>
                <p:cNvSpPr>
                  <a:spLocks noChangeShapeType="1"/>
                </p:cNvSpPr>
                <p:nvPr/>
              </p:nvSpPr>
              <p:spPr bwMode="auto">
                <a:xfrm flipH="1">
                  <a:off x="403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7" name="Line 22571"/>
                <p:cNvSpPr>
                  <a:spLocks noChangeShapeType="1"/>
                </p:cNvSpPr>
                <p:nvPr/>
              </p:nvSpPr>
              <p:spPr bwMode="auto">
                <a:xfrm flipH="1" flipV="1">
                  <a:off x="403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8" name="Line 22572"/>
                <p:cNvSpPr>
                  <a:spLocks noChangeShapeType="1"/>
                </p:cNvSpPr>
                <p:nvPr/>
              </p:nvSpPr>
              <p:spPr bwMode="auto">
                <a:xfrm flipH="1">
                  <a:off x="403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99" name="Line 225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0" name="Line 22574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1" name="Line 22575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2" name="Line 22576"/>
                <p:cNvSpPr>
                  <a:spLocks noChangeShapeType="1"/>
                </p:cNvSpPr>
                <p:nvPr/>
              </p:nvSpPr>
              <p:spPr bwMode="auto">
                <a:xfrm flipH="1">
                  <a:off x="4344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3" name="Line 225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4" name="Line 22578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5" name="Line 2257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6" name="Line 22580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7" name="Line 22581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8" name="Line 22582"/>
                <p:cNvSpPr>
                  <a:spLocks noChangeShapeType="1"/>
                </p:cNvSpPr>
                <p:nvPr/>
              </p:nvSpPr>
              <p:spPr bwMode="auto">
                <a:xfrm flipH="1">
                  <a:off x="462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09" name="Line 225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0" name="Line 22584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1" name="Line 225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2" name="Line 22586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3" name="Line 225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4" name="Line 22588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5" name="Line 22589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6" name="Line 22590"/>
                <p:cNvSpPr>
                  <a:spLocks noChangeShapeType="1"/>
                </p:cNvSpPr>
                <p:nvPr/>
              </p:nvSpPr>
              <p:spPr bwMode="auto">
                <a:xfrm flipH="1">
                  <a:off x="435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7" name="Line 22591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8" name="Line 22592"/>
                <p:cNvSpPr>
                  <a:spLocks noChangeShapeType="1"/>
                </p:cNvSpPr>
                <p:nvPr/>
              </p:nvSpPr>
              <p:spPr bwMode="auto">
                <a:xfrm flipH="1">
                  <a:off x="449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19" name="Line 2259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0" name="Line 22594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1" name="Line 22595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2" name="Line 22596"/>
                <p:cNvSpPr>
                  <a:spLocks noChangeShapeType="1"/>
                </p:cNvSpPr>
                <p:nvPr/>
              </p:nvSpPr>
              <p:spPr bwMode="auto">
                <a:xfrm flipH="1">
                  <a:off x="400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3" name="Line 22597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4" name="Line 22598"/>
                <p:cNvSpPr>
                  <a:spLocks noChangeShapeType="1"/>
                </p:cNvSpPr>
                <p:nvPr/>
              </p:nvSpPr>
              <p:spPr bwMode="auto">
                <a:xfrm flipH="1">
                  <a:off x="481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5" name="Line 22599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6" name="Line 22600"/>
                <p:cNvSpPr>
                  <a:spLocks noChangeShapeType="1"/>
                </p:cNvSpPr>
                <p:nvPr/>
              </p:nvSpPr>
              <p:spPr bwMode="auto">
                <a:xfrm flipH="1">
                  <a:off x="534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7" name="Line 22601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8" name="Line 22602"/>
                <p:cNvSpPr>
                  <a:spLocks noChangeShapeType="1"/>
                </p:cNvSpPr>
                <p:nvPr/>
              </p:nvSpPr>
              <p:spPr bwMode="auto">
                <a:xfrm flipH="1">
                  <a:off x="4196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29" name="Line 226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0" name="Line 22604"/>
                <p:cNvSpPr>
                  <a:spLocks noChangeShapeType="1"/>
                </p:cNvSpPr>
                <p:nvPr/>
              </p:nvSpPr>
              <p:spPr bwMode="auto">
                <a:xfrm flipH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1" name="Line 22605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2" name="Line 22606"/>
                <p:cNvSpPr>
                  <a:spLocks noChangeShapeType="1"/>
                </p:cNvSpPr>
                <p:nvPr/>
              </p:nvSpPr>
              <p:spPr bwMode="auto">
                <a:xfrm flipH="1">
                  <a:off x="504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3" name="Line 22607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4" name="Line 22608"/>
                <p:cNvSpPr>
                  <a:spLocks noChangeShapeType="1"/>
                </p:cNvSpPr>
                <p:nvPr/>
              </p:nvSpPr>
              <p:spPr bwMode="auto">
                <a:xfrm flipH="1">
                  <a:off x="4434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5" name="Line 226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6" name="Line 22610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7" name="Line 2261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8" name="Line 22612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39" name="Line 22613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0" name="Line 22614"/>
                <p:cNvSpPr>
                  <a:spLocks noChangeShapeType="1"/>
                </p:cNvSpPr>
                <p:nvPr/>
              </p:nvSpPr>
              <p:spPr bwMode="auto">
                <a:xfrm flipH="1">
                  <a:off x="425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1" name="Line 226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2" name="Line 22616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3" name="Line 226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4" name="Line 22618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5" name="Line 2261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6" name="Line 22620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7" name="Line 226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8" name="Line 22622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49" name="Line 226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0" name="Line 22624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1" name="Line 2262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2" name="Line 22626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3" name="Line 22627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4" name="Line 22628"/>
                <p:cNvSpPr>
                  <a:spLocks noChangeShapeType="1"/>
                </p:cNvSpPr>
                <p:nvPr/>
              </p:nvSpPr>
              <p:spPr bwMode="auto">
                <a:xfrm flipH="1">
                  <a:off x="4939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5" name="Line 22629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6" name="Line 22630"/>
                <p:cNvSpPr>
                  <a:spLocks noChangeShapeType="1"/>
                </p:cNvSpPr>
                <p:nvPr/>
              </p:nvSpPr>
              <p:spPr bwMode="auto">
                <a:xfrm flipH="1">
                  <a:off x="4344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7" name="Line 226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8" name="Line 22632"/>
                <p:cNvSpPr>
                  <a:spLocks noChangeShapeType="1"/>
                </p:cNvSpPr>
                <p:nvPr/>
              </p:nvSpPr>
              <p:spPr bwMode="auto">
                <a:xfrm flipH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59" name="Line 226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0" name="Line 22634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1" name="Line 22635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2" name="Line 22636"/>
                <p:cNvSpPr>
                  <a:spLocks noChangeShapeType="1"/>
                </p:cNvSpPr>
                <p:nvPr/>
              </p:nvSpPr>
              <p:spPr bwMode="auto">
                <a:xfrm flipH="1">
                  <a:off x="435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3" name="Line 226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4" name="Line 22638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5" name="Line 22639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6" name="Line 22640"/>
                <p:cNvSpPr>
                  <a:spLocks noChangeShapeType="1"/>
                </p:cNvSpPr>
                <p:nvPr/>
              </p:nvSpPr>
              <p:spPr bwMode="auto">
                <a:xfrm flipH="1">
                  <a:off x="4605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7" name="Line 22641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8" name="Line 22642"/>
                <p:cNvSpPr>
                  <a:spLocks noChangeShapeType="1"/>
                </p:cNvSpPr>
                <p:nvPr/>
              </p:nvSpPr>
              <p:spPr bwMode="auto">
                <a:xfrm flipH="1">
                  <a:off x="393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69" name="Line 2264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0" name="Line 22644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1" name="Line 22645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2" name="Line 22646"/>
                <p:cNvSpPr>
                  <a:spLocks noChangeShapeType="1"/>
                </p:cNvSpPr>
                <p:nvPr/>
              </p:nvSpPr>
              <p:spPr bwMode="auto">
                <a:xfrm flipH="1">
                  <a:off x="3950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3" name="Line 22647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4" name="Line 22648"/>
                <p:cNvSpPr>
                  <a:spLocks noChangeShapeType="1"/>
                </p:cNvSpPr>
                <p:nvPr/>
              </p:nvSpPr>
              <p:spPr bwMode="auto">
                <a:xfrm flipH="1">
                  <a:off x="488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5" name="Line 22649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6" name="Line 22650"/>
                <p:cNvSpPr>
                  <a:spLocks noChangeShapeType="1"/>
                </p:cNvSpPr>
                <p:nvPr/>
              </p:nvSpPr>
              <p:spPr bwMode="auto">
                <a:xfrm flipH="1">
                  <a:off x="538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7" name="Line 22651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8" name="Line 22652"/>
                <p:cNvSpPr>
                  <a:spLocks noChangeShapeType="1"/>
                </p:cNvSpPr>
                <p:nvPr/>
              </p:nvSpPr>
              <p:spPr bwMode="auto">
                <a:xfrm flipH="1">
                  <a:off x="440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79" name="Line 22653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0" name="Line 22654"/>
                <p:cNvSpPr>
                  <a:spLocks noChangeShapeType="1"/>
                </p:cNvSpPr>
                <p:nvPr/>
              </p:nvSpPr>
              <p:spPr bwMode="auto">
                <a:xfrm flipH="1">
                  <a:off x="399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1" name="Line 2265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2" name="Line 22656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3" name="Line 22657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4" name="Line 22658"/>
                <p:cNvSpPr>
                  <a:spLocks noChangeShapeType="1"/>
                </p:cNvSpPr>
                <p:nvPr/>
              </p:nvSpPr>
              <p:spPr bwMode="auto">
                <a:xfrm flipH="1">
                  <a:off x="435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5" name="Line 226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6" name="Line 22660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7" name="Line 22661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8" name="Line 22662"/>
                <p:cNvSpPr>
                  <a:spLocks noChangeShapeType="1"/>
                </p:cNvSpPr>
                <p:nvPr/>
              </p:nvSpPr>
              <p:spPr bwMode="auto">
                <a:xfrm flipH="1">
                  <a:off x="5014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89" name="Line 226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0" name="Line 22664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1" name="Line 22665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2" name="Line 22666"/>
                <p:cNvSpPr>
                  <a:spLocks noChangeShapeType="1"/>
                </p:cNvSpPr>
                <p:nvPr/>
              </p:nvSpPr>
              <p:spPr bwMode="auto">
                <a:xfrm flipH="1">
                  <a:off x="435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3" name="Line 22667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4" name="Line 22668"/>
                <p:cNvSpPr>
                  <a:spLocks noChangeShapeType="1"/>
                </p:cNvSpPr>
                <p:nvPr/>
              </p:nvSpPr>
              <p:spPr bwMode="auto">
                <a:xfrm flipH="1">
                  <a:off x="3958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5" name="Line 22669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6" name="Line 22670"/>
                <p:cNvSpPr>
                  <a:spLocks noChangeShapeType="1"/>
                </p:cNvSpPr>
                <p:nvPr/>
              </p:nvSpPr>
              <p:spPr bwMode="auto">
                <a:xfrm flipH="1">
                  <a:off x="537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7" name="Line 22671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8" name="Line 22672"/>
                <p:cNvSpPr>
                  <a:spLocks noChangeShapeType="1"/>
                </p:cNvSpPr>
                <p:nvPr/>
              </p:nvSpPr>
              <p:spPr bwMode="auto">
                <a:xfrm flipH="1">
                  <a:off x="420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99" name="Line 226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0" name="Line 22674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1" name="Line 22675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2" name="Line 22676"/>
                <p:cNvSpPr>
                  <a:spLocks noChangeShapeType="1"/>
                </p:cNvSpPr>
                <p:nvPr/>
              </p:nvSpPr>
              <p:spPr bwMode="auto">
                <a:xfrm flipH="1">
                  <a:off x="4694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3" name="Line 22677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4" name="Line 22678"/>
                <p:cNvSpPr>
                  <a:spLocks noChangeShapeType="1"/>
                </p:cNvSpPr>
                <p:nvPr/>
              </p:nvSpPr>
              <p:spPr bwMode="auto">
                <a:xfrm flipH="1">
                  <a:off x="4843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5" name="Line 22679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6" name="Line 22680"/>
                <p:cNvSpPr>
                  <a:spLocks noChangeShapeType="1"/>
                </p:cNvSpPr>
                <p:nvPr/>
              </p:nvSpPr>
              <p:spPr bwMode="auto">
                <a:xfrm flipH="1">
                  <a:off x="3921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7" name="Line 226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8" name="Line 22682"/>
                <p:cNvSpPr>
                  <a:spLocks noChangeShapeType="1"/>
                </p:cNvSpPr>
                <p:nvPr/>
              </p:nvSpPr>
              <p:spPr bwMode="auto">
                <a:xfrm flipH="1">
                  <a:off x="551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09" name="Line 22683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0" name="Line 22684"/>
                <p:cNvSpPr>
                  <a:spLocks noChangeShapeType="1"/>
                </p:cNvSpPr>
                <p:nvPr/>
              </p:nvSpPr>
              <p:spPr bwMode="auto">
                <a:xfrm flipH="1">
                  <a:off x="427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1" name="Line 22685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2" name="Line 22686"/>
                <p:cNvSpPr>
                  <a:spLocks noChangeShapeType="1"/>
                </p:cNvSpPr>
                <p:nvPr/>
              </p:nvSpPr>
              <p:spPr bwMode="auto">
                <a:xfrm flipH="1">
                  <a:off x="4649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3" name="Line 226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4" name="Line 22688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5" name="Line 226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6" name="Line 22690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7" name="Line 22691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8" name="Line 22692"/>
                <p:cNvSpPr>
                  <a:spLocks noChangeShapeType="1"/>
                </p:cNvSpPr>
                <p:nvPr/>
              </p:nvSpPr>
              <p:spPr bwMode="auto">
                <a:xfrm flipH="1">
                  <a:off x="548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19" name="Line 22693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0" name="Line 22694"/>
                <p:cNvSpPr>
                  <a:spLocks noChangeShapeType="1"/>
                </p:cNvSpPr>
                <p:nvPr/>
              </p:nvSpPr>
              <p:spPr bwMode="auto">
                <a:xfrm flipH="1">
                  <a:off x="420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1" name="Line 22695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2" name="Line 22696"/>
                <p:cNvSpPr>
                  <a:spLocks noChangeShapeType="1"/>
                </p:cNvSpPr>
                <p:nvPr/>
              </p:nvSpPr>
              <p:spPr bwMode="auto">
                <a:xfrm flipH="1">
                  <a:off x="4924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3" name="Line 226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4" name="Line 22698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5" name="Line 226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6" name="Line 22700"/>
                <p:cNvSpPr>
                  <a:spLocks noChangeShapeType="1"/>
                </p:cNvSpPr>
                <p:nvPr/>
              </p:nvSpPr>
              <p:spPr bwMode="auto">
                <a:xfrm flipH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7" name="Line 2270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8" name="Line 22702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29" name="Line 22703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0" name="Line 22704"/>
                <p:cNvSpPr>
                  <a:spLocks noChangeShapeType="1"/>
                </p:cNvSpPr>
                <p:nvPr/>
              </p:nvSpPr>
              <p:spPr bwMode="auto">
                <a:xfrm flipH="1">
                  <a:off x="491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1" name="Line 22705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2" name="Line 22706"/>
                <p:cNvSpPr>
                  <a:spLocks noChangeShapeType="1"/>
                </p:cNvSpPr>
                <p:nvPr/>
              </p:nvSpPr>
              <p:spPr bwMode="auto">
                <a:xfrm flipH="1">
                  <a:off x="488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3" name="Line 2270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4" name="Line 22708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5" name="Line 227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6" name="Line 22710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7" name="Line 22711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8" name="Line 22712"/>
                <p:cNvSpPr>
                  <a:spLocks noChangeShapeType="1"/>
                </p:cNvSpPr>
                <p:nvPr/>
              </p:nvSpPr>
              <p:spPr bwMode="auto">
                <a:xfrm flipH="1">
                  <a:off x="4263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39" name="Line 22713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0" name="Line 22714"/>
                <p:cNvSpPr>
                  <a:spLocks noChangeShapeType="1"/>
                </p:cNvSpPr>
                <p:nvPr/>
              </p:nvSpPr>
              <p:spPr bwMode="auto">
                <a:xfrm flipH="1">
                  <a:off x="394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1" name="Line 22715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2" name="Line 22716"/>
                <p:cNvSpPr>
                  <a:spLocks noChangeShapeType="1"/>
                </p:cNvSpPr>
                <p:nvPr/>
              </p:nvSpPr>
              <p:spPr bwMode="auto">
                <a:xfrm flipH="1">
                  <a:off x="502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3" name="Line 22717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4" name="Line 22718"/>
                <p:cNvSpPr>
                  <a:spLocks noChangeShapeType="1"/>
                </p:cNvSpPr>
                <p:nvPr/>
              </p:nvSpPr>
              <p:spPr bwMode="auto">
                <a:xfrm flipH="1">
                  <a:off x="468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5" name="Line 227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6" name="Line 22720"/>
                <p:cNvSpPr>
                  <a:spLocks noChangeShapeType="1"/>
                </p:cNvSpPr>
                <p:nvPr/>
              </p:nvSpPr>
              <p:spPr bwMode="auto">
                <a:xfrm flipH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7" name="Line 22721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8" name="Line 22722"/>
                <p:cNvSpPr>
                  <a:spLocks noChangeShapeType="1"/>
                </p:cNvSpPr>
                <p:nvPr/>
              </p:nvSpPr>
              <p:spPr bwMode="auto">
                <a:xfrm flipH="1">
                  <a:off x="392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49" name="Line 227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0" name="Line 22724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1" name="Line 227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2" name="Line 22726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3" name="Line 22727"/>
                <p:cNvSpPr>
                  <a:spLocks noChangeShapeType="1"/>
                </p:cNvSpPr>
                <p:nvPr/>
              </p:nvSpPr>
              <p:spPr bwMode="auto">
                <a:xfrm flipH="1" flipV="1">
                  <a:off x="423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4" name="Line 22728"/>
                <p:cNvSpPr>
                  <a:spLocks noChangeShapeType="1"/>
                </p:cNvSpPr>
                <p:nvPr/>
              </p:nvSpPr>
              <p:spPr bwMode="auto">
                <a:xfrm flipH="1">
                  <a:off x="423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5" name="Line 2272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6" name="Line 22730"/>
                <p:cNvSpPr>
                  <a:spLocks noChangeShapeType="1"/>
                </p:cNvSpPr>
                <p:nvPr/>
              </p:nvSpPr>
              <p:spPr bwMode="auto">
                <a:xfrm flipH="1">
                  <a:off x="541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7" name="Line 227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8" name="Line 22732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59" name="Line 22733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0" name="Line 22734"/>
                <p:cNvSpPr>
                  <a:spLocks noChangeShapeType="1"/>
                </p:cNvSpPr>
                <p:nvPr/>
              </p:nvSpPr>
              <p:spPr bwMode="auto">
                <a:xfrm flipH="1">
                  <a:off x="427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1" name="Line 22735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2" name="Line 22736"/>
                <p:cNvSpPr>
                  <a:spLocks noChangeShapeType="1"/>
                </p:cNvSpPr>
                <p:nvPr/>
              </p:nvSpPr>
              <p:spPr bwMode="auto">
                <a:xfrm flipH="1">
                  <a:off x="4337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3" name="Line 22737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4" name="Line 22738"/>
                <p:cNvSpPr>
                  <a:spLocks noChangeShapeType="1"/>
                </p:cNvSpPr>
                <p:nvPr/>
              </p:nvSpPr>
              <p:spPr bwMode="auto">
                <a:xfrm flipH="1">
                  <a:off x="510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5" name="Line 22739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6" name="Line 22740"/>
                <p:cNvSpPr>
                  <a:spLocks noChangeShapeType="1"/>
                </p:cNvSpPr>
                <p:nvPr/>
              </p:nvSpPr>
              <p:spPr bwMode="auto">
                <a:xfrm flipH="1">
                  <a:off x="531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7" name="Line 2274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8" name="Line 22742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69" name="Line 22743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70" name="Line 22744"/>
                <p:cNvSpPr>
                  <a:spLocks noChangeShapeType="1"/>
                </p:cNvSpPr>
                <p:nvPr/>
              </p:nvSpPr>
              <p:spPr bwMode="auto">
                <a:xfrm flipH="1">
                  <a:off x="480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71" name="Line 227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72" name="Line 22746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73" name="Line 227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74" name="Line 22748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75" name="Line 22749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76" name="Line 22750"/>
                <p:cNvSpPr>
                  <a:spLocks noChangeShapeType="1"/>
                </p:cNvSpPr>
                <p:nvPr/>
              </p:nvSpPr>
              <p:spPr bwMode="auto">
                <a:xfrm flipH="1">
                  <a:off x="5467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77" name="Line 227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78" name="Line 22752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2" name="Group 22954"/>
              <p:cNvGrpSpPr>
                <a:grpSpLocks/>
              </p:cNvGrpSpPr>
              <p:nvPr/>
            </p:nvGrpSpPr>
            <p:grpSpPr bwMode="auto">
              <a:xfrm>
                <a:off x="3883" y="1569"/>
                <a:ext cx="1659" cy="558"/>
                <a:chOff x="3883" y="1569"/>
                <a:chExt cx="1659" cy="558"/>
              </a:xfrm>
            </p:grpSpPr>
            <p:sp>
              <p:nvSpPr>
                <p:cNvPr id="36979" name="Line 22754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0" name="Line 22755"/>
                <p:cNvSpPr>
                  <a:spLocks noChangeShapeType="1"/>
                </p:cNvSpPr>
                <p:nvPr/>
              </p:nvSpPr>
              <p:spPr bwMode="auto">
                <a:xfrm flipH="1">
                  <a:off x="4040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1" name="Line 2275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2" name="Line 22757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3" name="Line 227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4" name="Line 22759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5" name="Line 227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6" name="Line 22761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7" name="Line 227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8" name="Line 22763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89" name="Line 227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0" name="Line 22765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1" name="Line 22766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2" name="Line 22767"/>
                <p:cNvSpPr>
                  <a:spLocks noChangeShapeType="1"/>
                </p:cNvSpPr>
                <p:nvPr/>
              </p:nvSpPr>
              <p:spPr bwMode="auto">
                <a:xfrm flipH="1">
                  <a:off x="534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3" name="Line 227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4" name="Line 22769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5" name="Line 22770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6" name="Line 22771"/>
                <p:cNvSpPr>
                  <a:spLocks noChangeShapeType="1"/>
                </p:cNvSpPr>
                <p:nvPr/>
              </p:nvSpPr>
              <p:spPr bwMode="auto">
                <a:xfrm flipH="1">
                  <a:off x="5207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7" name="Line 22772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8" name="Line 22773"/>
                <p:cNvSpPr>
                  <a:spLocks noChangeShapeType="1"/>
                </p:cNvSpPr>
                <p:nvPr/>
              </p:nvSpPr>
              <p:spPr bwMode="auto">
                <a:xfrm flipH="1">
                  <a:off x="515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99" name="Line 22774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0" name="Line 22775"/>
                <p:cNvSpPr>
                  <a:spLocks noChangeShapeType="1"/>
                </p:cNvSpPr>
                <p:nvPr/>
              </p:nvSpPr>
              <p:spPr bwMode="auto">
                <a:xfrm flipH="1">
                  <a:off x="412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1" name="Line 22776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2" name="Line 22777"/>
                <p:cNvSpPr>
                  <a:spLocks noChangeShapeType="1"/>
                </p:cNvSpPr>
                <p:nvPr/>
              </p:nvSpPr>
              <p:spPr bwMode="auto">
                <a:xfrm flipH="1">
                  <a:off x="446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3" name="Line 22778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4" name="Line 22779"/>
                <p:cNvSpPr>
                  <a:spLocks noChangeShapeType="1"/>
                </p:cNvSpPr>
                <p:nvPr/>
              </p:nvSpPr>
              <p:spPr bwMode="auto">
                <a:xfrm flipH="1">
                  <a:off x="442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5" name="Line 22780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6" name="Line 22781"/>
                <p:cNvSpPr>
                  <a:spLocks noChangeShapeType="1"/>
                </p:cNvSpPr>
                <p:nvPr/>
              </p:nvSpPr>
              <p:spPr bwMode="auto">
                <a:xfrm flipH="1">
                  <a:off x="459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7" name="Line 22782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8" name="Line 22783"/>
                <p:cNvSpPr>
                  <a:spLocks noChangeShapeType="1"/>
                </p:cNvSpPr>
                <p:nvPr/>
              </p:nvSpPr>
              <p:spPr bwMode="auto">
                <a:xfrm flipH="1">
                  <a:off x="418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09" name="Line 2278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0" name="Line 22785"/>
                <p:cNvSpPr>
                  <a:spLocks noChangeShapeType="1"/>
                </p:cNvSpPr>
                <p:nvPr/>
              </p:nvSpPr>
              <p:spPr bwMode="auto">
                <a:xfrm flipH="1">
                  <a:off x="467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1" name="Line 2278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2" name="Line 22787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3" name="Line 22788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205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4" name="Line 22789"/>
                <p:cNvSpPr>
                  <a:spLocks noChangeShapeType="1"/>
                </p:cNvSpPr>
                <p:nvPr/>
              </p:nvSpPr>
              <p:spPr bwMode="auto">
                <a:xfrm flipH="1">
                  <a:off x="4843" y="205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5" name="Line 22790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6" name="Line 22791"/>
                <p:cNvSpPr>
                  <a:spLocks noChangeShapeType="1"/>
                </p:cNvSpPr>
                <p:nvPr/>
              </p:nvSpPr>
              <p:spPr bwMode="auto">
                <a:xfrm flipH="1">
                  <a:off x="3921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7" name="Line 2279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8" name="Line 22793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19" name="Line 227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0" name="Line 22795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1" name="Line 22796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2" name="Line 22797"/>
                <p:cNvSpPr>
                  <a:spLocks noChangeShapeType="1"/>
                </p:cNvSpPr>
                <p:nvPr/>
              </p:nvSpPr>
              <p:spPr bwMode="auto">
                <a:xfrm flipH="1">
                  <a:off x="449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3" name="Line 227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4" name="Line 22799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5" name="Line 22800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6" name="Line 22801"/>
                <p:cNvSpPr>
                  <a:spLocks noChangeShapeType="1"/>
                </p:cNvSpPr>
                <p:nvPr/>
              </p:nvSpPr>
              <p:spPr bwMode="auto">
                <a:xfrm flipH="1">
                  <a:off x="473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7" name="Line 22802"/>
                <p:cNvSpPr>
                  <a:spLocks noChangeShapeType="1"/>
                </p:cNvSpPr>
                <p:nvPr/>
              </p:nvSpPr>
              <p:spPr bwMode="auto">
                <a:xfrm flipH="1" flipV="1">
                  <a:off x="5475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8" name="Line 22803"/>
                <p:cNvSpPr>
                  <a:spLocks noChangeShapeType="1"/>
                </p:cNvSpPr>
                <p:nvPr/>
              </p:nvSpPr>
              <p:spPr bwMode="auto">
                <a:xfrm flipH="1">
                  <a:off x="5475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29" name="Line 228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0" name="Line 22805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1" name="Line 2280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2" name="Line 22807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3" name="Line 22808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4" name="Line 22809"/>
                <p:cNvSpPr>
                  <a:spLocks noChangeShapeType="1"/>
                </p:cNvSpPr>
                <p:nvPr/>
              </p:nvSpPr>
              <p:spPr bwMode="auto">
                <a:xfrm flipH="1">
                  <a:off x="4129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5" name="Line 22810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6" name="Line 22811"/>
                <p:cNvSpPr>
                  <a:spLocks noChangeShapeType="1"/>
                </p:cNvSpPr>
                <p:nvPr/>
              </p:nvSpPr>
              <p:spPr bwMode="auto">
                <a:xfrm flipH="1">
                  <a:off x="4738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7" name="Line 228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8" name="Line 22813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39" name="Line 22814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0" name="Line 22815"/>
                <p:cNvSpPr>
                  <a:spLocks noChangeShapeType="1"/>
                </p:cNvSpPr>
                <p:nvPr/>
              </p:nvSpPr>
              <p:spPr bwMode="auto">
                <a:xfrm flipH="1">
                  <a:off x="488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1" name="Line 22816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2" name="Line 22817"/>
                <p:cNvSpPr>
                  <a:spLocks noChangeShapeType="1"/>
                </p:cNvSpPr>
                <p:nvPr/>
              </p:nvSpPr>
              <p:spPr bwMode="auto">
                <a:xfrm flipH="1">
                  <a:off x="485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3" name="Line 228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4" name="Line 22819"/>
                <p:cNvSpPr>
                  <a:spLocks noChangeShapeType="1"/>
                </p:cNvSpPr>
                <p:nvPr/>
              </p:nvSpPr>
              <p:spPr bwMode="auto">
                <a:xfrm flipH="1">
                  <a:off x="388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5" name="Line 22820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6" name="Line 22821"/>
                <p:cNvSpPr>
                  <a:spLocks noChangeShapeType="1"/>
                </p:cNvSpPr>
                <p:nvPr/>
              </p:nvSpPr>
              <p:spPr bwMode="auto">
                <a:xfrm flipH="1">
                  <a:off x="495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7" name="Line 2282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8" name="Line 22823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49" name="Line 22824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0" name="Line 22825"/>
                <p:cNvSpPr>
                  <a:spLocks noChangeShapeType="1"/>
                </p:cNvSpPr>
                <p:nvPr/>
              </p:nvSpPr>
              <p:spPr bwMode="auto">
                <a:xfrm flipH="1">
                  <a:off x="3935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1" name="Line 22826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2" name="Line 22827"/>
                <p:cNvSpPr>
                  <a:spLocks noChangeShapeType="1"/>
                </p:cNvSpPr>
                <p:nvPr/>
              </p:nvSpPr>
              <p:spPr bwMode="auto">
                <a:xfrm flipH="1">
                  <a:off x="4597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3" name="Line 228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4" name="Line 22829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5" name="Line 22830"/>
                <p:cNvSpPr>
                  <a:spLocks noChangeShapeType="1"/>
                </p:cNvSpPr>
                <p:nvPr/>
              </p:nvSpPr>
              <p:spPr bwMode="auto">
                <a:xfrm flipH="1" flipV="1">
                  <a:off x="5423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6" name="Line 22831"/>
                <p:cNvSpPr>
                  <a:spLocks noChangeShapeType="1"/>
                </p:cNvSpPr>
                <p:nvPr/>
              </p:nvSpPr>
              <p:spPr bwMode="auto">
                <a:xfrm flipH="1">
                  <a:off x="5423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7" name="Line 228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8" name="Line 22833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59" name="Line 228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0" name="Line 22835"/>
                <p:cNvSpPr>
                  <a:spLocks noChangeShapeType="1"/>
                </p:cNvSpPr>
                <p:nvPr/>
              </p:nvSpPr>
              <p:spPr bwMode="auto">
                <a:xfrm flipH="1">
                  <a:off x="389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1" name="Line 228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2" name="Line 22837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3" name="Line 22838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4" name="Line 22839"/>
                <p:cNvSpPr>
                  <a:spLocks noChangeShapeType="1"/>
                </p:cNvSpPr>
                <p:nvPr/>
              </p:nvSpPr>
              <p:spPr bwMode="auto">
                <a:xfrm flipH="1">
                  <a:off x="4538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5" name="Line 228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6" name="Line 22841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7" name="Line 22842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208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8" name="Line 22843"/>
                <p:cNvSpPr>
                  <a:spLocks noChangeShapeType="1"/>
                </p:cNvSpPr>
                <p:nvPr/>
              </p:nvSpPr>
              <p:spPr bwMode="auto">
                <a:xfrm flipH="1">
                  <a:off x="5304" y="208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69" name="Line 22844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0" name="Line 22845"/>
                <p:cNvSpPr>
                  <a:spLocks noChangeShapeType="1"/>
                </p:cNvSpPr>
                <p:nvPr/>
              </p:nvSpPr>
              <p:spPr bwMode="auto">
                <a:xfrm flipH="1">
                  <a:off x="522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1" name="Line 2284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2" name="Line 22847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3" name="Line 2284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4" name="Line 22849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5" name="Line 2285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6" name="Line 22851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7" name="Line 22852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8" name="Line 22853"/>
                <p:cNvSpPr>
                  <a:spLocks noChangeShapeType="1"/>
                </p:cNvSpPr>
                <p:nvPr/>
              </p:nvSpPr>
              <p:spPr bwMode="auto">
                <a:xfrm flipH="1">
                  <a:off x="468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79" name="Line 228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0" name="Line 22855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1" name="Line 22856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2" name="Line 22857"/>
                <p:cNvSpPr>
                  <a:spLocks noChangeShapeType="1"/>
                </p:cNvSpPr>
                <p:nvPr/>
              </p:nvSpPr>
              <p:spPr bwMode="auto">
                <a:xfrm flipH="1">
                  <a:off x="543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3" name="Line 22858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4" name="Line 22859"/>
                <p:cNvSpPr>
                  <a:spLocks noChangeShapeType="1"/>
                </p:cNvSpPr>
                <p:nvPr/>
              </p:nvSpPr>
              <p:spPr bwMode="auto">
                <a:xfrm flipH="1">
                  <a:off x="4077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5" name="Line 22860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6" name="Line 22861"/>
                <p:cNvSpPr>
                  <a:spLocks noChangeShapeType="1"/>
                </p:cNvSpPr>
                <p:nvPr/>
              </p:nvSpPr>
              <p:spPr bwMode="auto">
                <a:xfrm flipH="1">
                  <a:off x="439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7" name="Line 2286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8" name="Line 22863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89" name="Line 22864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0" name="Line 22865"/>
                <p:cNvSpPr>
                  <a:spLocks noChangeShapeType="1"/>
                </p:cNvSpPr>
                <p:nvPr/>
              </p:nvSpPr>
              <p:spPr bwMode="auto">
                <a:xfrm flipH="1">
                  <a:off x="3906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1" name="Line 22866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2" name="Line 22867"/>
                <p:cNvSpPr>
                  <a:spLocks noChangeShapeType="1"/>
                </p:cNvSpPr>
                <p:nvPr/>
              </p:nvSpPr>
              <p:spPr bwMode="auto">
                <a:xfrm flipH="1">
                  <a:off x="3965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3" name="Line 228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4" name="Line 22869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5" name="Line 22870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6" name="Line 22871"/>
                <p:cNvSpPr>
                  <a:spLocks noChangeShapeType="1"/>
                </p:cNvSpPr>
                <p:nvPr/>
              </p:nvSpPr>
              <p:spPr bwMode="auto">
                <a:xfrm flipH="1">
                  <a:off x="481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7" name="Line 228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8" name="Line 22873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99" name="Line 22874"/>
                <p:cNvSpPr>
                  <a:spLocks noChangeShapeType="1"/>
                </p:cNvSpPr>
                <p:nvPr/>
              </p:nvSpPr>
              <p:spPr bwMode="auto">
                <a:xfrm flipH="1" flipV="1">
                  <a:off x="475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0" name="Line 22875"/>
                <p:cNvSpPr>
                  <a:spLocks noChangeShapeType="1"/>
                </p:cNvSpPr>
                <p:nvPr/>
              </p:nvSpPr>
              <p:spPr bwMode="auto">
                <a:xfrm flipH="1">
                  <a:off x="475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1" name="Line 22876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2" name="Line 22877"/>
                <p:cNvSpPr>
                  <a:spLocks noChangeShapeType="1"/>
                </p:cNvSpPr>
                <p:nvPr/>
              </p:nvSpPr>
              <p:spPr bwMode="auto">
                <a:xfrm flipH="1">
                  <a:off x="5371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3" name="Line 228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4" name="Line 22879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5" name="Line 22880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6" name="Line 22881"/>
                <p:cNvSpPr>
                  <a:spLocks noChangeShapeType="1"/>
                </p:cNvSpPr>
                <p:nvPr/>
              </p:nvSpPr>
              <p:spPr bwMode="auto">
                <a:xfrm flipH="1">
                  <a:off x="459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7" name="Line 22882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8" name="Line 22883"/>
                <p:cNvSpPr>
                  <a:spLocks noChangeShapeType="1"/>
                </p:cNvSpPr>
                <p:nvPr/>
              </p:nvSpPr>
              <p:spPr bwMode="auto">
                <a:xfrm flipH="1">
                  <a:off x="502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09" name="Line 22884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63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0" name="Line 22885"/>
                <p:cNvSpPr>
                  <a:spLocks noChangeShapeType="1"/>
                </p:cNvSpPr>
                <p:nvPr/>
              </p:nvSpPr>
              <p:spPr bwMode="auto">
                <a:xfrm flipH="1">
                  <a:off x="4129" y="163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1" name="Line 22886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2" name="Line 22887"/>
                <p:cNvSpPr>
                  <a:spLocks noChangeShapeType="1"/>
                </p:cNvSpPr>
                <p:nvPr/>
              </p:nvSpPr>
              <p:spPr bwMode="auto">
                <a:xfrm flipH="1">
                  <a:off x="479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3" name="Line 22888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4" name="Line 22889"/>
                <p:cNvSpPr>
                  <a:spLocks noChangeShapeType="1"/>
                </p:cNvSpPr>
                <p:nvPr/>
              </p:nvSpPr>
              <p:spPr bwMode="auto">
                <a:xfrm flipH="1">
                  <a:off x="4731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5" name="Line 22890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6" name="Line 22891"/>
                <p:cNvSpPr>
                  <a:spLocks noChangeShapeType="1"/>
                </p:cNvSpPr>
                <p:nvPr/>
              </p:nvSpPr>
              <p:spPr bwMode="auto">
                <a:xfrm flipH="1">
                  <a:off x="543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7" name="Line 22892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8" name="Line 22893"/>
                <p:cNvSpPr>
                  <a:spLocks noChangeShapeType="1"/>
                </p:cNvSpPr>
                <p:nvPr/>
              </p:nvSpPr>
              <p:spPr bwMode="auto">
                <a:xfrm flipH="1">
                  <a:off x="5133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19" name="Line 228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0" name="Line 22895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1" name="Line 22896"/>
                <p:cNvSpPr>
                  <a:spLocks noChangeShapeType="1"/>
                </p:cNvSpPr>
                <p:nvPr/>
              </p:nvSpPr>
              <p:spPr bwMode="auto">
                <a:xfrm flipH="1" flipV="1">
                  <a:off x="521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2" name="Line 22897"/>
                <p:cNvSpPr>
                  <a:spLocks noChangeShapeType="1"/>
                </p:cNvSpPr>
                <p:nvPr/>
              </p:nvSpPr>
              <p:spPr bwMode="auto">
                <a:xfrm flipH="1">
                  <a:off x="521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3" name="Line 22898"/>
                <p:cNvSpPr>
                  <a:spLocks noChangeShapeType="1"/>
                </p:cNvSpPr>
                <p:nvPr/>
              </p:nvSpPr>
              <p:spPr bwMode="auto">
                <a:xfrm flipH="1" flipV="1">
                  <a:off x="5318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4" name="Line 22899"/>
                <p:cNvSpPr>
                  <a:spLocks noChangeShapeType="1"/>
                </p:cNvSpPr>
                <p:nvPr/>
              </p:nvSpPr>
              <p:spPr bwMode="auto">
                <a:xfrm flipH="1">
                  <a:off x="5318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5" name="Line 22900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6" name="Line 22901"/>
                <p:cNvSpPr>
                  <a:spLocks noChangeShapeType="1"/>
                </p:cNvSpPr>
                <p:nvPr/>
              </p:nvSpPr>
              <p:spPr bwMode="auto">
                <a:xfrm flipH="1">
                  <a:off x="4248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7" name="Line 22902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8" name="Line 22903"/>
                <p:cNvSpPr>
                  <a:spLocks noChangeShapeType="1"/>
                </p:cNvSpPr>
                <p:nvPr/>
              </p:nvSpPr>
              <p:spPr bwMode="auto">
                <a:xfrm flipH="1">
                  <a:off x="446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29" name="Line 229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0" name="Line 22905"/>
                <p:cNvSpPr>
                  <a:spLocks noChangeShapeType="1"/>
                </p:cNvSpPr>
                <p:nvPr/>
              </p:nvSpPr>
              <p:spPr bwMode="auto">
                <a:xfrm flipH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1" name="Line 2290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2" name="Line 22907"/>
                <p:cNvSpPr>
                  <a:spLocks noChangeShapeType="1"/>
                </p:cNvSpPr>
                <p:nvPr/>
              </p:nvSpPr>
              <p:spPr bwMode="auto">
                <a:xfrm flipH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3" name="Line 22908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4" name="Line 22909"/>
                <p:cNvSpPr>
                  <a:spLocks noChangeShapeType="1"/>
                </p:cNvSpPr>
                <p:nvPr/>
              </p:nvSpPr>
              <p:spPr bwMode="auto">
                <a:xfrm flipH="1">
                  <a:off x="4367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5" name="Line 22910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6" name="Line 22911"/>
                <p:cNvSpPr>
                  <a:spLocks noChangeShapeType="1"/>
                </p:cNvSpPr>
                <p:nvPr/>
              </p:nvSpPr>
              <p:spPr bwMode="auto">
                <a:xfrm flipH="1">
                  <a:off x="4776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7" name="Line 2291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8" name="Line 22913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39" name="Line 229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0" name="Line 22915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1" name="Line 229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2" name="Line 22917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3" name="Line 22918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4" name="Line 22919"/>
                <p:cNvSpPr>
                  <a:spLocks noChangeShapeType="1"/>
                </p:cNvSpPr>
                <p:nvPr/>
              </p:nvSpPr>
              <p:spPr bwMode="auto">
                <a:xfrm flipH="1">
                  <a:off x="4575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5" name="Line 229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6" name="Line 22921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7" name="Line 22922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8" name="Line 22923"/>
                <p:cNvSpPr>
                  <a:spLocks noChangeShapeType="1"/>
                </p:cNvSpPr>
                <p:nvPr/>
              </p:nvSpPr>
              <p:spPr bwMode="auto">
                <a:xfrm flipH="1">
                  <a:off x="4374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49" name="Line 2292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0" name="Line 22925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1" name="Line 22926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2" name="Line 22927"/>
                <p:cNvSpPr>
                  <a:spLocks noChangeShapeType="1"/>
                </p:cNvSpPr>
                <p:nvPr/>
              </p:nvSpPr>
              <p:spPr bwMode="auto">
                <a:xfrm flipH="1">
                  <a:off x="47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3" name="Line 22928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4" name="Line 22929"/>
                <p:cNvSpPr>
                  <a:spLocks noChangeShapeType="1"/>
                </p:cNvSpPr>
                <p:nvPr/>
              </p:nvSpPr>
              <p:spPr bwMode="auto">
                <a:xfrm flipH="1">
                  <a:off x="4724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5" name="Line 229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6" name="Line 22931"/>
                <p:cNvSpPr>
                  <a:spLocks noChangeShapeType="1"/>
                </p:cNvSpPr>
                <p:nvPr/>
              </p:nvSpPr>
              <p:spPr bwMode="auto">
                <a:xfrm flipH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7" name="Line 22932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8" name="Line 22933"/>
                <p:cNvSpPr>
                  <a:spLocks noChangeShapeType="1"/>
                </p:cNvSpPr>
                <p:nvPr/>
              </p:nvSpPr>
              <p:spPr bwMode="auto">
                <a:xfrm flipH="1">
                  <a:off x="5036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59" name="Line 22934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0" name="Line 22935"/>
                <p:cNvSpPr>
                  <a:spLocks noChangeShapeType="1"/>
                </p:cNvSpPr>
                <p:nvPr/>
              </p:nvSpPr>
              <p:spPr bwMode="auto">
                <a:xfrm flipH="1">
                  <a:off x="511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1" name="Line 229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2" name="Line 22937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3" name="Line 229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4" name="Line 22939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5" name="Line 22940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6" name="Line 22941"/>
                <p:cNvSpPr>
                  <a:spLocks noChangeShapeType="1"/>
                </p:cNvSpPr>
                <p:nvPr/>
              </p:nvSpPr>
              <p:spPr bwMode="auto">
                <a:xfrm flipH="1">
                  <a:off x="46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7" name="Line 22942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8" name="Line 22943"/>
                <p:cNvSpPr>
                  <a:spLocks noChangeShapeType="1"/>
                </p:cNvSpPr>
                <p:nvPr/>
              </p:nvSpPr>
              <p:spPr bwMode="auto">
                <a:xfrm flipH="1">
                  <a:off x="529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69" name="Line 22944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70" name="Line 22945"/>
                <p:cNvSpPr>
                  <a:spLocks noChangeShapeType="1"/>
                </p:cNvSpPr>
                <p:nvPr/>
              </p:nvSpPr>
              <p:spPr bwMode="auto">
                <a:xfrm flipH="1">
                  <a:off x="4843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71" name="Line 2294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72" name="Line 22947"/>
                <p:cNvSpPr>
                  <a:spLocks noChangeShapeType="1"/>
                </p:cNvSpPr>
                <p:nvPr/>
              </p:nvSpPr>
              <p:spPr bwMode="auto">
                <a:xfrm flipH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73" name="Line 22948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74" name="Line 22949"/>
                <p:cNvSpPr>
                  <a:spLocks noChangeShapeType="1"/>
                </p:cNvSpPr>
                <p:nvPr/>
              </p:nvSpPr>
              <p:spPr bwMode="auto">
                <a:xfrm flipH="1">
                  <a:off x="392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75" name="Line 22950"/>
                <p:cNvSpPr>
                  <a:spLocks noChangeShapeType="1"/>
                </p:cNvSpPr>
                <p:nvPr/>
              </p:nvSpPr>
              <p:spPr bwMode="auto">
                <a:xfrm flipH="1" flipV="1">
                  <a:off x="545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76" name="Line 22951"/>
                <p:cNvSpPr>
                  <a:spLocks noChangeShapeType="1"/>
                </p:cNvSpPr>
                <p:nvPr/>
              </p:nvSpPr>
              <p:spPr bwMode="auto">
                <a:xfrm flipH="1">
                  <a:off x="545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77" name="Line 22952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78" name="Line 22953"/>
                <p:cNvSpPr>
                  <a:spLocks noChangeShapeType="1"/>
                </p:cNvSpPr>
                <p:nvPr/>
              </p:nvSpPr>
              <p:spPr bwMode="auto">
                <a:xfrm flipH="1">
                  <a:off x="391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3" name="Group 23155"/>
              <p:cNvGrpSpPr>
                <a:grpSpLocks/>
              </p:cNvGrpSpPr>
              <p:nvPr/>
            </p:nvGrpSpPr>
            <p:grpSpPr bwMode="auto">
              <a:xfrm>
                <a:off x="3883" y="1540"/>
                <a:ext cx="1659" cy="706"/>
                <a:chOff x="3883" y="1540"/>
                <a:chExt cx="1659" cy="706"/>
              </a:xfrm>
            </p:grpSpPr>
            <p:sp>
              <p:nvSpPr>
                <p:cNvPr id="36779" name="Line 22955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0" name="Line 22956"/>
                <p:cNvSpPr>
                  <a:spLocks noChangeShapeType="1"/>
                </p:cNvSpPr>
                <p:nvPr/>
              </p:nvSpPr>
              <p:spPr bwMode="auto">
                <a:xfrm flipH="1">
                  <a:off x="482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1" name="Line 229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2" name="Line 22958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3" name="Line 229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4" name="Line 22960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5" name="Line 22961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6" name="Line 22962"/>
                <p:cNvSpPr>
                  <a:spLocks noChangeShapeType="1"/>
                </p:cNvSpPr>
                <p:nvPr/>
              </p:nvSpPr>
              <p:spPr bwMode="auto">
                <a:xfrm flipH="1">
                  <a:off x="4954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7" name="Line 22963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221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8" name="Line 22964"/>
                <p:cNvSpPr>
                  <a:spLocks noChangeShapeType="1"/>
                </p:cNvSpPr>
                <p:nvPr/>
              </p:nvSpPr>
              <p:spPr bwMode="auto">
                <a:xfrm flipH="1">
                  <a:off x="4932" y="221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89" name="Line 22965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0" name="Line 22966"/>
                <p:cNvSpPr>
                  <a:spLocks noChangeShapeType="1"/>
                </p:cNvSpPr>
                <p:nvPr/>
              </p:nvSpPr>
              <p:spPr bwMode="auto">
                <a:xfrm flipH="1">
                  <a:off x="467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1" name="Line 22967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2" name="Line 22968"/>
                <p:cNvSpPr>
                  <a:spLocks noChangeShapeType="1"/>
                </p:cNvSpPr>
                <p:nvPr/>
              </p:nvSpPr>
              <p:spPr bwMode="auto">
                <a:xfrm flipH="1">
                  <a:off x="4456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3" name="Line 2296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4" name="Line 22970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5" name="Line 22971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6" name="Line 22972"/>
                <p:cNvSpPr>
                  <a:spLocks noChangeShapeType="1"/>
                </p:cNvSpPr>
                <p:nvPr/>
              </p:nvSpPr>
              <p:spPr bwMode="auto">
                <a:xfrm flipH="1">
                  <a:off x="5088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7" name="Line 22973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8" name="Line 22974"/>
                <p:cNvSpPr>
                  <a:spLocks noChangeShapeType="1"/>
                </p:cNvSpPr>
                <p:nvPr/>
              </p:nvSpPr>
              <p:spPr bwMode="auto">
                <a:xfrm flipH="1">
                  <a:off x="418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99" name="Line 22975"/>
                <p:cNvSpPr>
                  <a:spLocks noChangeShapeType="1"/>
                </p:cNvSpPr>
                <p:nvPr/>
              </p:nvSpPr>
              <p:spPr bwMode="auto">
                <a:xfrm flipH="1" flipV="1">
                  <a:off x="545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0" name="Line 22976"/>
                <p:cNvSpPr>
                  <a:spLocks noChangeShapeType="1"/>
                </p:cNvSpPr>
                <p:nvPr/>
              </p:nvSpPr>
              <p:spPr bwMode="auto">
                <a:xfrm flipH="1">
                  <a:off x="545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1" name="Line 22977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2" name="Line 22978"/>
                <p:cNvSpPr>
                  <a:spLocks noChangeShapeType="1"/>
                </p:cNvSpPr>
                <p:nvPr/>
              </p:nvSpPr>
              <p:spPr bwMode="auto">
                <a:xfrm flipH="1">
                  <a:off x="4434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3" name="Line 2297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4" name="Line 22980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5" name="Line 22981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6" name="Line 22982"/>
                <p:cNvSpPr>
                  <a:spLocks noChangeShapeType="1"/>
                </p:cNvSpPr>
                <p:nvPr/>
              </p:nvSpPr>
              <p:spPr bwMode="auto">
                <a:xfrm flipH="1">
                  <a:off x="3973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7" name="Line 229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8" name="Line 22984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09" name="Line 22985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0" name="Line 22986"/>
                <p:cNvSpPr>
                  <a:spLocks noChangeShapeType="1"/>
                </p:cNvSpPr>
                <p:nvPr/>
              </p:nvSpPr>
              <p:spPr bwMode="auto">
                <a:xfrm flipH="1">
                  <a:off x="4776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1" name="Line 229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2" name="Line 22988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3" name="Line 22989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4" name="Line 22990"/>
                <p:cNvSpPr>
                  <a:spLocks noChangeShapeType="1"/>
                </p:cNvSpPr>
                <p:nvPr/>
              </p:nvSpPr>
              <p:spPr bwMode="auto">
                <a:xfrm flipH="1">
                  <a:off x="5400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5" name="Line 2299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6" name="Line 22992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7" name="Line 22993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8" name="Line 22994"/>
                <p:cNvSpPr>
                  <a:spLocks noChangeShapeType="1"/>
                </p:cNvSpPr>
                <p:nvPr/>
              </p:nvSpPr>
              <p:spPr bwMode="auto">
                <a:xfrm flipH="1">
                  <a:off x="5237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19" name="Line 22995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0" name="Line 22996"/>
                <p:cNvSpPr>
                  <a:spLocks noChangeShapeType="1"/>
                </p:cNvSpPr>
                <p:nvPr/>
              </p:nvSpPr>
              <p:spPr bwMode="auto">
                <a:xfrm flipH="1">
                  <a:off x="4768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1" name="Line 229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2" name="Line 22998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3" name="Line 22999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4" name="Line 23000"/>
                <p:cNvSpPr>
                  <a:spLocks noChangeShapeType="1"/>
                </p:cNvSpPr>
                <p:nvPr/>
              </p:nvSpPr>
              <p:spPr bwMode="auto">
                <a:xfrm flipH="1">
                  <a:off x="404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5" name="Line 23001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6" name="Line 23002"/>
                <p:cNvSpPr>
                  <a:spLocks noChangeShapeType="1"/>
                </p:cNvSpPr>
                <p:nvPr/>
              </p:nvSpPr>
              <p:spPr bwMode="auto">
                <a:xfrm flipH="1">
                  <a:off x="4947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7" name="Line 23003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8" name="Line 23004"/>
                <p:cNvSpPr>
                  <a:spLocks noChangeShapeType="1"/>
                </p:cNvSpPr>
                <p:nvPr/>
              </p:nvSpPr>
              <p:spPr bwMode="auto">
                <a:xfrm flipH="1">
                  <a:off x="491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29" name="Line 23005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0" name="Line 23006"/>
                <p:cNvSpPr>
                  <a:spLocks noChangeShapeType="1"/>
                </p:cNvSpPr>
                <p:nvPr/>
              </p:nvSpPr>
              <p:spPr bwMode="auto">
                <a:xfrm flipH="1">
                  <a:off x="398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1" name="Line 230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2" name="Line 23008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3" name="Line 2300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4" name="Line 23010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5" name="Line 2301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6" name="Line 23012"/>
                <p:cNvSpPr>
                  <a:spLocks noChangeShapeType="1"/>
                </p:cNvSpPr>
                <p:nvPr/>
              </p:nvSpPr>
              <p:spPr bwMode="auto">
                <a:xfrm flipH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7" name="Line 23013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8" name="Line 23014"/>
                <p:cNvSpPr>
                  <a:spLocks noChangeShapeType="1"/>
                </p:cNvSpPr>
                <p:nvPr/>
              </p:nvSpPr>
              <p:spPr bwMode="auto">
                <a:xfrm flipH="1">
                  <a:off x="500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39" name="Line 23015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0" name="Line 23016"/>
                <p:cNvSpPr>
                  <a:spLocks noChangeShapeType="1"/>
                </p:cNvSpPr>
                <p:nvPr/>
              </p:nvSpPr>
              <p:spPr bwMode="auto">
                <a:xfrm flipH="1">
                  <a:off x="418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1" name="Line 230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2" name="Line 23018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3" name="Line 23019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4" name="Line 23020"/>
                <p:cNvSpPr>
                  <a:spLocks noChangeShapeType="1"/>
                </p:cNvSpPr>
                <p:nvPr/>
              </p:nvSpPr>
              <p:spPr bwMode="auto">
                <a:xfrm flipH="1">
                  <a:off x="4620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5" name="Line 23021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6" name="Line 23022"/>
                <p:cNvSpPr>
                  <a:spLocks noChangeShapeType="1"/>
                </p:cNvSpPr>
                <p:nvPr/>
              </p:nvSpPr>
              <p:spPr bwMode="auto">
                <a:xfrm flipH="1">
                  <a:off x="5177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7" name="Line 23023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8" name="Line 23024"/>
                <p:cNvSpPr>
                  <a:spLocks noChangeShapeType="1"/>
                </p:cNvSpPr>
                <p:nvPr/>
              </p:nvSpPr>
              <p:spPr bwMode="auto">
                <a:xfrm flipH="1">
                  <a:off x="4225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49" name="Line 23025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0" name="Line 23026"/>
                <p:cNvSpPr>
                  <a:spLocks noChangeShapeType="1"/>
                </p:cNvSpPr>
                <p:nvPr/>
              </p:nvSpPr>
              <p:spPr bwMode="auto">
                <a:xfrm flipH="1">
                  <a:off x="513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1" name="Line 23027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2" name="Line 23028"/>
                <p:cNvSpPr>
                  <a:spLocks noChangeShapeType="1"/>
                </p:cNvSpPr>
                <p:nvPr/>
              </p:nvSpPr>
              <p:spPr bwMode="auto">
                <a:xfrm flipH="1">
                  <a:off x="511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3" name="Line 23029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4" name="Line 23030"/>
                <p:cNvSpPr>
                  <a:spLocks noChangeShapeType="1"/>
                </p:cNvSpPr>
                <p:nvPr/>
              </p:nvSpPr>
              <p:spPr bwMode="auto">
                <a:xfrm flipH="1">
                  <a:off x="401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5" name="Line 23031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6" name="Line 23032"/>
                <p:cNvSpPr>
                  <a:spLocks noChangeShapeType="1"/>
                </p:cNvSpPr>
                <p:nvPr/>
              </p:nvSpPr>
              <p:spPr bwMode="auto">
                <a:xfrm flipH="1">
                  <a:off x="427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7" name="Line 2303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8" name="Line 23034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59" name="Line 2303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0" name="Line 23036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1" name="Line 23037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2" name="Line 23038"/>
                <p:cNvSpPr>
                  <a:spLocks noChangeShapeType="1"/>
                </p:cNvSpPr>
                <p:nvPr/>
              </p:nvSpPr>
              <p:spPr bwMode="auto">
                <a:xfrm flipH="1">
                  <a:off x="4887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3" name="Line 23039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4" name="Line 23040"/>
                <p:cNvSpPr>
                  <a:spLocks noChangeShapeType="1"/>
                </p:cNvSpPr>
                <p:nvPr/>
              </p:nvSpPr>
              <p:spPr bwMode="auto">
                <a:xfrm flipH="1">
                  <a:off x="4768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5" name="Line 23041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6" name="Line 23042"/>
                <p:cNvSpPr>
                  <a:spLocks noChangeShapeType="1"/>
                </p:cNvSpPr>
                <p:nvPr/>
              </p:nvSpPr>
              <p:spPr bwMode="auto">
                <a:xfrm flipH="1">
                  <a:off x="4054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7" name="Line 23043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8" name="Line 23044"/>
                <p:cNvSpPr>
                  <a:spLocks noChangeShapeType="1"/>
                </p:cNvSpPr>
                <p:nvPr/>
              </p:nvSpPr>
              <p:spPr bwMode="auto">
                <a:xfrm flipH="1">
                  <a:off x="476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69" name="Line 23045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0" name="Line 23046"/>
                <p:cNvSpPr>
                  <a:spLocks noChangeShapeType="1"/>
                </p:cNvSpPr>
                <p:nvPr/>
              </p:nvSpPr>
              <p:spPr bwMode="auto">
                <a:xfrm flipH="1">
                  <a:off x="4129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1" name="Line 23047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2" name="Line 23048"/>
                <p:cNvSpPr>
                  <a:spLocks noChangeShapeType="1"/>
                </p:cNvSpPr>
                <p:nvPr/>
              </p:nvSpPr>
              <p:spPr bwMode="auto">
                <a:xfrm flipH="1">
                  <a:off x="3921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3" name="Line 230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4" name="Line 23050"/>
                <p:cNvSpPr>
                  <a:spLocks noChangeShapeType="1"/>
                </p:cNvSpPr>
                <p:nvPr/>
              </p:nvSpPr>
              <p:spPr bwMode="auto">
                <a:xfrm flipH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5" name="Line 23051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6" name="Line 23052"/>
                <p:cNvSpPr>
                  <a:spLocks noChangeShapeType="1"/>
                </p:cNvSpPr>
                <p:nvPr/>
              </p:nvSpPr>
              <p:spPr bwMode="auto">
                <a:xfrm flipH="1">
                  <a:off x="524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7" name="Line 23053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8" name="Line 23054"/>
                <p:cNvSpPr>
                  <a:spLocks noChangeShapeType="1"/>
                </p:cNvSpPr>
                <p:nvPr/>
              </p:nvSpPr>
              <p:spPr bwMode="auto">
                <a:xfrm flipH="1">
                  <a:off x="499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79" name="Line 2305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0" name="Line 23056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1" name="Line 23057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2" name="Line 23058"/>
                <p:cNvSpPr>
                  <a:spLocks noChangeShapeType="1"/>
                </p:cNvSpPr>
                <p:nvPr/>
              </p:nvSpPr>
              <p:spPr bwMode="auto">
                <a:xfrm flipH="1">
                  <a:off x="469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3" name="Line 23059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4" name="Line 23060"/>
                <p:cNvSpPr>
                  <a:spLocks noChangeShapeType="1"/>
                </p:cNvSpPr>
                <p:nvPr/>
              </p:nvSpPr>
              <p:spPr bwMode="auto">
                <a:xfrm flipH="1">
                  <a:off x="4791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5" name="Line 2306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6" name="Line 23062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7" name="Line 230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8" name="Line 23064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89" name="Line 230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0" name="Line 23066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1" name="Line 23067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2" name="Line 23068"/>
                <p:cNvSpPr>
                  <a:spLocks noChangeShapeType="1"/>
                </p:cNvSpPr>
                <p:nvPr/>
              </p:nvSpPr>
              <p:spPr bwMode="auto">
                <a:xfrm flipH="1">
                  <a:off x="391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3" name="Line 23069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4" name="Line 23070"/>
                <p:cNvSpPr>
                  <a:spLocks noChangeShapeType="1"/>
                </p:cNvSpPr>
                <p:nvPr/>
              </p:nvSpPr>
              <p:spPr bwMode="auto">
                <a:xfrm flipH="1">
                  <a:off x="4828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5" name="Line 2307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6" name="Line 23072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7" name="Line 23073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8" name="Line 23074"/>
                <p:cNvSpPr>
                  <a:spLocks noChangeShapeType="1"/>
                </p:cNvSpPr>
                <p:nvPr/>
              </p:nvSpPr>
              <p:spPr bwMode="auto">
                <a:xfrm flipH="1">
                  <a:off x="460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99" name="Line 2307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0" name="Line 23076"/>
                <p:cNvSpPr>
                  <a:spLocks noChangeShapeType="1"/>
                </p:cNvSpPr>
                <p:nvPr/>
              </p:nvSpPr>
              <p:spPr bwMode="auto">
                <a:xfrm flipH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1" name="Line 23077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2" name="Line 23078"/>
                <p:cNvSpPr>
                  <a:spLocks noChangeShapeType="1"/>
                </p:cNvSpPr>
                <p:nvPr/>
              </p:nvSpPr>
              <p:spPr bwMode="auto">
                <a:xfrm flipH="1">
                  <a:off x="406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3" name="Line 23079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4" name="Line 23080"/>
                <p:cNvSpPr>
                  <a:spLocks noChangeShapeType="1"/>
                </p:cNvSpPr>
                <p:nvPr/>
              </p:nvSpPr>
              <p:spPr bwMode="auto">
                <a:xfrm flipH="1">
                  <a:off x="546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5" name="Line 23081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6" name="Line 23082"/>
                <p:cNvSpPr>
                  <a:spLocks noChangeShapeType="1"/>
                </p:cNvSpPr>
                <p:nvPr/>
              </p:nvSpPr>
              <p:spPr bwMode="auto">
                <a:xfrm flipH="1">
                  <a:off x="4151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7" name="Line 23083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8" name="Line 23084"/>
                <p:cNvSpPr>
                  <a:spLocks noChangeShapeType="1"/>
                </p:cNvSpPr>
                <p:nvPr/>
              </p:nvSpPr>
              <p:spPr bwMode="auto">
                <a:xfrm flipH="1">
                  <a:off x="452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09" name="Line 23085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0" name="Line 23086"/>
                <p:cNvSpPr>
                  <a:spLocks noChangeShapeType="1"/>
                </p:cNvSpPr>
                <p:nvPr/>
              </p:nvSpPr>
              <p:spPr bwMode="auto">
                <a:xfrm flipH="1">
                  <a:off x="5304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1" name="Line 230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2" name="Line 23088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3" name="Line 23089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4" name="Line 23090"/>
                <p:cNvSpPr>
                  <a:spLocks noChangeShapeType="1"/>
                </p:cNvSpPr>
                <p:nvPr/>
              </p:nvSpPr>
              <p:spPr bwMode="auto">
                <a:xfrm flipH="1">
                  <a:off x="471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5" name="Line 23091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6" name="Line 23092"/>
                <p:cNvSpPr>
                  <a:spLocks noChangeShapeType="1"/>
                </p:cNvSpPr>
                <p:nvPr/>
              </p:nvSpPr>
              <p:spPr bwMode="auto">
                <a:xfrm flipH="1">
                  <a:off x="4649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7" name="Line 230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8" name="Line 23094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19" name="Line 2309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0" name="Line 23096"/>
                <p:cNvSpPr>
                  <a:spLocks noChangeShapeType="1"/>
                </p:cNvSpPr>
                <p:nvPr/>
              </p:nvSpPr>
              <p:spPr bwMode="auto">
                <a:xfrm flipH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1" name="Line 23097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2" name="Line 23098"/>
                <p:cNvSpPr>
                  <a:spLocks noChangeShapeType="1"/>
                </p:cNvSpPr>
                <p:nvPr/>
              </p:nvSpPr>
              <p:spPr bwMode="auto">
                <a:xfrm flipH="1">
                  <a:off x="524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3" name="Line 23099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4" name="Line 23100"/>
                <p:cNvSpPr>
                  <a:spLocks noChangeShapeType="1"/>
                </p:cNvSpPr>
                <p:nvPr/>
              </p:nvSpPr>
              <p:spPr bwMode="auto">
                <a:xfrm flipH="1">
                  <a:off x="4389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5" name="Line 23101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6" name="Line 23102"/>
                <p:cNvSpPr>
                  <a:spLocks noChangeShapeType="1"/>
                </p:cNvSpPr>
                <p:nvPr/>
              </p:nvSpPr>
              <p:spPr bwMode="auto">
                <a:xfrm flipH="1">
                  <a:off x="483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7" name="Line 231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8" name="Line 23104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29" name="Line 23105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0" name="Line 23106"/>
                <p:cNvSpPr>
                  <a:spLocks noChangeShapeType="1"/>
                </p:cNvSpPr>
                <p:nvPr/>
              </p:nvSpPr>
              <p:spPr bwMode="auto">
                <a:xfrm flipH="1">
                  <a:off x="4337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1" name="Line 23107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2" name="Line 23108"/>
                <p:cNvSpPr>
                  <a:spLocks noChangeShapeType="1"/>
                </p:cNvSpPr>
                <p:nvPr/>
              </p:nvSpPr>
              <p:spPr bwMode="auto">
                <a:xfrm flipH="1">
                  <a:off x="4694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3" name="Line 23109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4" name="Line 23110"/>
                <p:cNvSpPr>
                  <a:spLocks noChangeShapeType="1"/>
                </p:cNvSpPr>
                <p:nvPr/>
              </p:nvSpPr>
              <p:spPr bwMode="auto">
                <a:xfrm flipH="1">
                  <a:off x="5066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5" name="Line 23111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6" name="Line 23112"/>
                <p:cNvSpPr>
                  <a:spLocks noChangeShapeType="1"/>
                </p:cNvSpPr>
                <p:nvPr/>
              </p:nvSpPr>
              <p:spPr bwMode="auto">
                <a:xfrm flipH="1">
                  <a:off x="406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7" name="Line 23113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8" name="Line 23114"/>
                <p:cNvSpPr>
                  <a:spLocks noChangeShapeType="1"/>
                </p:cNvSpPr>
                <p:nvPr/>
              </p:nvSpPr>
              <p:spPr bwMode="auto">
                <a:xfrm flipH="1">
                  <a:off x="4805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39" name="Line 23115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0" name="Line 23116"/>
                <p:cNvSpPr>
                  <a:spLocks noChangeShapeType="1"/>
                </p:cNvSpPr>
                <p:nvPr/>
              </p:nvSpPr>
              <p:spPr bwMode="auto">
                <a:xfrm flipH="1">
                  <a:off x="442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1" name="Line 231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2" name="Line 23118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3" name="Line 231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4" name="Line 23120"/>
                <p:cNvSpPr>
                  <a:spLocks noChangeShapeType="1"/>
                </p:cNvSpPr>
                <p:nvPr/>
              </p:nvSpPr>
              <p:spPr bwMode="auto">
                <a:xfrm flipH="1">
                  <a:off x="3883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5" name="Line 231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6" name="Line 23122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7" name="Line 23123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8" name="Line 23124"/>
                <p:cNvSpPr>
                  <a:spLocks noChangeShapeType="1"/>
                </p:cNvSpPr>
                <p:nvPr/>
              </p:nvSpPr>
              <p:spPr bwMode="auto">
                <a:xfrm flipH="1">
                  <a:off x="464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49" name="Line 23125"/>
                <p:cNvSpPr>
                  <a:spLocks noChangeShapeType="1"/>
                </p:cNvSpPr>
                <p:nvPr/>
              </p:nvSpPr>
              <p:spPr bwMode="auto">
                <a:xfrm flipH="1" flipV="1">
                  <a:off x="475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0" name="Line 23126"/>
                <p:cNvSpPr>
                  <a:spLocks noChangeShapeType="1"/>
                </p:cNvSpPr>
                <p:nvPr/>
              </p:nvSpPr>
              <p:spPr bwMode="auto">
                <a:xfrm flipH="1">
                  <a:off x="475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1" name="Line 23127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2" name="Line 23128"/>
                <p:cNvSpPr>
                  <a:spLocks noChangeShapeType="1"/>
                </p:cNvSpPr>
                <p:nvPr/>
              </p:nvSpPr>
              <p:spPr bwMode="auto">
                <a:xfrm flipH="1">
                  <a:off x="46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3" name="Line 23129"/>
                <p:cNvSpPr>
                  <a:spLocks noChangeShapeType="1"/>
                </p:cNvSpPr>
                <p:nvPr/>
              </p:nvSpPr>
              <p:spPr bwMode="auto">
                <a:xfrm flipH="1" flipV="1">
                  <a:off x="4315" y="156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4" name="Line 23130"/>
                <p:cNvSpPr>
                  <a:spLocks noChangeShapeType="1"/>
                </p:cNvSpPr>
                <p:nvPr/>
              </p:nvSpPr>
              <p:spPr bwMode="auto">
                <a:xfrm flipH="1">
                  <a:off x="4315" y="156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5" name="Line 23131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6" name="Line 23132"/>
                <p:cNvSpPr>
                  <a:spLocks noChangeShapeType="1"/>
                </p:cNvSpPr>
                <p:nvPr/>
              </p:nvSpPr>
              <p:spPr bwMode="auto">
                <a:xfrm flipH="1">
                  <a:off x="5356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7" name="Line 23133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8" name="Line 23134"/>
                <p:cNvSpPr>
                  <a:spLocks noChangeShapeType="1"/>
                </p:cNvSpPr>
                <p:nvPr/>
              </p:nvSpPr>
              <p:spPr bwMode="auto">
                <a:xfrm flipH="1">
                  <a:off x="4910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59" name="Line 23135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0" name="Line 23136"/>
                <p:cNvSpPr>
                  <a:spLocks noChangeShapeType="1"/>
                </p:cNvSpPr>
                <p:nvPr/>
              </p:nvSpPr>
              <p:spPr bwMode="auto">
                <a:xfrm flipH="1">
                  <a:off x="4962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1" name="Line 2313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2" name="Line 23138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3" name="Line 23139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4" name="Line 23140"/>
                <p:cNvSpPr>
                  <a:spLocks noChangeShapeType="1"/>
                </p:cNvSpPr>
                <p:nvPr/>
              </p:nvSpPr>
              <p:spPr bwMode="auto">
                <a:xfrm flipH="1">
                  <a:off x="464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5" name="Line 23141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6" name="Line 23142"/>
                <p:cNvSpPr>
                  <a:spLocks noChangeShapeType="1"/>
                </p:cNvSpPr>
                <p:nvPr/>
              </p:nvSpPr>
              <p:spPr bwMode="auto">
                <a:xfrm flipH="1">
                  <a:off x="5259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7" name="Line 23143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8" name="Line 23144"/>
                <p:cNvSpPr>
                  <a:spLocks noChangeShapeType="1"/>
                </p:cNvSpPr>
                <p:nvPr/>
              </p:nvSpPr>
              <p:spPr bwMode="auto">
                <a:xfrm flipH="1">
                  <a:off x="447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69" name="Line 231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70" name="Line 23146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71" name="Line 2314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72" name="Line 23148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73" name="Line 23149"/>
                <p:cNvSpPr>
                  <a:spLocks noChangeShapeType="1"/>
                </p:cNvSpPr>
                <p:nvPr/>
              </p:nvSpPr>
              <p:spPr bwMode="auto">
                <a:xfrm flipH="1" flipV="1">
                  <a:off x="4501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74" name="Line 23150"/>
                <p:cNvSpPr>
                  <a:spLocks noChangeShapeType="1"/>
                </p:cNvSpPr>
                <p:nvPr/>
              </p:nvSpPr>
              <p:spPr bwMode="auto">
                <a:xfrm flipH="1">
                  <a:off x="4501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75" name="Line 231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76" name="Line 23152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77" name="Line 2315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78" name="Line 23154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4" name="Group 23356"/>
              <p:cNvGrpSpPr>
                <a:grpSpLocks/>
              </p:cNvGrpSpPr>
              <p:nvPr/>
            </p:nvGrpSpPr>
            <p:grpSpPr bwMode="auto">
              <a:xfrm>
                <a:off x="3883" y="1532"/>
                <a:ext cx="1659" cy="647"/>
                <a:chOff x="3883" y="1532"/>
                <a:chExt cx="1659" cy="647"/>
              </a:xfrm>
            </p:grpSpPr>
            <p:sp>
              <p:nvSpPr>
                <p:cNvPr id="36579" name="Line 23156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0" name="Line 23157"/>
                <p:cNvSpPr>
                  <a:spLocks noChangeShapeType="1"/>
                </p:cNvSpPr>
                <p:nvPr/>
              </p:nvSpPr>
              <p:spPr bwMode="auto">
                <a:xfrm flipH="1">
                  <a:off x="4129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1" name="Line 23158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2" name="Line 23159"/>
                <p:cNvSpPr>
                  <a:spLocks noChangeShapeType="1"/>
                </p:cNvSpPr>
                <p:nvPr/>
              </p:nvSpPr>
              <p:spPr bwMode="auto">
                <a:xfrm flipH="1">
                  <a:off x="532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3" name="Line 231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4" name="Line 23161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5" name="Line 231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6" name="Line 23163"/>
                <p:cNvSpPr>
                  <a:spLocks noChangeShapeType="1"/>
                </p:cNvSpPr>
                <p:nvPr/>
              </p:nvSpPr>
              <p:spPr bwMode="auto">
                <a:xfrm flipH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7" name="Line 231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8" name="Line 23165"/>
                <p:cNvSpPr>
                  <a:spLocks noChangeShapeType="1"/>
                </p:cNvSpPr>
                <p:nvPr/>
              </p:nvSpPr>
              <p:spPr bwMode="auto">
                <a:xfrm flipH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89" name="Line 23166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0" name="Line 23167"/>
                <p:cNvSpPr>
                  <a:spLocks noChangeShapeType="1"/>
                </p:cNvSpPr>
                <p:nvPr/>
              </p:nvSpPr>
              <p:spPr bwMode="auto">
                <a:xfrm flipH="1">
                  <a:off x="422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1" name="Line 23168"/>
                <p:cNvSpPr>
                  <a:spLocks noChangeShapeType="1"/>
                </p:cNvSpPr>
                <p:nvPr/>
              </p:nvSpPr>
              <p:spPr bwMode="auto">
                <a:xfrm flipH="1" flipV="1">
                  <a:off x="540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2" name="Line 23169"/>
                <p:cNvSpPr>
                  <a:spLocks noChangeShapeType="1"/>
                </p:cNvSpPr>
                <p:nvPr/>
              </p:nvSpPr>
              <p:spPr bwMode="auto">
                <a:xfrm flipH="1">
                  <a:off x="540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3" name="Line 23170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4" name="Line 23171"/>
                <p:cNvSpPr>
                  <a:spLocks noChangeShapeType="1"/>
                </p:cNvSpPr>
                <p:nvPr/>
              </p:nvSpPr>
              <p:spPr bwMode="auto">
                <a:xfrm flipH="1">
                  <a:off x="522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5" name="Line 231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6" name="Line 23173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7" name="Line 23174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8" name="Line 23175"/>
                <p:cNvSpPr>
                  <a:spLocks noChangeShapeType="1"/>
                </p:cNvSpPr>
                <p:nvPr/>
              </p:nvSpPr>
              <p:spPr bwMode="auto">
                <a:xfrm flipH="1">
                  <a:off x="539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99" name="Line 231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0" name="Line 23177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1" name="Line 23178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2" name="Line 23179"/>
                <p:cNvSpPr>
                  <a:spLocks noChangeShapeType="1"/>
                </p:cNvSpPr>
                <p:nvPr/>
              </p:nvSpPr>
              <p:spPr bwMode="auto">
                <a:xfrm flipH="1">
                  <a:off x="4337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3" name="Line 231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4" name="Line 23181"/>
                <p:cNvSpPr>
                  <a:spLocks noChangeShapeType="1"/>
                </p:cNvSpPr>
                <p:nvPr/>
              </p:nvSpPr>
              <p:spPr bwMode="auto">
                <a:xfrm flipH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5" name="Line 23182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6" name="Line 23183"/>
                <p:cNvSpPr>
                  <a:spLocks noChangeShapeType="1"/>
                </p:cNvSpPr>
                <p:nvPr/>
              </p:nvSpPr>
              <p:spPr bwMode="auto">
                <a:xfrm flipH="1">
                  <a:off x="488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7" name="Line 231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8" name="Line 23185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09" name="Line 23186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0" name="Line 23187"/>
                <p:cNvSpPr>
                  <a:spLocks noChangeShapeType="1"/>
                </p:cNvSpPr>
                <p:nvPr/>
              </p:nvSpPr>
              <p:spPr bwMode="auto">
                <a:xfrm flipH="1">
                  <a:off x="5207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1" name="Line 23188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2" name="Line 23189"/>
                <p:cNvSpPr>
                  <a:spLocks noChangeShapeType="1"/>
                </p:cNvSpPr>
                <p:nvPr/>
              </p:nvSpPr>
              <p:spPr bwMode="auto">
                <a:xfrm flipH="1">
                  <a:off x="511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3" name="Line 23190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4" name="Line 23191"/>
                <p:cNvSpPr>
                  <a:spLocks noChangeShapeType="1"/>
                </p:cNvSpPr>
                <p:nvPr/>
              </p:nvSpPr>
              <p:spPr bwMode="auto">
                <a:xfrm flipH="1">
                  <a:off x="440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5" name="Line 231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6" name="Line 23193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7" name="Line 23194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8" name="Line 23195"/>
                <p:cNvSpPr>
                  <a:spLocks noChangeShapeType="1"/>
                </p:cNvSpPr>
                <p:nvPr/>
              </p:nvSpPr>
              <p:spPr bwMode="auto">
                <a:xfrm flipH="1">
                  <a:off x="449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19" name="Line 23196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0" name="Line 23197"/>
                <p:cNvSpPr>
                  <a:spLocks noChangeShapeType="1"/>
                </p:cNvSpPr>
                <p:nvPr/>
              </p:nvSpPr>
              <p:spPr bwMode="auto">
                <a:xfrm flipH="1">
                  <a:off x="543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1" name="Line 2319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2" name="Line 23199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3" name="Line 23200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4" name="Line 23201"/>
                <p:cNvSpPr>
                  <a:spLocks noChangeShapeType="1"/>
                </p:cNvSpPr>
                <p:nvPr/>
              </p:nvSpPr>
              <p:spPr bwMode="auto">
                <a:xfrm flipH="1">
                  <a:off x="474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5" name="Line 2320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6" name="Line 23203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7" name="Line 23204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8" name="Line 23205"/>
                <p:cNvSpPr>
                  <a:spLocks noChangeShapeType="1"/>
                </p:cNvSpPr>
                <p:nvPr/>
              </p:nvSpPr>
              <p:spPr bwMode="auto">
                <a:xfrm flipH="1">
                  <a:off x="454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29" name="Line 23206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0" name="Line 23207"/>
                <p:cNvSpPr>
                  <a:spLocks noChangeShapeType="1"/>
                </p:cNvSpPr>
                <p:nvPr/>
              </p:nvSpPr>
              <p:spPr bwMode="auto">
                <a:xfrm flipH="1">
                  <a:off x="4991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1" name="Line 232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2" name="Line 23209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3" name="Line 232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4" name="Line 23211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5" name="Line 23212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6" name="Line 23213"/>
                <p:cNvSpPr>
                  <a:spLocks noChangeShapeType="1"/>
                </p:cNvSpPr>
                <p:nvPr/>
              </p:nvSpPr>
              <p:spPr bwMode="auto">
                <a:xfrm flipH="1">
                  <a:off x="4590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7" name="Line 232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8" name="Line 23215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39" name="Line 232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0" name="Line 23217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1" name="Line 23218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2" name="Line 23219"/>
                <p:cNvSpPr>
                  <a:spLocks noChangeShapeType="1"/>
                </p:cNvSpPr>
                <p:nvPr/>
              </p:nvSpPr>
              <p:spPr bwMode="auto">
                <a:xfrm flipH="1">
                  <a:off x="392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3" name="Line 23220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4" name="Line 23221"/>
                <p:cNvSpPr>
                  <a:spLocks noChangeShapeType="1"/>
                </p:cNvSpPr>
                <p:nvPr/>
              </p:nvSpPr>
              <p:spPr bwMode="auto">
                <a:xfrm flipH="1">
                  <a:off x="485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5" name="Line 23222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6" name="Line 23223"/>
                <p:cNvSpPr>
                  <a:spLocks noChangeShapeType="1"/>
                </p:cNvSpPr>
                <p:nvPr/>
              </p:nvSpPr>
              <p:spPr bwMode="auto">
                <a:xfrm flipH="1">
                  <a:off x="5229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7" name="Line 2322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8" name="Line 23225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49" name="Line 23226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0" name="Line 23227"/>
                <p:cNvSpPr>
                  <a:spLocks noChangeShapeType="1"/>
                </p:cNvSpPr>
                <p:nvPr/>
              </p:nvSpPr>
              <p:spPr bwMode="auto">
                <a:xfrm flipH="1">
                  <a:off x="3958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1" name="Line 23228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2" name="Line 23229"/>
                <p:cNvSpPr>
                  <a:spLocks noChangeShapeType="1"/>
                </p:cNvSpPr>
                <p:nvPr/>
              </p:nvSpPr>
              <p:spPr bwMode="auto">
                <a:xfrm flipH="1">
                  <a:off x="5259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3" name="Line 232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4" name="Line 23231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5" name="Line 23232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208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6" name="Line 23233"/>
                <p:cNvSpPr>
                  <a:spLocks noChangeShapeType="1"/>
                </p:cNvSpPr>
                <p:nvPr/>
              </p:nvSpPr>
              <p:spPr bwMode="auto">
                <a:xfrm flipH="1">
                  <a:off x="4367" y="208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7" name="Line 232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8" name="Line 23235"/>
                <p:cNvSpPr>
                  <a:spLocks noChangeShapeType="1"/>
                </p:cNvSpPr>
                <p:nvPr/>
              </p:nvSpPr>
              <p:spPr bwMode="auto">
                <a:xfrm flipH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59" name="Line 23236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0" name="Line 23237"/>
                <p:cNvSpPr>
                  <a:spLocks noChangeShapeType="1"/>
                </p:cNvSpPr>
                <p:nvPr/>
              </p:nvSpPr>
              <p:spPr bwMode="auto">
                <a:xfrm flipH="1">
                  <a:off x="418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1" name="Line 2323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2" name="Line 23239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3" name="Line 23240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4" name="Line 23241"/>
                <p:cNvSpPr>
                  <a:spLocks noChangeShapeType="1"/>
                </p:cNvSpPr>
                <p:nvPr/>
              </p:nvSpPr>
              <p:spPr bwMode="auto">
                <a:xfrm flipH="1">
                  <a:off x="3987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5" name="Line 2324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6" name="Line 23243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7" name="Line 23244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8" name="Line 23245"/>
                <p:cNvSpPr>
                  <a:spLocks noChangeShapeType="1"/>
                </p:cNvSpPr>
                <p:nvPr/>
              </p:nvSpPr>
              <p:spPr bwMode="auto">
                <a:xfrm flipH="1">
                  <a:off x="4382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69" name="Line 23246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0" name="Line 23247"/>
                <p:cNvSpPr>
                  <a:spLocks noChangeShapeType="1"/>
                </p:cNvSpPr>
                <p:nvPr/>
              </p:nvSpPr>
              <p:spPr bwMode="auto">
                <a:xfrm flipH="1">
                  <a:off x="440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1" name="Line 23248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2" name="Line 23249"/>
                <p:cNvSpPr>
                  <a:spLocks noChangeShapeType="1"/>
                </p:cNvSpPr>
                <p:nvPr/>
              </p:nvSpPr>
              <p:spPr bwMode="auto">
                <a:xfrm flipH="1">
                  <a:off x="4248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3" name="Line 232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4" name="Line 23251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5" name="Line 23252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6" name="Line 23253"/>
                <p:cNvSpPr>
                  <a:spLocks noChangeShapeType="1"/>
                </p:cNvSpPr>
                <p:nvPr/>
              </p:nvSpPr>
              <p:spPr bwMode="auto">
                <a:xfrm flipH="1">
                  <a:off x="401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7" name="Line 23254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8" name="Line 23255"/>
                <p:cNvSpPr>
                  <a:spLocks noChangeShapeType="1"/>
                </p:cNvSpPr>
                <p:nvPr/>
              </p:nvSpPr>
              <p:spPr bwMode="auto">
                <a:xfrm flipH="1">
                  <a:off x="4917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79" name="Line 23256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0" name="Line 23257"/>
                <p:cNvSpPr>
                  <a:spLocks noChangeShapeType="1"/>
                </p:cNvSpPr>
                <p:nvPr/>
              </p:nvSpPr>
              <p:spPr bwMode="auto">
                <a:xfrm flipH="1">
                  <a:off x="5133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1" name="Line 232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2" name="Line 23259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3" name="Line 232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4" name="Line 23261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5" name="Line 23262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6" name="Line 23263"/>
                <p:cNvSpPr>
                  <a:spLocks noChangeShapeType="1"/>
                </p:cNvSpPr>
                <p:nvPr/>
              </p:nvSpPr>
              <p:spPr bwMode="auto">
                <a:xfrm flipH="1">
                  <a:off x="433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7" name="Line 23264"/>
                <p:cNvSpPr>
                  <a:spLocks noChangeShapeType="1"/>
                </p:cNvSpPr>
                <p:nvPr/>
              </p:nvSpPr>
              <p:spPr bwMode="auto">
                <a:xfrm flipH="1" flipV="1">
                  <a:off x="5475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8" name="Line 23265"/>
                <p:cNvSpPr>
                  <a:spLocks noChangeShapeType="1"/>
                </p:cNvSpPr>
                <p:nvPr/>
              </p:nvSpPr>
              <p:spPr bwMode="auto">
                <a:xfrm flipH="1">
                  <a:off x="5475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89" name="Line 232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0" name="Line 23267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1" name="Line 2326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2" name="Line 23269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3" name="Line 23270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4" name="Line 23271"/>
                <p:cNvSpPr>
                  <a:spLocks noChangeShapeType="1"/>
                </p:cNvSpPr>
                <p:nvPr/>
              </p:nvSpPr>
              <p:spPr bwMode="auto">
                <a:xfrm flipH="1">
                  <a:off x="437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5" name="Line 232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6" name="Line 23273"/>
                <p:cNvSpPr>
                  <a:spLocks noChangeShapeType="1"/>
                </p:cNvSpPr>
                <p:nvPr/>
              </p:nvSpPr>
              <p:spPr bwMode="auto">
                <a:xfrm flipH="1">
                  <a:off x="4248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7" name="Line 2327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8" name="Line 23275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99" name="Line 23276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0" name="Line 23277"/>
                <p:cNvSpPr>
                  <a:spLocks noChangeShapeType="1"/>
                </p:cNvSpPr>
                <p:nvPr/>
              </p:nvSpPr>
              <p:spPr bwMode="auto">
                <a:xfrm flipH="1">
                  <a:off x="531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1" name="Line 23278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2" name="Line 23279"/>
                <p:cNvSpPr>
                  <a:spLocks noChangeShapeType="1"/>
                </p:cNvSpPr>
                <p:nvPr/>
              </p:nvSpPr>
              <p:spPr bwMode="auto">
                <a:xfrm flipH="1">
                  <a:off x="433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3" name="Line 23280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4" name="Line 23281"/>
                <p:cNvSpPr>
                  <a:spLocks noChangeShapeType="1"/>
                </p:cNvSpPr>
                <p:nvPr/>
              </p:nvSpPr>
              <p:spPr bwMode="auto">
                <a:xfrm flipH="1">
                  <a:off x="397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5" name="Line 23282"/>
                <p:cNvSpPr>
                  <a:spLocks noChangeShapeType="1"/>
                </p:cNvSpPr>
                <p:nvPr/>
              </p:nvSpPr>
              <p:spPr bwMode="auto">
                <a:xfrm flipH="1" flipV="1">
                  <a:off x="4999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6" name="Line 23283"/>
                <p:cNvSpPr>
                  <a:spLocks noChangeShapeType="1"/>
                </p:cNvSpPr>
                <p:nvPr/>
              </p:nvSpPr>
              <p:spPr bwMode="auto">
                <a:xfrm flipH="1">
                  <a:off x="4999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7" name="Line 232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8" name="Line 23285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09" name="Line 232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0" name="Line 23287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1" name="Line 232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2" name="Line 23289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3" name="Line 2329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4" name="Line 23291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5" name="Line 232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6" name="Line 23293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7" name="Line 232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8" name="Line 23295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19" name="Line 23296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0" name="Line 23297"/>
                <p:cNvSpPr>
                  <a:spLocks noChangeShapeType="1"/>
                </p:cNvSpPr>
                <p:nvPr/>
              </p:nvSpPr>
              <p:spPr bwMode="auto">
                <a:xfrm flipH="1">
                  <a:off x="406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1" name="Line 23298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2" name="Line 23299"/>
                <p:cNvSpPr>
                  <a:spLocks noChangeShapeType="1"/>
                </p:cNvSpPr>
                <p:nvPr/>
              </p:nvSpPr>
              <p:spPr bwMode="auto">
                <a:xfrm flipH="1">
                  <a:off x="3973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3" name="Line 2330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4" name="Line 23301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5" name="Line 2330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6" name="Line 23303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7" name="Line 23304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8" name="Line 23305"/>
                <p:cNvSpPr>
                  <a:spLocks noChangeShapeType="1"/>
                </p:cNvSpPr>
                <p:nvPr/>
              </p:nvSpPr>
              <p:spPr bwMode="auto">
                <a:xfrm flipH="1">
                  <a:off x="4129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29" name="Line 23306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0" name="Line 23307"/>
                <p:cNvSpPr>
                  <a:spLocks noChangeShapeType="1"/>
                </p:cNvSpPr>
                <p:nvPr/>
              </p:nvSpPr>
              <p:spPr bwMode="auto">
                <a:xfrm flipH="1">
                  <a:off x="498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1" name="Line 23308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2" name="Line 23309"/>
                <p:cNvSpPr>
                  <a:spLocks noChangeShapeType="1"/>
                </p:cNvSpPr>
                <p:nvPr/>
              </p:nvSpPr>
              <p:spPr bwMode="auto">
                <a:xfrm flipH="1">
                  <a:off x="4962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3" name="Line 233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4" name="Line 23311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5" name="Line 23312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6" name="Line 23313"/>
                <p:cNvSpPr>
                  <a:spLocks noChangeShapeType="1"/>
                </p:cNvSpPr>
                <p:nvPr/>
              </p:nvSpPr>
              <p:spPr bwMode="auto">
                <a:xfrm flipH="1">
                  <a:off x="5371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7" name="Line 2331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8" name="Line 23315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39" name="Line 2331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0" name="Line 23317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1" name="Line 23318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2" name="Line 23319"/>
                <p:cNvSpPr>
                  <a:spLocks noChangeShapeType="1"/>
                </p:cNvSpPr>
                <p:nvPr/>
              </p:nvSpPr>
              <p:spPr bwMode="auto">
                <a:xfrm flipH="1">
                  <a:off x="480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3" name="Line 233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4" name="Line 23321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5" name="Line 23322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6" name="Line 23323"/>
                <p:cNvSpPr>
                  <a:spLocks noChangeShapeType="1"/>
                </p:cNvSpPr>
                <p:nvPr/>
              </p:nvSpPr>
              <p:spPr bwMode="auto">
                <a:xfrm flipH="1">
                  <a:off x="462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7" name="Line 2332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62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8" name="Line 23325"/>
                <p:cNvSpPr>
                  <a:spLocks noChangeShapeType="1"/>
                </p:cNvSpPr>
                <p:nvPr/>
              </p:nvSpPr>
              <p:spPr bwMode="auto">
                <a:xfrm flipH="1">
                  <a:off x="4672" y="162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49" name="Line 2332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0" name="Line 23327"/>
                <p:cNvSpPr>
                  <a:spLocks noChangeShapeType="1"/>
                </p:cNvSpPr>
                <p:nvPr/>
              </p:nvSpPr>
              <p:spPr bwMode="auto">
                <a:xfrm flipH="1">
                  <a:off x="5512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1" name="Line 233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2" name="Line 23329"/>
                <p:cNvSpPr>
                  <a:spLocks noChangeShapeType="1"/>
                </p:cNvSpPr>
                <p:nvPr/>
              </p:nvSpPr>
              <p:spPr bwMode="auto">
                <a:xfrm flipH="1">
                  <a:off x="3883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3" name="Line 23330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4" name="Line 23331"/>
                <p:cNvSpPr>
                  <a:spLocks noChangeShapeType="1"/>
                </p:cNvSpPr>
                <p:nvPr/>
              </p:nvSpPr>
              <p:spPr bwMode="auto">
                <a:xfrm flipH="1">
                  <a:off x="459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5" name="Line 23332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6" name="Line 23333"/>
                <p:cNvSpPr>
                  <a:spLocks noChangeShapeType="1"/>
                </p:cNvSpPr>
                <p:nvPr/>
              </p:nvSpPr>
              <p:spPr bwMode="auto">
                <a:xfrm flipH="1">
                  <a:off x="4962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7" name="Line 23334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8" name="Line 23335"/>
                <p:cNvSpPr>
                  <a:spLocks noChangeShapeType="1"/>
                </p:cNvSpPr>
                <p:nvPr/>
              </p:nvSpPr>
              <p:spPr bwMode="auto">
                <a:xfrm flipH="1">
                  <a:off x="442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59" name="Line 23336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0" name="Line 23337"/>
                <p:cNvSpPr>
                  <a:spLocks noChangeShapeType="1"/>
                </p:cNvSpPr>
                <p:nvPr/>
              </p:nvSpPr>
              <p:spPr bwMode="auto">
                <a:xfrm flipH="1">
                  <a:off x="418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1" name="Line 2333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2" name="Line 23339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3" name="Line 2334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4" name="Line 23341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5" name="Line 23342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6" name="Line 23343"/>
                <p:cNvSpPr>
                  <a:spLocks noChangeShapeType="1"/>
                </p:cNvSpPr>
                <p:nvPr/>
              </p:nvSpPr>
              <p:spPr bwMode="auto">
                <a:xfrm flipH="1">
                  <a:off x="47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7" name="Line 233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8" name="Line 23345"/>
                <p:cNvSpPr>
                  <a:spLocks noChangeShapeType="1"/>
                </p:cNvSpPr>
                <p:nvPr/>
              </p:nvSpPr>
              <p:spPr bwMode="auto">
                <a:xfrm flipH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69" name="Line 23346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70" name="Line 23347"/>
                <p:cNvSpPr>
                  <a:spLocks noChangeShapeType="1"/>
                </p:cNvSpPr>
                <p:nvPr/>
              </p:nvSpPr>
              <p:spPr bwMode="auto">
                <a:xfrm flipH="1">
                  <a:off x="4843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71" name="Line 23348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72" name="Line 23349"/>
                <p:cNvSpPr>
                  <a:spLocks noChangeShapeType="1"/>
                </p:cNvSpPr>
                <p:nvPr/>
              </p:nvSpPr>
              <p:spPr bwMode="auto">
                <a:xfrm flipH="1">
                  <a:off x="488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73" name="Line 2335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74" name="Line 23351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75" name="Line 2335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76" name="Line 23353"/>
                <p:cNvSpPr>
                  <a:spLocks noChangeShapeType="1"/>
                </p:cNvSpPr>
                <p:nvPr/>
              </p:nvSpPr>
              <p:spPr bwMode="auto">
                <a:xfrm flipH="1">
                  <a:off x="5512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77" name="Line 233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78" name="Line 23355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5" name="Group 23557"/>
              <p:cNvGrpSpPr>
                <a:grpSpLocks/>
              </p:cNvGrpSpPr>
              <p:nvPr/>
            </p:nvGrpSpPr>
            <p:grpSpPr bwMode="auto">
              <a:xfrm>
                <a:off x="3883" y="1525"/>
                <a:ext cx="1659" cy="610"/>
                <a:chOff x="3883" y="1525"/>
                <a:chExt cx="1659" cy="610"/>
              </a:xfrm>
            </p:grpSpPr>
            <p:sp>
              <p:nvSpPr>
                <p:cNvPr id="36379" name="Line 233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0" name="Line 23358"/>
                <p:cNvSpPr>
                  <a:spLocks noChangeShapeType="1"/>
                </p:cNvSpPr>
                <p:nvPr/>
              </p:nvSpPr>
              <p:spPr bwMode="auto">
                <a:xfrm flipH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1" name="Line 23359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2" name="Line 23360"/>
                <p:cNvSpPr>
                  <a:spLocks noChangeShapeType="1"/>
                </p:cNvSpPr>
                <p:nvPr/>
              </p:nvSpPr>
              <p:spPr bwMode="auto">
                <a:xfrm flipH="1">
                  <a:off x="4367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3" name="Line 233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4" name="Line 23362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5" name="Line 23363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6" name="Line 23364"/>
                <p:cNvSpPr>
                  <a:spLocks noChangeShapeType="1"/>
                </p:cNvSpPr>
                <p:nvPr/>
              </p:nvSpPr>
              <p:spPr bwMode="auto">
                <a:xfrm flipH="1">
                  <a:off x="3906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7" name="Line 23365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8" name="Line 23366"/>
                <p:cNvSpPr>
                  <a:spLocks noChangeShapeType="1"/>
                </p:cNvSpPr>
                <p:nvPr/>
              </p:nvSpPr>
              <p:spPr bwMode="auto">
                <a:xfrm flipH="1">
                  <a:off x="495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89" name="Line 23367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0" name="Line 23368"/>
                <p:cNvSpPr>
                  <a:spLocks noChangeShapeType="1"/>
                </p:cNvSpPr>
                <p:nvPr/>
              </p:nvSpPr>
              <p:spPr bwMode="auto">
                <a:xfrm flipH="1">
                  <a:off x="495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1" name="Line 23369"/>
                <p:cNvSpPr>
                  <a:spLocks noChangeShapeType="1"/>
                </p:cNvSpPr>
                <p:nvPr/>
              </p:nvSpPr>
              <p:spPr bwMode="auto">
                <a:xfrm flipH="1" flipV="1">
                  <a:off x="4032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2" name="Line 23370"/>
                <p:cNvSpPr>
                  <a:spLocks noChangeShapeType="1"/>
                </p:cNvSpPr>
                <p:nvPr/>
              </p:nvSpPr>
              <p:spPr bwMode="auto">
                <a:xfrm flipH="1">
                  <a:off x="4032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3" name="Line 23371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4" name="Line 23372"/>
                <p:cNvSpPr>
                  <a:spLocks noChangeShapeType="1"/>
                </p:cNvSpPr>
                <p:nvPr/>
              </p:nvSpPr>
              <p:spPr bwMode="auto">
                <a:xfrm flipH="1">
                  <a:off x="3995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5" name="Line 233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6" name="Line 23374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7" name="Line 2337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8" name="Line 23376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99" name="Line 23377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0" name="Line 23378"/>
                <p:cNvSpPr>
                  <a:spLocks noChangeShapeType="1"/>
                </p:cNvSpPr>
                <p:nvPr/>
              </p:nvSpPr>
              <p:spPr bwMode="auto">
                <a:xfrm flipH="1">
                  <a:off x="4686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1" name="Line 23379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2" name="Line 23380"/>
                <p:cNvSpPr>
                  <a:spLocks noChangeShapeType="1"/>
                </p:cNvSpPr>
                <p:nvPr/>
              </p:nvSpPr>
              <p:spPr bwMode="auto">
                <a:xfrm flipH="1">
                  <a:off x="4538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3" name="Line 233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4" name="Line 23382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5" name="Line 23383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6" name="Line 23384"/>
                <p:cNvSpPr>
                  <a:spLocks noChangeShapeType="1"/>
                </p:cNvSpPr>
                <p:nvPr/>
              </p:nvSpPr>
              <p:spPr bwMode="auto">
                <a:xfrm flipH="1">
                  <a:off x="4605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7" name="Line 23385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8" name="Line 23386"/>
                <p:cNvSpPr>
                  <a:spLocks noChangeShapeType="1"/>
                </p:cNvSpPr>
                <p:nvPr/>
              </p:nvSpPr>
              <p:spPr bwMode="auto">
                <a:xfrm flipH="1">
                  <a:off x="4924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9" name="Line 233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0" name="Line 23388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1" name="Line 23389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2" name="Line 23390"/>
                <p:cNvSpPr>
                  <a:spLocks noChangeShapeType="1"/>
                </p:cNvSpPr>
                <p:nvPr/>
              </p:nvSpPr>
              <p:spPr bwMode="auto">
                <a:xfrm flipH="1">
                  <a:off x="424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3" name="Line 23391"/>
                <p:cNvSpPr>
                  <a:spLocks noChangeShapeType="1"/>
                </p:cNvSpPr>
                <p:nvPr/>
              </p:nvSpPr>
              <p:spPr bwMode="auto">
                <a:xfrm flipH="1" flipV="1">
                  <a:off x="544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4" name="Line 23392"/>
                <p:cNvSpPr>
                  <a:spLocks noChangeShapeType="1"/>
                </p:cNvSpPr>
                <p:nvPr/>
              </p:nvSpPr>
              <p:spPr bwMode="auto">
                <a:xfrm flipH="1">
                  <a:off x="544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5" name="Line 23393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6" name="Line 23394"/>
                <p:cNvSpPr>
                  <a:spLocks noChangeShapeType="1"/>
                </p:cNvSpPr>
                <p:nvPr/>
              </p:nvSpPr>
              <p:spPr bwMode="auto">
                <a:xfrm flipH="1">
                  <a:off x="4843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7" name="Line 23395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8" name="Line 23396"/>
                <p:cNvSpPr>
                  <a:spLocks noChangeShapeType="1"/>
                </p:cNvSpPr>
                <p:nvPr/>
              </p:nvSpPr>
              <p:spPr bwMode="auto">
                <a:xfrm flipH="1">
                  <a:off x="452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9" name="Line 23397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0" name="Line 23398"/>
                <p:cNvSpPr>
                  <a:spLocks noChangeShapeType="1"/>
                </p:cNvSpPr>
                <p:nvPr/>
              </p:nvSpPr>
              <p:spPr bwMode="auto">
                <a:xfrm flipH="1">
                  <a:off x="4620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1" name="Line 23399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2" name="Line 23400"/>
                <p:cNvSpPr>
                  <a:spLocks noChangeShapeType="1"/>
                </p:cNvSpPr>
                <p:nvPr/>
              </p:nvSpPr>
              <p:spPr bwMode="auto">
                <a:xfrm flipH="1">
                  <a:off x="4456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3" name="Line 23401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4" name="Line 23402"/>
                <p:cNvSpPr>
                  <a:spLocks noChangeShapeType="1"/>
                </p:cNvSpPr>
                <p:nvPr/>
              </p:nvSpPr>
              <p:spPr bwMode="auto">
                <a:xfrm flipH="1">
                  <a:off x="4248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5" name="Line 23403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6" name="Line 23404"/>
                <p:cNvSpPr>
                  <a:spLocks noChangeShapeType="1"/>
                </p:cNvSpPr>
                <p:nvPr/>
              </p:nvSpPr>
              <p:spPr bwMode="auto">
                <a:xfrm flipH="1">
                  <a:off x="430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7" name="Line 234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8" name="Line 23406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9" name="Line 23407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0" name="Line 23408"/>
                <p:cNvSpPr>
                  <a:spLocks noChangeShapeType="1"/>
                </p:cNvSpPr>
                <p:nvPr/>
              </p:nvSpPr>
              <p:spPr bwMode="auto">
                <a:xfrm flipH="1">
                  <a:off x="445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1" name="Line 234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2" name="Line 23410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3" name="Line 23411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4" name="Line 23412"/>
                <p:cNvSpPr>
                  <a:spLocks noChangeShapeType="1"/>
                </p:cNvSpPr>
                <p:nvPr/>
              </p:nvSpPr>
              <p:spPr bwMode="auto">
                <a:xfrm flipH="1">
                  <a:off x="4248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5" name="Line 2341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6" name="Line 23414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7" name="Line 234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8" name="Line 23416"/>
                <p:cNvSpPr>
                  <a:spLocks noChangeShapeType="1"/>
                </p:cNvSpPr>
                <p:nvPr/>
              </p:nvSpPr>
              <p:spPr bwMode="auto">
                <a:xfrm flipH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9" name="Line 23417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0" name="Line 23418"/>
                <p:cNvSpPr>
                  <a:spLocks noChangeShapeType="1"/>
                </p:cNvSpPr>
                <p:nvPr/>
              </p:nvSpPr>
              <p:spPr bwMode="auto">
                <a:xfrm flipH="1">
                  <a:off x="420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1" name="Line 23419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2" name="Line 23420"/>
                <p:cNvSpPr>
                  <a:spLocks noChangeShapeType="1"/>
                </p:cNvSpPr>
                <p:nvPr/>
              </p:nvSpPr>
              <p:spPr bwMode="auto">
                <a:xfrm flipH="1">
                  <a:off x="454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3" name="Line 23421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4" name="Line 23422"/>
                <p:cNvSpPr>
                  <a:spLocks noChangeShapeType="1"/>
                </p:cNvSpPr>
                <p:nvPr/>
              </p:nvSpPr>
              <p:spPr bwMode="auto">
                <a:xfrm flipH="1">
                  <a:off x="450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5" name="Line 234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6" name="Line 23424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7" name="Line 23425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203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8" name="Line 23426"/>
                <p:cNvSpPr>
                  <a:spLocks noChangeShapeType="1"/>
                </p:cNvSpPr>
                <p:nvPr/>
              </p:nvSpPr>
              <p:spPr bwMode="auto">
                <a:xfrm flipH="1">
                  <a:off x="4211" y="203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9" name="Line 23427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0" name="Line 23428"/>
                <p:cNvSpPr>
                  <a:spLocks noChangeShapeType="1"/>
                </p:cNvSpPr>
                <p:nvPr/>
              </p:nvSpPr>
              <p:spPr bwMode="auto">
                <a:xfrm flipH="1">
                  <a:off x="4553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1" name="Line 234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2" name="Line 23430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3" name="Line 234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4" name="Line 23432"/>
                <p:cNvSpPr>
                  <a:spLocks noChangeShapeType="1"/>
                </p:cNvSpPr>
                <p:nvPr/>
              </p:nvSpPr>
              <p:spPr bwMode="auto">
                <a:xfrm flipH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5" name="Line 234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6" name="Line 23434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7" name="Line 234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8" name="Line 23436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9" name="Line 23437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0" name="Line 23438"/>
                <p:cNvSpPr>
                  <a:spLocks noChangeShapeType="1"/>
                </p:cNvSpPr>
                <p:nvPr/>
              </p:nvSpPr>
              <p:spPr bwMode="auto">
                <a:xfrm flipH="1">
                  <a:off x="4240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1" name="Line 23439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2" name="Line 23440"/>
                <p:cNvSpPr>
                  <a:spLocks noChangeShapeType="1"/>
                </p:cNvSpPr>
                <p:nvPr/>
              </p:nvSpPr>
              <p:spPr bwMode="auto">
                <a:xfrm flipH="1">
                  <a:off x="4330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3" name="Line 2344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4" name="Line 23442"/>
                <p:cNvSpPr>
                  <a:spLocks noChangeShapeType="1"/>
                </p:cNvSpPr>
                <p:nvPr/>
              </p:nvSpPr>
              <p:spPr bwMode="auto">
                <a:xfrm flipH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5" name="Line 23443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6" name="Line 23444"/>
                <p:cNvSpPr>
                  <a:spLocks noChangeShapeType="1"/>
                </p:cNvSpPr>
                <p:nvPr/>
              </p:nvSpPr>
              <p:spPr bwMode="auto">
                <a:xfrm flipH="1">
                  <a:off x="47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7" name="Line 234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8" name="Line 23446"/>
                <p:cNvSpPr>
                  <a:spLocks noChangeShapeType="1"/>
                </p:cNvSpPr>
                <p:nvPr/>
              </p:nvSpPr>
              <p:spPr bwMode="auto">
                <a:xfrm flipH="1">
                  <a:off x="3883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69" name="Line 234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0" name="Line 23448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1" name="Line 234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2" name="Line 23450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3" name="Line 23451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4" name="Line 23452"/>
                <p:cNvSpPr>
                  <a:spLocks noChangeShapeType="1"/>
                </p:cNvSpPr>
                <p:nvPr/>
              </p:nvSpPr>
              <p:spPr bwMode="auto">
                <a:xfrm flipH="1">
                  <a:off x="438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5" name="Line 23453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6" name="Line 23454"/>
                <p:cNvSpPr>
                  <a:spLocks noChangeShapeType="1"/>
                </p:cNvSpPr>
                <p:nvPr/>
              </p:nvSpPr>
              <p:spPr bwMode="auto">
                <a:xfrm flipH="1">
                  <a:off x="5200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7" name="Line 23455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8" name="Line 23456"/>
                <p:cNvSpPr>
                  <a:spLocks noChangeShapeType="1"/>
                </p:cNvSpPr>
                <p:nvPr/>
              </p:nvSpPr>
              <p:spPr bwMode="auto">
                <a:xfrm flipH="1">
                  <a:off x="458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79" name="Line 23457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0" name="Line 23458"/>
                <p:cNvSpPr>
                  <a:spLocks noChangeShapeType="1"/>
                </p:cNvSpPr>
                <p:nvPr/>
              </p:nvSpPr>
              <p:spPr bwMode="auto">
                <a:xfrm flipH="1">
                  <a:off x="4679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1" name="Line 234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2" name="Line 23460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3" name="Line 23461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4" name="Line 23462"/>
                <p:cNvSpPr>
                  <a:spLocks noChangeShapeType="1"/>
                </p:cNvSpPr>
                <p:nvPr/>
              </p:nvSpPr>
              <p:spPr bwMode="auto">
                <a:xfrm flipH="1">
                  <a:off x="442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5" name="Line 23463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6" name="Line 23464"/>
                <p:cNvSpPr>
                  <a:spLocks noChangeShapeType="1"/>
                </p:cNvSpPr>
                <p:nvPr/>
              </p:nvSpPr>
              <p:spPr bwMode="auto">
                <a:xfrm flipH="1">
                  <a:off x="5415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7" name="Line 234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8" name="Line 23466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89" name="Line 23467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0" name="Line 23468"/>
                <p:cNvSpPr>
                  <a:spLocks noChangeShapeType="1"/>
                </p:cNvSpPr>
                <p:nvPr/>
              </p:nvSpPr>
              <p:spPr bwMode="auto">
                <a:xfrm flipH="1">
                  <a:off x="532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1" name="Line 23469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2" name="Line 23470"/>
                <p:cNvSpPr>
                  <a:spLocks noChangeShapeType="1"/>
                </p:cNvSpPr>
                <p:nvPr/>
              </p:nvSpPr>
              <p:spPr bwMode="auto">
                <a:xfrm flipH="1">
                  <a:off x="3906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3" name="Line 234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4" name="Line 23472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5" name="Line 23473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6" name="Line 23474"/>
                <p:cNvSpPr>
                  <a:spLocks noChangeShapeType="1"/>
                </p:cNvSpPr>
                <p:nvPr/>
              </p:nvSpPr>
              <p:spPr bwMode="auto">
                <a:xfrm flipH="1">
                  <a:off x="488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7" name="Line 23475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8" name="Line 23476"/>
                <p:cNvSpPr>
                  <a:spLocks noChangeShapeType="1"/>
                </p:cNvSpPr>
                <p:nvPr/>
              </p:nvSpPr>
              <p:spPr bwMode="auto">
                <a:xfrm flipH="1">
                  <a:off x="424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99" name="Line 23477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0" name="Line 23478"/>
                <p:cNvSpPr>
                  <a:spLocks noChangeShapeType="1"/>
                </p:cNvSpPr>
                <p:nvPr/>
              </p:nvSpPr>
              <p:spPr bwMode="auto">
                <a:xfrm flipH="1">
                  <a:off x="4411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1" name="Line 2347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2" name="Line 23480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3" name="Line 23481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4" name="Line 23482"/>
                <p:cNvSpPr>
                  <a:spLocks noChangeShapeType="1"/>
                </p:cNvSpPr>
                <p:nvPr/>
              </p:nvSpPr>
              <p:spPr bwMode="auto">
                <a:xfrm flipH="1">
                  <a:off x="459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5" name="Line 23483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6" name="Line 23484"/>
                <p:cNvSpPr>
                  <a:spLocks noChangeShapeType="1"/>
                </p:cNvSpPr>
                <p:nvPr/>
              </p:nvSpPr>
              <p:spPr bwMode="auto">
                <a:xfrm flipH="1">
                  <a:off x="3987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7" name="Line 234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8" name="Line 23486"/>
                <p:cNvSpPr>
                  <a:spLocks noChangeShapeType="1"/>
                </p:cNvSpPr>
                <p:nvPr/>
              </p:nvSpPr>
              <p:spPr bwMode="auto">
                <a:xfrm flipH="1">
                  <a:off x="5512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09" name="Line 23487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0" name="Line 23488"/>
                <p:cNvSpPr>
                  <a:spLocks noChangeShapeType="1"/>
                </p:cNvSpPr>
                <p:nvPr/>
              </p:nvSpPr>
              <p:spPr bwMode="auto">
                <a:xfrm flipH="1">
                  <a:off x="5014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1" name="Line 234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2" name="Line 23490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3" name="Line 2349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4" name="Line 23492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5" name="Line 2349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6" name="Line 23494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7" name="Line 23495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8" name="Line 23496"/>
                <p:cNvSpPr>
                  <a:spLocks noChangeShapeType="1"/>
                </p:cNvSpPr>
                <p:nvPr/>
              </p:nvSpPr>
              <p:spPr bwMode="auto">
                <a:xfrm flipH="1">
                  <a:off x="4969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19" name="Line 234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0" name="Line 23498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1" name="Line 23499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2" name="Line 23500"/>
                <p:cNvSpPr>
                  <a:spLocks noChangeShapeType="1"/>
                </p:cNvSpPr>
                <p:nvPr/>
              </p:nvSpPr>
              <p:spPr bwMode="auto">
                <a:xfrm flipH="1">
                  <a:off x="5266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3" name="Line 235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4" name="Line 23502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5" name="Line 235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6" name="Line 23504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7" name="Line 23505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8" name="Line 23506"/>
                <p:cNvSpPr>
                  <a:spLocks noChangeShapeType="1"/>
                </p:cNvSpPr>
                <p:nvPr/>
              </p:nvSpPr>
              <p:spPr bwMode="auto">
                <a:xfrm flipH="1">
                  <a:off x="4434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29" name="Line 23507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0" name="Line 23508"/>
                <p:cNvSpPr>
                  <a:spLocks noChangeShapeType="1"/>
                </p:cNvSpPr>
                <p:nvPr/>
              </p:nvSpPr>
              <p:spPr bwMode="auto">
                <a:xfrm flipH="1">
                  <a:off x="4597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1" name="Line 235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2" name="Line 23510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3" name="Line 23511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4" name="Line 23512"/>
                <p:cNvSpPr>
                  <a:spLocks noChangeShapeType="1"/>
                </p:cNvSpPr>
                <p:nvPr/>
              </p:nvSpPr>
              <p:spPr bwMode="auto">
                <a:xfrm flipH="1">
                  <a:off x="522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5" name="Line 23513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6" name="Line 23514"/>
                <p:cNvSpPr>
                  <a:spLocks noChangeShapeType="1"/>
                </p:cNvSpPr>
                <p:nvPr/>
              </p:nvSpPr>
              <p:spPr bwMode="auto">
                <a:xfrm flipH="1">
                  <a:off x="4798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7" name="Line 235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8" name="Line 23516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39" name="Line 2351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0" name="Line 23518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1" name="Line 23519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2" name="Line 23520"/>
                <p:cNvSpPr>
                  <a:spLocks noChangeShapeType="1"/>
                </p:cNvSpPr>
                <p:nvPr/>
              </p:nvSpPr>
              <p:spPr bwMode="auto">
                <a:xfrm flipH="1">
                  <a:off x="4962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3" name="Line 23521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4" name="Line 23522"/>
                <p:cNvSpPr>
                  <a:spLocks noChangeShapeType="1"/>
                </p:cNvSpPr>
                <p:nvPr/>
              </p:nvSpPr>
              <p:spPr bwMode="auto">
                <a:xfrm flipH="1">
                  <a:off x="4448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5" name="Line 235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6" name="Line 23524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7" name="Line 23525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8" name="Line 23526"/>
                <p:cNvSpPr>
                  <a:spLocks noChangeShapeType="1"/>
                </p:cNvSpPr>
                <p:nvPr/>
              </p:nvSpPr>
              <p:spPr bwMode="auto">
                <a:xfrm flipH="1">
                  <a:off x="5467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49" name="Line 23527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0" name="Line 23528"/>
                <p:cNvSpPr>
                  <a:spLocks noChangeShapeType="1"/>
                </p:cNvSpPr>
                <p:nvPr/>
              </p:nvSpPr>
              <p:spPr bwMode="auto">
                <a:xfrm flipH="1">
                  <a:off x="4396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1" name="Line 235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2" name="Line 23530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3" name="Line 235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4" name="Line 23532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5" name="Line 23533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6" name="Line 23534"/>
                <p:cNvSpPr>
                  <a:spLocks noChangeShapeType="1"/>
                </p:cNvSpPr>
                <p:nvPr/>
              </p:nvSpPr>
              <p:spPr bwMode="auto">
                <a:xfrm flipH="1">
                  <a:off x="534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7" name="Line 235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8" name="Line 23536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59" name="Line 23537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0" name="Line 23538"/>
                <p:cNvSpPr>
                  <a:spLocks noChangeShapeType="1"/>
                </p:cNvSpPr>
                <p:nvPr/>
              </p:nvSpPr>
              <p:spPr bwMode="auto">
                <a:xfrm flipH="1">
                  <a:off x="464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1" name="Line 235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2" name="Line 23540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3" name="Line 23541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4" name="Line 23542"/>
                <p:cNvSpPr>
                  <a:spLocks noChangeShapeType="1"/>
                </p:cNvSpPr>
                <p:nvPr/>
              </p:nvSpPr>
              <p:spPr bwMode="auto">
                <a:xfrm flipH="1">
                  <a:off x="4047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5" name="Line 23543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6" name="Line 23544"/>
                <p:cNvSpPr>
                  <a:spLocks noChangeShapeType="1"/>
                </p:cNvSpPr>
                <p:nvPr/>
              </p:nvSpPr>
              <p:spPr bwMode="auto">
                <a:xfrm flipH="1">
                  <a:off x="488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7" name="Line 235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8" name="Line 23546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69" name="Line 23547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0" name="Line 23548"/>
                <p:cNvSpPr>
                  <a:spLocks noChangeShapeType="1"/>
                </p:cNvSpPr>
                <p:nvPr/>
              </p:nvSpPr>
              <p:spPr bwMode="auto">
                <a:xfrm flipH="1">
                  <a:off x="4330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1" name="Line 2354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2" name="Line 23550"/>
                <p:cNvSpPr>
                  <a:spLocks noChangeShapeType="1"/>
                </p:cNvSpPr>
                <p:nvPr/>
              </p:nvSpPr>
              <p:spPr bwMode="auto">
                <a:xfrm flipH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3" name="Line 23551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4" name="Line 23552"/>
                <p:cNvSpPr>
                  <a:spLocks noChangeShapeType="1"/>
                </p:cNvSpPr>
                <p:nvPr/>
              </p:nvSpPr>
              <p:spPr bwMode="auto">
                <a:xfrm flipH="1">
                  <a:off x="417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5" name="Line 2355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6" name="Line 23554"/>
                <p:cNvSpPr>
                  <a:spLocks noChangeShapeType="1"/>
                </p:cNvSpPr>
                <p:nvPr/>
              </p:nvSpPr>
              <p:spPr bwMode="auto">
                <a:xfrm flipH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7" name="Line 2355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78" name="Line 23556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6" name="Group 23758"/>
              <p:cNvGrpSpPr>
                <a:grpSpLocks/>
              </p:cNvGrpSpPr>
              <p:nvPr/>
            </p:nvGrpSpPr>
            <p:grpSpPr bwMode="auto">
              <a:xfrm>
                <a:off x="3883" y="1488"/>
                <a:ext cx="1659" cy="647"/>
                <a:chOff x="3883" y="1488"/>
                <a:chExt cx="1659" cy="647"/>
              </a:xfrm>
            </p:grpSpPr>
            <p:sp>
              <p:nvSpPr>
                <p:cNvPr id="36179" name="Line 235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0" name="Line 23559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1" name="Line 235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2" name="Line 23561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3" name="Line 23562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4" name="Line 23563"/>
                <p:cNvSpPr>
                  <a:spLocks noChangeShapeType="1"/>
                </p:cNvSpPr>
                <p:nvPr/>
              </p:nvSpPr>
              <p:spPr bwMode="auto">
                <a:xfrm flipH="1">
                  <a:off x="4553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5" name="Line 23564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6" name="Line 23565"/>
                <p:cNvSpPr>
                  <a:spLocks noChangeShapeType="1"/>
                </p:cNvSpPr>
                <p:nvPr/>
              </p:nvSpPr>
              <p:spPr bwMode="auto">
                <a:xfrm flipH="1">
                  <a:off x="4069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7" name="Line 235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8" name="Line 23567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89" name="Line 23568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0" name="Line 23569"/>
                <p:cNvSpPr>
                  <a:spLocks noChangeShapeType="1"/>
                </p:cNvSpPr>
                <p:nvPr/>
              </p:nvSpPr>
              <p:spPr bwMode="auto">
                <a:xfrm flipH="1">
                  <a:off x="47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1" name="Line 2357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2" name="Line 23571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3" name="Line 23572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4" name="Line 23573"/>
                <p:cNvSpPr>
                  <a:spLocks noChangeShapeType="1"/>
                </p:cNvSpPr>
                <p:nvPr/>
              </p:nvSpPr>
              <p:spPr bwMode="auto">
                <a:xfrm flipH="1">
                  <a:off x="516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5" name="Line 23574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6" name="Line 23575"/>
                <p:cNvSpPr>
                  <a:spLocks noChangeShapeType="1"/>
                </p:cNvSpPr>
                <p:nvPr/>
              </p:nvSpPr>
              <p:spPr bwMode="auto">
                <a:xfrm flipH="1">
                  <a:off x="4984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7" name="Line 235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8" name="Line 23577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99" name="Line 235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0" name="Line 23579"/>
                <p:cNvSpPr>
                  <a:spLocks noChangeShapeType="1"/>
                </p:cNvSpPr>
                <p:nvPr/>
              </p:nvSpPr>
              <p:spPr bwMode="auto">
                <a:xfrm flipH="1">
                  <a:off x="388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1" name="Line 235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2" name="Line 23581"/>
                <p:cNvSpPr>
                  <a:spLocks noChangeShapeType="1"/>
                </p:cNvSpPr>
                <p:nvPr/>
              </p:nvSpPr>
              <p:spPr bwMode="auto">
                <a:xfrm flipH="1">
                  <a:off x="388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3" name="Line 235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4" name="Line 23583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5" name="Line 23584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6" name="Line 23585"/>
                <p:cNvSpPr>
                  <a:spLocks noChangeShapeType="1"/>
                </p:cNvSpPr>
                <p:nvPr/>
              </p:nvSpPr>
              <p:spPr bwMode="auto">
                <a:xfrm flipH="1">
                  <a:off x="433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7" name="Line 235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8" name="Line 23587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09" name="Line 23588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0" name="Line 23589"/>
                <p:cNvSpPr>
                  <a:spLocks noChangeShapeType="1"/>
                </p:cNvSpPr>
                <p:nvPr/>
              </p:nvSpPr>
              <p:spPr bwMode="auto">
                <a:xfrm flipH="1">
                  <a:off x="474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1" name="Line 23590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2" name="Line 23591"/>
                <p:cNvSpPr>
                  <a:spLocks noChangeShapeType="1"/>
                </p:cNvSpPr>
                <p:nvPr/>
              </p:nvSpPr>
              <p:spPr bwMode="auto">
                <a:xfrm flipH="1">
                  <a:off x="5006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3" name="Line 235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4" name="Line 23593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5" name="Line 235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6" name="Line 23595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7" name="Line 235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8" name="Line 23597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19" name="Line 23598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0" name="Line 23599"/>
                <p:cNvSpPr>
                  <a:spLocks noChangeShapeType="1"/>
                </p:cNvSpPr>
                <p:nvPr/>
              </p:nvSpPr>
              <p:spPr bwMode="auto">
                <a:xfrm flipH="1">
                  <a:off x="398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1" name="Line 236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2" name="Line 23601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3" name="Line 23602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4" name="Line 23603"/>
                <p:cNvSpPr>
                  <a:spLocks noChangeShapeType="1"/>
                </p:cNvSpPr>
                <p:nvPr/>
              </p:nvSpPr>
              <p:spPr bwMode="auto">
                <a:xfrm flipH="1">
                  <a:off x="391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5" name="Line 23604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6" name="Line 23605"/>
                <p:cNvSpPr>
                  <a:spLocks noChangeShapeType="1"/>
                </p:cNvSpPr>
                <p:nvPr/>
              </p:nvSpPr>
              <p:spPr bwMode="auto">
                <a:xfrm flipH="1">
                  <a:off x="5356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7" name="Line 2360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8" name="Line 23607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29" name="Line 2360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0" name="Line 23609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1" name="Line 23610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210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2" name="Line 23611"/>
                <p:cNvSpPr>
                  <a:spLocks noChangeShapeType="1"/>
                </p:cNvSpPr>
                <p:nvPr/>
              </p:nvSpPr>
              <p:spPr bwMode="auto">
                <a:xfrm flipH="1">
                  <a:off x="4828" y="210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3" name="Line 23612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4" name="Line 23613"/>
                <p:cNvSpPr>
                  <a:spLocks noChangeShapeType="1"/>
                </p:cNvSpPr>
                <p:nvPr/>
              </p:nvSpPr>
              <p:spPr bwMode="auto">
                <a:xfrm flipH="1">
                  <a:off x="514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5" name="Line 2361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6" name="Line 23615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7" name="Line 23616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8" name="Line 23617"/>
                <p:cNvSpPr>
                  <a:spLocks noChangeShapeType="1"/>
                </p:cNvSpPr>
                <p:nvPr/>
              </p:nvSpPr>
              <p:spPr bwMode="auto">
                <a:xfrm flipH="1">
                  <a:off x="4791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39" name="Line 23618"/>
                <p:cNvSpPr>
                  <a:spLocks noChangeShapeType="1"/>
                </p:cNvSpPr>
                <p:nvPr/>
              </p:nvSpPr>
              <p:spPr bwMode="auto">
                <a:xfrm flipH="1" flipV="1">
                  <a:off x="421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0" name="Line 23619"/>
                <p:cNvSpPr>
                  <a:spLocks noChangeShapeType="1"/>
                </p:cNvSpPr>
                <p:nvPr/>
              </p:nvSpPr>
              <p:spPr bwMode="auto">
                <a:xfrm flipH="1">
                  <a:off x="421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1" name="Line 23620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2" name="Line 23621"/>
                <p:cNvSpPr>
                  <a:spLocks noChangeShapeType="1"/>
                </p:cNvSpPr>
                <p:nvPr/>
              </p:nvSpPr>
              <p:spPr bwMode="auto">
                <a:xfrm flipH="1">
                  <a:off x="3965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3" name="Line 2362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4" name="Line 23623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5" name="Line 23624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48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6" name="Line 23625"/>
                <p:cNvSpPr>
                  <a:spLocks noChangeShapeType="1"/>
                </p:cNvSpPr>
                <p:nvPr/>
              </p:nvSpPr>
              <p:spPr bwMode="auto">
                <a:xfrm flipH="1">
                  <a:off x="4158" y="148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7" name="Line 23626"/>
                <p:cNvSpPr>
                  <a:spLocks noChangeShapeType="1"/>
                </p:cNvSpPr>
                <p:nvPr/>
              </p:nvSpPr>
              <p:spPr bwMode="auto">
                <a:xfrm flipH="1" flipV="1">
                  <a:off x="521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8" name="Line 23627"/>
                <p:cNvSpPr>
                  <a:spLocks noChangeShapeType="1"/>
                </p:cNvSpPr>
                <p:nvPr/>
              </p:nvSpPr>
              <p:spPr bwMode="auto">
                <a:xfrm flipH="1">
                  <a:off x="521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9" name="Line 236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0" name="Line 23629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1" name="Line 2363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2" name="Line 23631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3" name="Line 23632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4" name="Line 23633"/>
                <p:cNvSpPr>
                  <a:spLocks noChangeShapeType="1"/>
                </p:cNvSpPr>
                <p:nvPr/>
              </p:nvSpPr>
              <p:spPr bwMode="auto">
                <a:xfrm flipH="1">
                  <a:off x="4404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5" name="Line 23634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6" name="Line 23635"/>
                <p:cNvSpPr>
                  <a:spLocks noChangeShapeType="1"/>
                </p:cNvSpPr>
                <p:nvPr/>
              </p:nvSpPr>
              <p:spPr bwMode="auto">
                <a:xfrm flipH="1">
                  <a:off x="447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7" name="Line 23636"/>
                <p:cNvSpPr>
                  <a:spLocks noChangeShapeType="1"/>
                </p:cNvSpPr>
                <p:nvPr/>
              </p:nvSpPr>
              <p:spPr bwMode="auto">
                <a:xfrm flipH="1" flipV="1">
                  <a:off x="410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8" name="Line 23637"/>
                <p:cNvSpPr>
                  <a:spLocks noChangeShapeType="1"/>
                </p:cNvSpPr>
                <p:nvPr/>
              </p:nvSpPr>
              <p:spPr bwMode="auto">
                <a:xfrm flipH="1">
                  <a:off x="410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9" name="Line 23638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0" name="Line 23639"/>
                <p:cNvSpPr>
                  <a:spLocks noChangeShapeType="1"/>
                </p:cNvSpPr>
                <p:nvPr/>
              </p:nvSpPr>
              <p:spPr bwMode="auto">
                <a:xfrm flipH="1">
                  <a:off x="4181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1" name="Line 2364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2" name="Line 23641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3" name="Line 23642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4" name="Line 23643"/>
                <p:cNvSpPr>
                  <a:spLocks noChangeShapeType="1"/>
                </p:cNvSpPr>
                <p:nvPr/>
              </p:nvSpPr>
              <p:spPr bwMode="auto">
                <a:xfrm flipH="1">
                  <a:off x="4865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5" name="Line 23644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6" name="Line 23645"/>
                <p:cNvSpPr>
                  <a:spLocks noChangeShapeType="1"/>
                </p:cNvSpPr>
                <p:nvPr/>
              </p:nvSpPr>
              <p:spPr bwMode="auto">
                <a:xfrm flipH="1">
                  <a:off x="502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7" name="Line 23646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8" name="Line 23647"/>
                <p:cNvSpPr>
                  <a:spLocks noChangeShapeType="1"/>
                </p:cNvSpPr>
                <p:nvPr/>
              </p:nvSpPr>
              <p:spPr bwMode="auto">
                <a:xfrm flipH="1">
                  <a:off x="417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9" name="Line 23648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0" name="Line 23649"/>
                <p:cNvSpPr>
                  <a:spLocks noChangeShapeType="1"/>
                </p:cNvSpPr>
                <p:nvPr/>
              </p:nvSpPr>
              <p:spPr bwMode="auto">
                <a:xfrm flipH="1">
                  <a:off x="499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1" name="Line 23650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2" name="Line 23651"/>
                <p:cNvSpPr>
                  <a:spLocks noChangeShapeType="1"/>
                </p:cNvSpPr>
                <p:nvPr/>
              </p:nvSpPr>
              <p:spPr bwMode="auto">
                <a:xfrm flipH="1">
                  <a:off x="5400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3" name="Line 23652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4" name="Line 23653"/>
                <p:cNvSpPr>
                  <a:spLocks noChangeShapeType="1"/>
                </p:cNvSpPr>
                <p:nvPr/>
              </p:nvSpPr>
              <p:spPr bwMode="auto">
                <a:xfrm flipH="1">
                  <a:off x="469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5" name="Line 2365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6" name="Line 23655"/>
                <p:cNvSpPr>
                  <a:spLocks noChangeShapeType="1"/>
                </p:cNvSpPr>
                <p:nvPr/>
              </p:nvSpPr>
              <p:spPr bwMode="auto">
                <a:xfrm flipH="1">
                  <a:off x="5512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7" name="Line 23656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8" name="Line 23657"/>
                <p:cNvSpPr>
                  <a:spLocks noChangeShapeType="1"/>
                </p:cNvSpPr>
                <p:nvPr/>
              </p:nvSpPr>
              <p:spPr bwMode="auto">
                <a:xfrm flipH="1">
                  <a:off x="4910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9" name="Line 23658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0" name="Line 23659"/>
                <p:cNvSpPr>
                  <a:spLocks noChangeShapeType="1"/>
                </p:cNvSpPr>
                <p:nvPr/>
              </p:nvSpPr>
              <p:spPr bwMode="auto">
                <a:xfrm flipH="1">
                  <a:off x="4538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1" name="Line 236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2" name="Line 23661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3" name="Line 23662"/>
                <p:cNvSpPr>
                  <a:spLocks noChangeShapeType="1"/>
                </p:cNvSpPr>
                <p:nvPr/>
              </p:nvSpPr>
              <p:spPr bwMode="auto">
                <a:xfrm flipH="1" flipV="1">
                  <a:off x="5504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4" name="Line 23663"/>
                <p:cNvSpPr>
                  <a:spLocks noChangeShapeType="1"/>
                </p:cNvSpPr>
                <p:nvPr/>
              </p:nvSpPr>
              <p:spPr bwMode="auto">
                <a:xfrm flipH="1">
                  <a:off x="5504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5" name="Line 23664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6" name="Line 23665"/>
                <p:cNvSpPr>
                  <a:spLocks noChangeShapeType="1"/>
                </p:cNvSpPr>
                <p:nvPr/>
              </p:nvSpPr>
              <p:spPr bwMode="auto">
                <a:xfrm flipH="1">
                  <a:off x="4114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7" name="Line 236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8" name="Line 23667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89" name="Line 23668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0" name="Line 23669"/>
                <p:cNvSpPr>
                  <a:spLocks noChangeShapeType="1"/>
                </p:cNvSpPr>
                <p:nvPr/>
              </p:nvSpPr>
              <p:spPr bwMode="auto">
                <a:xfrm flipH="1">
                  <a:off x="433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1" name="Line 23670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2" name="Line 23671"/>
                <p:cNvSpPr>
                  <a:spLocks noChangeShapeType="1"/>
                </p:cNvSpPr>
                <p:nvPr/>
              </p:nvSpPr>
              <p:spPr bwMode="auto">
                <a:xfrm flipH="1">
                  <a:off x="4791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3" name="Line 23672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4" name="Line 23673"/>
                <p:cNvSpPr>
                  <a:spLocks noChangeShapeType="1"/>
                </p:cNvSpPr>
                <p:nvPr/>
              </p:nvSpPr>
              <p:spPr bwMode="auto">
                <a:xfrm flipH="1">
                  <a:off x="4330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5" name="Line 23674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6" name="Line 23675"/>
                <p:cNvSpPr>
                  <a:spLocks noChangeShapeType="1"/>
                </p:cNvSpPr>
                <p:nvPr/>
              </p:nvSpPr>
              <p:spPr bwMode="auto">
                <a:xfrm flipH="1">
                  <a:off x="480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7" name="Line 23676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8" name="Line 23677"/>
                <p:cNvSpPr>
                  <a:spLocks noChangeShapeType="1"/>
                </p:cNvSpPr>
                <p:nvPr/>
              </p:nvSpPr>
              <p:spPr bwMode="auto">
                <a:xfrm flipH="1">
                  <a:off x="416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9" name="Line 236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0" name="Line 23679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1" name="Line 23680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2" name="Line 23681"/>
                <p:cNvSpPr>
                  <a:spLocks noChangeShapeType="1"/>
                </p:cNvSpPr>
                <p:nvPr/>
              </p:nvSpPr>
              <p:spPr bwMode="auto">
                <a:xfrm flipH="1">
                  <a:off x="488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3" name="Line 236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4" name="Line 23683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5" name="Line 23684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6" name="Line 23685"/>
                <p:cNvSpPr>
                  <a:spLocks noChangeShapeType="1"/>
                </p:cNvSpPr>
                <p:nvPr/>
              </p:nvSpPr>
              <p:spPr bwMode="auto">
                <a:xfrm flipH="1">
                  <a:off x="4709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7" name="Line 236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8" name="Line 23687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9" name="Line 236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0" name="Line 23689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1" name="Line 23690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2" name="Line 23691"/>
                <p:cNvSpPr>
                  <a:spLocks noChangeShapeType="1"/>
                </p:cNvSpPr>
                <p:nvPr/>
              </p:nvSpPr>
              <p:spPr bwMode="auto">
                <a:xfrm flipH="1">
                  <a:off x="548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3" name="Line 23692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4" name="Line 23693"/>
                <p:cNvSpPr>
                  <a:spLocks noChangeShapeType="1"/>
                </p:cNvSpPr>
                <p:nvPr/>
              </p:nvSpPr>
              <p:spPr bwMode="auto">
                <a:xfrm flipH="1">
                  <a:off x="5348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5" name="Line 23694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6" name="Line 23695"/>
                <p:cNvSpPr>
                  <a:spLocks noChangeShapeType="1"/>
                </p:cNvSpPr>
                <p:nvPr/>
              </p:nvSpPr>
              <p:spPr bwMode="auto">
                <a:xfrm flipH="1">
                  <a:off x="4389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7" name="Line 23696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8" name="Line 23697"/>
                <p:cNvSpPr>
                  <a:spLocks noChangeShapeType="1"/>
                </p:cNvSpPr>
                <p:nvPr/>
              </p:nvSpPr>
              <p:spPr bwMode="auto">
                <a:xfrm flipH="1">
                  <a:off x="442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19" name="Line 236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0" name="Line 23699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1" name="Line 237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2" name="Line 23701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3" name="Line 23702"/>
                <p:cNvSpPr>
                  <a:spLocks noChangeShapeType="1"/>
                </p:cNvSpPr>
                <p:nvPr/>
              </p:nvSpPr>
              <p:spPr bwMode="auto">
                <a:xfrm flipH="1" flipV="1">
                  <a:off x="549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4" name="Line 23703"/>
                <p:cNvSpPr>
                  <a:spLocks noChangeShapeType="1"/>
                </p:cNvSpPr>
                <p:nvPr/>
              </p:nvSpPr>
              <p:spPr bwMode="auto">
                <a:xfrm flipH="1">
                  <a:off x="549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5" name="Line 23704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6" name="Line 23705"/>
                <p:cNvSpPr>
                  <a:spLocks noChangeShapeType="1"/>
                </p:cNvSpPr>
                <p:nvPr/>
              </p:nvSpPr>
              <p:spPr bwMode="auto">
                <a:xfrm flipH="1">
                  <a:off x="483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7" name="Line 2370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8" name="Line 23707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29" name="Line 23708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0" name="Line 23709"/>
                <p:cNvSpPr>
                  <a:spLocks noChangeShapeType="1"/>
                </p:cNvSpPr>
                <p:nvPr/>
              </p:nvSpPr>
              <p:spPr bwMode="auto">
                <a:xfrm flipH="1">
                  <a:off x="4709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1" name="Line 23710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2" name="Line 23711"/>
                <p:cNvSpPr>
                  <a:spLocks noChangeShapeType="1"/>
                </p:cNvSpPr>
                <p:nvPr/>
              </p:nvSpPr>
              <p:spPr bwMode="auto">
                <a:xfrm flipH="1">
                  <a:off x="4976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3" name="Line 23712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4" name="Line 23713"/>
                <p:cNvSpPr>
                  <a:spLocks noChangeShapeType="1"/>
                </p:cNvSpPr>
                <p:nvPr/>
              </p:nvSpPr>
              <p:spPr bwMode="auto">
                <a:xfrm flipH="1">
                  <a:off x="495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5" name="Line 23714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55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6" name="Line 23715"/>
                <p:cNvSpPr>
                  <a:spLocks noChangeShapeType="1"/>
                </p:cNvSpPr>
                <p:nvPr/>
              </p:nvSpPr>
              <p:spPr bwMode="auto">
                <a:xfrm flipH="1">
                  <a:off x="4129" y="155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7" name="Line 23716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8" name="Line 23717"/>
                <p:cNvSpPr>
                  <a:spLocks noChangeShapeType="1"/>
                </p:cNvSpPr>
                <p:nvPr/>
              </p:nvSpPr>
              <p:spPr bwMode="auto">
                <a:xfrm flipH="1">
                  <a:off x="4843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39" name="Line 237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0" name="Line 23719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1" name="Line 237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2" name="Line 23721"/>
                <p:cNvSpPr>
                  <a:spLocks noChangeShapeType="1"/>
                </p:cNvSpPr>
                <p:nvPr/>
              </p:nvSpPr>
              <p:spPr bwMode="auto">
                <a:xfrm flipH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3" name="Line 23722"/>
                <p:cNvSpPr>
                  <a:spLocks noChangeShapeType="1"/>
                </p:cNvSpPr>
                <p:nvPr/>
              </p:nvSpPr>
              <p:spPr bwMode="auto">
                <a:xfrm flipH="1" flipV="1">
                  <a:off x="5490" y="205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4" name="Line 23723"/>
                <p:cNvSpPr>
                  <a:spLocks noChangeShapeType="1"/>
                </p:cNvSpPr>
                <p:nvPr/>
              </p:nvSpPr>
              <p:spPr bwMode="auto">
                <a:xfrm flipH="1">
                  <a:off x="5490" y="205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5" name="Line 23724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6" name="Line 23725"/>
                <p:cNvSpPr>
                  <a:spLocks noChangeShapeType="1"/>
                </p:cNvSpPr>
                <p:nvPr/>
              </p:nvSpPr>
              <p:spPr bwMode="auto">
                <a:xfrm flipH="1">
                  <a:off x="396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7" name="Line 23726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8" name="Line 23727"/>
                <p:cNvSpPr>
                  <a:spLocks noChangeShapeType="1"/>
                </p:cNvSpPr>
                <p:nvPr/>
              </p:nvSpPr>
              <p:spPr bwMode="auto">
                <a:xfrm flipH="1">
                  <a:off x="5058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49" name="Line 237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0" name="Line 23729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1" name="Line 23730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2" name="Line 23731"/>
                <p:cNvSpPr>
                  <a:spLocks noChangeShapeType="1"/>
                </p:cNvSpPr>
                <p:nvPr/>
              </p:nvSpPr>
              <p:spPr bwMode="auto">
                <a:xfrm flipH="1">
                  <a:off x="496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3" name="Line 23732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4" name="Line 23733"/>
                <p:cNvSpPr>
                  <a:spLocks noChangeShapeType="1"/>
                </p:cNvSpPr>
                <p:nvPr/>
              </p:nvSpPr>
              <p:spPr bwMode="auto">
                <a:xfrm flipH="1">
                  <a:off x="4181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5" name="Line 237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6" name="Line 23735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7" name="Line 237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8" name="Line 23737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59" name="Line 2373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0" name="Line 23739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1" name="Line 237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2" name="Line 23741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3" name="Line 23742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4" name="Line 23743"/>
                <p:cNvSpPr>
                  <a:spLocks noChangeShapeType="1"/>
                </p:cNvSpPr>
                <p:nvPr/>
              </p:nvSpPr>
              <p:spPr bwMode="auto">
                <a:xfrm flipH="1">
                  <a:off x="4746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5" name="Line 23744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6" name="Line 23745"/>
                <p:cNvSpPr>
                  <a:spLocks noChangeShapeType="1"/>
                </p:cNvSpPr>
                <p:nvPr/>
              </p:nvSpPr>
              <p:spPr bwMode="auto">
                <a:xfrm flipH="1">
                  <a:off x="4634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7" name="Line 23746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8" name="Line 23747"/>
                <p:cNvSpPr>
                  <a:spLocks noChangeShapeType="1"/>
                </p:cNvSpPr>
                <p:nvPr/>
              </p:nvSpPr>
              <p:spPr bwMode="auto">
                <a:xfrm flipH="1">
                  <a:off x="452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69" name="Line 2374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70" name="Line 23749"/>
                <p:cNvSpPr>
                  <a:spLocks noChangeShapeType="1"/>
                </p:cNvSpPr>
                <p:nvPr/>
              </p:nvSpPr>
              <p:spPr bwMode="auto">
                <a:xfrm flipH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71" name="Line 23750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72" name="Line 23751"/>
                <p:cNvSpPr>
                  <a:spLocks noChangeShapeType="1"/>
                </p:cNvSpPr>
                <p:nvPr/>
              </p:nvSpPr>
              <p:spPr bwMode="auto">
                <a:xfrm flipH="1">
                  <a:off x="479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73" name="Line 23752"/>
                <p:cNvSpPr>
                  <a:spLocks noChangeShapeType="1"/>
                </p:cNvSpPr>
                <p:nvPr/>
              </p:nvSpPr>
              <p:spPr bwMode="auto">
                <a:xfrm flipH="1" flipV="1">
                  <a:off x="534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74" name="Line 23753"/>
                <p:cNvSpPr>
                  <a:spLocks noChangeShapeType="1"/>
                </p:cNvSpPr>
                <p:nvPr/>
              </p:nvSpPr>
              <p:spPr bwMode="auto">
                <a:xfrm flipH="1">
                  <a:off x="534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75" name="Line 23754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76" name="Line 23755"/>
                <p:cNvSpPr>
                  <a:spLocks noChangeShapeType="1"/>
                </p:cNvSpPr>
                <p:nvPr/>
              </p:nvSpPr>
              <p:spPr bwMode="auto">
                <a:xfrm flipH="1">
                  <a:off x="4389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77" name="Line 2375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78" name="Line 23757"/>
                <p:cNvSpPr>
                  <a:spLocks noChangeShapeType="1"/>
                </p:cNvSpPr>
                <p:nvPr/>
              </p:nvSpPr>
              <p:spPr bwMode="auto">
                <a:xfrm flipH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7" name="Group 23959"/>
              <p:cNvGrpSpPr>
                <a:grpSpLocks/>
              </p:cNvGrpSpPr>
              <p:nvPr/>
            </p:nvGrpSpPr>
            <p:grpSpPr bwMode="auto">
              <a:xfrm>
                <a:off x="3883" y="1562"/>
                <a:ext cx="1659" cy="558"/>
                <a:chOff x="3883" y="1562"/>
                <a:chExt cx="1659" cy="558"/>
              </a:xfrm>
            </p:grpSpPr>
            <p:sp>
              <p:nvSpPr>
                <p:cNvPr id="35979" name="Line 237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0" name="Line 23760"/>
                <p:cNvSpPr>
                  <a:spLocks noChangeShapeType="1"/>
                </p:cNvSpPr>
                <p:nvPr/>
              </p:nvSpPr>
              <p:spPr bwMode="auto">
                <a:xfrm flipH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1" name="Line 23761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2" name="Line 23762"/>
                <p:cNvSpPr>
                  <a:spLocks noChangeShapeType="1"/>
                </p:cNvSpPr>
                <p:nvPr/>
              </p:nvSpPr>
              <p:spPr bwMode="auto">
                <a:xfrm flipH="1">
                  <a:off x="4493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3" name="Line 237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4" name="Line 23764"/>
                <p:cNvSpPr>
                  <a:spLocks noChangeShapeType="1"/>
                </p:cNvSpPr>
                <p:nvPr/>
              </p:nvSpPr>
              <p:spPr bwMode="auto">
                <a:xfrm flipH="1">
                  <a:off x="551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5" name="Line 2376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6" name="Line 23766"/>
                <p:cNvSpPr>
                  <a:spLocks noChangeShapeType="1"/>
                </p:cNvSpPr>
                <p:nvPr/>
              </p:nvSpPr>
              <p:spPr bwMode="auto">
                <a:xfrm flipH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7" name="Line 2376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8" name="Line 23768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89" name="Line 23769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0" name="Line 23770"/>
                <p:cNvSpPr>
                  <a:spLocks noChangeShapeType="1"/>
                </p:cNvSpPr>
                <p:nvPr/>
              </p:nvSpPr>
              <p:spPr bwMode="auto">
                <a:xfrm flipH="1">
                  <a:off x="4099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1" name="Line 23771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2" name="Line 23772"/>
                <p:cNvSpPr>
                  <a:spLocks noChangeShapeType="1"/>
                </p:cNvSpPr>
                <p:nvPr/>
              </p:nvSpPr>
              <p:spPr bwMode="auto">
                <a:xfrm flipH="1">
                  <a:off x="4486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3" name="Line 2377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4" name="Line 23774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5" name="Line 23775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6" name="Line 23776"/>
                <p:cNvSpPr>
                  <a:spLocks noChangeShapeType="1"/>
                </p:cNvSpPr>
                <p:nvPr/>
              </p:nvSpPr>
              <p:spPr bwMode="auto">
                <a:xfrm flipH="1">
                  <a:off x="511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7" name="Line 2377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8" name="Line 23778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99" name="Line 23779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0" name="Line 23780"/>
                <p:cNvSpPr>
                  <a:spLocks noChangeShapeType="1"/>
                </p:cNvSpPr>
                <p:nvPr/>
              </p:nvSpPr>
              <p:spPr bwMode="auto">
                <a:xfrm flipH="1">
                  <a:off x="4649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1" name="Line 23781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2" name="Line 23782"/>
                <p:cNvSpPr>
                  <a:spLocks noChangeShapeType="1"/>
                </p:cNvSpPr>
                <p:nvPr/>
              </p:nvSpPr>
              <p:spPr bwMode="auto">
                <a:xfrm flipH="1">
                  <a:off x="4255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3" name="Line 237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4" name="Line 23784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5" name="Line 23785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6" name="Line 23786"/>
                <p:cNvSpPr>
                  <a:spLocks noChangeShapeType="1"/>
                </p:cNvSpPr>
                <p:nvPr/>
              </p:nvSpPr>
              <p:spPr bwMode="auto">
                <a:xfrm flipH="1">
                  <a:off x="451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7" name="Line 23787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8" name="Line 23788"/>
                <p:cNvSpPr>
                  <a:spLocks noChangeShapeType="1"/>
                </p:cNvSpPr>
                <p:nvPr/>
              </p:nvSpPr>
              <p:spPr bwMode="auto">
                <a:xfrm flipH="1">
                  <a:off x="5133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09" name="Line 23789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0" name="Line 23790"/>
                <p:cNvSpPr>
                  <a:spLocks noChangeShapeType="1"/>
                </p:cNvSpPr>
                <p:nvPr/>
              </p:nvSpPr>
              <p:spPr bwMode="auto">
                <a:xfrm flipH="1">
                  <a:off x="4114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1" name="Line 23791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2" name="Line 23792"/>
                <p:cNvSpPr>
                  <a:spLocks noChangeShapeType="1"/>
                </p:cNvSpPr>
                <p:nvPr/>
              </p:nvSpPr>
              <p:spPr bwMode="auto">
                <a:xfrm flipH="1">
                  <a:off x="5147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3" name="Line 237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4" name="Line 23794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5" name="Line 2379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6" name="Line 23796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7" name="Line 23797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8" name="Line 23798"/>
                <p:cNvSpPr>
                  <a:spLocks noChangeShapeType="1"/>
                </p:cNvSpPr>
                <p:nvPr/>
              </p:nvSpPr>
              <p:spPr bwMode="auto">
                <a:xfrm flipH="1">
                  <a:off x="469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19" name="Line 23799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0" name="Line 23800"/>
                <p:cNvSpPr>
                  <a:spLocks noChangeShapeType="1"/>
                </p:cNvSpPr>
                <p:nvPr/>
              </p:nvSpPr>
              <p:spPr bwMode="auto">
                <a:xfrm flipH="1">
                  <a:off x="5051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1" name="Line 238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2" name="Line 23802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3" name="Line 23803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4" name="Line 23804"/>
                <p:cNvSpPr>
                  <a:spLocks noChangeShapeType="1"/>
                </p:cNvSpPr>
                <p:nvPr/>
              </p:nvSpPr>
              <p:spPr bwMode="auto">
                <a:xfrm flipH="1">
                  <a:off x="47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5" name="Line 238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6" name="Line 23806"/>
                <p:cNvSpPr>
                  <a:spLocks noChangeShapeType="1"/>
                </p:cNvSpPr>
                <p:nvPr/>
              </p:nvSpPr>
              <p:spPr bwMode="auto">
                <a:xfrm flipH="1">
                  <a:off x="389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7" name="Line 238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8" name="Line 23808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29" name="Line 23809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0" name="Line 23810"/>
                <p:cNvSpPr>
                  <a:spLocks noChangeShapeType="1"/>
                </p:cNvSpPr>
                <p:nvPr/>
              </p:nvSpPr>
              <p:spPr bwMode="auto">
                <a:xfrm flipH="1">
                  <a:off x="5185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1" name="Line 2381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2" name="Line 23812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3" name="Line 2381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4" name="Line 23814"/>
                <p:cNvSpPr>
                  <a:spLocks noChangeShapeType="1"/>
                </p:cNvSpPr>
                <p:nvPr/>
              </p:nvSpPr>
              <p:spPr bwMode="auto">
                <a:xfrm flipH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5" name="Line 23815"/>
                <p:cNvSpPr>
                  <a:spLocks noChangeShapeType="1"/>
                </p:cNvSpPr>
                <p:nvPr/>
              </p:nvSpPr>
              <p:spPr bwMode="auto">
                <a:xfrm flipH="1" flipV="1">
                  <a:off x="423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6" name="Line 23816"/>
                <p:cNvSpPr>
                  <a:spLocks noChangeShapeType="1"/>
                </p:cNvSpPr>
                <p:nvPr/>
              </p:nvSpPr>
              <p:spPr bwMode="auto">
                <a:xfrm flipH="1">
                  <a:off x="423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7" name="Line 23817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8" name="Line 23818"/>
                <p:cNvSpPr>
                  <a:spLocks noChangeShapeType="1"/>
                </p:cNvSpPr>
                <p:nvPr/>
              </p:nvSpPr>
              <p:spPr bwMode="auto">
                <a:xfrm flipH="1">
                  <a:off x="5266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39" name="Line 23819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0" name="Line 23820"/>
                <p:cNvSpPr>
                  <a:spLocks noChangeShapeType="1"/>
                </p:cNvSpPr>
                <p:nvPr/>
              </p:nvSpPr>
              <p:spPr bwMode="auto">
                <a:xfrm flipH="1">
                  <a:off x="449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1" name="Line 23821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2" name="Line 23822"/>
                <p:cNvSpPr>
                  <a:spLocks noChangeShapeType="1"/>
                </p:cNvSpPr>
                <p:nvPr/>
              </p:nvSpPr>
              <p:spPr bwMode="auto">
                <a:xfrm flipH="1">
                  <a:off x="433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3" name="Line 23823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4" name="Line 23824"/>
                <p:cNvSpPr>
                  <a:spLocks noChangeShapeType="1"/>
                </p:cNvSpPr>
                <p:nvPr/>
              </p:nvSpPr>
              <p:spPr bwMode="auto">
                <a:xfrm flipH="1">
                  <a:off x="483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5" name="Line 2382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6" name="Line 23826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7" name="Line 23827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8" name="Line 23828"/>
                <p:cNvSpPr>
                  <a:spLocks noChangeShapeType="1"/>
                </p:cNvSpPr>
                <p:nvPr/>
              </p:nvSpPr>
              <p:spPr bwMode="auto">
                <a:xfrm flipH="1">
                  <a:off x="482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49" name="Line 238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0" name="Line 23830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1" name="Line 23831"/>
                <p:cNvSpPr>
                  <a:spLocks noChangeShapeType="1"/>
                </p:cNvSpPr>
                <p:nvPr/>
              </p:nvSpPr>
              <p:spPr bwMode="auto">
                <a:xfrm flipH="1" flipV="1">
                  <a:off x="5081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2" name="Line 23832"/>
                <p:cNvSpPr>
                  <a:spLocks noChangeShapeType="1"/>
                </p:cNvSpPr>
                <p:nvPr/>
              </p:nvSpPr>
              <p:spPr bwMode="auto">
                <a:xfrm flipH="1">
                  <a:off x="5081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3" name="Line 23833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4" name="Line 23834"/>
                <p:cNvSpPr>
                  <a:spLocks noChangeShapeType="1"/>
                </p:cNvSpPr>
                <p:nvPr/>
              </p:nvSpPr>
              <p:spPr bwMode="auto">
                <a:xfrm flipH="1">
                  <a:off x="4129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5" name="Line 23835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6" name="Line 23836"/>
                <p:cNvSpPr>
                  <a:spLocks noChangeShapeType="1"/>
                </p:cNvSpPr>
                <p:nvPr/>
              </p:nvSpPr>
              <p:spPr bwMode="auto">
                <a:xfrm flipH="1">
                  <a:off x="398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7" name="Line 23837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63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8" name="Line 23838"/>
                <p:cNvSpPr>
                  <a:spLocks noChangeShapeType="1"/>
                </p:cNvSpPr>
                <p:nvPr/>
              </p:nvSpPr>
              <p:spPr bwMode="auto">
                <a:xfrm flipH="1">
                  <a:off x="4672" y="163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59" name="Line 238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0" name="Line 23840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1" name="Line 2384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2" name="Line 23842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3" name="Line 2384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4" name="Line 23844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5" name="Line 23845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6" name="Line 23846"/>
                <p:cNvSpPr>
                  <a:spLocks noChangeShapeType="1"/>
                </p:cNvSpPr>
                <p:nvPr/>
              </p:nvSpPr>
              <p:spPr bwMode="auto">
                <a:xfrm flipH="1">
                  <a:off x="4382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7" name="Line 23847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8" name="Line 23848"/>
                <p:cNvSpPr>
                  <a:spLocks noChangeShapeType="1"/>
                </p:cNvSpPr>
                <p:nvPr/>
              </p:nvSpPr>
              <p:spPr bwMode="auto">
                <a:xfrm flipH="1">
                  <a:off x="5296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69" name="Line 23849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0" name="Line 23850"/>
                <p:cNvSpPr>
                  <a:spLocks noChangeShapeType="1"/>
                </p:cNvSpPr>
                <p:nvPr/>
              </p:nvSpPr>
              <p:spPr bwMode="auto">
                <a:xfrm flipH="1">
                  <a:off x="5095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1" name="Line 23851"/>
                <p:cNvSpPr>
                  <a:spLocks noChangeShapeType="1"/>
                </p:cNvSpPr>
                <p:nvPr/>
              </p:nvSpPr>
              <p:spPr bwMode="auto">
                <a:xfrm flipH="1" flipV="1">
                  <a:off x="4501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2" name="Line 23852"/>
                <p:cNvSpPr>
                  <a:spLocks noChangeShapeType="1"/>
                </p:cNvSpPr>
                <p:nvPr/>
              </p:nvSpPr>
              <p:spPr bwMode="auto">
                <a:xfrm flipH="1">
                  <a:off x="4501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3" name="Line 23853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4" name="Line 23854"/>
                <p:cNvSpPr>
                  <a:spLocks noChangeShapeType="1"/>
                </p:cNvSpPr>
                <p:nvPr/>
              </p:nvSpPr>
              <p:spPr bwMode="auto">
                <a:xfrm flipH="1">
                  <a:off x="4374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5" name="Line 2385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6" name="Line 23856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7" name="Line 23857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65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8" name="Line 23858"/>
                <p:cNvSpPr>
                  <a:spLocks noChangeShapeType="1"/>
                </p:cNvSpPr>
                <p:nvPr/>
              </p:nvSpPr>
              <p:spPr bwMode="auto">
                <a:xfrm flipH="1">
                  <a:off x="4553" y="165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79" name="Line 238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0" name="Line 23860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1" name="Line 23861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2" name="Line 23862"/>
                <p:cNvSpPr>
                  <a:spLocks noChangeShapeType="1"/>
                </p:cNvSpPr>
                <p:nvPr/>
              </p:nvSpPr>
              <p:spPr bwMode="auto">
                <a:xfrm flipH="1">
                  <a:off x="510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3" name="Line 238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4" name="Line 23864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5" name="Line 238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6" name="Line 23866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7" name="Line 23867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8" name="Line 23868"/>
                <p:cNvSpPr>
                  <a:spLocks noChangeShapeType="1"/>
                </p:cNvSpPr>
                <p:nvPr/>
              </p:nvSpPr>
              <p:spPr bwMode="auto">
                <a:xfrm flipH="1">
                  <a:off x="483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89" name="Line 2386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0" name="Line 23870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1" name="Line 238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2" name="Line 23872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3" name="Line 23873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4" name="Line 23874"/>
                <p:cNvSpPr>
                  <a:spLocks noChangeShapeType="1"/>
                </p:cNvSpPr>
                <p:nvPr/>
              </p:nvSpPr>
              <p:spPr bwMode="auto">
                <a:xfrm flipH="1">
                  <a:off x="538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5" name="Line 23875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6" name="Line 23876"/>
                <p:cNvSpPr>
                  <a:spLocks noChangeShapeType="1"/>
                </p:cNvSpPr>
                <p:nvPr/>
              </p:nvSpPr>
              <p:spPr bwMode="auto">
                <a:xfrm flipH="1">
                  <a:off x="502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7" name="Line 2387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8" name="Line 23878"/>
                <p:cNvSpPr>
                  <a:spLocks noChangeShapeType="1"/>
                </p:cNvSpPr>
                <p:nvPr/>
              </p:nvSpPr>
              <p:spPr bwMode="auto">
                <a:xfrm flipH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9" name="Line 2387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0" name="Line 23880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1" name="Line 23881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2" name="Line 23882"/>
                <p:cNvSpPr>
                  <a:spLocks noChangeShapeType="1"/>
                </p:cNvSpPr>
                <p:nvPr/>
              </p:nvSpPr>
              <p:spPr bwMode="auto">
                <a:xfrm flipH="1">
                  <a:off x="525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3" name="Line 23883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4" name="Line 23884"/>
                <p:cNvSpPr>
                  <a:spLocks noChangeShapeType="1"/>
                </p:cNvSpPr>
                <p:nvPr/>
              </p:nvSpPr>
              <p:spPr bwMode="auto">
                <a:xfrm flipH="1">
                  <a:off x="543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5" name="Line 238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6" name="Line 23886"/>
                <p:cNvSpPr>
                  <a:spLocks noChangeShapeType="1"/>
                </p:cNvSpPr>
                <p:nvPr/>
              </p:nvSpPr>
              <p:spPr bwMode="auto">
                <a:xfrm flipH="1">
                  <a:off x="5512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7" name="Line 23887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8" name="Line 23888"/>
                <p:cNvSpPr>
                  <a:spLocks noChangeShapeType="1"/>
                </p:cNvSpPr>
                <p:nvPr/>
              </p:nvSpPr>
              <p:spPr bwMode="auto">
                <a:xfrm flipH="1">
                  <a:off x="408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9" name="Line 23889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0" name="Line 23890"/>
                <p:cNvSpPr>
                  <a:spLocks noChangeShapeType="1"/>
                </p:cNvSpPr>
                <p:nvPr/>
              </p:nvSpPr>
              <p:spPr bwMode="auto">
                <a:xfrm flipH="1">
                  <a:off x="539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1" name="Line 23891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2" name="Line 23892"/>
                <p:cNvSpPr>
                  <a:spLocks noChangeShapeType="1"/>
                </p:cNvSpPr>
                <p:nvPr/>
              </p:nvSpPr>
              <p:spPr bwMode="auto">
                <a:xfrm flipH="1">
                  <a:off x="483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3" name="Line 23893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4" name="Line 23894"/>
                <p:cNvSpPr>
                  <a:spLocks noChangeShapeType="1"/>
                </p:cNvSpPr>
                <p:nvPr/>
              </p:nvSpPr>
              <p:spPr bwMode="auto">
                <a:xfrm flipH="1">
                  <a:off x="522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5" name="Line 23895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6" name="Line 23896"/>
                <p:cNvSpPr>
                  <a:spLocks noChangeShapeType="1"/>
                </p:cNvSpPr>
                <p:nvPr/>
              </p:nvSpPr>
              <p:spPr bwMode="auto">
                <a:xfrm flipH="1">
                  <a:off x="4382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7" name="Line 2389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8" name="Line 23898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9" name="Line 2389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0" name="Line 23900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1" name="Line 23901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2" name="Line 23902"/>
                <p:cNvSpPr>
                  <a:spLocks noChangeShapeType="1"/>
                </p:cNvSpPr>
                <p:nvPr/>
              </p:nvSpPr>
              <p:spPr bwMode="auto">
                <a:xfrm flipH="1">
                  <a:off x="4434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3" name="Line 23903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4" name="Line 23904"/>
                <p:cNvSpPr>
                  <a:spLocks noChangeShapeType="1"/>
                </p:cNvSpPr>
                <p:nvPr/>
              </p:nvSpPr>
              <p:spPr bwMode="auto">
                <a:xfrm flipH="1">
                  <a:off x="5460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5" name="Line 23905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6" name="Line 23906"/>
                <p:cNvSpPr>
                  <a:spLocks noChangeShapeType="1"/>
                </p:cNvSpPr>
                <p:nvPr/>
              </p:nvSpPr>
              <p:spPr bwMode="auto">
                <a:xfrm flipH="1">
                  <a:off x="412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7" name="Line 23907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8" name="Line 23908"/>
                <p:cNvSpPr>
                  <a:spLocks noChangeShapeType="1"/>
                </p:cNvSpPr>
                <p:nvPr/>
              </p:nvSpPr>
              <p:spPr bwMode="auto">
                <a:xfrm flipH="1">
                  <a:off x="459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9" name="Line 23909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0" name="Line 23910"/>
                <p:cNvSpPr>
                  <a:spLocks noChangeShapeType="1"/>
                </p:cNvSpPr>
                <p:nvPr/>
              </p:nvSpPr>
              <p:spPr bwMode="auto">
                <a:xfrm flipH="1">
                  <a:off x="411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1" name="Line 23911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2" name="Line 23912"/>
                <p:cNvSpPr>
                  <a:spLocks noChangeShapeType="1"/>
                </p:cNvSpPr>
                <p:nvPr/>
              </p:nvSpPr>
              <p:spPr bwMode="auto">
                <a:xfrm flipH="1">
                  <a:off x="5304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3" name="Line 2391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4" name="Line 23914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5" name="Line 23915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6" name="Line 23916"/>
                <p:cNvSpPr>
                  <a:spLocks noChangeShapeType="1"/>
                </p:cNvSpPr>
                <p:nvPr/>
              </p:nvSpPr>
              <p:spPr bwMode="auto">
                <a:xfrm flipH="1">
                  <a:off x="435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7" name="Line 23917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8" name="Line 23918"/>
                <p:cNvSpPr>
                  <a:spLocks noChangeShapeType="1"/>
                </p:cNvSpPr>
                <p:nvPr/>
              </p:nvSpPr>
              <p:spPr bwMode="auto">
                <a:xfrm flipH="1">
                  <a:off x="418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9" name="Line 23919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0" name="Line 23920"/>
                <p:cNvSpPr>
                  <a:spLocks noChangeShapeType="1"/>
                </p:cNvSpPr>
                <p:nvPr/>
              </p:nvSpPr>
              <p:spPr bwMode="auto">
                <a:xfrm flipH="1">
                  <a:off x="425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1" name="Line 239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2" name="Line 23922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3" name="Line 239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4" name="Line 23924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5" name="Line 239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6" name="Line 23926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7" name="Line 23927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8" name="Line 23928"/>
                <p:cNvSpPr>
                  <a:spLocks noChangeShapeType="1"/>
                </p:cNvSpPr>
                <p:nvPr/>
              </p:nvSpPr>
              <p:spPr bwMode="auto">
                <a:xfrm flipH="1">
                  <a:off x="531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49" name="Line 239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0" name="Line 23930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1" name="Line 23931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2" name="Line 23932"/>
                <p:cNvSpPr>
                  <a:spLocks noChangeShapeType="1"/>
                </p:cNvSpPr>
                <p:nvPr/>
              </p:nvSpPr>
              <p:spPr bwMode="auto">
                <a:xfrm flipH="1">
                  <a:off x="548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3" name="Line 23933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4" name="Line 23934"/>
                <p:cNvSpPr>
                  <a:spLocks noChangeShapeType="1"/>
                </p:cNvSpPr>
                <p:nvPr/>
              </p:nvSpPr>
              <p:spPr bwMode="auto">
                <a:xfrm flipH="1">
                  <a:off x="4099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5" name="Line 2393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6" name="Line 23936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7" name="Line 2393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8" name="Line 23938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59" name="Line 239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0" name="Line 23940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1" name="Line 23941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2" name="Line 23942"/>
                <p:cNvSpPr>
                  <a:spLocks noChangeShapeType="1"/>
                </p:cNvSpPr>
                <p:nvPr/>
              </p:nvSpPr>
              <p:spPr bwMode="auto">
                <a:xfrm flipH="1">
                  <a:off x="5058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3" name="Line 23943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4" name="Line 23944"/>
                <p:cNvSpPr>
                  <a:spLocks noChangeShapeType="1"/>
                </p:cNvSpPr>
                <p:nvPr/>
              </p:nvSpPr>
              <p:spPr bwMode="auto">
                <a:xfrm flipH="1">
                  <a:off x="531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5" name="Line 23945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6" name="Line 23946"/>
                <p:cNvSpPr>
                  <a:spLocks noChangeShapeType="1"/>
                </p:cNvSpPr>
                <p:nvPr/>
              </p:nvSpPr>
              <p:spPr bwMode="auto">
                <a:xfrm flipH="1">
                  <a:off x="540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7" name="Line 239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8" name="Line 23948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69" name="Line 23949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70" name="Line 23950"/>
                <p:cNvSpPr>
                  <a:spLocks noChangeShapeType="1"/>
                </p:cNvSpPr>
                <p:nvPr/>
              </p:nvSpPr>
              <p:spPr bwMode="auto">
                <a:xfrm flipH="1">
                  <a:off x="4441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71" name="Line 23951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72" name="Line 23952"/>
                <p:cNvSpPr>
                  <a:spLocks noChangeShapeType="1"/>
                </p:cNvSpPr>
                <p:nvPr/>
              </p:nvSpPr>
              <p:spPr bwMode="auto">
                <a:xfrm flipH="1">
                  <a:off x="4828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73" name="Line 23953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74" name="Line 23954"/>
                <p:cNvSpPr>
                  <a:spLocks noChangeShapeType="1"/>
                </p:cNvSpPr>
                <p:nvPr/>
              </p:nvSpPr>
              <p:spPr bwMode="auto">
                <a:xfrm flipH="1">
                  <a:off x="4709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75" name="Line 23955"/>
                <p:cNvSpPr>
                  <a:spLocks noChangeShapeType="1"/>
                </p:cNvSpPr>
                <p:nvPr/>
              </p:nvSpPr>
              <p:spPr bwMode="auto">
                <a:xfrm flipH="1" flipV="1">
                  <a:off x="4872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76" name="Line 23956"/>
                <p:cNvSpPr>
                  <a:spLocks noChangeShapeType="1"/>
                </p:cNvSpPr>
                <p:nvPr/>
              </p:nvSpPr>
              <p:spPr bwMode="auto">
                <a:xfrm flipH="1">
                  <a:off x="4872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77" name="Line 23957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78" name="Line 23958"/>
                <p:cNvSpPr>
                  <a:spLocks noChangeShapeType="1"/>
                </p:cNvSpPr>
                <p:nvPr/>
              </p:nvSpPr>
              <p:spPr bwMode="auto">
                <a:xfrm flipH="1">
                  <a:off x="4724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8" name="Group 24160"/>
              <p:cNvGrpSpPr>
                <a:grpSpLocks/>
              </p:cNvGrpSpPr>
              <p:nvPr/>
            </p:nvGrpSpPr>
            <p:grpSpPr bwMode="auto">
              <a:xfrm>
                <a:off x="3883" y="1510"/>
                <a:ext cx="1659" cy="632"/>
                <a:chOff x="3883" y="1510"/>
                <a:chExt cx="1659" cy="632"/>
              </a:xfrm>
            </p:grpSpPr>
            <p:sp>
              <p:nvSpPr>
                <p:cNvPr id="35779" name="Line 23960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0" name="Line 23961"/>
                <p:cNvSpPr>
                  <a:spLocks noChangeShapeType="1"/>
                </p:cNvSpPr>
                <p:nvPr/>
              </p:nvSpPr>
              <p:spPr bwMode="auto">
                <a:xfrm flipH="1">
                  <a:off x="511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1" name="Line 2396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2" name="Line 23963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3" name="Line 23964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4" name="Line 23965"/>
                <p:cNvSpPr>
                  <a:spLocks noChangeShapeType="1"/>
                </p:cNvSpPr>
                <p:nvPr/>
              </p:nvSpPr>
              <p:spPr bwMode="auto">
                <a:xfrm flipH="1">
                  <a:off x="4947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5" name="Line 239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6" name="Line 23967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7" name="Line 23968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8" name="Line 23969"/>
                <p:cNvSpPr>
                  <a:spLocks noChangeShapeType="1"/>
                </p:cNvSpPr>
                <p:nvPr/>
              </p:nvSpPr>
              <p:spPr bwMode="auto">
                <a:xfrm flipH="1">
                  <a:off x="399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89" name="Line 23970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0" name="Line 23971"/>
                <p:cNvSpPr>
                  <a:spLocks noChangeShapeType="1"/>
                </p:cNvSpPr>
                <p:nvPr/>
              </p:nvSpPr>
              <p:spPr bwMode="auto">
                <a:xfrm flipH="1">
                  <a:off x="485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1" name="Line 239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1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2" name="Line 23973"/>
                <p:cNvSpPr>
                  <a:spLocks noChangeShapeType="1"/>
                </p:cNvSpPr>
                <p:nvPr/>
              </p:nvSpPr>
              <p:spPr bwMode="auto">
                <a:xfrm flipH="1">
                  <a:off x="3883" y="151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3" name="Line 23974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4" name="Line 23975"/>
                <p:cNvSpPr>
                  <a:spLocks noChangeShapeType="1"/>
                </p:cNvSpPr>
                <p:nvPr/>
              </p:nvSpPr>
              <p:spPr bwMode="auto">
                <a:xfrm flipH="1">
                  <a:off x="4716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5" name="Line 239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6" name="Line 23977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7" name="Line 23978"/>
                <p:cNvSpPr>
                  <a:spLocks noChangeShapeType="1"/>
                </p:cNvSpPr>
                <p:nvPr/>
              </p:nvSpPr>
              <p:spPr bwMode="auto">
                <a:xfrm flipH="1" flipV="1">
                  <a:off x="5423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8" name="Line 23979"/>
                <p:cNvSpPr>
                  <a:spLocks noChangeShapeType="1"/>
                </p:cNvSpPr>
                <p:nvPr/>
              </p:nvSpPr>
              <p:spPr bwMode="auto">
                <a:xfrm flipH="1">
                  <a:off x="5423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99" name="Line 23980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0" name="Line 23981"/>
                <p:cNvSpPr>
                  <a:spLocks noChangeShapeType="1"/>
                </p:cNvSpPr>
                <p:nvPr/>
              </p:nvSpPr>
              <p:spPr bwMode="auto">
                <a:xfrm flipH="1">
                  <a:off x="418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1" name="Line 239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2" name="Line 23983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3" name="Line 239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4" name="Line 23985"/>
                <p:cNvSpPr>
                  <a:spLocks noChangeShapeType="1"/>
                </p:cNvSpPr>
                <p:nvPr/>
              </p:nvSpPr>
              <p:spPr bwMode="auto">
                <a:xfrm flipH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5" name="Line 23986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6" name="Line 23987"/>
                <p:cNvSpPr>
                  <a:spLocks noChangeShapeType="1"/>
                </p:cNvSpPr>
                <p:nvPr/>
              </p:nvSpPr>
              <p:spPr bwMode="auto">
                <a:xfrm flipH="1">
                  <a:off x="546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7" name="Line 239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8" name="Line 23989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09" name="Line 239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0" name="Line 23991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1" name="Line 2399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2" name="Line 23993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3" name="Line 239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4" name="Line 23995"/>
                <p:cNvSpPr>
                  <a:spLocks noChangeShapeType="1"/>
                </p:cNvSpPr>
                <p:nvPr/>
              </p:nvSpPr>
              <p:spPr bwMode="auto">
                <a:xfrm flipH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5" name="Line 239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6" name="Line 23997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7" name="Line 239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8" name="Line 23999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19" name="Line 24000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0" name="Line 24001"/>
                <p:cNvSpPr>
                  <a:spLocks noChangeShapeType="1"/>
                </p:cNvSpPr>
                <p:nvPr/>
              </p:nvSpPr>
              <p:spPr bwMode="auto">
                <a:xfrm flipH="1">
                  <a:off x="5289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1" name="Line 24002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2" name="Line 24003"/>
                <p:cNvSpPr>
                  <a:spLocks noChangeShapeType="1"/>
                </p:cNvSpPr>
                <p:nvPr/>
              </p:nvSpPr>
              <p:spPr bwMode="auto">
                <a:xfrm flipH="1">
                  <a:off x="4895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3" name="Line 24004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4" name="Line 24005"/>
                <p:cNvSpPr>
                  <a:spLocks noChangeShapeType="1"/>
                </p:cNvSpPr>
                <p:nvPr/>
              </p:nvSpPr>
              <p:spPr bwMode="auto">
                <a:xfrm flipH="1">
                  <a:off x="5133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5" name="Line 24006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6" name="Line 24007"/>
                <p:cNvSpPr>
                  <a:spLocks noChangeShapeType="1"/>
                </p:cNvSpPr>
                <p:nvPr/>
              </p:nvSpPr>
              <p:spPr bwMode="auto">
                <a:xfrm flipH="1">
                  <a:off x="5378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7" name="Line 24008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8" name="Line 24009"/>
                <p:cNvSpPr>
                  <a:spLocks noChangeShapeType="1"/>
                </p:cNvSpPr>
                <p:nvPr/>
              </p:nvSpPr>
              <p:spPr bwMode="auto">
                <a:xfrm flipH="1">
                  <a:off x="4181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29" name="Line 24010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0" name="Line 24011"/>
                <p:cNvSpPr>
                  <a:spLocks noChangeShapeType="1"/>
                </p:cNvSpPr>
                <p:nvPr/>
              </p:nvSpPr>
              <p:spPr bwMode="auto">
                <a:xfrm flipH="1">
                  <a:off x="5333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1" name="Line 24012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2" name="Line 24013"/>
                <p:cNvSpPr>
                  <a:spLocks noChangeShapeType="1"/>
                </p:cNvSpPr>
                <p:nvPr/>
              </p:nvSpPr>
              <p:spPr bwMode="auto">
                <a:xfrm flipH="1">
                  <a:off x="47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3" name="Line 240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4" name="Line 24015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5" name="Line 24016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6" name="Line 24017"/>
                <p:cNvSpPr>
                  <a:spLocks noChangeShapeType="1"/>
                </p:cNvSpPr>
                <p:nvPr/>
              </p:nvSpPr>
              <p:spPr bwMode="auto">
                <a:xfrm flipH="1">
                  <a:off x="4389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7" name="Line 2401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8" name="Line 24019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39" name="Line 2402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0" name="Line 24021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1" name="Line 2402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2" name="Line 24023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3" name="Line 24024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4" name="Line 24025"/>
                <p:cNvSpPr>
                  <a:spLocks noChangeShapeType="1"/>
                </p:cNvSpPr>
                <p:nvPr/>
              </p:nvSpPr>
              <p:spPr bwMode="auto">
                <a:xfrm flipH="1">
                  <a:off x="4441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5" name="Line 24026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6" name="Line 24027"/>
                <p:cNvSpPr>
                  <a:spLocks noChangeShapeType="1"/>
                </p:cNvSpPr>
                <p:nvPr/>
              </p:nvSpPr>
              <p:spPr bwMode="auto">
                <a:xfrm flipH="1">
                  <a:off x="4709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7" name="Line 24028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8" name="Line 24029"/>
                <p:cNvSpPr>
                  <a:spLocks noChangeShapeType="1"/>
                </p:cNvSpPr>
                <p:nvPr/>
              </p:nvSpPr>
              <p:spPr bwMode="auto">
                <a:xfrm flipH="1">
                  <a:off x="4553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49" name="Line 24030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0" name="Line 24031"/>
                <p:cNvSpPr>
                  <a:spLocks noChangeShapeType="1"/>
                </p:cNvSpPr>
                <p:nvPr/>
              </p:nvSpPr>
              <p:spPr bwMode="auto">
                <a:xfrm flipH="1">
                  <a:off x="415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1" name="Line 24032"/>
                <p:cNvSpPr>
                  <a:spLocks noChangeShapeType="1"/>
                </p:cNvSpPr>
                <p:nvPr/>
              </p:nvSpPr>
              <p:spPr bwMode="auto">
                <a:xfrm flipH="1" flipV="1">
                  <a:off x="4218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2" name="Line 24033"/>
                <p:cNvSpPr>
                  <a:spLocks noChangeShapeType="1"/>
                </p:cNvSpPr>
                <p:nvPr/>
              </p:nvSpPr>
              <p:spPr bwMode="auto">
                <a:xfrm flipH="1">
                  <a:off x="4218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3" name="Line 24034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4" name="Line 24035"/>
                <p:cNvSpPr>
                  <a:spLocks noChangeShapeType="1"/>
                </p:cNvSpPr>
                <p:nvPr/>
              </p:nvSpPr>
              <p:spPr bwMode="auto">
                <a:xfrm flipH="1">
                  <a:off x="4396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5" name="Line 24036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6" name="Line 24037"/>
                <p:cNvSpPr>
                  <a:spLocks noChangeShapeType="1"/>
                </p:cNvSpPr>
                <p:nvPr/>
              </p:nvSpPr>
              <p:spPr bwMode="auto">
                <a:xfrm flipH="1">
                  <a:off x="47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7" name="Line 24038"/>
                <p:cNvSpPr>
                  <a:spLocks noChangeShapeType="1"/>
                </p:cNvSpPr>
                <p:nvPr/>
              </p:nvSpPr>
              <p:spPr bwMode="auto">
                <a:xfrm flipH="1" flipV="1">
                  <a:off x="4144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8" name="Line 24039"/>
                <p:cNvSpPr>
                  <a:spLocks noChangeShapeType="1"/>
                </p:cNvSpPr>
                <p:nvPr/>
              </p:nvSpPr>
              <p:spPr bwMode="auto">
                <a:xfrm flipH="1">
                  <a:off x="4144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59" name="Line 24040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0" name="Line 24041"/>
                <p:cNvSpPr>
                  <a:spLocks noChangeShapeType="1"/>
                </p:cNvSpPr>
                <p:nvPr/>
              </p:nvSpPr>
              <p:spPr bwMode="auto">
                <a:xfrm flipH="1">
                  <a:off x="4017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1" name="Line 240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2" name="Line 24043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3" name="Line 24044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58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4" name="Line 24045"/>
                <p:cNvSpPr>
                  <a:spLocks noChangeShapeType="1"/>
                </p:cNvSpPr>
                <p:nvPr/>
              </p:nvSpPr>
              <p:spPr bwMode="auto">
                <a:xfrm flipH="1">
                  <a:off x="4538" y="158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5" name="Line 24046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6" name="Line 24047"/>
                <p:cNvSpPr>
                  <a:spLocks noChangeShapeType="1"/>
                </p:cNvSpPr>
                <p:nvPr/>
              </p:nvSpPr>
              <p:spPr bwMode="auto">
                <a:xfrm flipH="1">
                  <a:off x="5200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7" name="Line 24048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8" name="Line 24049"/>
                <p:cNvSpPr>
                  <a:spLocks noChangeShapeType="1"/>
                </p:cNvSpPr>
                <p:nvPr/>
              </p:nvSpPr>
              <p:spPr bwMode="auto">
                <a:xfrm flipH="1">
                  <a:off x="427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69" name="Line 24050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0" name="Line 24051"/>
                <p:cNvSpPr>
                  <a:spLocks noChangeShapeType="1"/>
                </p:cNvSpPr>
                <p:nvPr/>
              </p:nvSpPr>
              <p:spPr bwMode="auto">
                <a:xfrm flipH="1">
                  <a:off x="5207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1" name="Line 24052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2" name="Line 24053"/>
                <p:cNvSpPr>
                  <a:spLocks noChangeShapeType="1"/>
                </p:cNvSpPr>
                <p:nvPr/>
              </p:nvSpPr>
              <p:spPr bwMode="auto">
                <a:xfrm flipH="1">
                  <a:off x="5185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3" name="Line 24054"/>
                <p:cNvSpPr>
                  <a:spLocks noChangeShapeType="1"/>
                </p:cNvSpPr>
                <p:nvPr/>
              </p:nvSpPr>
              <p:spPr bwMode="auto">
                <a:xfrm flipH="1" flipV="1">
                  <a:off x="490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4" name="Line 24055"/>
                <p:cNvSpPr>
                  <a:spLocks noChangeShapeType="1"/>
                </p:cNvSpPr>
                <p:nvPr/>
              </p:nvSpPr>
              <p:spPr bwMode="auto">
                <a:xfrm flipH="1">
                  <a:off x="490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5" name="Line 24056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6" name="Line 24057"/>
                <p:cNvSpPr>
                  <a:spLocks noChangeShapeType="1"/>
                </p:cNvSpPr>
                <p:nvPr/>
              </p:nvSpPr>
              <p:spPr bwMode="auto">
                <a:xfrm flipH="1">
                  <a:off x="452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7" name="Line 240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8" name="Line 24059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79" name="Line 24060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0" name="Line 24061"/>
                <p:cNvSpPr>
                  <a:spLocks noChangeShapeType="1"/>
                </p:cNvSpPr>
                <p:nvPr/>
              </p:nvSpPr>
              <p:spPr bwMode="auto">
                <a:xfrm flipH="1">
                  <a:off x="4843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1" name="Line 24062"/>
                <p:cNvSpPr>
                  <a:spLocks noChangeShapeType="1"/>
                </p:cNvSpPr>
                <p:nvPr/>
              </p:nvSpPr>
              <p:spPr bwMode="auto">
                <a:xfrm flipH="1" flipV="1">
                  <a:off x="4025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2" name="Line 24063"/>
                <p:cNvSpPr>
                  <a:spLocks noChangeShapeType="1"/>
                </p:cNvSpPr>
                <p:nvPr/>
              </p:nvSpPr>
              <p:spPr bwMode="auto">
                <a:xfrm flipH="1">
                  <a:off x="4025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3" name="Line 24064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4" name="Line 24065"/>
                <p:cNvSpPr>
                  <a:spLocks noChangeShapeType="1"/>
                </p:cNvSpPr>
                <p:nvPr/>
              </p:nvSpPr>
              <p:spPr bwMode="auto">
                <a:xfrm flipH="1">
                  <a:off x="457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5" name="Line 24066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6" name="Line 24067"/>
                <p:cNvSpPr>
                  <a:spLocks noChangeShapeType="1"/>
                </p:cNvSpPr>
                <p:nvPr/>
              </p:nvSpPr>
              <p:spPr bwMode="auto">
                <a:xfrm flipH="1">
                  <a:off x="495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7" name="Line 24068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8" name="Line 24069"/>
                <p:cNvSpPr>
                  <a:spLocks noChangeShapeType="1"/>
                </p:cNvSpPr>
                <p:nvPr/>
              </p:nvSpPr>
              <p:spPr bwMode="auto">
                <a:xfrm flipH="1">
                  <a:off x="4196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89" name="Line 24070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0" name="Line 24071"/>
                <p:cNvSpPr>
                  <a:spLocks noChangeShapeType="1"/>
                </p:cNvSpPr>
                <p:nvPr/>
              </p:nvSpPr>
              <p:spPr bwMode="auto">
                <a:xfrm flipH="1">
                  <a:off x="4382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1" name="Line 24072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2" name="Line 24073"/>
                <p:cNvSpPr>
                  <a:spLocks noChangeShapeType="1"/>
                </p:cNvSpPr>
                <p:nvPr/>
              </p:nvSpPr>
              <p:spPr bwMode="auto">
                <a:xfrm flipH="1">
                  <a:off x="4605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3" name="Line 24074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4" name="Line 24075"/>
                <p:cNvSpPr>
                  <a:spLocks noChangeShapeType="1"/>
                </p:cNvSpPr>
                <p:nvPr/>
              </p:nvSpPr>
              <p:spPr bwMode="auto">
                <a:xfrm flipH="1">
                  <a:off x="442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5" name="Line 24076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6" name="Line 24077"/>
                <p:cNvSpPr>
                  <a:spLocks noChangeShapeType="1"/>
                </p:cNvSpPr>
                <p:nvPr/>
              </p:nvSpPr>
              <p:spPr bwMode="auto">
                <a:xfrm flipH="1">
                  <a:off x="517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7" name="Line 24078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8" name="Line 24079"/>
                <p:cNvSpPr>
                  <a:spLocks noChangeShapeType="1"/>
                </p:cNvSpPr>
                <p:nvPr/>
              </p:nvSpPr>
              <p:spPr bwMode="auto">
                <a:xfrm flipH="1">
                  <a:off x="393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99" name="Line 24080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0" name="Line 24081"/>
                <p:cNvSpPr>
                  <a:spLocks noChangeShapeType="1"/>
                </p:cNvSpPr>
                <p:nvPr/>
              </p:nvSpPr>
              <p:spPr bwMode="auto">
                <a:xfrm flipH="1">
                  <a:off x="392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1" name="Line 240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2" name="Line 24083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3" name="Line 24084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4" name="Line 24085"/>
                <p:cNvSpPr>
                  <a:spLocks noChangeShapeType="1"/>
                </p:cNvSpPr>
                <p:nvPr/>
              </p:nvSpPr>
              <p:spPr bwMode="auto">
                <a:xfrm flipH="1">
                  <a:off x="425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5" name="Line 24086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6" name="Line 24087"/>
                <p:cNvSpPr>
                  <a:spLocks noChangeShapeType="1"/>
                </p:cNvSpPr>
                <p:nvPr/>
              </p:nvSpPr>
              <p:spPr bwMode="auto">
                <a:xfrm flipH="1">
                  <a:off x="430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7" name="Line 240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8" name="Line 24089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09" name="Line 24090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0" name="Line 24091"/>
                <p:cNvSpPr>
                  <a:spLocks noChangeShapeType="1"/>
                </p:cNvSpPr>
                <p:nvPr/>
              </p:nvSpPr>
              <p:spPr bwMode="auto">
                <a:xfrm flipH="1">
                  <a:off x="435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1" name="Line 24092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2" name="Line 24093"/>
                <p:cNvSpPr>
                  <a:spLocks noChangeShapeType="1"/>
                </p:cNvSpPr>
                <p:nvPr/>
              </p:nvSpPr>
              <p:spPr bwMode="auto">
                <a:xfrm flipH="1">
                  <a:off x="5244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3" name="Line 24094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4" name="Line 24095"/>
                <p:cNvSpPr>
                  <a:spLocks noChangeShapeType="1"/>
                </p:cNvSpPr>
                <p:nvPr/>
              </p:nvSpPr>
              <p:spPr bwMode="auto">
                <a:xfrm flipH="1">
                  <a:off x="5356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5" name="Line 24096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6" name="Line 24097"/>
                <p:cNvSpPr>
                  <a:spLocks noChangeShapeType="1"/>
                </p:cNvSpPr>
                <p:nvPr/>
              </p:nvSpPr>
              <p:spPr bwMode="auto">
                <a:xfrm flipH="1">
                  <a:off x="467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7" name="Line 24098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8" name="Line 24099"/>
                <p:cNvSpPr>
                  <a:spLocks noChangeShapeType="1"/>
                </p:cNvSpPr>
                <p:nvPr/>
              </p:nvSpPr>
              <p:spPr bwMode="auto">
                <a:xfrm flipH="1">
                  <a:off x="4947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19" name="Line 24100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0" name="Line 24101"/>
                <p:cNvSpPr>
                  <a:spLocks noChangeShapeType="1"/>
                </p:cNvSpPr>
                <p:nvPr/>
              </p:nvSpPr>
              <p:spPr bwMode="auto">
                <a:xfrm flipH="1">
                  <a:off x="394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1" name="Line 24102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2" name="Line 24103"/>
                <p:cNvSpPr>
                  <a:spLocks noChangeShapeType="1"/>
                </p:cNvSpPr>
                <p:nvPr/>
              </p:nvSpPr>
              <p:spPr bwMode="auto">
                <a:xfrm flipH="1">
                  <a:off x="468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3" name="Line 2410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4" name="Line 24105"/>
                <p:cNvSpPr>
                  <a:spLocks noChangeShapeType="1"/>
                </p:cNvSpPr>
                <p:nvPr/>
              </p:nvSpPr>
              <p:spPr bwMode="auto">
                <a:xfrm flipH="1">
                  <a:off x="4672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5" name="Line 24106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6" name="Line 24107"/>
                <p:cNvSpPr>
                  <a:spLocks noChangeShapeType="1"/>
                </p:cNvSpPr>
                <p:nvPr/>
              </p:nvSpPr>
              <p:spPr bwMode="auto">
                <a:xfrm flipH="1">
                  <a:off x="5393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7" name="Line 241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8" name="Line 24109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29" name="Line 241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0" name="Line 24111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1" name="Line 24112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2" name="Line 24113"/>
                <p:cNvSpPr>
                  <a:spLocks noChangeShapeType="1"/>
                </p:cNvSpPr>
                <p:nvPr/>
              </p:nvSpPr>
              <p:spPr bwMode="auto">
                <a:xfrm flipH="1">
                  <a:off x="4857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3" name="Line 241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4" name="Line 24115"/>
                <p:cNvSpPr>
                  <a:spLocks noChangeShapeType="1"/>
                </p:cNvSpPr>
                <p:nvPr/>
              </p:nvSpPr>
              <p:spPr bwMode="auto">
                <a:xfrm flipH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5" name="Line 241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6" name="Line 24117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7" name="Line 24118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8" name="Line 24119"/>
                <p:cNvSpPr>
                  <a:spLocks noChangeShapeType="1"/>
                </p:cNvSpPr>
                <p:nvPr/>
              </p:nvSpPr>
              <p:spPr bwMode="auto">
                <a:xfrm flipH="1">
                  <a:off x="4062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39" name="Line 24120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0" name="Line 24121"/>
                <p:cNvSpPr>
                  <a:spLocks noChangeShapeType="1"/>
                </p:cNvSpPr>
                <p:nvPr/>
              </p:nvSpPr>
              <p:spPr bwMode="auto">
                <a:xfrm flipH="1">
                  <a:off x="4434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1" name="Line 24122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2" name="Line 24123"/>
                <p:cNvSpPr>
                  <a:spLocks noChangeShapeType="1"/>
                </p:cNvSpPr>
                <p:nvPr/>
              </p:nvSpPr>
              <p:spPr bwMode="auto">
                <a:xfrm flipH="1">
                  <a:off x="4263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3" name="Line 24124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204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4" name="Line 24125"/>
                <p:cNvSpPr>
                  <a:spLocks noChangeShapeType="1"/>
                </p:cNvSpPr>
                <p:nvPr/>
              </p:nvSpPr>
              <p:spPr bwMode="auto">
                <a:xfrm flipH="1">
                  <a:off x="5371" y="204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5" name="Line 241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6" name="Line 24127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7" name="Line 241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8" name="Line 24129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49" name="Line 24130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5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0" name="Line 24131"/>
                <p:cNvSpPr>
                  <a:spLocks noChangeShapeType="1"/>
                </p:cNvSpPr>
                <p:nvPr/>
              </p:nvSpPr>
              <p:spPr bwMode="auto">
                <a:xfrm flipH="1">
                  <a:off x="4478" y="151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1" name="Line 24132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2" name="Line 24133"/>
                <p:cNvSpPr>
                  <a:spLocks noChangeShapeType="1"/>
                </p:cNvSpPr>
                <p:nvPr/>
              </p:nvSpPr>
              <p:spPr bwMode="auto">
                <a:xfrm flipH="1">
                  <a:off x="5133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3" name="Line 24134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4" name="Line 24135"/>
                <p:cNvSpPr>
                  <a:spLocks noChangeShapeType="1"/>
                </p:cNvSpPr>
                <p:nvPr/>
              </p:nvSpPr>
              <p:spPr bwMode="auto">
                <a:xfrm flipH="1">
                  <a:off x="5259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5" name="Line 24136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6" name="Line 24137"/>
                <p:cNvSpPr>
                  <a:spLocks noChangeShapeType="1"/>
                </p:cNvSpPr>
                <p:nvPr/>
              </p:nvSpPr>
              <p:spPr bwMode="auto">
                <a:xfrm flipH="1">
                  <a:off x="4359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7" name="Line 24138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8" name="Line 24139"/>
                <p:cNvSpPr>
                  <a:spLocks noChangeShapeType="1"/>
                </p:cNvSpPr>
                <p:nvPr/>
              </p:nvSpPr>
              <p:spPr bwMode="auto">
                <a:xfrm flipH="1">
                  <a:off x="482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59" name="Line 2414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0" name="Line 24141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1" name="Line 241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2" name="Line 24143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3" name="Line 24144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4" name="Line 24145"/>
                <p:cNvSpPr>
                  <a:spLocks noChangeShapeType="1"/>
                </p:cNvSpPr>
                <p:nvPr/>
              </p:nvSpPr>
              <p:spPr bwMode="auto">
                <a:xfrm flipH="1">
                  <a:off x="4344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5" name="Line 2414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6" name="Line 24147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7" name="Line 2414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8" name="Line 24149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69" name="Line 24150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70" name="Line 24151"/>
                <p:cNvSpPr>
                  <a:spLocks noChangeShapeType="1"/>
                </p:cNvSpPr>
                <p:nvPr/>
              </p:nvSpPr>
              <p:spPr bwMode="auto">
                <a:xfrm flipH="1">
                  <a:off x="481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71" name="Line 241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72" name="Line 24153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73" name="Line 241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74" name="Line 24155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75" name="Line 24156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76" name="Line 24157"/>
                <p:cNvSpPr>
                  <a:spLocks noChangeShapeType="1"/>
                </p:cNvSpPr>
                <p:nvPr/>
              </p:nvSpPr>
              <p:spPr bwMode="auto">
                <a:xfrm flipH="1">
                  <a:off x="464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77" name="Line 24158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78" name="Line 24159"/>
                <p:cNvSpPr>
                  <a:spLocks noChangeShapeType="1"/>
                </p:cNvSpPr>
                <p:nvPr/>
              </p:nvSpPr>
              <p:spPr bwMode="auto">
                <a:xfrm flipH="1">
                  <a:off x="5118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49" name="Group 24361"/>
              <p:cNvGrpSpPr>
                <a:grpSpLocks/>
              </p:cNvGrpSpPr>
              <p:nvPr/>
            </p:nvGrpSpPr>
            <p:grpSpPr bwMode="auto">
              <a:xfrm>
                <a:off x="3883" y="1540"/>
                <a:ext cx="1659" cy="632"/>
                <a:chOff x="3883" y="1540"/>
                <a:chExt cx="1659" cy="632"/>
              </a:xfrm>
            </p:grpSpPr>
            <p:sp>
              <p:nvSpPr>
                <p:cNvPr id="35579" name="Line 24161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0" name="Line 24162"/>
                <p:cNvSpPr>
                  <a:spLocks noChangeShapeType="1"/>
                </p:cNvSpPr>
                <p:nvPr/>
              </p:nvSpPr>
              <p:spPr bwMode="auto">
                <a:xfrm flipH="1">
                  <a:off x="515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1" name="Line 24163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2" name="Line 24164"/>
                <p:cNvSpPr>
                  <a:spLocks noChangeShapeType="1"/>
                </p:cNvSpPr>
                <p:nvPr/>
              </p:nvSpPr>
              <p:spPr bwMode="auto">
                <a:xfrm flipH="1">
                  <a:off x="541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3" name="Line 24165"/>
                <p:cNvSpPr>
                  <a:spLocks noChangeShapeType="1"/>
                </p:cNvSpPr>
                <p:nvPr/>
              </p:nvSpPr>
              <p:spPr bwMode="auto">
                <a:xfrm flipH="1" flipV="1">
                  <a:off x="5081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4" name="Line 24166"/>
                <p:cNvSpPr>
                  <a:spLocks noChangeShapeType="1"/>
                </p:cNvSpPr>
                <p:nvPr/>
              </p:nvSpPr>
              <p:spPr bwMode="auto">
                <a:xfrm flipH="1">
                  <a:off x="5081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5" name="Line 241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6" name="Line 24168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7" name="Line 241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8" name="Line 24170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89" name="Line 241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0" name="Line 24172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1" name="Line 24173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2" name="Line 24174"/>
                <p:cNvSpPr>
                  <a:spLocks noChangeShapeType="1"/>
                </p:cNvSpPr>
                <p:nvPr/>
              </p:nvSpPr>
              <p:spPr bwMode="auto">
                <a:xfrm flipH="1">
                  <a:off x="4151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3" name="Line 24175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4" name="Line 24176"/>
                <p:cNvSpPr>
                  <a:spLocks noChangeShapeType="1"/>
                </p:cNvSpPr>
                <p:nvPr/>
              </p:nvSpPr>
              <p:spPr bwMode="auto">
                <a:xfrm flipH="1">
                  <a:off x="491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5" name="Line 24177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6" name="Line 24178"/>
                <p:cNvSpPr>
                  <a:spLocks noChangeShapeType="1"/>
                </p:cNvSpPr>
                <p:nvPr/>
              </p:nvSpPr>
              <p:spPr bwMode="auto">
                <a:xfrm flipH="1">
                  <a:off x="4092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7" name="Line 2417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8" name="Line 24180"/>
                <p:cNvSpPr>
                  <a:spLocks noChangeShapeType="1"/>
                </p:cNvSpPr>
                <p:nvPr/>
              </p:nvSpPr>
              <p:spPr bwMode="auto">
                <a:xfrm flipH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99" name="Line 241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0" name="Line 24182"/>
                <p:cNvSpPr>
                  <a:spLocks noChangeShapeType="1"/>
                </p:cNvSpPr>
                <p:nvPr/>
              </p:nvSpPr>
              <p:spPr bwMode="auto">
                <a:xfrm flipH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1" name="Line 24183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2" name="Line 24184"/>
                <p:cNvSpPr>
                  <a:spLocks noChangeShapeType="1"/>
                </p:cNvSpPr>
                <p:nvPr/>
              </p:nvSpPr>
              <p:spPr bwMode="auto">
                <a:xfrm flipH="1">
                  <a:off x="480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3" name="Line 241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4" name="Line 24186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5" name="Line 241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6" name="Line 24188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7" name="Line 24189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8" name="Line 24190"/>
                <p:cNvSpPr>
                  <a:spLocks noChangeShapeType="1"/>
                </p:cNvSpPr>
                <p:nvPr/>
              </p:nvSpPr>
              <p:spPr bwMode="auto">
                <a:xfrm flipH="1">
                  <a:off x="4843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09" name="Line 24191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0" name="Line 24192"/>
                <p:cNvSpPr>
                  <a:spLocks noChangeShapeType="1"/>
                </p:cNvSpPr>
                <p:nvPr/>
              </p:nvSpPr>
              <p:spPr bwMode="auto">
                <a:xfrm flipH="1">
                  <a:off x="4419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1" name="Line 24193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2" name="Line 24194"/>
                <p:cNvSpPr>
                  <a:spLocks noChangeShapeType="1"/>
                </p:cNvSpPr>
                <p:nvPr/>
              </p:nvSpPr>
              <p:spPr bwMode="auto">
                <a:xfrm flipH="1">
                  <a:off x="481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3" name="Line 2419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4" name="Line 24196"/>
                <p:cNvSpPr>
                  <a:spLocks noChangeShapeType="1"/>
                </p:cNvSpPr>
                <p:nvPr/>
              </p:nvSpPr>
              <p:spPr bwMode="auto">
                <a:xfrm flipH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5" name="Line 24197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6" name="Line 24198"/>
                <p:cNvSpPr>
                  <a:spLocks noChangeShapeType="1"/>
                </p:cNvSpPr>
                <p:nvPr/>
              </p:nvSpPr>
              <p:spPr bwMode="auto">
                <a:xfrm flipH="1">
                  <a:off x="5252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7" name="Line 24199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8" name="Line 24200"/>
                <p:cNvSpPr>
                  <a:spLocks noChangeShapeType="1"/>
                </p:cNvSpPr>
                <p:nvPr/>
              </p:nvSpPr>
              <p:spPr bwMode="auto">
                <a:xfrm flipH="1">
                  <a:off x="483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19" name="Line 24201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0" name="Line 24202"/>
                <p:cNvSpPr>
                  <a:spLocks noChangeShapeType="1"/>
                </p:cNvSpPr>
                <p:nvPr/>
              </p:nvSpPr>
              <p:spPr bwMode="auto">
                <a:xfrm flipH="1">
                  <a:off x="468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1" name="Line 24203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2" name="Line 24204"/>
                <p:cNvSpPr>
                  <a:spLocks noChangeShapeType="1"/>
                </p:cNvSpPr>
                <p:nvPr/>
              </p:nvSpPr>
              <p:spPr bwMode="auto">
                <a:xfrm flipH="1">
                  <a:off x="5356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3" name="Line 242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4" name="Line 24206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5" name="Line 24207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6" name="Line 24208"/>
                <p:cNvSpPr>
                  <a:spLocks noChangeShapeType="1"/>
                </p:cNvSpPr>
                <p:nvPr/>
              </p:nvSpPr>
              <p:spPr bwMode="auto">
                <a:xfrm flipH="1">
                  <a:off x="420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7" name="Line 242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8" name="Line 24210"/>
                <p:cNvSpPr>
                  <a:spLocks noChangeShapeType="1"/>
                </p:cNvSpPr>
                <p:nvPr/>
              </p:nvSpPr>
              <p:spPr bwMode="auto">
                <a:xfrm flipH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29" name="Line 24211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0" name="Line 24212"/>
                <p:cNvSpPr>
                  <a:spLocks noChangeShapeType="1"/>
                </p:cNvSpPr>
                <p:nvPr/>
              </p:nvSpPr>
              <p:spPr bwMode="auto">
                <a:xfrm flipH="1">
                  <a:off x="518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1" name="Line 24213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2" name="Line 24214"/>
                <p:cNvSpPr>
                  <a:spLocks noChangeShapeType="1"/>
                </p:cNvSpPr>
                <p:nvPr/>
              </p:nvSpPr>
              <p:spPr bwMode="auto">
                <a:xfrm flipH="1">
                  <a:off x="4560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3" name="Line 24215"/>
                <p:cNvSpPr>
                  <a:spLocks noChangeShapeType="1"/>
                </p:cNvSpPr>
                <p:nvPr/>
              </p:nvSpPr>
              <p:spPr bwMode="auto">
                <a:xfrm flipH="1" flipV="1">
                  <a:off x="487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4" name="Line 24216"/>
                <p:cNvSpPr>
                  <a:spLocks noChangeShapeType="1"/>
                </p:cNvSpPr>
                <p:nvPr/>
              </p:nvSpPr>
              <p:spPr bwMode="auto">
                <a:xfrm flipH="1">
                  <a:off x="487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5" name="Line 24217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6" name="Line 24218"/>
                <p:cNvSpPr>
                  <a:spLocks noChangeShapeType="1"/>
                </p:cNvSpPr>
                <p:nvPr/>
              </p:nvSpPr>
              <p:spPr bwMode="auto">
                <a:xfrm flipH="1">
                  <a:off x="428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7" name="Line 24219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8" name="Line 24220"/>
                <p:cNvSpPr>
                  <a:spLocks noChangeShapeType="1"/>
                </p:cNvSpPr>
                <p:nvPr/>
              </p:nvSpPr>
              <p:spPr bwMode="auto">
                <a:xfrm flipH="1">
                  <a:off x="4211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39" name="Line 24221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0" name="Line 24222"/>
                <p:cNvSpPr>
                  <a:spLocks noChangeShapeType="1"/>
                </p:cNvSpPr>
                <p:nvPr/>
              </p:nvSpPr>
              <p:spPr bwMode="auto">
                <a:xfrm flipH="1">
                  <a:off x="420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1" name="Line 242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2" name="Line 24224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3" name="Line 24225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209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4" name="Line 24226"/>
                <p:cNvSpPr>
                  <a:spLocks noChangeShapeType="1"/>
                </p:cNvSpPr>
                <p:nvPr/>
              </p:nvSpPr>
              <p:spPr bwMode="auto">
                <a:xfrm flipH="1">
                  <a:off x="4791" y="209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5" name="Line 242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6" name="Line 24228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7" name="Line 242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8" name="Line 24230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49" name="Line 24231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0" name="Line 24232"/>
                <p:cNvSpPr>
                  <a:spLocks noChangeShapeType="1"/>
                </p:cNvSpPr>
                <p:nvPr/>
              </p:nvSpPr>
              <p:spPr bwMode="auto">
                <a:xfrm flipH="1">
                  <a:off x="452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1" name="Line 242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2" name="Line 24234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3" name="Line 24235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4" name="Line 24236"/>
                <p:cNvSpPr>
                  <a:spLocks noChangeShapeType="1"/>
                </p:cNvSpPr>
                <p:nvPr/>
              </p:nvSpPr>
              <p:spPr bwMode="auto">
                <a:xfrm flipH="1">
                  <a:off x="4002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5" name="Line 242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6" name="Line 24238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7" name="Line 24239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8" name="Line 24240"/>
                <p:cNvSpPr>
                  <a:spLocks noChangeShapeType="1"/>
                </p:cNvSpPr>
                <p:nvPr/>
              </p:nvSpPr>
              <p:spPr bwMode="auto">
                <a:xfrm flipH="1">
                  <a:off x="5378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59" name="Line 24241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0" name="Line 24242"/>
                <p:cNvSpPr>
                  <a:spLocks noChangeShapeType="1"/>
                </p:cNvSpPr>
                <p:nvPr/>
              </p:nvSpPr>
              <p:spPr bwMode="auto">
                <a:xfrm flipH="1">
                  <a:off x="543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1" name="Line 24243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2" name="Line 24244"/>
                <p:cNvSpPr>
                  <a:spLocks noChangeShapeType="1"/>
                </p:cNvSpPr>
                <p:nvPr/>
              </p:nvSpPr>
              <p:spPr bwMode="auto">
                <a:xfrm flipH="1">
                  <a:off x="5415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3" name="Line 242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4" name="Line 24246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5" name="Line 24247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6" name="Line 24248"/>
                <p:cNvSpPr>
                  <a:spLocks noChangeShapeType="1"/>
                </p:cNvSpPr>
                <p:nvPr/>
              </p:nvSpPr>
              <p:spPr bwMode="auto">
                <a:xfrm flipH="1">
                  <a:off x="5371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7" name="Line 24249"/>
                <p:cNvSpPr>
                  <a:spLocks noChangeShapeType="1"/>
                </p:cNvSpPr>
                <p:nvPr/>
              </p:nvSpPr>
              <p:spPr bwMode="auto">
                <a:xfrm flipH="1" flipV="1">
                  <a:off x="536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8" name="Line 24250"/>
                <p:cNvSpPr>
                  <a:spLocks noChangeShapeType="1"/>
                </p:cNvSpPr>
                <p:nvPr/>
              </p:nvSpPr>
              <p:spPr bwMode="auto">
                <a:xfrm flipH="1">
                  <a:off x="536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69" name="Line 2425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0" name="Line 24252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1" name="Line 24253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2" name="Line 24254"/>
                <p:cNvSpPr>
                  <a:spLocks noChangeShapeType="1"/>
                </p:cNvSpPr>
                <p:nvPr/>
              </p:nvSpPr>
              <p:spPr bwMode="auto">
                <a:xfrm flipH="1">
                  <a:off x="409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3" name="Line 2425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4" name="Line 24256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5" name="Line 242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6" name="Line 24258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7" name="Line 2425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8" name="Line 24260"/>
                <p:cNvSpPr>
                  <a:spLocks noChangeShapeType="1"/>
                </p:cNvSpPr>
                <p:nvPr/>
              </p:nvSpPr>
              <p:spPr bwMode="auto">
                <a:xfrm flipH="1">
                  <a:off x="5512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79" name="Line 24261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0" name="Line 24262"/>
                <p:cNvSpPr>
                  <a:spLocks noChangeShapeType="1"/>
                </p:cNvSpPr>
                <p:nvPr/>
              </p:nvSpPr>
              <p:spPr bwMode="auto">
                <a:xfrm flipH="1">
                  <a:off x="517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1" name="Line 24263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54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2" name="Line 24264"/>
                <p:cNvSpPr>
                  <a:spLocks noChangeShapeType="1"/>
                </p:cNvSpPr>
                <p:nvPr/>
              </p:nvSpPr>
              <p:spPr bwMode="auto">
                <a:xfrm flipH="1">
                  <a:off x="4947" y="154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3" name="Line 2426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4" name="Line 24266"/>
                <p:cNvSpPr>
                  <a:spLocks noChangeShapeType="1"/>
                </p:cNvSpPr>
                <p:nvPr/>
              </p:nvSpPr>
              <p:spPr bwMode="auto">
                <a:xfrm flipH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5" name="Line 24267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6" name="Line 24268"/>
                <p:cNvSpPr>
                  <a:spLocks noChangeShapeType="1"/>
                </p:cNvSpPr>
                <p:nvPr/>
              </p:nvSpPr>
              <p:spPr bwMode="auto">
                <a:xfrm flipH="1">
                  <a:off x="4828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7" name="Line 24269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8" name="Line 24270"/>
                <p:cNvSpPr>
                  <a:spLocks noChangeShapeType="1"/>
                </p:cNvSpPr>
                <p:nvPr/>
              </p:nvSpPr>
              <p:spPr bwMode="auto">
                <a:xfrm flipH="1">
                  <a:off x="4798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89" name="Line 24271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0" name="Line 24272"/>
                <p:cNvSpPr>
                  <a:spLocks noChangeShapeType="1"/>
                </p:cNvSpPr>
                <p:nvPr/>
              </p:nvSpPr>
              <p:spPr bwMode="auto">
                <a:xfrm flipH="1">
                  <a:off x="464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1" name="Line 24273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2" name="Line 24274"/>
                <p:cNvSpPr>
                  <a:spLocks noChangeShapeType="1"/>
                </p:cNvSpPr>
                <p:nvPr/>
              </p:nvSpPr>
              <p:spPr bwMode="auto">
                <a:xfrm flipH="1">
                  <a:off x="5200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3" name="Line 2427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4" name="Line 24276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5" name="Line 242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6" name="Line 24278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7" name="Line 24279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8" name="Line 24280"/>
                <p:cNvSpPr>
                  <a:spLocks noChangeShapeType="1"/>
                </p:cNvSpPr>
                <p:nvPr/>
              </p:nvSpPr>
              <p:spPr bwMode="auto">
                <a:xfrm flipH="1">
                  <a:off x="393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99" name="Line 24281"/>
                <p:cNvSpPr>
                  <a:spLocks noChangeShapeType="1"/>
                </p:cNvSpPr>
                <p:nvPr/>
              </p:nvSpPr>
              <p:spPr bwMode="auto">
                <a:xfrm flipH="1" flipV="1">
                  <a:off x="5081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0" name="Line 24282"/>
                <p:cNvSpPr>
                  <a:spLocks noChangeShapeType="1"/>
                </p:cNvSpPr>
                <p:nvPr/>
              </p:nvSpPr>
              <p:spPr bwMode="auto">
                <a:xfrm flipH="1">
                  <a:off x="5081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1" name="Line 24283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2" name="Line 24284"/>
                <p:cNvSpPr>
                  <a:spLocks noChangeShapeType="1"/>
                </p:cNvSpPr>
                <p:nvPr/>
              </p:nvSpPr>
              <p:spPr bwMode="auto">
                <a:xfrm flipH="1">
                  <a:off x="4441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3" name="Line 242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4" name="Line 24286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5" name="Line 242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6" name="Line 24288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7" name="Line 24289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8" name="Line 24290"/>
                <p:cNvSpPr>
                  <a:spLocks noChangeShapeType="1"/>
                </p:cNvSpPr>
                <p:nvPr/>
              </p:nvSpPr>
              <p:spPr bwMode="auto">
                <a:xfrm flipH="1">
                  <a:off x="5237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09" name="Line 24291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0" name="Line 24292"/>
                <p:cNvSpPr>
                  <a:spLocks noChangeShapeType="1"/>
                </p:cNvSpPr>
                <p:nvPr/>
              </p:nvSpPr>
              <p:spPr bwMode="auto">
                <a:xfrm flipH="1">
                  <a:off x="504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1" name="Line 2429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2" name="Line 24294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3" name="Line 24295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4" name="Line 24296"/>
                <p:cNvSpPr>
                  <a:spLocks noChangeShapeType="1"/>
                </p:cNvSpPr>
                <p:nvPr/>
              </p:nvSpPr>
              <p:spPr bwMode="auto">
                <a:xfrm flipH="1">
                  <a:off x="526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5" name="Line 24297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6" name="Line 24298"/>
                <p:cNvSpPr>
                  <a:spLocks noChangeShapeType="1"/>
                </p:cNvSpPr>
                <p:nvPr/>
              </p:nvSpPr>
              <p:spPr bwMode="auto">
                <a:xfrm flipH="1">
                  <a:off x="5296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7" name="Line 24299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8" name="Line 24300"/>
                <p:cNvSpPr>
                  <a:spLocks noChangeShapeType="1"/>
                </p:cNvSpPr>
                <p:nvPr/>
              </p:nvSpPr>
              <p:spPr bwMode="auto">
                <a:xfrm flipH="1">
                  <a:off x="4404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19" name="Line 24301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0" name="Line 24302"/>
                <p:cNvSpPr>
                  <a:spLocks noChangeShapeType="1"/>
                </p:cNvSpPr>
                <p:nvPr/>
              </p:nvSpPr>
              <p:spPr bwMode="auto">
                <a:xfrm flipH="1">
                  <a:off x="457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1" name="Line 243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2" name="Line 24304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3" name="Line 24305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4" name="Line 24306"/>
                <p:cNvSpPr>
                  <a:spLocks noChangeShapeType="1"/>
                </p:cNvSpPr>
                <p:nvPr/>
              </p:nvSpPr>
              <p:spPr bwMode="auto">
                <a:xfrm flipH="1">
                  <a:off x="5289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5" name="Line 24307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6" name="Line 24308"/>
                <p:cNvSpPr>
                  <a:spLocks noChangeShapeType="1"/>
                </p:cNvSpPr>
                <p:nvPr/>
              </p:nvSpPr>
              <p:spPr bwMode="auto">
                <a:xfrm flipH="1">
                  <a:off x="5437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7" name="Line 243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8" name="Line 24310"/>
                <p:cNvSpPr>
                  <a:spLocks noChangeShapeType="1"/>
                </p:cNvSpPr>
                <p:nvPr/>
              </p:nvSpPr>
              <p:spPr bwMode="auto">
                <a:xfrm flipH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29" name="Line 24311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0" name="Line 24312"/>
                <p:cNvSpPr>
                  <a:spLocks noChangeShapeType="1"/>
                </p:cNvSpPr>
                <p:nvPr/>
              </p:nvSpPr>
              <p:spPr bwMode="auto">
                <a:xfrm flipH="1">
                  <a:off x="439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1" name="Line 2431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2" name="Line 24314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3" name="Line 24315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4" name="Line 24316"/>
                <p:cNvSpPr>
                  <a:spLocks noChangeShapeType="1"/>
                </p:cNvSpPr>
                <p:nvPr/>
              </p:nvSpPr>
              <p:spPr bwMode="auto">
                <a:xfrm flipH="1">
                  <a:off x="4850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5" name="Line 243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6" name="Line 24318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7" name="Line 243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8" name="Line 24320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39" name="Line 24321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0" name="Line 24322"/>
                <p:cNvSpPr>
                  <a:spLocks noChangeShapeType="1"/>
                </p:cNvSpPr>
                <p:nvPr/>
              </p:nvSpPr>
              <p:spPr bwMode="auto">
                <a:xfrm flipH="1">
                  <a:off x="483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1" name="Line 24323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2" name="Line 24324"/>
                <p:cNvSpPr>
                  <a:spLocks noChangeShapeType="1"/>
                </p:cNvSpPr>
                <p:nvPr/>
              </p:nvSpPr>
              <p:spPr bwMode="auto">
                <a:xfrm flipH="1">
                  <a:off x="4634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3" name="Line 2432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4" name="Line 24326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5" name="Line 24327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6" name="Line 24328"/>
                <p:cNvSpPr>
                  <a:spLocks noChangeShapeType="1"/>
                </p:cNvSpPr>
                <p:nvPr/>
              </p:nvSpPr>
              <p:spPr bwMode="auto">
                <a:xfrm flipH="1">
                  <a:off x="4910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7" name="Line 24329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8" name="Line 24330"/>
                <p:cNvSpPr>
                  <a:spLocks noChangeShapeType="1"/>
                </p:cNvSpPr>
                <p:nvPr/>
              </p:nvSpPr>
              <p:spPr bwMode="auto">
                <a:xfrm flipH="1">
                  <a:off x="408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49" name="Line 243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0" name="Line 24332"/>
                <p:cNvSpPr>
                  <a:spLocks noChangeShapeType="1"/>
                </p:cNvSpPr>
                <p:nvPr/>
              </p:nvSpPr>
              <p:spPr bwMode="auto">
                <a:xfrm flipH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1" name="Line 2433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2" name="Line 24334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3" name="Line 24335"/>
                <p:cNvSpPr>
                  <a:spLocks noChangeShapeType="1"/>
                </p:cNvSpPr>
                <p:nvPr/>
              </p:nvSpPr>
              <p:spPr bwMode="auto">
                <a:xfrm flipH="1" flipV="1">
                  <a:off x="531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4" name="Line 24336"/>
                <p:cNvSpPr>
                  <a:spLocks noChangeShapeType="1"/>
                </p:cNvSpPr>
                <p:nvPr/>
              </p:nvSpPr>
              <p:spPr bwMode="auto">
                <a:xfrm flipH="1">
                  <a:off x="531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5" name="Line 24337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6" name="Line 24338"/>
                <p:cNvSpPr>
                  <a:spLocks noChangeShapeType="1"/>
                </p:cNvSpPr>
                <p:nvPr/>
              </p:nvSpPr>
              <p:spPr bwMode="auto">
                <a:xfrm flipH="1">
                  <a:off x="512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7" name="Line 24339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8" name="Line 24340"/>
                <p:cNvSpPr>
                  <a:spLocks noChangeShapeType="1"/>
                </p:cNvSpPr>
                <p:nvPr/>
              </p:nvSpPr>
              <p:spPr bwMode="auto">
                <a:xfrm flipH="1">
                  <a:off x="405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59" name="Line 24341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0" name="Line 24342"/>
                <p:cNvSpPr>
                  <a:spLocks noChangeShapeType="1"/>
                </p:cNvSpPr>
                <p:nvPr/>
              </p:nvSpPr>
              <p:spPr bwMode="auto">
                <a:xfrm flipH="1">
                  <a:off x="469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1" name="Line 24343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2" name="Line 24344"/>
                <p:cNvSpPr>
                  <a:spLocks noChangeShapeType="1"/>
                </p:cNvSpPr>
                <p:nvPr/>
              </p:nvSpPr>
              <p:spPr bwMode="auto">
                <a:xfrm flipH="1">
                  <a:off x="512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3" name="Line 24345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4" name="Line 24346"/>
                <p:cNvSpPr>
                  <a:spLocks noChangeShapeType="1"/>
                </p:cNvSpPr>
                <p:nvPr/>
              </p:nvSpPr>
              <p:spPr bwMode="auto">
                <a:xfrm flipH="1">
                  <a:off x="4976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5" name="Line 24347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6" name="Line 24348"/>
                <p:cNvSpPr>
                  <a:spLocks noChangeShapeType="1"/>
                </p:cNvSpPr>
                <p:nvPr/>
              </p:nvSpPr>
              <p:spPr bwMode="auto">
                <a:xfrm flipH="1">
                  <a:off x="488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7" name="Line 24349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8" name="Line 24350"/>
                <p:cNvSpPr>
                  <a:spLocks noChangeShapeType="1"/>
                </p:cNvSpPr>
                <p:nvPr/>
              </p:nvSpPr>
              <p:spPr bwMode="auto">
                <a:xfrm flipH="1">
                  <a:off x="4300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69" name="Line 24351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70" name="Line 24352"/>
                <p:cNvSpPr>
                  <a:spLocks noChangeShapeType="1"/>
                </p:cNvSpPr>
                <p:nvPr/>
              </p:nvSpPr>
              <p:spPr bwMode="auto">
                <a:xfrm flipH="1">
                  <a:off x="480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71" name="Line 24353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72" name="Line 24354"/>
                <p:cNvSpPr>
                  <a:spLocks noChangeShapeType="1"/>
                </p:cNvSpPr>
                <p:nvPr/>
              </p:nvSpPr>
              <p:spPr bwMode="auto">
                <a:xfrm flipH="1">
                  <a:off x="488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73" name="Line 2435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74" name="Line 24356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75" name="Line 24357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76" name="Line 24358"/>
                <p:cNvSpPr>
                  <a:spLocks noChangeShapeType="1"/>
                </p:cNvSpPr>
                <p:nvPr/>
              </p:nvSpPr>
              <p:spPr bwMode="auto">
                <a:xfrm flipH="1">
                  <a:off x="401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77" name="Line 24359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78" name="Line 24360"/>
                <p:cNvSpPr>
                  <a:spLocks noChangeShapeType="1"/>
                </p:cNvSpPr>
                <p:nvPr/>
              </p:nvSpPr>
              <p:spPr bwMode="auto">
                <a:xfrm flipH="1">
                  <a:off x="401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0" name="Group 24562"/>
              <p:cNvGrpSpPr>
                <a:grpSpLocks/>
              </p:cNvGrpSpPr>
              <p:nvPr/>
            </p:nvGrpSpPr>
            <p:grpSpPr bwMode="auto">
              <a:xfrm>
                <a:off x="3883" y="1517"/>
                <a:ext cx="1659" cy="595"/>
                <a:chOff x="3883" y="1517"/>
                <a:chExt cx="1659" cy="595"/>
              </a:xfrm>
            </p:grpSpPr>
            <p:sp>
              <p:nvSpPr>
                <p:cNvPr id="35379" name="Line 24362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0" name="Line 24363"/>
                <p:cNvSpPr>
                  <a:spLocks noChangeShapeType="1"/>
                </p:cNvSpPr>
                <p:nvPr/>
              </p:nvSpPr>
              <p:spPr bwMode="auto">
                <a:xfrm flipH="1">
                  <a:off x="401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1" name="Line 24364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2" name="Line 24365"/>
                <p:cNvSpPr>
                  <a:spLocks noChangeShapeType="1"/>
                </p:cNvSpPr>
                <p:nvPr/>
              </p:nvSpPr>
              <p:spPr bwMode="auto">
                <a:xfrm flipH="1">
                  <a:off x="4553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3" name="Line 24366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4" name="Line 24367"/>
                <p:cNvSpPr>
                  <a:spLocks noChangeShapeType="1"/>
                </p:cNvSpPr>
                <p:nvPr/>
              </p:nvSpPr>
              <p:spPr bwMode="auto">
                <a:xfrm flipH="1">
                  <a:off x="440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5" name="Line 24368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6" name="Line 24369"/>
                <p:cNvSpPr>
                  <a:spLocks noChangeShapeType="1"/>
                </p:cNvSpPr>
                <p:nvPr/>
              </p:nvSpPr>
              <p:spPr bwMode="auto">
                <a:xfrm flipH="1">
                  <a:off x="467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7" name="Line 2437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8" name="Line 24371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89" name="Line 243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0" name="Line 24373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1" name="Line 24374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2" name="Line 24375"/>
                <p:cNvSpPr>
                  <a:spLocks noChangeShapeType="1"/>
                </p:cNvSpPr>
                <p:nvPr/>
              </p:nvSpPr>
              <p:spPr bwMode="auto">
                <a:xfrm flipH="1">
                  <a:off x="408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3" name="Line 24376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4" name="Line 24377"/>
                <p:cNvSpPr>
                  <a:spLocks noChangeShapeType="1"/>
                </p:cNvSpPr>
                <p:nvPr/>
              </p:nvSpPr>
              <p:spPr bwMode="auto">
                <a:xfrm flipH="1">
                  <a:off x="4374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5" name="Line 24378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208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6" name="Line 24379"/>
                <p:cNvSpPr>
                  <a:spLocks noChangeShapeType="1"/>
                </p:cNvSpPr>
                <p:nvPr/>
              </p:nvSpPr>
              <p:spPr bwMode="auto">
                <a:xfrm flipH="1">
                  <a:off x="5118" y="208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7" name="Line 243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8" name="Line 24381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99" name="Line 243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0" name="Line 24383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1" name="Line 2438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2" name="Line 24385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3" name="Line 2438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4" name="Line 24387"/>
                <p:cNvSpPr>
                  <a:spLocks noChangeShapeType="1"/>
                </p:cNvSpPr>
                <p:nvPr/>
              </p:nvSpPr>
              <p:spPr bwMode="auto">
                <a:xfrm flipH="1">
                  <a:off x="388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5" name="Line 243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6" name="Line 24389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7" name="Line 24390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8" name="Line 24391"/>
                <p:cNvSpPr>
                  <a:spLocks noChangeShapeType="1"/>
                </p:cNvSpPr>
                <p:nvPr/>
              </p:nvSpPr>
              <p:spPr bwMode="auto">
                <a:xfrm flipH="1">
                  <a:off x="4672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09" name="Line 2439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0" name="Line 24393"/>
                <p:cNvSpPr>
                  <a:spLocks noChangeShapeType="1"/>
                </p:cNvSpPr>
                <p:nvPr/>
              </p:nvSpPr>
              <p:spPr bwMode="auto">
                <a:xfrm flipH="1">
                  <a:off x="5512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1" name="Line 243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2" name="Line 24395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3" name="Line 24396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4" name="Line 24397"/>
                <p:cNvSpPr>
                  <a:spLocks noChangeShapeType="1"/>
                </p:cNvSpPr>
                <p:nvPr/>
              </p:nvSpPr>
              <p:spPr bwMode="auto">
                <a:xfrm flipH="1">
                  <a:off x="522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5" name="Line 24398"/>
                <p:cNvSpPr>
                  <a:spLocks noChangeShapeType="1"/>
                </p:cNvSpPr>
                <p:nvPr/>
              </p:nvSpPr>
              <p:spPr bwMode="auto">
                <a:xfrm flipH="1" flipV="1">
                  <a:off x="527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6" name="Line 24399"/>
                <p:cNvSpPr>
                  <a:spLocks noChangeShapeType="1"/>
                </p:cNvSpPr>
                <p:nvPr/>
              </p:nvSpPr>
              <p:spPr bwMode="auto">
                <a:xfrm flipH="1">
                  <a:off x="527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7" name="Line 24400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8" name="Line 24401"/>
                <p:cNvSpPr>
                  <a:spLocks noChangeShapeType="1"/>
                </p:cNvSpPr>
                <p:nvPr/>
              </p:nvSpPr>
              <p:spPr bwMode="auto">
                <a:xfrm flipH="1">
                  <a:off x="511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19" name="Line 24402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0" name="Line 24403"/>
                <p:cNvSpPr>
                  <a:spLocks noChangeShapeType="1"/>
                </p:cNvSpPr>
                <p:nvPr/>
              </p:nvSpPr>
              <p:spPr bwMode="auto">
                <a:xfrm flipH="1">
                  <a:off x="5259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1" name="Line 24404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2" name="Line 24405"/>
                <p:cNvSpPr>
                  <a:spLocks noChangeShapeType="1"/>
                </p:cNvSpPr>
                <p:nvPr/>
              </p:nvSpPr>
              <p:spPr bwMode="auto">
                <a:xfrm flipH="1">
                  <a:off x="4709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3" name="Line 24406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4" name="Line 24407"/>
                <p:cNvSpPr>
                  <a:spLocks noChangeShapeType="1"/>
                </p:cNvSpPr>
                <p:nvPr/>
              </p:nvSpPr>
              <p:spPr bwMode="auto">
                <a:xfrm flipH="1">
                  <a:off x="5185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5" name="Line 2440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1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6" name="Line 24409"/>
                <p:cNvSpPr>
                  <a:spLocks noChangeShapeType="1"/>
                </p:cNvSpPr>
                <p:nvPr/>
              </p:nvSpPr>
              <p:spPr bwMode="auto">
                <a:xfrm flipH="1">
                  <a:off x="3883" y="151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7" name="Line 244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8" name="Line 24411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29" name="Line 244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0" name="Line 24413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1" name="Line 244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2" name="Line 24415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3" name="Line 24416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4" name="Line 24417"/>
                <p:cNvSpPr>
                  <a:spLocks noChangeShapeType="1"/>
                </p:cNvSpPr>
                <p:nvPr/>
              </p:nvSpPr>
              <p:spPr bwMode="auto">
                <a:xfrm flipH="1">
                  <a:off x="418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5" name="Line 244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6" name="Line 24419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7" name="Line 244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8" name="Line 24421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39" name="Line 24422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0" name="Line 24423"/>
                <p:cNvSpPr>
                  <a:spLocks noChangeShapeType="1"/>
                </p:cNvSpPr>
                <p:nvPr/>
              </p:nvSpPr>
              <p:spPr bwMode="auto">
                <a:xfrm flipH="1">
                  <a:off x="411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1" name="Line 24424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2" name="Line 24425"/>
                <p:cNvSpPr>
                  <a:spLocks noChangeShapeType="1"/>
                </p:cNvSpPr>
                <p:nvPr/>
              </p:nvSpPr>
              <p:spPr bwMode="auto">
                <a:xfrm flipH="1">
                  <a:off x="417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3" name="Line 244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4" name="Line 24427"/>
                <p:cNvSpPr>
                  <a:spLocks noChangeShapeType="1"/>
                </p:cNvSpPr>
                <p:nvPr/>
              </p:nvSpPr>
              <p:spPr bwMode="auto">
                <a:xfrm flipH="1">
                  <a:off x="3898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5" name="Line 24428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6" name="Line 24429"/>
                <p:cNvSpPr>
                  <a:spLocks noChangeShapeType="1"/>
                </p:cNvSpPr>
                <p:nvPr/>
              </p:nvSpPr>
              <p:spPr bwMode="auto">
                <a:xfrm flipH="1">
                  <a:off x="471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7" name="Line 244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8" name="Line 24431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49" name="Line 244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0" name="Line 24433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1" name="Line 244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2" name="Line 24435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3" name="Line 24436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4" name="Line 24437"/>
                <p:cNvSpPr>
                  <a:spLocks noChangeShapeType="1"/>
                </p:cNvSpPr>
                <p:nvPr/>
              </p:nvSpPr>
              <p:spPr bwMode="auto">
                <a:xfrm flipH="1">
                  <a:off x="4962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5" name="Line 244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6" name="Line 24439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7" name="Line 244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8" name="Line 24441"/>
                <p:cNvSpPr>
                  <a:spLocks noChangeShapeType="1"/>
                </p:cNvSpPr>
                <p:nvPr/>
              </p:nvSpPr>
              <p:spPr bwMode="auto">
                <a:xfrm flipH="1">
                  <a:off x="3883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59" name="Line 2444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0" name="Line 24443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1" name="Line 2444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2" name="Line 24445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3" name="Line 24446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4" name="Line 24447"/>
                <p:cNvSpPr>
                  <a:spLocks noChangeShapeType="1"/>
                </p:cNvSpPr>
                <p:nvPr/>
              </p:nvSpPr>
              <p:spPr bwMode="auto">
                <a:xfrm flipH="1">
                  <a:off x="456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5" name="Line 24448"/>
                <p:cNvSpPr>
                  <a:spLocks noChangeShapeType="1"/>
                </p:cNvSpPr>
                <p:nvPr/>
              </p:nvSpPr>
              <p:spPr bwMode="auto">
                <a:xfrm flipH="1" flipV="1">
                  <a:off x="4144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6" name="Line 24449"/>
                <p:cNvSpPr>
                  <a:spLocks noChangeShapeType="1"/>
                </p:cNvSpPr>
                <p:nvPr/>
              </p:nvSpPr>
              <p:spPr bwMode="auto">
                <a:xfrm flipH="1">
                  <a:off x="4144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7" name="Line 24450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8" name="Line 24451"/>
                <p:cNvSpPr>
                  <a:spLocks noChangeShapeType="1"/>
                </p:cNvSpPr>
                <p:nvPr/>
              </p:nvSpPr>
              <p:spPr bwMode="auto">
                <a:xfrm flipH="1">
                  <a:off x="415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69" name="Line 24452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0" name="Line 24453"/>
                <p:cNvSpPr>
                  <a:spLocks noChangeShapeType="1"/>
                </p:cNvSpPr>
                <p:nvPr/>
              </p:nvSpPr>
              <p:spPr bwMode="auto">
                <a:xfrm flipH="1">
                  <a:off x="4129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1" name="Line 244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2" name="Line 24455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3" name="Line 2445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4" name="Line 24457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5" name="Line 24458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6" name="Line 24459"/>
                <p:cNvSpPr>
                  <a:spLocks noChangeShapeType="1"/>
                </p:cNvSpPr>
                <p:nvPr/>
              </p:nvSpPr>
              <p:spPr bwMode="auto">
                <a:xfrm flipH="1">
                  <a:off x="460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7" name="Line 24460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8" name="Line 24461"/>
                <p:cNvSpPr>
                  <a:spLocks noChangeShapeType="1"/>
                </p:cNvSpPr>
                <p:nvPr/>
              </p:nvSpPr>
              <p:spPr bwMode="auto">
                <a:xfrm flipH="1">
                  <a:off x="468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79" name="Line 24462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0" name="Line 24463"/>
                <p:cNvSpPr>
                  <a:spLocks noChangeShapeType="1"/>
                </p:cNvSpPr>
                <p:nvPr/>
              </p:nvSpPr>
              <p:spPr bwMode="auto">
                <a:xfrm flipH="1">
                  <a:off x="456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1" name="Line 24464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2" name="Line 24465"/>
                <p:cNvSpPr>
                  <a:spLocks noChangeShapeType="1"/>
                </p:cNvSpPr>
                <p:nvPr/>
              </p:nvSpPr>
              <p:spPr bwMode="auto">
                <a:xfrm flipH="1">
                  <a:off x="516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3" name="Line 244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4" name="Line 24467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5" name="Line 24468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6" name="Line 24469"/>
                <p:cNvSpPr>
                  <a:spLocks noChangeShapeType="1"/>
                </p:cNvSpPr>
                <p:nvPr/>
              </p:nvSpPr>
              <p:spPr bwMode="auto">
                <a:xfrm flipH="1">
                  <a:off x="5415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7" name="Line 24470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8" name="Line 24471"/>
                <p:cNvSpPr>
                  <a:spLocks noChangeShapeType="1"/>
                </p:cNvSpPr>
                <p:nvPr/>
              </p:nvSpPr>
              <p:spPr bwMode="auto">
                <a:xfrm flipH="1">
                  <a:off x="488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89" name="Line 244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0" name="Line 24473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1" name="Line 2447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2" name="Line 24475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3" name="Line 24476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4" name="Line 24477"/>
                <p:cNvSpPr>
                  <a:spLocks noChangeShapeType="1"/>
                </p:cNvSpPr>
                <p:nvPr/>
              </p:nvSpPr>
              <p:spPr bwMode="auto">
                <a:xfrm flipH="1">
                  <a:off x="548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5" name="Line 244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6" name="Line 24479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7" name="Line 2448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8" name="Line 24481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99" name="Line 24482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0" name="Line 24483"/>
                <p:cNvSpPr>
                  <a:spLocks noChangeShapeType="1"/>
                </p:cNvSpPr>
                <p:nvPr/>
              </p:nvSpPr>
              <p:spPr bwMode="auto">
                <a:xfrm flipH="1">
                  <a:off x="546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1" name="Line 24484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2" name="Line 24485"/>
                <p:cNvSpPr>
                  <a:spLocks noChangeShapeType="1"/>
                </p:cNvSpPr>
                <p:nvPr/>
              </p:nvSpPr>
              <p:spPr bwMode="auto">
                <a:xfrm flipH="1">
                  <a:off x="4054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3" name="Line 24486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4" name="Line 24487"/>
                <p:cNvSpPr>
                  <a:spLocks noChangeShapeType="1"/>
                </p:cNvSpPr>
                <p:nvPr/>
              </p:nvSpPr>
              <p:spPr bwMode="auto">
                <a:xfrm flipH="1">
                  <a:off x="4211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5" name="Line 24488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6" name="Line 24489"/>
                <p:cNvSpPr>
                  <a:spLocks noChangeShapeType="1"/>
                </p:cNvSpPr>
                <p:nvPr/>
              </p:nvSpPr>
              <p:spPr bwMode="auto">
                <a:xfrm flipH="1">
                  <a:off x="467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7" name="Line 24490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8" name="Line 24491"/>
                <p:cNvSpPr>
                  <a:spLocks noChangeShapeType="1"/>
                </p:cNvSpPr>
                <p:nvPr/>
              </p:nvSpPr>
              <p:spPr bwMode="auto">
                <a:xfrm flipH="1">
                  <a:off x="4917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09" name="Line 24492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0" name="Line 24493"/>
                <p:cNvSpPr>
                  <a:spLocks noChangeShapeType="1"/>
                </p:cNvSpPr>
                <p:nvPr/>
              </p:nvSpPr>
              <p:spPr bwMode="auto">
                <a:xfrm flipH="1">
                  <a:off x="4456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1" name="Line 244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2" name="Line 24495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3" name="Line 244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4" name="Line 24497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5" name="Line 244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6" name="Line 24499"/>
                <p:cNvSpPr>
                  <a:spLocks noChangeShapeType="1"/>
                </p:cNvSpPr>
                <p:nvPr/>
              </p:nvSpPr>
              <p:spPr bwMode="auto">
                <a:xfrm flipH="1">
                  <a:off x="3883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7" name="Line 24500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8" name="Line 24501"/>
                <p:cNvSpPr>
                  <a:spLocks noChangeShapeType="1"/>
                </p:cNvSpPr>
                <p:nvPr/>
              </p:nvSpPr>
              <p:spPr bwMode="auto">
                <a:xfrm flipH="1">
                  <a:off x="5147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19" name="Line 2450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0" name="Line 24503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1" name="Line 2450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2" name="Line 24505"/>
                <p:cNvSpPr>
                  <a:spLocks noChangeShapeType="1"/>
                </p:cNvSpPr>
                <p:nvPr/>
              </p:nvSpPr>
              <p:spPr bwMode="auto">
                <a:xfrm flipH="1">
                  <a:off x="5512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3" name="Line 24506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4" name="Line 24507"/>
                <p:cNvSpPr>
                  <a:spLocks noChangeShapeType="1"/>
                </p:cNvSpPr>
                <p:nvPr/>
              </p:nvSpPr>
              <p:spPr bwMode="auto">
                <a:xfrm flipH="1">
                  <a:off x="4917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5" name="Line 24508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6" name="Line 24509"/>
                <p:cNvSpPr>
                  <a:spLocks noChangeShapeType="1"/>
                </p:cNvSpPr>
                <p:nvPr/>
              </p:nvSpPr>
              <p:spPr bwMode="auto">
                <a:xfrm flipH="1">
                  <a:off x="498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7" name="Line 24510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8" name="Line 24511"/>
                <p:cNvSpPr>
                  <a:spLocks noChangeShapeType="1"/>
                </p:cNvSpPr>
                <p:nvPr/>
              </p:nvSpPr>
              <p:spPr bwMode="auto">
                <a:xfrm flipH="1">
                  <a:off x="4382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29" name="Line 24512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0" name="Line 24513"/>
                <p:cNvSpPr>
                  <a:spLocks noChangeShapeType="1"/>
                </p:cNvSpPr>
                <p:nvPr/>
              </p:nvSpPr>
              <p:spPr bwMode="auto">
                <a:xfrm flipH="1">
                  <a:off x="498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1" name="Line 24514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2" name="Line 24515"/>
                <p:cNvSpPr>
                  <a:spLocks noChangeShapeType="1"/>
                </p:cNvSpPr>
                <p:nvPr/>
              </p:nvSpPr>
              <p:spPr bwMode="auto">
                <a:xfrm flipH="1">
                  <a:off x="510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3" name="Line 24516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4" name="Line 24517"/>
                <p:cNvSpPr>
                  <a:spLocks noChangeShapeType="1"/>
                </p:cNvSpPr>
                <p:nvPr/>
              </p:nvSpPr>
              <p:spPr bwMode="auto">
                <a:xfrm flipH="1">
                  <a:off x="4620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5" name="Line 245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6" name="Line 24519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7" name="Line 2452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8" name="Line 24521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39" name="Line 24522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0" name="Line 24523"/>
                <p:cNvSpPr>
                  <a:spLocks noChangeShapeType="1"/>
                </p:cNvSpPr>
                <p:nvPr/>
              </p:nvSpPr>
              <p:spPr bwMode="auto">
                <a:xfrm flipH="1">
                  <a:off x="484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1" name="Line 245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2" name="Line 24525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3" name="Line 24526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4" name="Line 24527"/>
                <p:cNvSpPr>
                  <a:spLocks noChangeShapeType="1"/>
                </p:cNvSpPr>
                <p:nvPr/>
              </p:nvSpPr>
              <p:spPr bwMode="auto">
                <a:xfrm flipH="1">
                  <a:off x="4463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5" name="Line 24528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6" name="Line 24529"/>
                <p:cNvSpPr>
                  <a:spLocks noChangeShapeType="1"/>
                </p:cNvSpPr>
                <p:nvPr/>
              </p:nvSpPr>
              <p:spPr bwMode="auto">
                <a:xfrm flipH="1">
                  <a:off x="4805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7" name="Line 245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8" name="Line 24531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49" name="Line 245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0" name="Line 24533"/>
                <p:cNvSpPr>
                  <a:spLocks noChangeShapeType="1"/>
                </p:cNvSpPr>
                <p:nvPr/>
              </p:nvSpPr>
              <p:spPr bwMode="auto">
                <a:xfrm flipH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1" name="Line 24534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2" name="Line 24535"/>
                <p:cNvSpPr>
                  <a:spLocks noChangeShapeType="1"/>
                </p:cNvSpPr>
                <p:nvPr/>
              </p:nvSpPr>
              <p:spPr bwMode="auto">
                <a:xfrm flipH="1">
                  <a:off x="413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3" name="Line 24536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4" name="Line 24537"/>
                <p:cNvSpPr>
                  <a:spLocks noChangeShapeType="1"/>
                </p:cNvSpPr>
                <p:nvPr/>
              </p:nvSpPr>
              <p:spPr bwMode="auto">
                <a:xfrm flipH="1">
                  <a:off x="437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5" name="Line 24538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6" name="Line 24539"/>
                <p:cNvSpPr>
                  <a:spLocks noChangeShapeType="1"/>
                </p:cNvSpPr>
                <p:nvPr/>
              </p:nvSpPr>
              <p:spPr bwMode="auto">
                <a:xfrm flipH="1">
                  <a:off x="4151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7" name="Line 24540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8" name="Line 24541"/>
                <p:cNvSpPr>
                  <a:spLocks noChangeShapeType="1"/>
                </p:cNvSpPr>
                <p:nvPr/>
              </p:nvSpPr>
              <p:spPr bwMode="auto">
                <a:xfrm flipH="1">
                  <a:off x="4017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59" name="Line 24542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0" name="Line 24543"/>
                <p:cNvSpPr>
                  <a:spLocks noChangeShapeType="1"/>
                </p:cNvSpPr>
                <p:nvPr/>
              </p:nvSpPr>
              <p:spPr bwMode="auto">
                <a:xfrm flipH="1">
                  <a:off x="5289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1" name="Line 24544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2" name="Line 24545"/>
                <p:cNvSpPr>
                  <a:spLocks noChangeShapeType="1"/>
                </p:cNvSpPr>
                <p:nvPr/>
              </p:nvSpPr>
              <p:spPr bwMode="auto">
                <a:xfrm flipH="1">
                  <a:off x="492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3" name="Line 24546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4" name="Line 24547"/>
                <p:cNvSpPr>
                  <a:spLocks noChangeShapeType="1"/>
                </p:cNvSpPr>
                <p:nvPr/>
              </p:nvSpPr>
              <p:spPr bwMode="auto">
                <a:xfrm flipH="1">
                  <a:off x="4166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5" name="Line 24548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6" name="Line 24549"/>
                <p:cNvSpPr>
                  <a:spLocks noChangeShapeType="1"/>
                </p:cNvSpPr>
                <p:nvPr/>
              </p:nvSpPr>
              <p:spPr bwMode="auto">
                <a:xfrm flipH="1">
                  <a:off x="459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7" name="Line 2455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8" name="Line 24551"/>
                <p:cNvSpPr>
                  <a:spLocks noChangeShapeType="1"/>
                </p:cNvSpPr>
                <p:nvPr/>
              </p:nvSpPr>
              <p:spPr bwMode="auto">
                <a:xfrm flipH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69" name="Line 24552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70" name="Line 24553"/>
                <p:cNvSpPr>
                  <a:spLocks noChangeShapeType="1"/>
                </p:cNvSpPr>
                <p:nvPr/>
              </p:nvSpPr>
              <p:spPr bwMode="auto">
                <a:xfrm flipH="1">
                  <a:off x="4857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71" name="Line 245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72" name="Line 24555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73" name="Line 2455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74" name="Line 24557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75" name="Line 24558"/>
                <p:cNvSpPr>
                  <a:spLocks noChangeShapeType="1"/>
                </p:cNvSpPr>
                <p:nvPr/>
              </p:nvSpPr>
              <p:spPr bwMode="auto">
                <a:xfrm flipH="1" flipV="1">
                  <a:off x="531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76" name="Line 24559"/>
                <p:cNvSpPr>
                  <a:spLocks noChangeShapeType="1"/>
                </p:cNvSpPr>
                <p:nvPr/>
              </p:nvSpPr>
              <p:spPr bwMode="auto">
                <a:xfrm flipH="1">
                  <a:off x="531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77" name="Line 24560"/>
                <p:cNvSpPr>
                  <a:spLocks noChangeShapeType="1"/>
                </p:cNvSpPr>
                <p:nvPr/>
              </p:nvSpPr>
              <p:spPr bwMode="auto">
                <a:xfrm flipH="1" flipV="1">
                  <a:off x="487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78" name="Line 24561"/>
                <p:cNvSpPr>
                  <a:spLocks noChangeShapeType="1"/>
                </p:cNvSpPr>
                <p:nvPr/>
              </p:nvSpPr>
              <p:spPr bwMode="auto">
                <a:xfrm flipH="1">
                  <a:off x="487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1" name="Group 24763"/>
              <p:cNvGrpSpPr>
                <a:grpSpLocks/>
              </p:cNvGrpSpPr>
              <p:nvPr/>
            </p:nvGrpSpPr>
            <p:grpSpPr bwMode="auto">
              <a:xfrm>
                <a:off x="3883" y="1465"/>
                <a:ext cx="1659" cy="766"/>
                <a:chOff x="3883" y="1465"/>
                <a:chExt cx="1659" cy="766"/>
              </a:xfrm>
            </p:grpSpPr>
            <p:sp>
              <p:nvSpPr>
                <p:cNvPr id="35179" name="Line 24563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0" name="Line 24564"/>
                <p:cNvSpPr>
                  <a:spLocks noChangeShapeType="1"/>
                </p:cNvSpPr>
                <p:nvPr/>
              </p:nvSpPr>
              <p:spPr bwMode="auto">
                <a:xfrm flipH="1">
                  <a:off x="468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1" name="Line 24565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2" name="Line 24566"/>
                <p:cNvSpPr>
                  <a:spLocks noChangeShapeType="1"/>
                </p:cNvSpPr>
                <p:nvPr/>
              </p:nvSpPr>
              <p:spPr bwMode="auto">
                <a:xfrm flipH="1">
                  <a:off x="4686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3" name="Line 24567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4" name="Line 24568"/>
                <p:cNvSpPr>
                  <a:spLocks noChangeShapeType="1"/>
                </p:cNvSpPr>
                <p:nvPr/>
              </p:nvSpPr>
              <p:spPr bwMode="auto">
                <a:xfrm flipH="1">
                  <a:off x="469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5" name="Line 24569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6" name="Line 24570"/>
                <p:cNvSpPr>
                  <a:spLocks noChangeShapeType="1"/>
                </p:cNvSpPr>
                <p:nvPr/>
              </p:nvSpPr>
              <p:spPr bwMode="auto">
                <a:xfrm flipH="1">
                  <a:off x="4367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7" name="Line 24571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8" name="Line 24572"/>
                <p:cNvSpPr>
                  <a:spLocks noChangeShapeType="1"/>
                </p:cNvSpPr>
                <p:nvPr/>
              </p:nvSpPr>
              <p:spPr bwMode="auto">
                <a:xfrm flipH="1">
                  <a:off x="470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89" name="Line 24573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0" name="Line 24574"/>
                <p:cNvSpPr>
                  <a:spLocks noChangeShapeType="1"/>
                </p:cNvSpPr>
                <p:nvPr/>
              </p:nvSpPr>
              <p:spPr bwMode="auto">
                <a:xfrm flipH="1">
                  <a:off x="512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1" name="Line 24575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2" name="Line 24576"/>
                <p:cNvSpPr>
                  <a:spLocks noChangeShapeType="1"/>
                </p:cNvSpPr>
                <p:nvPr/>
              </p:nvSpPr>
              <p:spPr bwMode="auto">
                <a:xfrm flipH="1">
                  <a:off x="412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3" name="Line 24577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4" name="Line 24578"/>
                <p:cNvSpPr>
                  <a:spLocks noChangeShapeType="1"/>
                </p:cNvSpPr>
                <p:nvPr/>
              </p:nvSpPr>
              <p:spPr bwMode="auto">
                <a:xfrm flipH="1">
                  <a:off x="548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5" name="Line 24579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6" name="Line 24580"/>
                <p:cNvSpPr>
                  <a:spLocks noChangeShapeType="1"/>
                </p:cNvSpPr>
                <p:nvPr/>
              </p:nvSpPr>
              <p:spPr bwMode="auto">
                <a:xfrm flipH="1">
                  <a:off x="432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7" name="Line 245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4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8" name="Line 24582"/>
                <p:cNvSpPr>
                  <a:spLocks noChangeShapeType="1"/>
                </p:cNvSpPr>
                <p:nvPr/>
              </p:nvSpPr>
              <p:spPr bwMode="auto">
                <a:xfrm flipH="1">
                  <a:off x="3883" y="146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99" name="Line 245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0" name="Line 24584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1" name="Line 245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2" name="Line 24586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3" name="Line 24587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4" name="Line 24588"/>
                <p:cNvSpPr>
                  <a:spLocks noChangeShapeType="1"/>
                </p:cNvSpPr>
                <p:nvPr/>
              </p:nvSpPr>
              <p:spPr bwMode="auto">
                <a:xfrm flipH="1">
                  <a:off x="4657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5" name="Line 245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6" name="Line 24590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7" name="Line 24591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8" name="Line 24592"/>
                <p:cNvSpPr>
                  <a:spLocks noChangeShapeType="1"/>
                </p:cNvSpPr>
                <p:nvPr/>
              </p:nvSpPr>
              <p:spPr bwMode="auto">
                <a:xfrm flipH="1">
                  <a:off x="430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09" name="Line 24593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0" name="Line 24594"/>
                <p:cNvSpPr>
                  <a:spLocks noChangeShapeType="1"/>
                </p:cNvSpPr>
                <p:nvPr/>
              </p:nvSpPr>
              <p:spPr bwMode="auto">
                <a:xfrm flipH="1">
                  <a:off x="520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1" name="Line 24595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2" name="Line 24596"/>
                <p:cNvSpPr>
                  <a:spLocks noChangeShapeType="1"/>
                </p:cNvSpPr>
                <p:nvPr/>
              </p:nvSpPr>
              <p:spPr bwMode="auto">
                <a:xfrm flipH="1">
                  <a:off x="496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3" name="Line 24597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4" name="Line 24598"/>
                <p:cNvSpPr>
                  <a:spLocks noChangeShapeType="1"/>
                </p:cNvSpPr>
                <p:nvPr/>
              </p:nvSpPr>
              <p:spPr bwMode="auto">
                <a:xfrm flipH="1">
                  <a:off x="4010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5" name="Line 245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6" name="Line 24600"/>
                <p:cNvSpPr>
                  <a:spLocks noChangeShapeType="1"/>
                </p:cNvSpPr>
                <p:nvPr/>
              </p:nvSpPr>
              <p:spPr bwMode="auto">
                <a:xfrm flipH="1">
                  <a:off x="3883" y="150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7" name="Line 2460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8" name="Line 24602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19" name="Line 246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0" name="Line 24604"/>
                <p:cNvSpPr>
                  <a:spLocks noChangeShapeType="1"/>
                </p:cNvSpPr>
                <p:nvPr/>
              </p:nvSpPr>
              <p:spPr bwMode="auto">
                <a:xfrm flipH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1" name="Line 24605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2" name="Line 24606"/>
                <p:cNvSpPr>
                  <a:spLocks noChangeShapeType="1"/>
                </p:cNvSpPr>
                <p:nvPr/>
              </p:nvSpPr>
              <p:spPr bwMode="auto">
                <a:xfrm flipH="1">
                  <a:off x="4069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3" name="Line 24607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4" name="Line 24608"/>
                <p:cNvSpPr>
                  <a:spLocks noChangeShapeType="1"/>
                </p:cNvSpPr>
                <p:nvPr/>
              </p:nvSpPr>
              <p:spPr bwMode="auto">
                <a:xfrm flipH="1">
                  <a:off x="4835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5" name="Line 24609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6" name="Line 24610"/>
                <p:cNvSpPr>
                  <a:spLocks noChangeShapeType="1"/>
                </p:cNvSpPr>
                <p:nvPr/>
              </p:nvSpPr>
              <p:spPr bwMode="auto">
                <a:xfrm flipH="1">
                  <a:off x="417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7" name="Line 24611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8" name="Line 24612"/>
                <p:cNvSpPr>
                  <a:spLocks noChangeShapeType="1"/>
                </p:cNvSpPr>
                <p:nvPr/>
              </p:nvSpPr>
              <p:spPr bwMode="auto">
                <a:xfrm flipH="1">
                  <a:off x="429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29" name="Line 24613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0" name="Line 24614"/>
                <p:cNvSpPr>
                  <a:spLocks noChangeShapeType="1"/>
                </p:cNvSpPr>
                <p:nvPr/>
              </p:nvSpPr>
              <p:spPr bwMode="auto">
                <a:xfrm flipH="1">
                  <a:off x="396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1" name="Line 2461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2" name="Line 24616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3" name="Line 24617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4" name="Line 24618"/>
                <p:cNvSpPr>
                  <a:spLocks noChangeShapeType="1"/>
                </p:cNvSpPr>
                <p:nvPr/>
              </p:nvSpPr>
              <p:spPr bwMode="auto">
                <a:xfrm flipH="1">
                  <a:off x="5088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5" name="Line 246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6" name="Line 24620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7" name="Line 24621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8" name="Line 24622"/>
                <p:cNvSpPr>
                  <a:spLocks noChangeShapeType="1"/>
                </p:cNvSpPr>
                <p:nvPr/>
              </p:nvSpPr>
              <p:spPr bwMode="auto">
                <a:xfrm flipH="1">
                  <a:off x="4962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39" name="Line 24623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0" name="Line 24624"/>
                <p:cNvSpPr>
                  <a:spLocks noChangeShapeType="1"/>
                </p:cNvSpPr>
                <p:nvPr/>
              </p:nvSpPr>
              <p:spPr bwMode="auto">
                <a:xfrm flipH="1">
                  <a:off x="482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1" name="Line 24625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2" name="Line 24626"/>
                <p:cNvSpPr>
                  <a:spLocks noChangeShapeType="1"/>
                </p:cNvSpPr>
                <p:nvPr/>
              </p:nvSpPr>
              <p:spPr bwMode="auto">
                <a:xfrm flipH="1">
                  <a:off x="4895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3" name="Line 24627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4" name="Line 24628"/>
                <p:cNvSpPr>
                  <a:spLocks noChangeShapeType="1"/>
                </p:cNvSpPr>
                <p:nvPr/>
              </p:nvSpPr>
              <p:spPr bwMode="auto">
                <a:xfrm flipH="1">
                  <a:off x="5378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5" name="Line 246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6" name="Line 24630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7" name="Line 24631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8" name="Line 24632"/>
                <p:cNvSpPr>
                  <a:spLocks noChangeShapeType="1"/>
                </p:cNvSpPr>
                <p:nvPr/>
              </p:nvSpPr>
              <p:spPr bwMode="auto">
                <a:xfrm flipH="1">
                  <a:off x="442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49" name="Line 24633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0" name="Line 24634"/>
                <p:cNvSpPr>
                  <a:spLocks noChangeShapeType="1"/>
                </p:cNvSpPr>
                <p:nvPr/>
              </p:nvSpPr>
              <p:spPr bwMode="auto">
                <a:xfrm flipH="1">
                  <a:off x="488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1" name="Line 24635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2" name="Line 24636"/>
                <p:cNvSpPr>
                  <a:spLocks noChangeShapeType="1"/>
                </p:cNvSpPr>
                <p:nvPr/>
              </p:nvSpPr>
              <p:spPr bwMode="auto">
                <a:xfrm flipH="1">
                  <a:off x="485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3" name="Line 24637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4" name="Line 24638"/>
                <p:cNvSpPr>
                  <a:spLocks noChangeShapeType="1"/>
                </p:cNvSpPr>
                <p:nvPr/>
              </p:nvSpPr>
              <p:spPr bwMode="auto">
                <a:xfrm flipH="1">
                  <a:off x="4396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5" name="Line 24639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6" name="Line 24640"/>
                <p:cNvSpPr>
                  <a:spLocks noChangeShapeType="1"/>
                </p:cNvSpPr>
                <p:nvPr/>
              </p:nvSpPr>
              <p:spPr bwMode="auto">
                <a:xfrm flipH="1">
                  <a:off x="4084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7" name="Line 24641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8" name="Line 24642"/>
                <p:cNvSpPr>
                  <a:spLocks noChangeShapeType="1"/>
                </p:cNvSpPr>
                <p:nvPr/>
              </p:nvSpPr>
              <p:spPr bwMode="auto">
                <a:xfrm flipH="1">
                  <a:off x="5437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59" name="Line 24643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0" name="Line 24644"/>
                <p:cNvSpPr>
                  <a:spLocks noChangeShapeType="1"/>
                </p:cNvSpPr>
                <p:nvPr/>
              </p:nvSpPr>
              <p:spPr bwMode="auto">
                <a:xfrm flipH="1">
                  <a:off x="415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1" name="Line 24645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2" name="Line 24646"/>
                <p:cNvSpPr>
                  <a:spLocks noChangeShapeType="1"/>
                </p:cNvSpPr>
                <p:nvPr/>
              </p:nvSpPr>
              <p:spPr bwMode="auto">
                <a:xfrm flipH="1">
                  <a:off x="488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3" name="Line 246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4" name="Line 24648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5" name="Line 246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6" name="Line 24650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7" name="Line 246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8" name="Line 24652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69" name="Line 24653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0" name="Line 24654"/>
                <p:cNvSpPr>
                  <a:spLocks noChangeShapeType="1"/>
                </p:cNvSpPr>
                <p:nvPr/>
              </p:nvSpPr>
              <p:spPr bwMode="auto">
                <a:xfrm flipH="1">
                  <a:off x="4776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1" name="Line 2465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2" name="Line 24656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3" name="Line 24657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4" name="Line 24658"/>
                <p:cNvSpPr>
                  <a:spLocks noChangeShapeType="1"/>
                </p:cNvSpPr>
                <p:nvPr/>
              </p:nvSpPr>
              <p:spPr bwMode="auto">
                <a:xfrm flipH="1">
                  <a:off x="3987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5" name="Line 246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6" name="Line 24660"/>
                <p:cNvSpPr>
                  <a:spLocks noChangeShapeType="1"/>
                </p:cNvSpPr>
                <p:nvPr/>
              </p:nvSpPr>
              <p:spPr bwMode="auto">
                <a:xfrm flipH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7" name="Line 246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8" name="Line 24662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79" name="Line 24663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0" name="Line 24664"/>
                <p:cNvSpPr>
                  <a:spLocks noChangeShapeType="1"/>
                </p:cNvSpPr>
                <p:nvPr/>
              </p:nvSpPr>
              <p:spPr bwMode="auto">
                <a:xfrm flipH="1">
                  <a:off x="4664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1" name="Line 24665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2" name="Line 24666"/>
                <p:cNvSpPr>
                  <a:spLocks noChangeShapeType="1"/>
                </p:cNvSpPr>
                <p:nvPr/>
              </p:nvSpPr>
              <p:spPr bwMode="auto">
                <a:xfrm flipH="1">
                  <a:off x="503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3" name="Line 24667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4" name="Line 24668"/>
                <p:cNvSpPr>
                  <a:spLocks noChangeShapeType="1"/>
                </p:cNvSpPr>
                <p:nvPr/>
              </p:nvSpPr>
              <p:spPr bwMode="auto">
                <a:xfrm flipH="1">
                  <a:off x="4211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5" name="Line 24669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6" name="Line 24670"/>
                <p:cNvSpPr>
                  <a:spLocks noChangeShapeType="1"/>
                </p:cNvSpPr>
                <p:nvPr/>
              </p:nvSpPr>
              <p:spPr bwMode="auto">
                <a:xfrm flipH="1">
                  <a:off x="424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7" name="Line 2467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8" name="Line 24672"/>
                <p:cNvSpPr>
                  <a:spLocks noChangeShapeType="1"/>
                </p:cNvSpPr>
                <p:nvPr/>
              </p:nvSpPr>
              <p:spPr bwMode="auto">
                <a:xfrm flipH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89" name="Line 24673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0" name="Line 24674"/>
                <p:cNvSpPr>
                  <a:spLocks noChangeShapeType="1"/>
                </p:cNvSpPr>
                <p:nvPr/>
              </p:nvSpPr>
              <p:spPr bwMode="auto">
                <a:xfrm flipH="1">
                  <a:off x="452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1" name="Line 2467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2" name="Line 24676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3" name="Line 2467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4" name="Line 24678"/>
                <p:cNvSpPr>
                  <a:spLocks noChangeShapeType="1"/>
                </p:cNvSpPr>
                <p:nvPr/>
              </p:nvSpPr>
              <p:spPr bwMode="auto">
                <a:xfrm flipH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5" name="Line 24679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6" name="Line 24680"/>
                <p:cNvSpPr>
                  <a:spLocks noChangeShapeType="1"/>
                </p:cNvSpPr>
                <p:nvPr/>
              </p:nvSpPr>
              <p:spPr bwMode="auto">
                <a:xfrm flipH="1">
                  <a:off x="449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7" name="Line 246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47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8" name="Line 24682"/>
                <p:cNvSpPr>
                  <a:spLocks noChangeShapeType="1"/>
                </p:cNvSpPr>
                <p:nvPr/>
              </p:nvSpPr>
              <p:spPr bwMode="auto">
                <a:xfrm flipH="1">
                  <a:off x="3883" y="147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99" name="Line 2468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0" name="Line 24684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1" name="Line 24685"/>
                <p:cNvSpPr>
                  <a:spLocks noChangeShapeType="1"/>
                </p:cNvSpPr>
                <p:nvPr/>
              </p:nvSpPr>
              <p:spPr bwMode="auto">
                <a:xfrm flipH="1" flipV="1">
                  <a:off x="403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2" name="Line 24686"/>
                <p:cNvSpPr>
                  <a:spLocks noChangeShapeType="1"/>
                </p:cNvSpPr>
                <p:nvPr/>
              </p:nvSpPr>
              <p:spPr bwMode="auto">
                <a:xfrm flipH="1">
                  <a:off x="403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3" name="Line 246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4" name="Line 24688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5" name="Line 24689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6" name="Line 24690"/>
                <p:cNvSpPr>
                  <a:spLocks noChangeShapeType="1"/>
                </p:cNvSpPr>
                <p:nvPr/>
              </p:nvSpPr>
              <p:spPr bwMode="auto">
                <a:xfrm flipH="1">
                  <a:off x="412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7" name="Line 24691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8" name="Line 24692"/>
                <p:cNvSpPr>
                  <a:spLocks noChangeShapeType="1"/>
                </p:cNvSpPr>
                <p:nvPr/>
              </p:nvSpPr>
              <p:spPr bwMode="auto">
                <a:xfrm flipH="1">
                  <a:off x="399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09" name="Line 24693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0" name="Line 24694"/>
                <p:cNvSpPr>
                  <a:spLocks noChangeShapeType="1"/>
                </p:cNvSpPr>
                <p:nvPr/>
              </p:nvSpPr>
              <p:spPr bwMode="auto">
                <a:xfrm flipH="1">
                  <a:off x="483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1" name="Line 24695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2" name="Line 24696"/>
                <p:cNvSpPr>
                  <a:spLocks noChangeShapeType="1"/>
                </p:cNvSpPr>
                <p:nvPr/>
              </p:nvSpPr>
              <p:spPr bwMode="auto">
                <a:xfrm flipH="1">
                  <a:off x="519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3" name="Line 2469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4" name="Line 24698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5" name="Line 24699"/>
                <p:cNvSpPr>
                  <a:spLocks noChangeShapeType="1"/>
                </p:cNvSpPr>
                <p:nvPr/>
              </p:nvSpPr>
              <p:spPr bwMode="auto">
                <a:xfrm flipH="1" flipV="1">
                  <a:off x="4218" y="220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6" name="Line 24700"/>
                <p:cNvSpPr>
                  <a:spLocks noChangeShapeType="1"/>
                </p:cNvSpPr>
                <p:nvPr/>
              </p:nvSpPr>
              <p:spPr bwMode="auto">
                <a:xfrm flipH="1">
                  <a:off x="4218" y="220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7" name="Line 24701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8" name="Line 24702"/>
                <p:cNvSpPr>
                  <a:spLocks noChangeShapeType="1"/>
                </p:cNvSpPr>
                <p:nvPr/>
              </p:nvSpPr>
              <p:spPr bwMode="auto">
                <a:xfrm flipH="1">
                  <a:off x="4211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19" name="Line 2470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0" name="Line 24704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1" name="Line 24705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2" name="Line 24706"/>
                <p:cNvSpPr>
                  <a:spLocks noChangeShapeType="1"/>
                </p:cNvSpPr>
                <p:nvPr/>
              </p:nvSpPr>
              <p:spPr bwMode="auto">
                <a:xfrm flipH="1">
                  <a:off x="391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3" name="Line 24707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4" name="Line 24708"/>
                <p:cNvSpPr>
                  <a:spLocks noChangeShapeType="1"/>
                </p:cNvSpPr>
                <p:nvPr/>
              </p:nvSpPr>
              <p:spPr bwMode="auto">
                <a:xfrm flipH="1">
                  <a:off x="4307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5" name="Line 247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6" name="Line 24710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7" name="Line 24711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8" name="Line 24712"/>
                <p:cNvSpPr>
                  <a:spLocks noChangeShapeType="1"/>
                </p:cNvSpPr>
                <p:nvPr/>
              </p:nvSpPr>
              <p:spPr bwMode="auto">
                <a:xfrm flipH="1">
                  <a:off x="4248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29" name="Line 2471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0" name="Line 24714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1" name="Line 247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2" name="Line 24716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3" name="Line 24717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4" name="Line 24718"/>
                <p:cNvSpPr>
                  <a:spLocks noChangeShapeType="1"/>
                </p:cNvSpPr>
                <p:nvPr/>
              </p:nvSpPr>
              <p:spPr bwMode="auto">
                <a:xfrm flipH="1">
                  <a:off x="539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5" name="Line 2471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6" name="Line 24720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7" name="Line 247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8" name="Line 24722"/>
                <p:cNvSpPr>
                  <a:spLocks noChangeShapeType="1"/>
                </p:cNvSpPr>
                <p:nvPr/>
              </p:nvSpPr>
              <p:spPr bwMode="auto">
                <a:xfrm flipH="1">
                  <a:off x="388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39" name="Line 24723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0" name="Line 24724"/>
                <p:cNvSpPr>
                  <a:spLocks noChangeShapeType="1"/>
                </p:cNvSpPr>
                <p:nvPr/>
              </p:nvSpPr>
              <p:spPr bwMode="auto">
                <a:xfrm flipH="1">
                  <a:off x="4761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1" name="Line 247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2" name="Line 24726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3" name="Line 24727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4" name="Line 24728"/>
                <p:cNvSpPr>
                  <a:spLocks noChangeShapeType="1"/>
                </p:cNvSpPr>
                <p:nvPr/>
              </p:nvSpPr>
              <p:spPr bwMode="auto">
                <a:xfrm flipH="1">
                  <a:off x="411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5" name="Line 247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6" name="Line 24730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7" name="Line 24731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8" name="Line 24732"/>
                <p:cNvSpPr>
                  <a:spLocks noChangeShapeType="1"/>
                </p:cNvSpPr>
                <p:nvPr/>
              </p:nvSpPr>
              <p:spPr bwMode="auto">
                <a:xfrm flipH="1">
                  <a:off x="4322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49" name="Line 247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0" name="Line 24734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1" name="Line 2473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2" name="Line 24736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3" name="Line 24737"/>
                <p:cNvSpPr>
                  <a:spLocks noChangeShapeType="1"/>
                </p:cNvSpPr>
                <p:nvPr/>
              </p:nvSpPr>
              <p:spPr bwMode="auto">
                <a:xfrm flipH="1" flipV="1">
                  <a:off x="421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4" name="Line 24738"/>
                <p:cNvSpPr>
                  <a:spLocks noChangeShapeType="1"/>
                </p:cNvSpPr>
                <p:nvPr/>
              </p:nvSpPr>
              <p:spPr bwMode="auto">
                <a:xfrm flipH="1">
                  <a:off x="421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5" name="Line 24739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6" name="Line 24740"/>
                <p:cNvSpPr>
                  <a:spLocks noChangeShapeType="1"/>
                </p:cNvSpPr>
                <p:nvPr/>
              </p:nvSpPr>
              <p:spPr bwMode="auto">
                <a:xfrm flipH="1">
                  <a:off x="400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7" name="Line 24741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8" name="Line 24742"/>
                <p:cNvSpPr>
                  <a:spLocks noChangeShapeType="1"/>
                </p:cNvSpPr>
                <p:nvPr/>
              </p:nvSpPr>
              <p:spPr bwMode="auto">
                <a:xfrm flipH="1">
                  <a:off x="4679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59" name="Line 247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0" name="Line 24744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1" name="Line 24745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2" name="Line 24746"/>
                <p:cNvSpPr>
                  <a:spLocks noChangeShapeType="1"/>
                </p:cNvSpPr>
                <p:nvPr/>
              </p:nvSpPr>
              <p:spPr bwMode="auto">
                <a:xfrm flipH="1">
                  <a:off x="5133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3" name="Line 24747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207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4" name="Line 24748"/>
                <p:cNvSpPr>
                  <a:spLocks noChangeShapeType="1"/>
                </p:cNvSpPr>
                <p:nvPr/>
              </p:nvSpPr>
              <p:spPr bwMode="auto">
                <a:xfrm flipH="1">
                  <a:off x="3906" y="207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5" name="Line 247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6" name="Line 24750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7" name="Line 24751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8" name="Line 24752"/>
                <p:cNvSpPr>
                  <a:spLocks noChangeShapeType="1"/>
                </p:cNvSpPr>
                <p:nvPr/>
              </p:nvSpPr>
              <p:spPr bwMode="auto">
                <a:xfrm flipH="1">
                  <a:off x="464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69" name="Line 2475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70" name="Line 24754"/>
                <p:cNvSpPr>
                  <a:spLocks noChangeShapeType="1"/>
                </p:cNvSpPr>
                <p:nvPr/>
              </p:nvSpPr>
              <p:spPr bwMode="auto">
                <a:xfrm flipH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71" name="Line 2475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72" name="Line 24756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73" name="Line 247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74" name="Line 24758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75" name="Line 24759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76" name="Line 24760"/>
                <p:cNvSpPr>
                  <a:spLocks noChangeShapeType="1"/>
                </p:cNvSpPr>
                <p:nvPr/>
              </p:nvSpPr>
              <p:spPr bwMode="auto">
                <a:xfrm flipH="1">
                  <a:off x="424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77" name="Line 2476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78" name="Line 24762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2" name="Group 24964"/>
              <p:cNvGrpSpPr>
                <a:grpSpLocks/>
              </p:cNvGrpSpPr>
              <p:nvPr/>
            </p:nvGrpSpPr>
            <p:grpSpPr bwMode="auto">
              <a:xfrm>
                <a:off x="3883" y="1577"/>
                <a:ext cx="1659" cy="565"/>
                <a:chOff x="3883" y="1577"/>
                <a:chExt cx="1659" cy="565"/>
              </a:xfrm>
            </p:grpSpPr>
            <p:sp>
              <p:nvSpPr>
                <p:cNvPr id="34979" name="Line 24764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0" name="Line 24765"/>
                <p:cNvSpPr>
                  <a:spLocks noChangeShapeType="1"/>
                </p:cNvSpPr>
                <p:nvPr/>
              </p:nvSpPr>
              <p:spPr bwMode="auto">
                <a:xfrm flipH="1">
                  <a:off x="458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1" name="Line 247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2" name="Line 24767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3" name="Line 24768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4" name="Line 24769"/>
                <p:cNvSpPr>
                  <a:spLocks noChangeShapeType="1"/>
                </p:cNvSpPr>
                <p:nvPr/>
              </p:nvSpPr>
              <p:spPr bwMode="auto">
                <a:xfrm flipH="1">
                  <a:off x="4151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5" name="Line 24770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6" name="Line 24771"/>
                <p:cNvSpPr>
                  <a:spLocks noChangeShapeType="1"/>
                </p:cNvSpPr>
                <p:nvPr/>
              </p:nvSpPr>
              <p:spPr bwMode="auto">
                <a:xfrm flipH="1">
                  <a:off x="417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7" name="Line 2477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8" name="Line 24773"/>
                <p:cNvSpPr>
                  <a:spLocks noChangeShapeType="1"/>
                </p:cNvSpPr>
                <p:nvPr/>
              </p:nvSpPr>
              <p:spPr bwMode="auto">
                <a:xfrm flipH="1">
                  <a:off x="551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89" name="Line 24774"/>
                <p:cNvSpPr>
                  <a:spLocks noChangeShapeType="1"/>
                </p:cNvSpPr>
                <p:nvPr/>
              </p:nvSpPr>
              <p:spPr bwMode="auto">
                <a:xfrm flipH="1" flipV="1">
                  <a:off x="5490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0" name="Line 24775"/>
                <p:cNvSpPr>
                  <a:spLocks noChangeShapeType="1"/>
                </p:cNvSpPr>
                <p:nvPr/>
              </p:nvSpPr>
              <p:spPr bwMode="auto">
                <a:xfrm flipH="1">
                  <a:off x="5490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1" name="Line 247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2" name="Line 24777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3" name="Line 24778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4" name="Line 24779"/>
                <p:cNvSpPr>
                  <a:spLocks noChangeShapeType="1"/>
                </p:cNvSpPr>
                <p:nvPr/>
              </p:nvSpPr>
              <p:spPr bwMode="auto">
                <a:xfrm flipH="1">
                  <a:off x="4605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5" name="Line 24780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6" name="Line 24781"/>
                <p:cNvSpPr>
                  <a:spLocks noChangeShapeType="1"/>
                </p:cNvSpPr>
                <p:nvPr/>
              </p:nvSpPr>
              <p:spPr bwMode="auto">
                <a:xfrm flipH="1">
                  <a:off x="4017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7" name="Line 24782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8" name="Line 24783"/>
                <p:cNvSpPr>
                  <a:spLocks noChangeShapeType="1"/>
                </p:cNvSpPr>
                <p:nvPr/>
              </p:nvSpPr>
              <p:spPr bwMode="auto">
                <a:xfrm flipH="1">
                  <a:off x="450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99" name="Line 24784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0" name="Line 24785"/>
                <p:cNvSpPr>
                  <a:spLocks noChangeShapeType="1"/>
                </p:cNvSpPr>
                <p:nvPr/>
              </p:nvSpPr>
              <p:spPr bwMode="auto">
                <a:xfrm flipH="1">
                  <a:off x="5415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1" name="Line 24786"/>
                <p:cNvSpPr>
                  <a:spLocks noChangeShapeType="1"/>
                </p:cNvSpPr>
                <p:nvPr/>
              </p:nvSpPr>
              <p:spPr bwMode="auto">
                <a:xfrm flipH="1" flipV="1">
                  <a:off x="4025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2" name="Line 24787"/>
                <p:cNvSpPr>
                  <a:spLocks noChangeShapeType="1"/>
                </p:cNvSpPr>
                <p:nvPr/>
              </p:nvSpPr>
              <p:spPr bwMode="auto">
                <a:xfrm flipH="1">
                  <a:off x="4025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3" name="Line 24788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4" name="Line 24789"/>
                <p:cNvSpPr>
                  <a:spLocks noChangeShapeType="1"/>
                </p:cNvSpPr>
                <p:nvPr/>
              </p:nvSpPr>
              <p:spPr bwMode="auto">
                <a:xfrm flipH="1">
                  <a:off x="534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5" name="Line 24790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6" name="Line 24791"/>
                <p:cNvSpPr>
                  <a:spLocks noChangeShapeType="1"/>
                </p:cNvSpPr>
                <p:nvPr/>
              </p:nvSpPr>
              <p:spPr bwMode="auto">
                <a:xfrm flipH="1">
                  <a:off x="4575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7" name="Line 247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8" name="Line 24793"/>
                <p:cNvSpPr>
                  <a:spLocks noChangeShapeType="1"/>
                </p:cNvSpPr>
                <p:nvPr/>
              </p:nvSpPr>
              <p:spPr bwMode="auto">
                <a:xfrm flipH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09" name="Line 24794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0" name="Line 24795"/>
                <p:cNvSpPr>
                  <a:spLocks noChangeShapeType="1"/>
                </p:cNvSpPr>
                <p:nvPr/>
              </p:nvSpPr>
              <p:spPr bwMode="auto">
                <a:xfrm flipH="1">
                  <a:off x="4701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1" name="Line 247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2" name="Line 24797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3" name="Line 24798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4" name="Line 24799"/>
                <p:cNvSpPr>
                  <a:spLocks noChangeShapeType="1"/>
                </p:cNvSpPr>
                <p:nvPr/>
              </p:nvSpPr>
              <p:spPr bwMode="auto">
                <a:xfrm flipH="1">
                  <a:off x="4679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5" name="Line 2480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6" name="Line 24801"/>
                <p:cNvSpPr>
                  <a:spLocks noChangeShapeType="1"/>
                </p:cNvSpPr>
                <p:nvPr/>
              </p:nvSpPr>
              <p:spPr bwMode="auto">
                <a:xfrm flipH="1">
                  <a:off x="551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7" name="Line 2480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8" name="Line 24803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19" name="Line 24804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0" name="Line 24805"/>
                <p:cNvSpPr>
                  <a:spLocks noChangeShapeType="1"/>
                </p:cNvSpPr>
                <p:nvPr/>
              </p:nvSpPr>
              <p:spPr bwMode="auto">
                <a:xfrm flipH="1">
                  <a:off x="4486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1" name="Line 24806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2" name="Line 24807"/>
                <p:cNvSpPr>
                  <a:spLocks noChangeShapeType="1"/>
                </p:cNvSpPr>
                <p:nvPr/>
              </p:nvSpPr>
              <p:spPr bwMode="auto">
                <a:xfrm flipH="1">
                  <a:off x="4709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3" name="Line 24808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4" name="Line 24809"/>
                <p:cNvSpPr>
                  <a:spLocks noChangeShapeType="1"/>
                </p:cNvSpPr>
                <p:nvPr/>
              </p:nvSpPr>
              <p:spPr bwMode="auto">
                <a:xfrm flipH="1">
                  <a:off x="3958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5" name="Line 24810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6" name="Line 24811"/>
                <p:cNvSpPr>
                  <a:spLocks noChangeShapeType="1"/>
                </p:cNvSpPr>
                <p:nvPr/>
              </p:nvSpPr>
              <p:spPr bwMode="auto">
                <a:xfrm flipH="1">
                  <a:off x="5066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7" name="Line 2481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8" name="Line 24813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29" name="Line 24814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0" name="Line 24815"/>
                <p:cNvSpPr>
                  <a:spLocks noChangeShapeType="1"/>
                </p:cNvSpPr>
                <p:nvPr/>
              </p:nvSpPr>
              <p:spPr bwMode="auto">
                <a:xfrm flipH="1">
                  <a:off x="466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1" name="Line 24816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2" name="Line 24817"/>
                <p:cNvSpPr>
                  <a:spLocks noChangeShapeType="1"/>
                </p:cNvSpPr>
                <p:nvPr/>
              </p:nvSpPr>
              <p:spPr bwMode="auto">
                <a:xfrm flipH="1">
                  <a:off x="456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3" name="Line 24818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4" name="Line 24819"/>
                <p:cNvSpPr>
                  <a:spLocks noChangeShapeType="1"/>
                </p:cNvSpPr>
                <p:nvPr/>
              </p:nvSpPr>
              <p:spPr bwMode="auto">
                <a:xfrm flipH="1">
                  <a:off x="4910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5" name="Line 2482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6" name="Line 24821"/>
                <p:cNvSpPr>
                  <a:spLocks noChangeShapeType="1"/>
                </p:cNvSpPr>
                <p:nvPr/>
              </p:nvSpPr>
              <p:spPr bwMode="auto">
                <a:xfrm flipH="1">
                  <a:off x="55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7" name="Line 24822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8" name="Line 24823"/>
                <p:cNvSpPr>
                  <a:spLocks noChangeShapeType="1"/>
                </p:cNvSpPr>
                <p:nvPr/>
              </p:nvSpPr>
              <p:spPr bwMode="auto">
                <a:xfrm flipH="1">
                  <a:off x="500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39" name="Line 248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0" name="Line 24825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1" name="Line 248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2" name="Line 24827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3" name="Line 248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4" name="Line 24829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5" name="Line 24830"/>
                <p:cNvSpPr>
                  <a:spLocks noChangeShapeType="1"/>
                </p:cNvSpPr>
                <p:nvPr/>
              </p:nvSpPr>
              <p:spPr bwMode="auto">
                <a:xfrm flipH="1" flipV="1">
                  <a:off x="450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6" name="Line 24831"/>
                <p:cNvSpPr>
                  <a:spLocks noChangeShapeType="1"/>
                </p:cNvSpPr>
                <p:nvPr/>
              </p:nvSpPr>
              <p:spPr bwMode="auto">
                <a:xfrm flipH="1">
                  <a:off x="450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7" name="Line 24832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8" name="Line 24833"/>
                <p:cNvSpPr>
                  <a:spLocks noChangeShapeType="1"/>
                </p:cNvSpPr>
                <p:nvPr/>
              </p:nvSpPr>
              <p:spPr bwMode="auto">
                <a:xfrm flipH="1">
                  <a:off x="430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49" name="Line 24834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0" name="Line 24835"/>
                <p:cNvSpPr>
                  <a:spLocks noChangeShapeType="1"/>
                </p:cNvSpPr>
                <p:nvPr/>
              </p:nvSpPr>
              <p:spPr bwMode="auto">
                <a:xfrm flipH="1">
                  <a:off x="3921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1" name="Line 2483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2" name="Line 24837"/>
                <p:cNvSpPr>
                  <a:spLocks noChangeShapeType="1"/>
                </p:cNvSpPr>
                <p:nvPr/>
              </p:nvSpPr>
              <p:spPr bwMode="auto">
                <a:xfrm flipH="1">
                  <a:off x="5512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3" name="Line 24838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4" name="Line 24839"/>
                <p:cNvSpPr>
                  <a:spLocks noChangeShapeType="1"/>
                </p:cNvSpPr>
                <p:nvPr/>
              </p:nvSpPr>
              <p:spPr bwMode="auto">
                <a:xfrm flipH="1">
                  <a:off x="4404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5" name="Line 24840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6" name="Line 24841"/>
                <p:cNvSpPr>
                  <a:spLocks noChangeShapeType="1"/>
                </p:cNvSpPr>
                <p:nvPr/>
              </p:nvSpPr>
              <p:spPr bwMode="auto">
                <a:xfrm flipH="1">
                  <a:off x="458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7" name="Line 24842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8" name="Line 24843"/>
                <p:cNvSpPr>
                  <a:spLocks noChangeShapeType="1"/>
                </p:cNvSpPr>
                <p:nvPr/>
              </p:nvSpPr>
              <p:spPr bwMode="auto">
                <a:xfrm flipH="1">
                  <a:off x="464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59" name="Line 24844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0" name="Line 24845"/>
                <p:cNvSpPr>
                  <a:spLocks noChangeShapeType="1"/>
                </p:cNvSpPr>
                <p:nvPr/>
              </p:nvSpPr>
              <p:spPr bwMode="auto">
                <a:xfrm flipH="1">
                  <a:off x="4910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1" name="Line 2484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2" name="Line 24847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3" name="Line 24848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4" name="Line 24849"/>
                <p:cNvSpPr>
                  <a:spLocks noChangeShapeType="1"/>
                </p:cNvSpPr>
                <p:nvPr/>
              </p:nvSpPr>
              <p:spPr bwMode="auto">
                <a:xfrm flipH="1">
                  <a:off x="507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5" name="Line 24850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62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6" name="Line 24851"/>
                <p:cNvSpPr>
                  <a:spLocks noChangeShapeType="1"/>
                </p:cNvSpPr>
                <p:nvPr/>
              </p:nvSpPr>
              <p:spPr bwMode="auto">
                <a:xfrm flipH="1">
                  <a:off x="4211" y="162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7" name="Line 248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8" name="Line 24853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69" name="Line 24854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0" name="Line 24855"/>
                <p:cNvSpPr>
                  <a:spLocks noChangeShapeType="1"/>
                </p:cNvSpPr>
                <p:nvPr/>
              </p:nvSpPr>
              <p:spPr bwMode="auto">
                <a:xfrm flipH="1">
                  <a:off x="401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1" name="Line 24856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2" name="Line 24857"/>
                <p:cNvSpPr>
                  <a:spLocks noChangeShapeType="1"/>
                </p:cNvSpPr>
                <p:nvPr/>
              </p:nvSpPr>
              <p:spPr bwMode="auto">
                <a:xfrm flipH="1">
                  <a:off x="4225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3" name="Line 24858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4" name="Line 24859"/>
                <p:cNvSpPr>
                  <a:spLocks noChangeShapeType="1"/>
                </p:cNvSpPr>
                <p:nvPr/>
              </p:nvSpPr>
              <p:spPr bwMode="auto">
                <a:xfrm flipH="1">
                  <a:off x="515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5" name="Line 24860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6" name="Line 24861"/>
                <p:cNvSpPr>
                  <a:spLocks noChangeShapeType="1"/>
                </p:cNvSpPr>
                <p:nvPr/>
              </p:nvSpPr>
              <p:spPr bwMode="auto">
                <a:xfrm flipH="1">
                  <a:off x="3958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7" name="Line 24862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8" name="Line 24863"/>
                <p:cNvSpPr>
                  <a:spLocks noChangeShapeType="1"/>
                </p:cNvSpPr>
                <p:nvPr/>
              </p:nvSpPr>
              <p:spPr bwMode="auto">
                <a:xfrm flipH="1">
                  <a:off x="468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79" name="Line 24864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0" name="Line 24865"/>
                <p:cNvSpPr>
                  <a:spLocks noChangeShapeType="1"/>
                </p:cNvSpPr>
                <p:nvPr/>
              </p:nvSpPr>
              <p:spPr bwMode="auto">
                <a:xfrm flipH="1">
                  <a:off x="500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1" name="Line 248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2" name="Line 24867"/>
                <p:cNvSpPr>
                  <a:spLocks noChangeShapeType="1"/>
                </p:cNvSpPr>
                <p:nvPr/>
              </p:nvSpPr>
              <p:spPr bwMode="auto">
                <a:xfrm flipH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3" name="Line 248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4" name="Line 24869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5" name="Line 2487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6" name="Line 24871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7" name="Line 24872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8" name="Line 24873"/>
                <p:cNvSpPr>
                  <a:spLocks noChangeShapeType="1"/>
                </p:cNvSpPr>
                <p:nvPr/>
              </p:nvSpPr>
              <p:spPr bwMode="auto">
                <a:xfrm flipH="1">
                  <a:off x="444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89" name="Line 2487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0" name="Line 24875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1" name="Line 24876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2" name="Line 24877"/>
                <p:cNvSpPr>
                  <a:spLocks noChangeShapeType="1"/>
                </p:cNvSpPr>
                <p:nvPr/>
              </p:nvSpPr>
              <p:spPr bwMode="auto">
                <a:xfrm flipH="1">
                  <a:off x="4895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3" name="Line 248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4" name="Line 24879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5" name="Line 24880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6" name="Line 24881"/>
                <p:cNvSpPr>
                  <a:spLocks noChangeShapeType="1"/>
                </p:cNvSpPr>
                <p:nvPr/>
              </p:nvSpPr>
              <p:spPr bwMode="auto">
                <a:xfrm flipH="1">
                  <a:off x="4701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7" name="Line 24882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8" name="Line 24883"/>
                <p:cNvSpPr>
                  <a:spLocks noChangeShapeType="1"/>
                </p:cNvSpPr>
                <p:nvPr/>
              </p:nvSpPr>
              <p:spPr bwMode="auto">
                <a:xfrm flipH="1">
                  <a:off x="4538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99" name="Line 2488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0" name="Line 24885"/>
                <p:cNvSpPr>
                  <a:spLocks noChangeShapeType="1"/>
                </p:cNvSpPr>
                <p:nvPr/>
              </p:nvSpPr>
              <p:spPr bwMode="auto">
                <a:xfrm flipH="1">
                  <a:off x="467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1" name="Line 24886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2" name="Line 24887"/>
                <p:cNvSpPr>
                  <a:spLocks noChangeShapeType="1"/>
                </p:cNvSpPr>
                <p:nvPr/>
              </p:nvSpPr>
              <p:spPr bwMode="auto">
                <a:xfrm flipH="1">
                  <a:off x="473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3" name="Line 24888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4" name="Line 24889"/>
                <p:cNvSpPr>
                  <a:spLocks noChangeShapeType="1"/>
                </p:cNvSpPr>
                <p:nvPr/>
              </p:nvSpPr>
              <p:spPr bwMode="auto">
                <a:xfrm flipH="1">
                  <a:off x="543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5" name="Line 24890"/>
                <p:cNvSpPr>
                  <a:spLocks noChangeShapeType="1"/>
                </p:cNvSpPr>
                <p:nvPr/>
              </p:nvSpPr>
              <p:spPr bwMode="auto">
                <a:xfrm flipH="1" flipV="1">
                  <a:off x="5140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6" name="Line 24891"/>
                <p:cNvSpPr>
                  <a:spLocks noChangeShapeType="1"/>
                </p:cNvSpPr>
                <p:nvPr/>
              </p:nvSpPr>
              <p:spPr bwMode="auto">
                <a:xfrm flipH="1">
                  <a:off x="5140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7" name="Line 24892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8" name="Line 24893"/>
                <p:cNvSpPr>
                  <a:spLocks noChangeShapeType="1"/>
                </p:cNvSpPr>
                <p:nvPr/>
              </p:nvSpPr>
              <p:spPr bwMode="auto">
                <a:xfrm flipH="1">
                  <a:off x="503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09" name="Line 24894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0" name="Line 24895"/>
                <p:cNvSpPr>
                  <a:spLocks noChangeShapeType="1"/>
                </p:cNvSpPr>
                <p:nvPr/>
              </p:nvSpPr>
              <p:spPr bwMode="auto">
                <a:xfrm flipH="1">
                  <a:off x="435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1" name="Line 24896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2" name="Line 24897"/>
                <p:cNvSpPr>
                  <a:spLocks noChangeShapeType="1"/>
                </p:cNvSpPr>
                <p:nvPr/>
              </p:nvSpPr>
              <p:spPr bwMode="auto">
                <a:xfrm flipH="1">
                  <a:off x="5118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3" name="Line 24898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4" name="Line 24899"/>
                <p:cNvSpPr>
                  <a:spLocks noChangeShapeType="1"/>
                </p:cNvSpPr>
                <p:nvPr/>
              </p:nvSpPr>
              <p:spPr bwMode="auto">
                <a:xfrm flipH="1">
                  <a:off x="47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5" name="Line 24900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6" name="Line 24901"/>
                <p:cNvSpPr>
                  <a:spLocks noChangeShapeType="1"/>
                </p:cNvSpPr>
                <p:nvPr/>
              </p:nvSpPr>
              <p:spPr bwMode="auto">
                <a:xfrm flipH="1">
                  <a:off x="5266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7" name="Line 24902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8" name="Line 24903"/>
                <p:cNvSpPr>
                  <a:spLocks noChangeShapeType="1"/>
                </p:cNvSpPr>
                <p:nvPr/>
              </p:nvSpPr>
              <p:spPr bwMode="auto">
                <a:xfrm flipH="1">
                  <a:off x="456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19" name="Line 24904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0" name="Line 24905"/>
                <p:cNvSpPr>
                  <a:spLocks noChangeShapeType="1"/>
                </p:cNvSpPr>
                <p:nvPr/>
              </p:nvSpPr>
              <p:spPr bwMode="auto">
                <a:xfrm flipH="1">
                  <a:off x="4649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1" name="Line 24906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2" name="Line 24907"/>
                <p:cNvSpPr>
                  <a:spLocks noChangeShapeType="1"/>
                </p:cNvSpPr>
                <p:nvPr/>
              </p:nvSpPr>
              <p:spPr bwMode="auto">
                <a:xfrm flipH="1">
                  <a:off x="5200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3" name="Line 249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4" name="Line 24909"/>
                <p:cNvSpPr>
                  <a:spLocks noChangeShapeType="1"/>
                </p:cNvSpPr>
                <p:nvPr/>
              </p:nvSpPr>
              <p:spPr bwMode="auto">
                <a:xfrm flipH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5" name="Line 249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6" name="Line 24911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7" name="Line 24912"/>
                <p:cNvSpPr>
                  <a:spLocks noChangeShapeType="1"/>
                </p:cNvSpPr>
                <p:nvPr/>
              </p:nvSpPr>
              <p:spPr bwMode="auto">
                <a:xfrm flipH="1" flipV="1">
                  <a:off x="5081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8" name="Line 24913"/>
                <p:cNvSpPr>
                  <a:spLocks noChangeShapeType="1"/>
                </p:cNvSpPr>
                <p:nvPr/>
              </p:nvSpPr>
              <p:spPr bwMode="auto">
                <a:xfrm flipH="1">
                  <a:off x="5081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29" name="Line 24914"/>
                <p:cNvSpPr>
                  <a:spLocks noChangeShapeType="1"/>
                </p:cNvSpPr>
                <p:nvPr/>
              </p:nvSpPr>
              <p:spPr bwMode="auto">
                <a:xfrm flipH="1" flipV="1">
                  <a:off x="475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0" name="Line 24915"/>
                <p:cNvSpPr>
                  <a:spLocks noChangeShapeType="1"/>
                </p:cNvSpPr>
                <p:nvPr/>
              </p:nvSpPr>
              <p:spPr bwMode="auto">
                <a:xfrm flipH="1">
                  <a:off x="475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1" name="Line 24916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2" name="Line 24917"/>
                <p:cNvSpPr>
                  <a:spLocks noChangeShapeType="1"/>
                </p:cNvSpPr>
                <p:nvPr/>
              </p:nvSpPr>
              <p:spPr bwMode="auto">
                <a:xfrm flipH="1">
                  <a:off x="4441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3" name="Line 249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4" name="Line 24919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5" name="Line 24920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6" name="Line 24921"/>
                <p:cNvSpPr>
                  <a:spLocks noChangeShapeType="1"/>
                </p:cNvSpPr>
                <p:nvPr/>
              </p:nvSpPr>
              <p:spPr bwMode="auto">
                <a:xfrm flipH="1">
                  <a:off x="442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7" name="Line 24922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8" name="Line 24923"/>
                <p:cNvSpPr>
                  <a:spLocks noChangeShapeType="1"/>
                </p:cNvSpPr>
                <p:nvPr/>
              </p:nvSpPr>
              <p:spPr bwMode="auto">
                <a:xfrm flipH="1">
                  <a:off x="4382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39" name="Line 2492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0" name="Line 24925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1" name="Line 249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2" name="Line 24927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3" name="Line 24928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4" name="Line 24929"/>
                <p:cNvSpPr>
                  <a:spLocks noChangeShapeType="1"/>
                </p:cNvSpPr>
                <p:nvPr/>
              </p:nvSpPr>
              <p:spPr bwMode="auto">
                <a:xfrm flipH="1">
                  <a:off x="5118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5" name="Line 249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6" name="Line 24931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7" name="Line 24932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8" name="Line 24933"/>
                <p:cNvSpPr>
                  <a:spLocks noChangeShapeType="1"/>
                </p:cNvSpPr>
                <p:nvPr/>
              </p:nvSpPr>
              <p:spPr bwMode="auto">
                <a:xfrm flipH="1">
                  <a:off x="5304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49" name="Line 24934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0" name="Line 24935"/>
                <p:cNvSpPr>
                  <a:spLocks noChangeShapeType="1"/>
                </p:cNvSpPr>
                <p:nvPr/>
              </p:nvSpPr>
              <p:spPr bwMode="auto">
                <a:xfrm flipH="1">
                  <a:off x="4255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1" name="Line 249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2" name="Line 24937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3" name="Line 24938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4" name="Line 24939"/>
                <p:cNvSpPr>
                  <a:spLocks noChangeShapeType="1"/>
                </p:cNvSpPr>
                <p:nvPr/>
              </p:nvSpPr>
              <p:spPr bwMode="auto">
                <a:xfrm flipH="1">
                  <a:off x="47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5" name="Line 24940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6" name="Line 24941"/>
                <p:cNvSpPr>
                  <a:spLocks noChangeShapeType="1"/>
                </p:cNvSpPr>
                <p:nvPr/>
              </p:nvSpPr>
              <p:spPr bwMode="auto">
                <a:xfrm flipH="1">
                  <a:off x="480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7" name="Line 24942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8" name="Line 24943"/>
                <p:cNvSpPr>
                  <a:spLocks noChangeShapeType="1"/>
                </p:cNvSpPr>
                <p:nvPr/>
              </p:nvSpPr>
              <p:spPr bwMode="auto">
                <a:xfrm flipH="1">
                  <a:off x="493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59" name="Line 249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0" name="Line 24945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1" name="Line 24946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2" name="Line 24947"/>
                <p:cNvSpPr>
                  <a:spLocks noChangeShapeType="1"/>
                </p:cNvSpPr>
                <p:nvPr/>
              </p:nvSpPr>
              <p:spPr bwMode="auto">
                <a:xfrm flipH="1">
                  <a:off x="427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3" name="Line 2494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4" name="Line 24949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5" name="Line 24950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6" name="Line 24951"/>
                <p:cNvSpPr>
                  <a:spLocks noChangeShapeType="1"/>
                </p:cNvSpPr>
                <p:nvPr/>
              </p:nvSpPr>
              <p:spPr bwMode="auto">
                <a:xfrm flipH="1">
                  <a:off x="4337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7" name="Line 24952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8" name="Line 24953"/>
                <p:cNvSpPr>
                  <a:spLocks noChangeShapeType="1"/>
                </p:cNvSpPr>
                <p:nvPr/>
              </p:nvSpPr>
              <p:spPr bwMode="auto">
                <a:xfrm flipH="1">
                  <a:off x="3958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69" name="Line 24954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70" name="Line 24955"/>
                <p:cNvSpPr>
                  <a:spLocks noChangeShapeType="1"/>
                </p:cNvSpPr>
                <p:nvPr/>
              </p:nvSpPr>
              <p:spPr bwMode="auto">
                <a:xfrm flipH="1">
                  <a:off x="533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71" name="Line 2495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72" name="Line 24957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73" name="Line 249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74" name="Line 24959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75" name="Line 24960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76" name="Line 24961"/>
                <p:cNvSpPr>
                  <a:spLocks noChangeShapeType="1"/>
                </p:cNvSpPr>
                <p:nvPr/>
              </p:nvSpPr>
              <p:spPr bwMode="auto">
                <a:xfrm flipH="1">
                  <a:off x="4924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77" name="Line 24962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78" name="Line 24963"/>
                <p:cNvSpPr>
                  <a:spLocks noChangeShapeType="1"/>
                </p:cNvSpPr>
                <p:nvPr/>
              </p:nvSpPr>
              <p:spPr bwMode="auto">
                <a:xfrm flipH="1">
                  <a:off x="3995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3" name="Group 25165"/>
              <p:cNvGrpSpPr>
                <a:grpSpLocks/>
              </p:cNvGrpSpPr>
              <p:nvPr/>
            </p:nvGrpSpPr>
            <p:grpSpPr bwMode="auto">
              <a:xfrm>
                <a:off x="3883" y="1540"/>
                <a:ext cx="1659" cy="632"/>
                <a:chOff x="3883" y="1540"/>
                <a:chExt cx="1659" cy="632"/>
              </a:xfrm>
            </p:grpSpPr>
            <p:sp>
              <p:nvSpPr>
                <p:cNvPr id="34779" name="Line 24965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0" name="Line 24966"/>
                <p:cNvSpPr>
                  <a:spLocks noChangeShapeType="1"/>
                </p:cNvSpPr>
                <p:nvPr/>
              </p:nvSpPr>
              <p:spPr bwMode="auto">
                <a:xfrm flipH="1">
                  <a:off x="4092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1" name="Line 24967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2" name="Line 24968"/>
                <p:cNvSpPr>
                  <a:spLocks noChangeShapeType="1"/>
                </p:cNvSpPr>
                <p:nvPr/>
              </p:nvSpPr>
              <p:spPr bwMode="auto">
                <a:xfrm flipH="1">
                  <a:off x="4263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3" name="Line 24969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4" name="Line 24970"/>
                <p:cNvSpPr>
                  <a:spLocks noChangeShapeType="1"/>
                </p:cNvSpPr>
                <p:nvPr/>
              </p:nvSpPr>
              <p:spPr bwMode="auto">
                <a:xfrm flipH="1">
                  <a:off x="4054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5" name="Line 249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6" name="Line 24972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7" name="Line 249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8" name="Line 24974"/>
                <p:cNvSpPr>
                  <a:spLocks noChangeShapeType="1"/>
                </p:cNvSpPr>
                <p:nvPr/>
              </p:nvSpPr>
              <p:spPr bwMode="auto">
                <a:xfrm flipH="1">
                  <a:off x="551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89" name="Line 24975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0" name="Line 24976"/>
                <p:cNvSpPr>
                  <a:spLocks noChangeShapeType="1"/>
                </p:cNvSpPr>
                <p:nvPr/>
              </p:nvSpPr>
              <p:spPr bwMode="auto">
                <a:xfrm flipH="1">
                  <a:off x="453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1" name="Line 24977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2" name="Line 24978"/>
                <p:cNvSpPr>
                  <a:spLocks noChangeShapeType="1"/>
                </p:cNvSpPr>
                <p:nvPr/>
              </p:nvSpPr>
              <p:spPr bwMode="auto">
                <a:xfrm flipH="1">
                  <a:off x="5356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3" name="Line 2497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4" name="Line 24980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5" name="Line 24981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6" name="Line 24982"/>
                <p:cNvSpPr>
                  <a:spLocks noChangeShapeType="1"/>
                </p:cNvSpPr>
                <p:nvPr/>
              </p:nvSpPr>
              <p:spPr bwMode="auto">
                <a:xfrm flipH="1">
                  <a:off x="510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7" name="Line 24983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8" name="Line 24984"/>
                <p:cNvSpPr>
                  <a:spLocks noChangeShapeType="1"/>
                </p:cNvSpPr>
                <p:nvPr/>
              </p:nvSpPr>
              <p:spPr bwMode="auto">
                <a:xfrm flipH="1">
                  <a:off x="4196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99" name="Line 24985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0" name="Line 24986"/>
                <p:cNvSpPr>
                  <a:spLocks noChangeShapeType="1"/>
                </p:cNvSpPr>
                <p:nvPr/>
              </p:nvSpPr>
              <p:spPr bwMode="auto">
                <a:xfrm flipH="1">
                  <a:off x="446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1" name="Line 24987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2" name="Line 24988"/>
                <p:cNvSpPr>
                  <a:spLocks noChangeShapeType="1"/>
                </p:cNvSpPr>
                <p:nvPr/>
              </p:nvSpPr>
              <p:spPr bwMode="auto">
                <a:xfrm flipH="1">
                  <a:off x="543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3" name="Line 24989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4" name="Line 24990"/>
                <p:cNvSpPr>
                  <a:spLocks noChangeShapeType="1"/>
                </p:cNvSpPr>
                <p:nvPr/>
              </p:nvSpPr>
              <p:spPr bwMode="auto">
                <a:xfrm flipH="1">
                  <a:off x="525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5" name="Line 2499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6" name="Line 24992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7" name="Line 24993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8" name="Line 24994"/>
                <p:cNvSpPr>
                  <a:spLocks noChangeShapeType="1"/>
                </p:cNvSpPr>
                <p:nvPr/>
              </p:nvSpPr>
              <p:spPr bwMode="auto">
                <a:xfrm flipH="1">
                  <a:off x="4724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09" name="Line 2499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0" name="Line 24996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1" name="Line 249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2" name="Line 24998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3" name="Line 249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4" name="Line 25000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5" name="Line 25001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6" name="Line 25002"/>
                <p:cNvSpPr>
                  <a:spLocks noChangeShapeType="1"/>
                </p:cNvSpPr>
                <p:nvPr/>
              </p:nvSpPr>
              <p:spPr bwMode="auto">
                <a:xfrm flipH="1">
                  <a:off x="453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7" name="Line 250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8" name="Line 25004"/>
                <p:cNvSpPr>
                  <a:spLocks noChangeShapeType="1"/>
                </p:cNvSpPr>
                <p:nvPr/>
              </p:nvSpPr>
              <p:spPr bwMode="auto">
                <a:xfrm flipH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19" name="Line 25005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0" name="Line 25006"/>
                <p:cNvSpPr>
                  <a:spLocks noChangeShapeType="1"/>
                </p:cNvSpPr>
                <p:nvPr/>
              </p:nvSpPr>
              <p:spPr bwMode="auto">
                <a:xfrm flipH="1">
                  <a:off x="4649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1" name="Line 2500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2" name="Line 25008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3" name="Line 250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4" name="Line 25010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5" name="Line 25011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6" name="Line 25012"/>
                <p:cNvSpPr>
                  <a:spLocks noChangeShapeType="1"/>
                </p:cNvSpPr>
                <p:nvPr/>
              </p:nvSpPr>
              <p:spPr bwMode="auto">
                <a:xfrm flipH="1">
                  <a:off x="4798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7" name="Line 25013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8" name="Line 25014"/>
                <p:cNvSpPr>
                  <a:spLocks noChangeShapeType="1"/>
                </p:cNvSpPr>
                <p:nvPr/>
              </p:nvSpPr>
              <p:spPr bwMode="auto">
                <a:xfrm flipH="1">
                  <a:off x="445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29" name="Line 25015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0" name="Line 25016"/>
                <p:cNvSpPr>
                  <a:spLocks noChangeShapeType="1"/>
                </p:cNvSpPr>
                <p:nvPr/>
              </p:nvSpPr>
              <p:spPr bwMode="auto">
                <a:xfrm flipH="1">
                  <a:off x="398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1" name="Line 250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2" name="Line 25018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3" name="Line 250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4" name="Line 25020"/>
                <p:cNvSpPr>
                  <a:spLocks noChangeShapeType="1"/>
                </p:cNvSpPr>
                <p:nvPr/>
              </p:nvSpPr>
              <p:spPr bwMode="auto">
                <a:xfrm flipH="1">
                  <a:off x="389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5" name="Line 2502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6" name="Line 25022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7" name="Line 25023"/>
                <p:cNvSpPr>
                  <a:spLocks noChangeShapeType="1"/>
                </p:cNvSpPr>
                <p:nvPr/>
              </p:nvSpPr>
              <p:spPr bwMode="auto">
                <a:xfrm flipH="1" flipV="1">
                  <a:off x="403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8" name="Line 25024"/>
                <p:cNvSpPr>
                  <a:spLocks noChangeShapeType="1"/>
                </p:cNvSpPr>
                <p:nvPr/>
              </p:nvSpPr>
              <p:spPr bwMode="auto">
                <a:xfrm flipH="1">
                  <a:off x="403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39" name="Line 25025"/>
                <p:cNvSpPr>
                  <a:spLocks noChangeShapeType="1"/>
                </p:cNvSpPr>
                <p:nvPr/>
              </p:nvSpPr>
              <p:spPr bwMode="auto">
                <a:xfrm flipH="1" flipV="1">
                  <a:off x="4999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0" name="Line 25026"/>
                <p:cNvSpPr>
                  <a:spLocks noChangeShapeType="1"/>
                </p:cNvSpPr>
                <p:nvPr/>
              </p:nvSpPr>
              <p:spPr bwMode="auto">
                <a:xfrm flipH="1">
                  <a:off x="4999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1" name="Line 2502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2" name="Line 25028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3" name="Line 25029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4" name="Line 25030"/>
                <p:cNvSpPr>
                  <a:spLocks noChangeShapeType="1"/>
                </p:cNvSpPr>
                <p:nvPr/>
              </p:nvSpPr>
              <p:spPr bwMode="auto">
                <a:xfrm flipH="1">
                  <a:off x="5266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5" name="Line 250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6" name="Line 25032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7" name="Line 25033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8" name="Line 25034"/>
                <p:cNvSpPr>
                  <a:spLocks noChangeShapeType="1"/>
                </p:cNvSpPr>
                <p:nvPr/>
              </p:nvSpPr>
              <p:spPr bwMode="auto">
                <a:xfrm flipH="1">
                  <a:off x="404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49" name="Line 250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0" name="Line 25036"/>
                <p:cNvSpPr>
                  <a:spLocks noChangeShapeType="1"/>
                </p:cNvSpPr>
                <p:nvPr/>
              </p:nvSpPr>
              <p:spPr bwMode="auto">
                <a:xfrm flipH="1">
                  <a:off x="3883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1" name="Line 250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2" name="Line 25038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3" name="Line 250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4" name="Line 25040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5" name="Line 25041"/>
                <p:cNvSpPr>
                  <a:spLocks noChangeShapeType="1"/>
                </p:cNvSpPr>
                <p:nvPr/>
              </p:nvSpPr>
              <p:spPr bwMode="auto">
                <a:xfrm flipH="1" flipV="1">
                  <a:off x="5475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6" name="Line 25042"/>
                <p:cNvSpPr>
                  <a:spLocks noChangeShapeType="1"/>
                </p:cNvSpPr>
                <p:nvPr/>
              </p:nvSpPr>
              <p:spPr bwMode="auto">
                <a:xfrm flipH="1">
                  <a:off x="5475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7" name="Line 25043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8" name="Line 25044"/>
                <p:cNvSpPr>
                  <a:spLocks noChangeShapeType="1"/>
                </p:cNvSpPr>
                <p:nvPr/>
              </p:nvSpPr>
              <p:spPr bwMode="auto">
                <a:xfrm flipH="1">
                  <a:off x="504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59" name="Line 250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0" name="Line 25046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1" name="Line 250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2" name="Line 25048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3" name="Line 25049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4" name="Line 25050"/>
                <p:cNvSpPr>
                  <a:spLocks noChangeShapeType="1"/>
                </p:cNvSpPr>
                <p:nvPr/>
              </p:nvSpPr>
              <p:spPr bwMode="auto">
                <a:xfrm flipH="1">
                  <a:off x="5014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5" name="Line 25051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6" name="Line 25052"/>
                <p:cNvSpPr>
                  <a:spLocks noChangeShapeType="1"/>
                </p:cNvSpPr>
                <p:nvPr/>
              </p:nvSpPr>
              <p:spPr bwMode="auto">
                <a:xfrm flipH="1">
                  <a:off x="3928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7" name="Line 25053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8" name="Line 25054"/>
                <p:cNvSpPr>
                  <a:spLocks noChangeShapeType="1"/>
                </p:cNvSpPr>
                <p:nvPr/>
              </p:nvSpPr>
              <p:spPr bwMode="auto">
                <a:xfrm flipH="1">
                  <a:off x="467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69" name="Line 25055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0" name="Line 25056"/>
                <p:cNvSpPr>
                  <a:spLocks noChangeShapeType="1"/>
                </p:cNvSpPr>
                <p:nvPr/>
              </p:nvSpPr>
              <p:spPr bwMode="auto">
                <a:xfrm flipH="1">
                  <a:off x="4270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1" name="Line 250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2" name="Line 25058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3" name="Line 25059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4" name="Line 25060"/>
                <p:cNvSpPr>
                  <a:spLocks noChangeShapeType="1"/>
                </p:cNvSpPr>
                <p:nvPr/>
              </p:nvSpPr>
              <p:spPr bwMode="auto">
                <a:xfrm flipH="1">
                  <a:off x="5125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5" name="Line 25061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6" name="Line 25062"/>
                <p:cNvSpPr>
                  <a:spLocks noChangeShapeType="1"/>
                </p:cNvSpPr>
                <p:nvPr/>
              </p:nvSpPr>
              <p:spPr bwMode="auto">
                <a:xfrm flipH="1">
                  <a:off x="453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7" name="Line 25063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8" name="Line 25064"/>
                <p:cNvSpPr>
                  <a:spLocks noChangeShapeType="1"/>
                </p:cNvSpPr>
                <p:nvPr/>
              </p:nvSpPr>
              <p:spPr bwMode="auto">
                <a:xfrm flipH="1">
                  <a:off x="3958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79" name="Line 25065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0" name="Line 25066"/>
                <p:cNvSpPr>
                  <a:spLocks noChangeShapeType="1"/>
                </p:cNvSpPr>
                <p:nvPr/>
              </p:nvSpPr>
              <p:spPr bwMode="auto">
                <a:xfrm flipH="1">
                  <a:off x="471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1" name="Line 25067"/>
                <p:cNvSpPr>
                  <a:spLocks noChangeShapeType="1"/>
                </p:cNvSpPr>
                <p:nvPr/>
              </p:nvSpPr>
              <p:spPr bwMode="auto">
                <a:xfrm flipH="1" flipV="1">
                  <a:off x="490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2" name="Line 25068"/>
                <p:cNvSpPr>
                  <a:spLocks noChangeShapeType="1"/>
                </p:cNvSpPr>
                <p:nvPr/>
              </p:nvSpPr>
              <p:spPr bwMode="auto">
                <a:xfrm flipH="1">
                  <a:off x="490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3" name="Line 25069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4" name="Line 25070"/>
                <p:cNvSpPr>
                  <a:spLocks noChangeShapeType="1"/>
                </p:cNvSpPr>
                <p:nvPr/>
              </p:nvSpPr>
              <p:spPr bwMode="auto">
                <a:xfrm flipH="1">
                  <a:off x="522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5" name="Line 25071"/>
                <p:cNvSpPr>
                  <a:spLocks noChangeShapeType="1"/>
                </p:cNvSpPr>
                <p:nvPr/>
              </p:nvSpPr>
              <p:spPr bwMode="auto">
                <a:xfrm flipH="1" flipV="1">
                  <a:off x="5408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6" name="Line 25072"/>
                <p:cNvSpPr>
                  <a:spLocks noChangeShapeType="1"/>
                </p:cNvSpPr>
                <p:nvPr/>
              </p:nvSpPr>
              <p:spPr bwMode="auto">
                <a:xfrm flipH="1">
                  <a:off x="5408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7" name="Line 25073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8" name="Line 25074"/>
                <p:cNvSpPr>
                  <a:spLocks noChangeShapeType="1"/>
                </p:cNvSpPr>
                <p:nvPr/>
              </p:nvSpPr>
              <p:spPr bwMode="auto">
                <a:xfrm flipH="1">
                  <a:off x="503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89" name="Line 2507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0" name="Line 25076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1" name="Line 25077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2" name="Line 25078"/>
                <p:cNvSpPr>
                  <a:spLocks noChangeShapeType="1"/>
                </p:cNvSpPr>
                <p:nvPr/>
              </p:nvSpPr>
              <p:spPr bwMode="auto">
                <a:xfrm flipH="1">
                  <a:off x="541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3" name="Line 25079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4" name="Line 25080"/>
                <p:cNvSpPr>
                  <a:spLocks noChangeShapeType="1"/>
                </p:cNvSpPr>
                <p:nvPr/>
              </p:nvSpPr>
              <p:spPr bwMode="auto">
                <a:xfrm flipH="1">
                  <a:off x="516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5" name="Line 25081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6" name="Line 25082"/>
                <p:cNvSpPr>
                  <a:spLocks noChangeShapeType="1"/>
                </p:cNvSpPr>
                <p:nvPr/>
              </p:nvSpPr>
              <p:spPr bwMode="auto">
                <a:xfrm flipH="1">
                  <a:off x="4947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7" name="Line 250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8" name="Line 25084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899" name="Line 25085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0" name="Line 25086"/>
                <p:cNvSpPr>
                  <a:spLocks noChangeShapeType="1"/>
                </p:cNvSpPr>
                <p:nvPr/>
              </p:nvSpPr>
              <p:spPr bwMode="auto">
                <a:xfrm flipH="1">
                  <a:off x="4040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1" name="Line 25087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2" name="Line 25088"/>
                <p:cNvSpPr>
                  <a:spLocks noChangeShapeType="1"/>
                </p:cNvSpPr>
                <p:nvPr/>
              </p:nvSpPr>
              <p:spPr bwMode="auto">
                <a:xfrm flipH="1">
                  <a:off x="4084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3" name="Line 25089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4" name="Line 25090"/>
                <p:cNvSpPr>
                  <a:spLocks noChangeShapeType="1"/>
                </p:cNvSpPr>
                <p:nvPr/>
              </p:nvSpPr>
              <p:spPr bwMode="auto">
                <a:xfrm flipH="1">
                  <a:off x="4285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5" name="Line 25091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6" name="Line 25092"/>
                <p:cNvSpPr>
                  <a:spLocks noChangeShapeType="1"/>
                </p:cNvSpPr>
                <p:nvPr/>
              </p:nvSpPr>
              <p:spPr bwMode="auto">
                <a:xfrm flipH="1">
                  <a:off x="5088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7" name="Line 25093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8" name="Line 25094"/>
                <p:cNvSpPr>
                  <a:spLocks noChangeShapeType="1"/>
                </p:cNvSpPr>
                <p:nvPr/>
              </p:nvSpPr>
              <p:spPr bwMode="auto">
                <a:xfrm flipH="1">
                  <a:off x="430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09" name="Line 2509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0" name="Line 25096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1" name="Line 25097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2" name="Line 25098"/>
                <p:cNvSpPr>
                  <a:spLocks noChangeShapeType="1"/>
                </p:cNvSpPr>
                <p:nvPr/>
              </p:nvSpPr>
              <p:spPr bwMode="auto">
                <a:xfrm flipH="1">
                  <a:off x="4434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3" name="Line 2509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4" name="Line 25100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5" name="Line 251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6" name="Line 25102"/>
                <p:cNvSpPr>
                  <a:spLocks noChangeShapeType="1"/>
                </p:cNvSpPr>
                <p:nvPr/>
              </p:nvSpPr>
              <p:spPr bwMode="auto">
                <a:xfrm flipH="1">
                  <a:off x="3883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7" name="Line 251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8" name="Line 25104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19" name="Line 25105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0" name="Line 25106"/>
                <p:cNvSpPr>
                  <a:spLocks noChangeShapeType="1"/>
                </p:cNvSpPr>
                <p:nvPr/>
              </p:nvSpPr>
              <p:spPr bwMode="auto">
                <a:xfrm flipH="1">
                  <a:off x="400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1" name="Line 25107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2" name="Line 25108"/>
                <p:cNvSpPr>
                  <a:spLocks noChangeShapeType="1"/>
                </p:cNvSpPr>
                <p:nvPr/>
              </p:nvSpPr>
              <p:spPr bwMode="auto">
                <a:xfrm flipH="1">
                  <a:off x="459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3" name="Line 25109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4" name="Line 25110"/>
                <p:cNvSpPr>
                  <a:spLocks noChangeShapeType="1"/>
                </p:cNvSpPr>
                <p:nvPr/>
              </p:nvSpPr>
              <p:spPr bwMode="auto">
                <a:xfrm flipH="1">
                  <a:off x="5356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5" name="Line 2511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6" name="Line 25112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7" name="Line 25113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8" name="Line 25114"/>
                <p:cNvSpPr>
                  <a:spLocks noChangeShapeType="1"/>
                </p:cNvSpPr>
                <p:nvPr/>
              </p:nvSpPr>
              <p:spPr bwMode="auto">
                <a:xfrm flipH="1">
                  <a:off x="4657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29" name="Line 251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0" name="Line 25116"/>
                <p:cNvSpPr>
                  <a:spLocks noChangeShapeType="1"/>
                </p:cNvSpPr>
                <p:nvPr/>
              </p:nvSpPr>
              <p:spPr bwMode="auto">
                <a:xfrm flipH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1" name="Line 2511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2" name="Line 25118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3" name="Line 2511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4" name="Line 25120"/>
                <p:cNvSpPr>
                  <a:spLocks noChangeShapeType="1"/>
                </p:cNvSpPr>
                <p:nvPr/>
              </p:nvSpPr>
              <p:spPr bwMode="auto">
                <a:xfrm flipH="1">
                  <a:off x="55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5" name="Line 251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6" name="Line 25122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7" name="Line 251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8" name="Line 25124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39" name="Line 25125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0" name="Line 25126"/>
                <p:cNvSpPr>
                  <a:spLocks noChangeShapeType="1"/>
                </p:cNvSpPr>
                <p:nvPr/>
              </p:nvSpPr>
              <p:spPr bwMode="auto">
                <a:xfrm flipH="1">
                  <a:off x="4300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1" name="Line 25127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2" name="Line 25128"/>
                <p:cNvSpPr>
                  <a:spLocks noChangeShapeType="1"/>
                </p:cNvSpPr>
                <p:nvPr/>
              </p:nvSpPr>
              <p:spPr bwMode="auto">
                <a:xfrm flipH="1">
                  <a:off x="449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3" name="Line 25129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4" name="Line 25130"/>
                <p:cNvSpPr>
                  <a:spLocks noChangeShapeType="1"/>
                </p:cNvSpPr>
                <p:nvPr/>
              </p:nvSpPr>
              <p:spPr bwMode="auto">
                <a:xfrm flipH="1">
                  <a:off x="4136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5" name="Line 25131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6" name="Line 25132"/>
                <p:cNvSpPr>
                  <a:spLocks noChangeShapeType="1"/>
                </p:cNvSpPr>
                <p:nvPr/>
              </p:nvSpPr>
              <p:spPr bwMode="auto">
                <a:xfrm flipH="1">
                  <a:off x="4225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7" name="Line 251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8" name="Line 25134"/>
                <p:cNvSpPr>
                  <a:spLocks noChangeShapeType="1"/>
                </p:cNvSpPr>
                <p:nvPr/>
              </p:nvSpPr>
              <p:spPr bwMode="auto">
                <a:xfrm flipH="1">
                  <a:off x="389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49" name="Line 251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0" name="Line 25136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1" name="Line 25137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2" name="Line 25138"/>
                <p:cNvSpPr>
                  <a:spLocks noChangeShapeType="1"/>
                </p:cNvSpPr>
                <p:nvPr/>
              </p:nvSpPr>
              <p:spPr bwMode="auto">
                <a:xfrm flipH="1">
                  <a:off x="502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3" name="Line 251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4" name="Line 25140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5" name="Line 25141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6" name="Line 25142"/>
                <p:cNvSpPr>
                  <a:spLocks noChangeShapeType="1"/>
                </p:cNvSpPr>
                <p:nvPr/>
              </p:nvSpPr>
              <p:spPr bwMode="auto">
                <a:xfrm flipH="1">
                  <a:off x="413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7" name="Line 25143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8" name="Line 25144"/>
                <p:cNvSpPr>
                  <a:spLocks noChangeShapeType="1"/>
                </p:cNvSpPr>
                <p:nvPr/>
              </p:nvSpPr>
              <p:spPr bwMode="auto">
                <a:xfrm flipH="1">
                  <a:off x="5333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59" name="Line 25145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0" name="Line 25146"/>
                <p:cNvSpPr>
                  <a:spLocks noChangeShapeType="1"/>
                </p:cNvSpPr>
                <p:nvPr/>
              </p:nvSpPr>
              <p:spPr bwMode="auto">
                <a:xfrm flipH="1">
                  <a:off x="524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1" name="Line 251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2" name="Line 25148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3" name="Line 25149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4" name="Line 25150"/>
                <p:cNvSpPr>
                  <a:spLocks noChangeShapeType="1"/>
                </p:cNvSpPr>
                <p:nvPr/>
              </p:nvSpPr>
              <p:spPr bwMode="auto">
                <a:xfrm flipH="1">
                  <a:off x="4657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5" name="Line 25151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6" name="Line 25152"/>
                <p:cNvSpPr>
                  <a:spLocks noChangeShapeType="1"/>
                </p:cNvSpPr>
                <p:nvPr/>
              </p:nvSpPr>
              <p:spPr bwMode="auto">
                <a:xfrm flipH="1">
                  <a:off x="4352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7" name="Line 2515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8" name="Line 25154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69" name="Line 25155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0" name="Line 25156"/>
                <p:cNvSpPr>
                  <a:spLocks noChangeShapeType="1"/>
                </p:cNvSpPr>
                <p:nvPr/>
              </p:nvSpPr>
              <p:spPr bwMode="auto">
                <a:xfrm flipH="1">
                  <a:off x="427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1" name="Line 25157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2" name="Line 25158"/>
                <p:cNvSpPr>
                  <a:spLocks noChangeShapeType="1"/>
                </p:cNvSpPr>
                <p:nvPr/>
              </p:nvSpPr>
              <p:spPr bwMode="auto">
                <a:xfrm flipH="1">
                  <a:off x="395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3" name="Line 25159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4" name="Line 25160"/>
                <p:cNvSpPr>
                  <a:spLocks noChangeShapeType="1"/>
                </p:cNvSpPr>
                <p:nvPr/>
              </p:nvSpPr>
              <p:spPr bwMode="auto">
                <a:xfrm flipH="1">
                  <a:off x="543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5" name="Line 25161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6" name="Line 25162"/>
                <p:cNvSpPr>
                  <a:spLocks noChangeShapeType="1"/>
                </p:cNvSpPr>
                <p:nvPr/>
              </p:nvSpPr>
              <p:spPr bwMode="auto">
                <a:xfrm flipH="1">
                  <a:off x="476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7" name="Line 251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78" name="Line 25164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4" name="Group 25366"/>
              <p:cNvGrpSpPr>
                <a:grpSpLocks/>
              </p:cNvGrpSpPr>
              <p:nvPr/>
            </p:nvGrpSpPr>
            <p:grpSpPr bwMode="auto">
              <a:xfrm>
                <a:off x="3883" y="1569"/>
                <a:ext cx="1659" cy="580"/>
                <a:chOff x="3883" y="1569"/>
                <a:chExt cx="1659" cy="580"/>
              </a:xfrm>
            </p:grpSpPr>
            <p:sp>
              <p:nvSpPr>
                <p:cNvPr id="34579" name="Line 251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0" name="Line 25167"/>
                <p:cNvSpPr>
                  <a:spLocks noChangeShapeType="1"/>
                </p:cNvSpPr>
                <p:nvPr/>
              </p:nvSpPr>
              <p:spPr bwMode="auto">
                <a:xfrm flipH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1" name="Line 25168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2" name="Line 25169"/>
                <p:cNvSpPr>
                  <a:spLocks noChangeShapeType="1"/>
                </p:cNvSpPr>
                <p:nvPr/>
              </p:nvSpPr>
              <p:spPr bwMode="auto">
                <a:xfrm flipH="1">
                  <a:off x="4225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3" name="Line 25170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4" name="Line 25171"/>
                <p:cNvSpPr>
                  <a:spLocks noChangeShapeType="1"/>
                </p:cNvSpPr>
                <p:nvPr/>
              </p:nvSpPr>
              <p:spPr bwMode="auto">
                <a:xfrm flipH="1">
                  <a:off x="5259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5" name="Line 25172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6" name="Line 25173"/>
                <p:cNvSpPr>
                  <a:spLocks noChangeShapeType="1"/>
                </p:cNvSpPr>
                <p:nvPr/>
              </p:nvSpPr>
              <p:spPr bwMode="auto">
                <a:xfrm flipH="1">
                  <a:off x="505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7" name="Line 25174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8" name="Line 25175"/>
                <p:cNvSpPr>
                  <a:spLocks noChangeShapeType="1"/>
                </p:cNvSpPr>
                <p:nvPr/>
              </p:nvSpPr>
              <p:spPr bwMode="auto">
                <a:xfrm flipH="1">
                  <a:off x="4731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89" name="Line 25176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0" name="Line 25177"/>
                <p:cNvSpPr>
                  <a:spLocks noChangeShapeType="1"/>
                </p:cNvSpPr>
                <p:nvPr/>
              </p:nvSpPr>
              <p:spPr bwMode="auto">
                <a:xfrm flipH="1">
                  <a:off x="4069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1" name="Line 25178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2" name="Line 25179"/>
                <p:cNvSpPr>
                  <a:spLocks noChangeShapeType="1"/>
                </p:cNvSpPr>
                <p:nvPr/>
              </p:nvSpPr>
              <p:spPr bwMode="auto">
                <a:xfrm flipH="1">
                  <a:off x="498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3" name="Line 251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4" name="Line 25181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5" name="Line 25182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6" name="Line 25183"/>
                <p:cNvSpPr>
                  <a:spLocks noChangeShapeType="1"/>
                </p:cNvSpPr>
                <p:nvPr/>
              </p:nvSpPr>
              <p:spPr bwMode="auto">
                <a:xfrm flipH="1">
                  <a:off x="469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7" name="Line 25184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8" name="Line 25185"/>
                <p:cNvSpPr>
                  <a:spLocks noChangeShapeType="1"/>
                </p:cNvSpPr>
                <p:nvPr/>
              </p:nvSpPr>
              <p:spPr bwMode="auto">
                <a:xfrm flipH="1">
                  <a:off x="453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99" name="Line 251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0" name="Line 25187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1" name="Line 25188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2" name="Line 25189"/>
                <p:cNvSpPr>
                  <a:spLocks noChangeShapeType="1"/>
                </p:cNvSpPr>
                <p:nvPr/>
              </p:nvSpPr>
              <p:spPr bwMode="auto">
                <a:xfrm flipH="1">
                  <a:off x="4389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3" name="Line 25190"/>
                <p:cNvSpPr>
                  <a:spLocks noChangeShapeType="1"/>
                </p:cNvSpPr>
                <p:nvPr/>
              </p:nvSpPr>
              <p:spPr bwMode="auto">
                <a:xfrm flipH="1" flipV="1">
                  <a:off x="542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4" name="Line 25191"/>
                <p:cNvSpPr>
                  <a:spLocks noChangeShapeType="1"/>
                </p:cNvSpPr>
                <p:nvPr/>
              </p:nvSpPr>
              <p:spPr bwMode="auto">
                <a:xfrm flipH="1">
                  <a:off x="542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5" name="Line 2519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6" name="Line 25193"/>
                <p:cNvSpPr>
                  <a:spLocks noChangeShapeType="1"/>
                </p:cNvSpPr>
                <p:nvPr/>
              </p:nvSpPr>
              <p:spPr bwMode="auto">
                <a:xfrm flipH="1">
                  <a:off x="551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7" name="Line 251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8" name="Line 25195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09" name="Line 251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0" name="Line 25197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1" name="Line 2519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2" name="Line 25199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3" name="Line 25200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4" name="Line 25201"/>
                <p:cNvSpPr>
                  <a:spLocks noChangeShapeType="1"/>
                </p:cNvSpPr>
                <p:nvPr/>
              </p:nvSpPr>
              <p:spPr bwMode="auto">
                <a:xfrm flipH="1">
                  <a:off x="4679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5" name="Line 2520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6" name="Line 25203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7" name="Line 2520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8" name="Line 25205"/>
                <p:cNvSpPr>
                  <a:spLocks noChangeShapeType="1"/>
                </p:cNvSpPr>
                <p:nvPr/>
              </p:nvSpPr>
              <p:spPr bwMode="auto">
                <a:xfrm flipH="1">
                  <a:off x="5512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19" name="Line 25206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0" name="Line 25207"/>
                <p:cNvSpPr>
                  <a:spLocks noChangeShapeType="1"/>
                </p:cNvSpPr>
                <p:nvPr/>
              </p:nvSpPr>
              <p:spPr bwMode="auto">
                <a:xfrm flipH="1">
                  <a:off x="481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1" name="Line 252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2" name="Line 25209"/>
                <p:cNvSpPr>
                  <a:spLocks noChangeShapeType="1"/>
                </p:cNvSpPr>
                <p:nvPr/>
              </p:nvSpPr>
              <p:spPr bwMode="auto">
                <a:xfrm flipH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3" name="Line 25210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4" name="Line 25211"/>
                <p:cNvSpPr>
                  <a:spLocks noChangeShapeType="1"/>
                </p:cNvSpPr>
                <p:nvPr/>
              </p:nvSpPr>
              <p:spPr bwMode="auto">
                <a:xfrm flipH="1">
                  <a:off x="4984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5" name="Line 2521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6" name="Line 25213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7" name="Line 25214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8" name="Line 25215"/>
                <p:cNvSpPr>
                  <a:spLocks noChangeShapeType="1"/>
                </p:cNvSpPr>
                <p:nvPr/>
              </p:nvSpPr>
              <p:spPr bwMode="auto">
                <a:xfrm flipH="1">
                  <a:off x="438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29" name="Line 252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0" name="Line 25217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1" name="Line 25218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2" name="Line 25219"/>
                <p:cNvSpPr>
                  <a:spLocks noChangeShapeType="1"/>
                </p:cNvSpPr>
                <p:nvPr/>
              </p:nvSpPr>
              <p:spPr bwMode="auto">
                <a:xfrm flipH="1">
                  <a:off x="5200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3" name="Line 25220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4" name="Line 25221"/>
                <p:cNvSpPr>
                  <a:spLocks noChangeShapeType="1"/>
                </p:cNvSpPr>
                <p:nvPr/>
              </p:nvSpPr>
              <p:spPr bwMode="auto">
                <a:xfrm flipH="1">
                  <a:off x="4077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5" name="Line 25222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6" name="Line 25223"/>
                <p:cNvSpPr>
                  <a:spLocks noChangeShapeType="1"/>
                </p:cNvSpPr>
                <p:nvPr/>
              </p:nvSpPr>
              <p:spPr bwMode="auto">
                <a:xfrm flipH="1">
                  <a:off x="447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7" name="Line 25224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8" name="Line 25225"/>
                <p:cNvSpPr>
                  <a:spLocks noChangeShapeType="1"/>
                </p:cNvSpPr>
                <p:nvPr/>
              </p:nvSpPr>
              <p:spPr bwMode="auto">
                <a:xfrm flipH="1">
                  <a:off x="4947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39" name="Line 25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0" name="Line 25227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1" name="Line 25228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2" name="Line 25229"/>
                <p:cNvSpPr>
                  <a:spLocks noChangeShapeType="1"/>
                </p:cNvSpPr>
                <p:nvPr/>
              </p:nvSpPr>
              <p:spPr bwMode="auto">
                <a:xfrm flipH="1">
                  <a:off x="4248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3" name="Line 252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4" name="Line 25231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5" name="Line 252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6" name="Line 25233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7" name="Line 25234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8" name="Line 25235"/>
                <p:cNvSpPr>
                  <a:spLocks noChangeShapeType="1"/>
                </p:cNvSpPr>
                <p:nvPr/>
              </p:nvSpPr>
              <p:spPr bwMode="auto">
                <a:xfrm flipH="1">
                  <a:off x="444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49" name="Line 25236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0" name="Line 25237"/>
                <p:cNvSpPr>
                  <a:spLocks noChangeShapeType="1"/>
                </p:cNvSpPr>
                <p:nvPr/>
              </p:nvSpPr>
              <p:spPr bwMode="auto">
                <a:xfrm flipH="1">
                  <a:off x="491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1" name="Line 25238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2" name="Line 25239"/>
                <p:cNvSpPr>
                  <a:spLocks noChangeShapeType="1"/>
                </p:cNvSpPr>
                <p:nvPr/>
              </p:nvSpPr>
              <p:spPr bwMode="auto">
                <a:xfrm flipH="1">
                  <a:off x="4991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3" name="Line 25240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4" name="Line 25241"/>
                <p:cNvSpPr>
                  <a:spLocks noChangeShapeType="1"/>
                </p:cNvSpPr>
                <p:nvPr/>
              </p:nvSpPr>
              <p:spPr bwMode="auto">
                <a:xfrm flipH="1">
                  <a:off x="464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5" name="Line 25242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6" name="Line 25243"/>
                <p:cNvSpPr>
                  <a:spLocks noChangeShapeType="1"/>
                </p:cNvSpPr>
                <p:nvPr/>
              </p:nvSpPr>
              <p:spPr bwMode="auto">
                <a:xfrm flipH="1">
                  <a:off x="3980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7" name="Line 25244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8" name="Line 25245"/>
                <p:cNvSpPr>
                  <a:spLocks noChangeShapeType="1"/>
                </p:cNvSpPr>
                <p:nvPr/>
              </p:nvSpPr>
              <p:spPr bwMode="auto">
                <a:xfrm flipH="1">
                  <a:off x="4486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59" name="Line 2524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0" name="Line 25247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1" name="Line 2524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2" name="Line 25249"/>
                <p:cNvSpPr>
                  <a:spLocks noChangeShapeType="1"/>
                </p:cNvSpPr>
                <p:nvPr/>
              </p:nvSpPr>
              <p:spPr bwMode="auto">
                <a:xfrm flipH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3" name="Line 25250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4" name="Line 25251"/>
                <p:cNvSpPr>
                  <a:spLocks noChangeShapeType="1"/>
                </p:cNvSpPr>
                <p:nvPr/>
              </p:nvSpPr>
              <p:spPr bwMode="auto">
                <a:xfrm flipH="1">
                  <a:off x="4382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5" name="Line 25252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6" name="Line 25253"/>
                <p:cNvSpPr>
                  <a:spLocks noChangeShapeType="1"/>
                </p:cNvSpPr>
                <p:nvPr/>
              </p:nvSpPr>
              <p:spPr bwMode="auto">
                <a:xfrm flipH="1">
                  <a:off x="468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7" name="Line 25254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8" name="Line 25255"/>
                <p:cNvSpPr>
                  <a:spLocks noChangeShapeType="1"/>
                </p:cNvSpPr>
                <p:nvPr/>
              </p:nvSpPr>
              <p:spPr bwMode="auto">
                <a:xfrm flipH="1">
                  <a:off x="5237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69" name="Line 25256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0" name="Line 25257"/>
                <p:cNvSpPr>
                  <a:spLocks noChangeShapeType="1"/>
                </p:cNvSpPr>
                <p:nvPr/>
              </p:nvSpPr>
              <p:spPr bwMode="auto">
                <a:xfrm flipH="1">
                  <a:off x="4679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1" name="Line 25258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2" name="Line 25259"/>
                <p:cNvSpPr>
                  <a:spLocks noChangeShapeType="1"/>
                </p:cNvSpPr>
                <p:nvPr/>
              </p:nvSpPr>
              <p:spPr bwMode="auto">
                <a:xfrm flipH="1">
                  <a:off x="4776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3" name="Line 25260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4" name="Line 25261"/>
                <p:cNvSpPr>
                  <a:spLocks noChangeShapeType="1"/>
                </p:cNvSpPr>
                <p:nvPr/>
              </p:nvSpPr>
              <p:spPr bwMode="auto">
                <a:xfrm flipH="1">
                  <a:off x="516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5" name="Line 25262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6" name="Line 25263"/>
                <p:cNvSpPr>
                  <a:spLocks noChangeShapeType="1"/>
                </p:cNvSpPr>
                <p:nvPr/>
              </p:nvSpPr>
              <p:spPr bwMode="auto">
                <a:xfrm flipH="1">
                  <a:off x="529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7" name="Line 2526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8" name="Line 25265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79" name="Line 252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0" name="Line 25267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1" name="Line 25268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2" name="Line 25269"/>
                <p:cNvSpPr>
                  <a:spLocks noChangeShapeType="1"/>
                </p:cNvSpPr>
                <p:nvPr/>
              </p:nvSpPr>
              <p:spPr bwMode="auto">
                <a:xfrm flipH="1">
                  <a:off x="435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3" name="Line 25270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4" name="Line 25271"/>
                <p:cNvSpPr>
                  <a:spLocks noChangeShapeType="1"/>
                </p:cNvSpPr>
                <p:nvPr/>
              </p:nvSpPr>
              <p:spPr bwMode="auto">
                <a:xfrm flipH="1">
                  <a:off x="5244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5" name="Line 25272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6" name="Line 25273"/>
                <p:cNvSpPr>
                  <a:spLocks noChangeShapeType="1"/>
                </p:cNvSpPr>
                <p:nvPr/>
              </p:nvSpPr>
              <p:spPr bwMode="auto">
                <a:xfrm flipH="1">
                  <a:off x="513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7" name="Line 25274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8" name="Line 25275"/>
                <p:cNvSpPr>
                  <a:spLocks noChangeShapeType="1"/>
                </p:cNvSpPr>
                <p:nvPr/>
              </p:nvSpPr>
              <p:spPr bwMode="auto">
                <a:xfrm flipH="1">
                  <a:off x="411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89" name="Line 25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0" name="Line 25277"/>
                <p:cNvSpPr>
                  <a:spLocks noChangeShapeType="1"/>
                </p:cNvSpPr>
                <p:nvPr/>
              </p:nvSpPr>
              <p:spPr bwMode="auto">
                <a:xfrm flipH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1" name="Line 252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2" name="Line 25279"/>
                <p:cNvSpPr>
                  <a:spLocks noChangeShapeType="1"/>
                </p:cNvSpPr>
                <p:nvPr/>
              </p:nvSpPr>
              <p:spPr bwMode="auto">
                <a:xfrm flipH="1">
                  <a:off x="3898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3" name="Line 252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4" name="Line 25281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5" name="Line 252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6" name="Line 25283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7" name="Line 252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8" name="Line 25285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699" name="Line 25286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0" name="Line 25287"/>
                <p:cNvSpPr>
                  <a:spLocks noChangeShapeType="1"/>
                </p:cNvSpPr>
                <p:nvPr/>
              </p:nvSpPr>
              <p:spPr bwMode="auto">
                <a:xfrm flipH="1">
                  <a:off x="485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1" name="Line 25288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2" name="Line 25289"/>
                <p:cNvSpPr>
                  <a:spLocks noChangeShapeType="1"/>
                </p:cNvSpPr>
                <p:nvPr/>
              </p:nvSpPr>
              <p:spPr bwMode="auto">
                <a:xfrm flipH="1">
                  <a:off x="4344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3" name="Line 252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4" name="Line 25291"/>
                <p:cNvSpPr>
                  <a:spLocks noChangeShapeType="1"/>
                </p:cNvSpPr>
                <p:nvPr/>
              </p:nvSpPr>
              <p:spPr bwMode="auto">
                <a:xfrm flipH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5" name="Line 25292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6" name="Line 25293"/>
                <p:cNvSpPr>
                  <a:spLocks noChangeShapeType="1"/>
                </p:cNvSpPr>
                <p:nvPr/>
              </p:nvSpPr>
              <p:spPr bwMode="auto">
                <a:xfrm flipH="1">
                  <a:off x="543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7" name="Line 252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8" name="Line 25295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09" name="Line 252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0" name="Line 25297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1" name="Line 2529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2" name="Line 25299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3" name="Line 25300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4" name="Line 25301"/>
                <p:cNvSpPr>
                  <a:spLocks noChangeShapeType="1"/>
                </p:cNvSpPr>
                <p:nvPr/>
              </p:nvSpPr>
              <p:spPr bwMode="auto">
                <a:xfrm flipH="1">
                  <a:off x="446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5" name="Line 25302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6" name="Line 25303"/>
                <p:cNvSpPr>
                  <a:spLocks noChangeShapeType="1"/>
                </p:cNvSpPr>
                <p:nvPr/>
              </p:nvSpPr>
              <p:spPr bwMode="auto">
                <a:xfrm flipH="1">
                  <a:off x="4545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7" name="Line 25304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8" name="Line 25305"/>
                <p:cNvSpPr>
                  <a:spLocks noChangeShapeType="1"/>
                </p:cNvSpPr>
                <p:nvPr/>
              </p:nvSpPr>
              <p:spPr bwMode="auto">
                <a:xfrm flipH="1">
                  <a:off x="415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19" name="Line 25306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0" name="Line 25307"/>
                <p:cNvSpPr>
                  <a:spLocks noChangeShapeType="1"/>
                </p:cNvSpPr>
                <p:nvPr/>
              </p:nvSpPr>
              <p:spPr bwMode="auto">
                <a:xfrm flipH="1">
                  <a:off x="492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1" name="Line 253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2" name="Line 25309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3" name="Line 25310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4" name="Line 25311"/>
                <p:cNvSpPr>
                  <a:spLocks noChangeShapeType="1"/>
                </p:cNvSpPr>
                <p:nvPr/>
              </p:nvSpPr>
              <p:spPr bwMode="auto">
                <a:xfrm flipH="1">
                  <a:off x="4605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5" name="Line 25312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6" name="Line 25313"/>
                <p:cNvSpPr>
                  <a:spLocks noChangeShapeType="1"/>
                </p:cNvSpPr>
                <p:nvPr/>
              </p:nvSpPr>
              <p:spPr bwMode="auto">
                <a:xfrm flipH="1">
                  <a:off x="4211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7" name="Line 253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8" name="Line 25315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29" name="Line 25316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0" name="Line 25317"/>
                <p:cNvSpPr>
                  <a:spLocks noChangeShapeType="1"/>
                </p:cNvSpPr>
                <p:nvPr/>
              </p:nvSpPr>
              <p:spPr bwMode="auto">
                <a:xfrm flipH="1">
                  <a:off x="4285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1" name="Line 25318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2" name="Line 25319"/>
                <p:cNvSpPr>
                  <a:spLocks noChangeShapeType="1"/>
                </p:cNvSpPr>
                <p:nvPr/>
              </p:nvSpPr>
              <p:spPr bwMode="auto">
                <a:xfrm flipH="1">
                  <a:off x="546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3" name="Line 25320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4" name="Line 25321"/>
                <p:cNvSpPr>
                  <a:spLocks noChangeShapeType="1"/>
                </p:cNvSpPr>
                <p:nvPr/>
              </p:nvSpPr>
              <p:spPr bwMode="auto">
                <a:xfrm flipH="1">
                  <a:off x="540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5" name="Line 2532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6" name="Line 25323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7" name="Line 25324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8" name="Line 25325"/>
                <p:cNvSpPr>
                  <a:spLocks noChangeShapeType="1"/>
                </p:cNvSpPr>
                <p:nvPr/>
              </p:nvSpPr>
              <p:spPr bwMode="auto">
                <a:xfrm flipH="1">
                  <a:off x="4969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39" name="Line 25326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212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0" name="Line 25327"/>
                <p:cNvSpPr>
                  <a:spLocks noChangeShapeType="1"/>
                </p:cNvSpPr>
                <p:nvPr/>
              </p:nvSpPr>
              <p:spPr bwMode="auto">
                <a:xfrm flipH="1">
                  <a:off x="4709" y="212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1" name="Line 25328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2" name="Line 25329"/>
                <p:cNvSpPr>
                  <a:spLocks noChangeShapeType="1"/>
                </p:cNvSpPr>
                <p:nvPr/>
              </p:nvSpPr>
              <p:spPr bwMode="auto">
                <a:xfrm flipH="1">
                  <a:off x="492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3" name="Line 25330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4" name="Line 25331"/>
                <p:cNvSpPr>
                  <a:spLocks noChangeShapeType="1"/>
                </p:cNvSpPr>
                <p:nvPr/>
              </p:nvSpPr>
              <p:spPr bwMode="auto">
                <a:xfrm flipH="1">
                  <a:off x="3928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5" name="Line 253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6" name="Line 25333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7" name="Line 25334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8" name="Line 25335"/>
                <p:cNvSpPr>
                  <a:spLocks noChangeShapeType="1"/>
                </p:cNvSpPr>
                <p:nvPr/>
              </p:nvSpPr>
              <p:spPr bwMode="auto">
                <a:xfrm flipH="1">
                  <a:off x="456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49" name="Line 25336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0" name="Line 25337"/>
                <p:cNvSpPr>
                  <a:spLocks noChangeShapeType="1"/>
                </p:cNvSpPr>
                <p:nvPr/>
              </p:nvSpPr>
              <p:spPr bwMode="auto">
                <a:xfrm flipH="1">
                  <a:off x="430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1" name="Line 25338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2" name="Line 25339"/>
                <p:cNvSpPr>
                  <a:spLocks noChangeShapeType="1"/>
                </p:cNvSpPr>
                <p:nvPr/>
              </p:nvSpPr>
              <p:spPr bwMode="auto">
                <a:xfrm flipH="1">
                  <a:off x="485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3" name="Line 253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4" name="Line 25341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5" name="Line 25342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6" name="Line 25343"/>
                <p:cNvSpPr>
                  <a:spLocks noChangeShapeType="1"/>
                </p:cNvSpPr>
                <p:nvPr/>
              </p:nvSpPr>
              <p:spPr bwMode="auto">
                <a:xfrm flipH="1">
                  <a:off x="401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7" name="Line 2534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8" name="Line 25345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59" name="Line 25346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0" name="Line 25347"/>
                <p:cNvSpPr>
                  <a:spLocks noChangeShapeType="1"/>
                </p:cNvSpPr>
                <p:nvPr/>
              </p:nvSpPr>
              <p:spPr bwMode="auto">
                <a:xfrm flipH="1">
                  <a:off x="452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1" name="Line 25348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2" name="Line 25349"/>
                <p:cNvSpPr>
                  <a:spLocks noChangeShapeType="1"/>
                </p:cNvSpPr>
                <p:nvPr/>
              </p:nvSpPr>
              <p:spPr bwMode="auto">
                <a:xfrm flipH="1">
                  <a:off x="462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3" name="Line 25350"/>
                <p:cNvSpPr>
                  <a:spLocks noChangeShapeType="1"/>
                </p:cNvSpPr>
                <p:nvPr/>
              </p:nvSpPr>
              <p:spPr bwMode="auto">
                <a:xfrm flipH="1" flipV="1">
                  <a:off x="5490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4" name="Line 25351"/>
                <p:cNvSpPr>
                  <a:spLocks noChangeShapeType="1"/>
                </p:cNvSpPr>
                <p:nvPr/>
              </p:nvSpPr>
              <p:spPr bwMode="auto">
                <a:xfrm flipH="1">
                  <a:off x="5490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5" name="Line 25352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6" name="Line 25353"/>
                <p:cNvSpPr>
                  <a:spLocks noChangeShapeType="1"/>
                </p:cNvSpPr>
                <p:nvPr/>
              </p:nvSpPr>
              <p:spPr bwMode="auto">
                <a:xfrm flipH="1">
                  <a:off x="504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7" name="Line 253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8" name="Line 25355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69" name="Line 2535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70" name="Line 25357"/>
                <p:cNvSpPr>
                  <a:spLocks noChangeShapeType="1"/>
                </p:cNvSpPr>
                <p:nvPr/>
              </p:nvSpPr>
              <p:spPr bwMode="auto">
                <a:xfrm flipH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71" name="Line 2535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72" name="Line 25359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73" name="Line 25360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74" name="Line 25361"/>
                <p:cNvSpPr>
                  <a:spLocks noChangeShapeType="1"/>
                </p:cNvSpPr>
                <p:nvPr/>
              </p:nvSpPr>
              <p:spPr bwMode="auto">
                <a:xfrm flipH="1">
                  <a:off x="412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75" name="Line 253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76" name="Line 25363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77" name="Line 25364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778" name="Line 25365"/>
                <p:cNvSpPr>
                  <a:spLocks noChangeShapeType="1"/>
                </p:cNvSpPr>
                <p:nvPr/>
              </p:nvSpPr>
              <p:spPr bwMode="auto">
                <a:xfrm flipH="1">
                  <a:off x="468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5" name="Group 25567"/>
              <p:cNvGrpSpPr>
                <a:grpSpLocks/>
              </p:cNvGrpSpPr>
              <p:nvPr/>
            </p:nvGrpSpPr>
            <p:grpSpPr bwMode="auto">
              <a:xfrm>
                <a:off x="3883" y="1599"/>
                <a:ext cx="1659" cy="610"/>
                <a:chOff x="3883" y="1599"/>
                <a:chExt cx="1659" cy="610"/>
              </a:xfrm>
            </p:grpSpPr>
            <p:sp>
              <p:nvSpPr>
                <p:cNvPr id="34379" name="Line 25367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0" name="Line 25368"/>
                <p:cNvSpPr>
                  <a:spLocks noChangeShapeType="1"/>
                </p:cNvSpPr>
                <p:nvPr/>
              </p:nvSpPr>
              <p:spPr bwMode="auto">
                <a:xfrm flipH="1">
                  <a:off x="4434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1" name="Line 25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2" name="Line 25370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3" name="Line 253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4" name="Line 25372"/>
                <p:cNvSpPr>
                  <a:spLocks noChangeShapeType="1"/>
                </p:cNvSpPr>
                <p:nvPr/>
              </p:nvSpPr>
              <p:spPr bwMode="auto">
                <a:xfrm flipH="1">
                  <a:off x="3883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5" name="Line 25373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213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6" name="Line 25374"/>
                <p:cNvSpPr>
                  <a:spLocks noChangeShapeType="1"/>
                </p:cNvSpPr>
                <p:nvPr/>
              </p:nvSpPr>
              <p:spPr bwMode="auto">
                <a:xfrm flipH="1">
                  <a:off x="5326" y="213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7" name="Line 2537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8" name="Line 25376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89" name="Line 25377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0" name="Line 25378"/>
                <p:cNvSpPr>
                  <a:spLocks noChangeShapeType="1"/>
                </p:cNvSpPr>
                <p:nvPr/>
              </p:nvSpPr>
              <p:spPr bwMode="auto">
                <a:xfrm flipH="1">
                  <a:off x="4114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1" name="Line 25379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2" name="Line 25380"/>
                <p:cNvSpPr>
                  <a:spLocks noChangeShapeType="1"/>
                </p:cNvSpPr>
                <p:nvPr/>
              </p:nvSpPr>
              <p:spPr bwMode="auto">
                <a:xfrm flipH="1">
                  <a:off x="488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3" name="Line 25381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206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4" name="Line 25382"/>
                <p:cNvSpPr>
                  <a:spLocks noChangeShapeType="1"/>
                </p:cNvSpPr>
                <p:nvPr/>
              </p:nvSpPr>
              <p:spPr bwMode="auto">
                <a:xfrm flipH="1">
                  <a:off x="5066" y="206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5" name="Line 253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6" name="Line 25384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7" name="Line 25385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8" name="Line 25386"/>
                <p:cNvSpPr>
                  <a:spLocks noChangeShapeType="1"/>
                </p:cNvSpPr>
                <p:nvPr/>
              </p:nvSpPr>
              <p:spPr bwMode="auto">
                <a:xfrm flipH="1">
                  <a:off x="4456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99" name="Line 253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0" name="Line 25388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1" name="Line 25389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2" name="Line 25390"/>
                <p:cNvSpPr>
                  <a:spLocks noChangeShapeType="1"/>
                </p:cNvSpPr>
                <p:nvPr/>
              </p:nvSpPr>
              <p:spPr bwMode="auto">
                <a:xfrm flipH="1">
                  <a:off x="417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3" name="Line 25391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4" name="Line 25392"/>
                <p:cNvSpPr>
                  <a:spLocks noChangeShapeType="1"/>
                </p:cNvSpPr>
                <p:nvPr/>
              </p:nvSpPr>
              <p:spPr bwMode="auto">
                <a:xfrm flipH="1">
                  <a:off x="454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5" name="Line 253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6" name="Line 25394"/>
                <p:cNvSpPr>
                  <a:spLocks noChangeShapeType="1"/>
                </p:cNvSpPr>
                <p:nvPr/>
              </p:nvSpPr>
              <p:spPr bwMode="auto">
                <a:xfrm flipH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7" name="Line 2539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8" name="Line 25396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09" name="Line 25397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0" name="Line 25398"/>
                <p:cNvSpPr>
                  <a:spLocks noChangeShapeType="1"/>
                </p:cNvSpPr>
                <p:nvPr/>
              </p:nvSpPr>
              <p:spPr bwMode="auto">
                <a:xfrm flipH="1">
                  <a:off x="485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1" name="Line 25399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2" name="Line 25400"/>
                <p:cNvSpPr>
                  <a:spLocks noChangeShapeType="1"/>
                </p:cNvSpPr>
                <p:nvPr/>
              </p:nvSpPr>
              <p:spPr bwMode="auto">
                <a:xfrm flipH="1">
                  <a:off x="522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3" name="Line 25401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4" name="Line 25402"/>
                <p:cNvSpPr>
                  <a:spLocks noChangeShapeType="1"/>
                </p:cNvSpPr>
                <p:nvPr/>
              </p:nvSpPr>
              <p:spPr bwMode="auto">
                <a:xfrm flipH="1">
                  <a:off x="3980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5" name="Line 25403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6" name="Line 25404"/>
                <p:cNvSpPr>
                  <a:spLocks noChangeShapeType="1"/>
                </p:cNvSpPr>
                <p:nvPr/>
              </p:nvSpPr>
              <p:spPr bwMode="auto">
                <a:xfrm flipH="1">
                  <a:off x="435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7" name="Line 25405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8" name="Line 25406"/>
                <p:cNvSpPr>
                  <a:spLocks noChangeShapeType="1"/>
                </p:cNvSpPr>
                <p:nvPr/>
              </p:nvSpPr>
              <p:spPr bwMode="auto">
                <a:xfrm flipH="1">
                  <a:off x="442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19" name="Line 25407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211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0" name="Line 25408"/>
                <p:cNvSpPr>
                  <a:spLocks noChangeShapeType="1"/>
                </p:cNvSpPr>
                <p:nvPr/>
              </p:nvSpPr>
              <p:spPr bwMode="auto">
                <a:xfrm flipH="1">
                  <a:off x="4828" y="211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1" name="Line 25409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2" name="Line 25410"/>
                <p:cNvSpPr>
                  <a:spLocks noChangeShapeType="1"/>
                </p:cNvSpPr>
                <p:nvPr/>
              </p:nvSpPr>
              <p:spPr bwMode="auto">
                <a:xfrm flipH="1">
                  <a:off x="4389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3" name="Line 2541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4" name="Line 25412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5" name="Line 25413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6" name="Line 25414"/>
                <p:cNvSpPr>
                  <a:spLocks noChangeShapeType="1"/>
                </p:cNvSpPr>
                <p:nvPr/>
              </p:nvSpPr>
              <p:spPr bwMode="auto">
                <a:xfrm flipH="1">
                  <a:off x="479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7" name="Line 25415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8" name="Line 25416"/>
                <p:cNvSpPr>
                  <a:spLocks noChangeShapeType="1"/>
                </p:cNvSpPr>
                <p:nvPr/>
              </p:nvSpPr>
              <p:spPr bwMode="auto">
                <a:xfrm flipH="1">
                  <a:off x="413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29" name="Line 25417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0" name="Line 25418"/>
                <p:cNvSpPr>
                  <a:spLocks noChangeShapeType="1"/>
                </p:cNvSpPr>
                <p:nvPr/>
              </p:nvSpPr>
              <p:spPr bwMode="auto">
                <a:xfrm flipH="1">
                  <a:off x="546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1" name="Line 25419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2" name="Line 25420"/>
                <p:cNvSpPr>
                  <a:spLocks noChangeShapeType="1"/>
                </p:cNvSpPr>
                <p:nvPr/>
              </p:nvSpPr>
              <p:spPr bwMode="auto">
                <a:xfrm flipH="1">
                  <a:off x="492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3" name="Line 25421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4" name="Line 25422"/>
                <p:cNvSpPr>
                  <a:spLocks noChangeShapeType="1"/>
                </p:cNvSpPr>
                <p:nvPr/>
              </p:nvSpPr>
              <p:spPr bwMode="auto">
                <a:xfrm flipH="1">
                  <a:off x="524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5" name="Line 25423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6" name="Line 25424"/>
                <p:cNvSpPr>
                  <a:spLocks noChangeShapeType="1"/>
                </p:cNvSpPr>
                <p:nvPr/>
              </p:nvSpPr>
              <p:spPr bwMode="auto">
                <a:xfrm flipH="1">
                  <a:off x="517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7" name="Line 25425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8" name="Line 25426"/>
                <p:cNvSpPr>
                  <a:spLocks noChangeShapeType="1"/>
                </p:cNvSpPr>
                <p:nvPr/>
              </p:nvSpPr>
              <p:spPr bwMode="auto">
                <a:xfrm flipH="1">
                  <a:off x="4158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39" name="Line 25427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0" name="Line 25428"/>
                <p:cNvSpPr>
                  <a:spLocks noChangeShapeType="1"/>
                </p:cNvSpPr>
                <p:nvPr/>
              </p:nvSpPr>
              <p:spPr bwMode="auto">
                <a:xfrm flipH="1">
                  <a:off x="505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1" name="Line 254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2" name="Line 25430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3" name="Line 25431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4" name="Line 25432"/>
                <p:cNvSpPr>
                  <a:spLocks noChangeShapeType="1"/>
                </p:cNvSpPr>
                <p:nvPr/>
              </p:nvSpPr>
              <p:spPr bwMode="auto">
                <a:xfrm flipH="1">
                  <a:off x="435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5" name="Line 2543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6" name="Line 25434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7" name="Line 25435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8" name="Line 25436"/>
                <p:cNvSpPr>
                  <a:spLocks noChangeShapeType="1"/>
                </p:cNvSpPr>
                <p:nvPr/>
              </p:nvSpPr>
              <p:spPr bwMode="auto">
                <a:xfrm flipH="1">
                  <a:off x="442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49" name="Line 2543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0" name="Line 25438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1" name="Line 254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2" name="Line 25440"/>
                <p:cNvSpPr>
                  <a:spLocks noChangeShapeType="1"/>
                </p:cNvSpPr>
                <p:nvPr/>
              </p:nvSpPr>
              <p:spPr bwMode="auto">
                <a:xfrm flipH="1">
                  <a:off x="5512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3" name="Line 2544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4" name="Line 25442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5" name="Line 254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6" name="Line 25444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7" name="Line 2544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8" name="Line 25446"/>
                <p:cNvSpPr>
                  <a:spLocks noChangeShapeType="1"/>
                </p:cNvSpPr>
                <p:nvPr/>
              </p:nvSpPr>
              <p:spPr bwMode="auto">
                <a:xfrm flipH="1">
                  <a:off x="5512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59" name="Line 25447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0" name="Line 25448"/>
                <p:cNvSpPr>
                  <a:spLocks noChangeShapeType="1"/>
                </p:cNvSpPr>
                <p:nvPr/>
              </p:nvSpPr>
              <p:spPr bwMode="auto">
                <a:xfrm flipH="1">
                  <a:off x="418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1" name="Line 25449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2" name="Line 25450"/>
                <p:cNvSpPr>
                  <a:spLocks noChangeShapeType="1"/>
                </p:cNvSpPr>
                <p:nvPr/>
              </p:nvSpPr>
              <p:spPr bwMode="auto">
                <a:xfrm flipH="1">
                  <a:off x="435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3" name="Line 2545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4" name="Line 25452"/>
                <p:cNvSpPr>
                  <a:spLocks noChangeShapeType="1"/>
                </p:cNvSpPr>
                <p:nvPr/>
              </p:nvSpPr>
              <p:spPr bwMode="auto">
                <a:xfrm flipH="1">
                  <a:off x="5512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5" name="Line 25453"/>
                <p:cNvSpPr>
                  <a:spLocks noChangeShapeType="1"/>
                </p:cNvSpPr>
                <p:nvPr/>
              </p:nvSpPr>
              <p:spPr bwMode="auto">
                <a:xfrm flipH="1" flipV="1">
                  <a:off x="4025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6" name="Line 25454"/>
                <p:cNvSpPr>
                  <a:spLocks noChangeShapeType="1"/>
                </p:cNvSpPr>
                <p:nvPr/>
              </p:nvSpPr>
              <p:spPr bwMode="auto">
                <a:xfrm flipH="1">
                  <a:off x="4025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7" name="Line 25455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8" name="Line 25456"/>
                <p:cNvSpPr>
                  <a:spLocks noChangeShapeType="1"/>
                </p:cNvSpPr>
                <p:nvPr/>
              </p:nvSpPr>
              <p:spPr bwMode="auto">
                <a:xfrm flipH="1">
                  <a:off x="5266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69" name="Line 254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0" name="Line 25458"/>
                <p:cNvSpPr>
                  <a:spLocks noChangeShapeType="1"/>
                </p:cNvSpPr>
                <p:nvPr/>
              </p:nvSpPr>
              <p:spPr bwMode="auto">
                <a:xfrm flipH="1">
                  <a:off x="5512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1" name="Line 25459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2" name="Line 25460"/>
                <p:cNvSpPr>
                  <a:spLocks noChangeShapeType="1"/>
                </p:cNvSpPr>
                <p:nvPr/>
              </p:nvSpPr>
              <p:spPr bwMode="auto">
                <a:xfrm flipH="1">
                  <a:off x="3921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3" name="Line 25461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4" name="Line 25462"/>
                <p:cNvSpPr>
                  <a:spLocks noChangeShapeType="1"/>
                </p:cNvSpPr>
                <p:nvPr/>
              </p:nvSpPr>
              <p:spPr bwMode="auto">
                <a:xfrm flipH="1">
                  <a:off x="425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5" name="Line 254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3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6" name="Line 25464"/>
                <p:cNvSpPr>
                  <a:spLocks noChangeShapeType="1"/>
                </p:cNvSpPr>
                <p:nvPr/>
              </p:nvSpPr>
              <p:spPr bwMode="auto">
                <a:xfrm flipH="1">
                  <a:off x="5512" y="213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7" name="Line 25465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8" name="Line 25466"/>
                <p:cNvSpPr>
                  <a:spLocks noChangeShapeType="1"/>
                </p:cNvSpPr>
                <p:nvPr/>
              </p:nvSpPr>
              <p:spPr bwMode="auto">
                <a:xfrm flipH="1">
                  <a:off x="4508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79" name="Line 25467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0" name="Line 25468"/>
                <p:cNvSpPr>
                  <a:spLocks noChangeShapeType="1"/>
                </p:cNvSpPr>
                <p:nvPr/>
              </p:nvSpPr>
              <p:spPr bwMode="auto">
                <a:xfrm flipH="1">
                  <a:off x="473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1" name="Line 25469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2" name="Line 25470"/>
                <p:cNvSpPr>
                  <a:spLocks noChangeShapeType="1"/>
                </p:cNvSpPr>
                <p:nvPr/>
              </p:nvSpPr>
              <p:spPr bwMode="auto">
                <a:xfrm flipH="1">
                  <a:off x="529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3" name="Line 2547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4" name="Line 25472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5" name="Line 25473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6" name="Line 25474"/>
                <p:cNvSpPr>
                  <a:spLocks noChangeShapeType="1"/>
                </p:cNvSpPr>
                <p:nvPr/>
              </p:nvSpPr>
              <p:spPr bwMode="auto">
                <a:xfrm flipH="1">
                  <a:off x="5006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7" name="Line 25475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8" name="Line 25476"/>
                <p:cNvSpPr>
                  <a:spLocks noChangeShapeType="1"/>
                </p:cNvSpPr>
                <p:nvPr/>
              </p:nvSpPr>
              <p:spPr bwMode="auto">
                <a:xfrm flipH="1">
                  <a:off x="4330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89" name="Line 25477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217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0" name="Line 25478"/>
                <p:cNvSpPr>
                  <a:spLocks noChangeShapeType="1"/>
                </p:cNvSpPr>
                <p:nvPr/>
              </p:nvSpPr>
              <p:spPr bwMode="auto">
                <a:xfrm flipH="1">
                  <a:off x="4538" y="217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1" name="Line 25479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2" name="Line 25480"/>
                <p:cNvSpPr>
                  <a:spLocks noChangeShapeType="1"/>
                </p:cNvSpPr>
                <p:nvPr/>
              </p:nvSpPr>
              <p:spPr bwMode="auto">
                <a:xfrm flipH="1">
                  <a:off x="539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3" name="Line 25481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4" name="Line 25482"/>
                <p:cNvSpPr>
                  <a:spLocks noChangeShapeType="1"/>
                </p:cNvSpPr>
                <p:nvPr/>
              </p:nvSpPr>
              <p:spPr bwMode="auto">
                <a:xfrm flipH="1">
                  <a:off x="418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5" name="Line 25483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6" name="Line 25484"/>
                <p:cNvSpPr>
                  <a:spLocks noChangeShapeType="1"/>
                </p:cNvSpPr>
                <p:nvPr/>
              </p:nvSpPr>
              <p:spPr bwMode="auto">
                <a:xfrm flipH="1">
                  <a:off x="517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7" name="Line 25485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8" name="Line 25486"/>
                <p:cNvSpPr>
                  <a:spLocks noChangeShapeType="1"/>
                </p:cNvSpPr>
                <p:nvPr/>
              </p:nvSpPr>
              <p:spPr bwMode="auto">
                <a:xfrm flipH="1">
                  <a:off x="412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499" name="Line 254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0" name="Line 25488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1" name="Line 254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2" name="Line 25490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3" name="Line 25491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4" name="Line 25492"/>
                <p:cNvSpPr>
                  <a:spLocks noChangeShapeType="1"/>
                </p:cNvSpPr>
                <p:nvPr/>
              </p:nvSpPr>
              <p:spPr bwMode="auto">
                <a:xfrm flipH="1">
                  <a:off x="4158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5" name="Line 254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6" name="Line 25494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7" name="Line 25495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8" name="Line 25496"/>
                <p:cNvSpPr>
                  <a:spLocks noChangeShapeType="1"/>
                </p:cNvSpPr>
                <p:nvPr/>
              </p:nvSpPr>
              <p:spPr bwMode="auto">
                <a:xfrm flipH="1">
                  <a:off x="507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09" name="Line 25497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0" name="Line 25498"/>
                <p:cNvSpPr>
                  <a:spLocks noChangeShapeType="1"/>
                </p:cNvSpPr>
                <p:nvPr/>
              </p:nvSpPr>
              <p:spPr bwMode="auto">
                <a:xfrm flipH="1">
                  <a:off x="51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1" name="Line 25499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2" name="Line 25500"/>
                <p:cNvSpPr>
                  <a:spLocks noChangeShapeType="1"/>
                </p:cNvSpPr>
                <p:nvPr/>
              </p:nvSpPr>
              <p:spPr bwMode="auto">
                <a:xfrm flipH="1">
                  <a:off x="4828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3" name="Line 25501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4" name="Line 25502"/>
                <p:cNvSpPr>
                  <a:spLocks noChangeShapeType="1"/>
                </p:cNvSpPr>
                <p:nvPr/>
              </p:nvSpPr>
              <p:spPr bwMode="auto">
                <a:xfrm flipH="1">
                  <a:off x="456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5" name="Line 255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6" name="Line 25504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7" name="Line 255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8" name="Line 25506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19" name="Line 255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0" name="Line 25508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1" name="Line 25509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2" name="Line 25510"/>
                <p:cNvSpPr>
                  <a:spLocks noChangeShapeType="1"/>
                </p:cNvSpPr>
                <p:nvPr/>
              </p:nvSpPr>
              <p:spPr bwMode="auto">
                <a:xfrm flipH="1">
                  <a:off x="440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3" name="Line 25511"/>
                <p:cNvSpPr>
                  <a:spLocks noChangeShapeType="1"/>
                </p:cNvSpPr>
                <p:nvPr/>
              </p:nvSpPr>
              <p:spPr bwMode="auto">
                <a:xfrm flipH="1" flipV="1">
                  <a:off x="531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4" name="Line 25512"/>
                <p:cNvSpPr>
                  <a:spLocks noChangeShapeType="1"/>
                </p:cNvSpPr>
                <p:nvPr/>
              </p:nvSpPr>
              <p:spPr bwMode="auto">
                <a:xfrm flipH="1">
                  <a:off x="531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5" name="Line 2551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6" name="Line 25514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7" name="Line 255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8" name="Line 25516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29" name="Line 25517"/>
                <p:cNvSpPr>
                  <a:spLocks noChangeShapeType="1"/>
                </p:cNvSpPr>
                <p:nvPr/>
              </p:nvSpPr>
              <p:spPr bwMode="auto">
                <a:xfrm flipH="1" flipV="1">
                  <a:off x="421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0" name="Line 25518"/>
                <p:cNvSpPr>
                  <a:spLocks noChangeShapeType="1"/>
                </p:cNvSpPr>
                <p:nvPr/>
              </p:nvSpPr>
              <p:spPr bwMode="auto">
                <a:xfrm flipH="1">
                  <a:off x="421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1" name="Line 2551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2" name="Line 25520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3" name="Line 25521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4" name="Line 25522"/>
                <p:cNvSpPr>
                  <a:spLocks noChangeShapeType="1"/>
                </p:cNvSpPr>
                <p:nvPr/>
              </p:nvSpPr>
              <p:spPr bwMode="auto">
                <a:xfrm flipH="1">
                  <a:off x="469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5" name="Line 255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6" name="Line 25524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7" name="Line 25525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8" name="Line 25526"/>
                <p:cNvSpPr>
                  <a:spLocks noChangeShapeType="1"/>
                </p:cNvSpPr>
                <p:nvPr/>
              </p:nvSpPr>
              <p:spPr bwMode="auto">
                <a:xfrm flipH="1">
                  <a:off x="493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39" name="Line 25527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0" name="Line 25528"/>
                <p:cNvSpPr>
                  <a:spLocks noChangeShapeType="1"/>
                </p:cNvSpPr>
                <p:nvPr/>
              </p:nvSpPr>
              <p:spPr bwMode="auto">
                <a:xfrm flipH="1">
                  <a:off x="4456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1" name="Line 25529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2" name="Line 25530"/>
                <p:cNvSpPr>
                  <a:spLocks noChangeShapeType="1"/>
                </p:cNvSpPr>
                <p:nvPr/>
              </p:nvSpPr>
              <p:spPr bwMode="auto">
                <a:xfrm flipH="1">
                  <a:off x="482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3" name="Line 25531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4" name="Line 25532"/>
                <p:cNvSpPr>
                  <a:spLocks noChangeShapeType="1"/>
                </p:cNvSpPr>
                <p:nvPr/>
              </p:nvSpPr>
              <p:spPr bwMode="auto">
                <a:xfrm flipH="1">
                  <a:off x="4285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5" name="Line 255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6" name="Line 25534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7" name="Line 25535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8" name="Line 25536"/>
                <p:cNvSpPr>
                  <a:spLocks noChangeShapeType="1"/>
                </p:cNvSpPr>
                <p:nvPr/>
              </p:nvSpPr>
              <p:spPr bwMode="auto">
                <a:xfrm flipH="1">
                  <a:off x="4017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49" name="Line 25537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0" name="Line 25538"/>
                <p:cNvSpPr>
                  <a:spLocks noChangeShapeType="1"/>
                </p:cNvSpPr>
                <p:nvPr/>
              </p:nvSpPr>
              <p:spPr bwMode="auto">
                <a:xfrm flipH="1">
                  <a:off x="529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1" name="Line 25539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2" name="Line 25540"/>
                <p:cNvSpPr>
                  <a:spLocks noChangeShapeType="1"/>
                </p:cNvSpPr>
                <p:nvPr/>
              </p:nvSpPr>
              <p:spPr bwMode="auto">
                <a:xfrm flipH="1">
                  <a:off x="4672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3" name="Line 25541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4" name="Line 25542"/>
                <p:cNvSpPr>
                  <a:spLocks noChangeShapeType="1"/>
                </p:cNvSpPr>
                <p:nvPr/>
              </p:nvSpPr>
              <p:spPr bwMode="auto">
                <a:xfrm flipH="1">
                  <a:off x="4857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5" name="Line 25543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6" name="Line 25544"/>
                <p:cNvSpPr>
                  <a:spLocks noChangeShapeType="1"/>
                </p:cNvSpPr>
                <p:nvPr/>
              </p:nvSpPr>
              <p:spPr bwMode="auto">
                <a:xfrm flipH="1">
                  <a:off x="516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7" name="Line 25545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8" name="Line 25546"/>
                <p:cNvSpPr>
                  <a:spLocks noChangeShapeType="1"/>
                </p:cNvSpPr>
                <p:nvPr/>
              </p:nvSpPr>
              <p:spPr bwMode="auto">
                <a:xfrm flipH="1">
                  <a:off x="5088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59" name="Line 25547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0" name="Line 25548"/>
                <p:cNvSpPr>
                  <a:spLocks noChangeShapeType="1"/>
                </p:cNvSpPr>
                <p:nvPr/>
              </p:nvSpPr>
              <p:spPr bwMode="auto">
                <a:xfrm flipH="1">
                  <a:off x="4151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1" name="Line 25549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2" name="Line 25550"/>
                <p:cNvSpPr>
                  <a:spLocks noChangeShapeType="1"/>
                </p:cNvSpPr>
                <p:nvPr/>
              </p:nvSpPr>
              <p:spPr bwMode="auto">
                <a:xfrm flipH="1">
                  <a:off x="4865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3" name="Line 255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4" name="Line 25552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5" name="Line 25553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6" name="Line 25554"/>
                <p:cNvSpPr>
                  <a:spLocks noChangeShapeType="1"/>
                </p:cNvSpPr>
                <p:nvPr/>
              </p:nvSpPr>
              <p:spPr bwMode="auto">
                <a:xfrm flipH="1">
                  <a:off x="543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7" name="Line 25555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8" name="Line 25556"/>
                <p:cNvSpPr>
                  <a:spLocks noChangeShapeType="1"/>
                </p:cNvSpPr>
                <p:nvPr/>
              </p:nvSpPr>
              <p:spPr bwMode="auto">
                <a:xfrm flipH="1">
                  <a:off x="4694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69" name="Line 255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70" name="Line 25558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71" name="Line 2555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72" name="Line 25560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73" name="Line 255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74" name="Line 25562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75" name="Line 25563"/>
                <p:cNvSpPr>
                  <a:spLocks noChangeShapeType="1"/>
                </p:cNvSpPr>
                <p:nvPr/>
              </p:nvSpPr>
              <p:spPr bwMode="auto">
                <a:xfrm flipH="1" flipV="1">
                  <a:off x="403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76" name="Line 25564"/>
                <p:cNvSpPr>
                  <a:spLocks noChangeShapeType="1"/>
                </p:cNvSpPr>
                <p:nvPr/>
              </p:nvSpPr>
              <p:spPr bwMode="auto">
                <a:xfrm flipH="1">
                  <a:off x="403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77" name="Line 255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578" name="Line 25566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6" name="Group 25768"/>
              <p:cNvGrpSpPr>
                <a:grpSpLocks/>
              </p:cNvGrpSpPr>
              <p:nvPr/>
            </p:nvGrpSpPr>
            <p:grpSpPr bwMode="auto">
              <a:xfrm>
                <a:off x="3883" y="1554"/>
                <a:ext cx="1659" cy="670"/>
                <a:chOff x="3883" y="1554"/>
                <a:chExt cx="1659" cy="670"/>
              </a:xfrm>
            </p:grpSpPr>
            <p:sp>
              <p:nvSpPr>
                <p:cNvPr id="34179" name="Line 25568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0" name="Line 25569"/>
                <p:cNvSpPr>
                  <a:spLocks noChangeShapeType="1"/>
                </p:cNvSpPr>
                <p:nvPr/>
              </p:nvSpPr>
              <p:spPr bwMode="auto">
                <a:xfrm flipH="1">
                  <a:off x="4277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1" name="Line 25570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2" name="Line 25571"/>
                <p:cNvSpPr>
                  <a:spLocks noChangeShapeType="1"/>
                </p:cNvSpPr>
                <p:nvPr/>
              </p:nvSpPr>
              <p:spPr bwMode="auto">
                <a:xfrm flipH="1">
                  <a:off x="432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3" name="Line 25572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4" name="Line 25573"/>
                <p:cNvSpPr>
                  <a:spLocks noChangeShapeType="1"/>
                </p:cNvSpPr>
                <p:nvPr/>
              </p:nvSpPr>
              <p:spPr bwMode="auto">
                <a:xfrm flipH="1">
                  <a:off x="4374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5" name="Line 25574"/>
                <p:cNvSpPr>
                  <a:spLocks noChangeShapeType="1"/>
                </p:cNvSpPr>
                <p:nvPr/>
              </p:nvSpPr>
              <p:spPr bwMode="auto">
                <a:xfrm flipH="1" flipV="1">
                  <a:off x="514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6" name="Line 25575"/>
                <p:cNvSpPr>
                  <a:spLocks noChangeShapeType="1"/>
                </p:cNvSpPr>
                <p:nvPr/>
              </p:nvSpPr>
              <p:spPr bwMode="auto">
                <a:xfrm flipH="1">
                  <a:off x="514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7" name="Line 255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8" name="Line 25577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89" name="Line 255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0" name="Line 25579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1" name="Line 25580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2" name="Line 25581"/>
                <p:cNvSpPr>
                  <a:spLocks noChangeShapeType="1"/>
                </p:cNvSpPr>
                <p:nvPr/>
              </p:nvSpPr>
              <p:spPr bwMode="auto">
                <a:xfrm flipH="1">
                  <a:off x="4910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3" name="Line 25582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4" name="Line 25583"/>
                <p:cNvSpPr>
                  <a:spLocks noChangeShapeType="1"/>
                </p:cNvSpPr>
                <p:nvPr/>
              </p:nvSpPr>
              <p:spPr bwMode="auto">
                <a:xfrm flipH="1">
                  <a:off x="4947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5" name="Line 25584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6" name="Line 25585"/>
                <p:cNvSpPr>
                  <a:spLocks noChangeShapeType="1"/>
                </p:cNvSpPr>
                <p:nvPr/>
              </p:nvSpPr>
              <p:spPr bwMode="auto">
                <a:xfrm flipH="1">
                  <a:off x="4627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7" name="Line 255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8" name="Line 25587"/>
                <p:cNvSpPr>
                  <a:spLocks noChangeShapeType="1"/>
                </p:cNvSpPr>
                <p:nvPr/>
              </p:nvSpPr>
              <p:spPr bwMode="auto">
                <a:xfrm flipH="1">
                  <a:off x="551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99" name="Line 25588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0" name="Line 25589"/>
                <p:cNvSpPr>
                  <a:spLocks noChangeShapeType="1"/>
                </p:cNvSpPr>
                <p:nvPr/>
              </p:nvSpPr>
              <p:spPr bwMode="auto">
                <a:xfrm flipH="1">
                  <a:off x="498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1" name="Line 2559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2" name="Line 25591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3" name="Line 25592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4" name="Line 25593"/>
                <p:cNvSpPr>
                  <a:spLocks noChangeShapeType="1"/>
                </p:cNvSpPr>
                <p:nvPr/>
              </p:nvSpPr>
              <p:spPr bwMode="auto">
                <a:xfrm flipH="1">
                  <a:off x="546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5" name="Line 25594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6" name="Line 25595"/>
                <p:cNvSpPr>
                  <a:spLocks noChangeShapeType="1"/>
                </p:cNvSpPr>
                <p:nvPr/>
              </p:nvSpPr>
              <p:spPr bwMode="auto">
                <a:xfrm flipH="1">
                  <a:off x="4166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7" name="Line 255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8" name="Line 25597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09" name="Line 255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0" name="Line 25599"/>
                <p:cNvSpPr>
                  <a:spLocks noChangeShapeType="1"/>
                </p:cNvSpPr>
                <p:nvPr/>
              </p:nvSpPr>
              <p:spPr bwMode="auto">
                <a:xfrm flipH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1" name="Line 25600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2" name="Line 25601"/>
                <p:cNvSpPr>
                  <a:spLocks noChangeShapeType="1"/>
                </p:cNvSpPr>
                <p:nvPr/>
              </p:nvSpPr>
              <p:spPr bwMode="auto">
                <a:xfrm flipH="1">
                  <a:off x="4374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3" name="Line 25602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4" name="Line 25603"/>
                <p:cNvSpPr>
                  <a:spLocks noChangeShapeType="1"/>
                </p:cNvSpPr>
                <p:nvPr/>
              </p:nvSpPr>
              <p:spPr bwMode="auto">
                <a:xfrm flipH="1">
                  <a:off x="4374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5" name="Line 256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6" name="Line 25605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7" name="Line 25606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8" name="Line 25607"/>
                <p:cNvSpPr>
                  <a:spLocks noChangeShapeType="1"/>
                </p:cNvSpPr>
                <p:nvPr/>
              </p:nvSpPr>
              <p:spPr bwMode="auto">
                <a:xfrm flipH="1">
                  <a:off x="424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19" name="Line 25608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0" name="Line 25609"/>
                <p:cNvSpPr>
                  <a:spLocks noChangeShapeType="1"/>
                </p:cNvSpPr>
                <p:nvPr/>
              </p:nvSpPr>
              <p:spPr bwMode="auto">
                <a:xfrm flipH="1">
                  <a:off x="429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1" name="Line 256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2" name="Line 25611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3" name="Line 256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4" name="Line 25613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5" name="Line 25614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6" name="Line 25615"/>
                <p:cNvSpPr>
                  <a:spLocks noChangeShapeType="1"/>
                </p:cNvSpPr>
                <p:nvPr/>
              </p:nvSpPr>
              <p:spPr bwMode="auto">
                <a:xfrm flipH="1">
                  <a:off x="5289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7" name="Line 256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8" name="Line 25617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29" name="Line 256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0" name="Line 25619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1" name="Line 25620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2" name="Line 25621"/>
                <p:cNvSpPr>
                  <a:spLocks noChangeShapeType="1"/>
                </p:cNvSpPr>
                <p:nvPr/>
              </p:nvSpPr>
              <p:spPr bwMode="auto">
                <a:xfrm flipH="1">
                  <a:off x="394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3" name="Line 25622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4" name="Line 25623"/>
                <p:cNvSpPr>
                  <a:spLocks noChangeShapeType="1"/>
                </p:cNvSpPr>
                <p:nvPr/>
              </p:nvSpPr>
              <p:spPr bwMode="auto">
                <a:xfrm flipH="1">
                  <a:off x="4040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5" name="Line 256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6" name="Line 25625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7" name="Line 25626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8" name="Line 25627"/>
                <p:cNvSpPr>
                  <a:spLocks noChangeShapeType="1"/>
                </p:cNvSpPr>
                <p:nvPr/>
              </p:nvSpPr>
              <p:spPr bwMode="auto">
                <a:xfrm flipH="1">
                  <a:off x="5207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39" name="Line 25628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0" name="Line 25629"/>
                <p:cNvSpPr>
                  <a:spLocks noChangeShapeType="1"/>
                </p:cNvSpPr>
                <p:nvPr/>
              </p:nvSpPr>
              <p:spPr bwMode="auto">
                <a:xfrm flipH="1">
                  <a:off x="491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1" name="Line 25630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2" name="Line 25631"/>
                <p:cNvSpPr>
                  <a:spLocks noChangeShapeType="1"/>
                </p:cNvSpPr>
                <p:nvPr/>
              </p:nvSpPr>
              <p:spPr bwMode="auto">
                <a:xfrm flipH="1">
                  <a:off x="391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3" name="Line 25632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4" name="Line 25633"/>
                <p:cNvSpPr>
                  <a:spLocks noChangeShapeType="1"/>
                </p:cNvSpPr>
                <p:nvPr/>
              </p:nvSpPr>
              <p:spPr bwMode="auto">
                <a:xfrm flipH="1">
                  <a:off x="4129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5" name="Line 256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6" name="Line 25635"/>
                <p:cNvSpPr>
                  <a:spLocks noChangeShapeType="1"/>
                </p:cNvSpPr>
                <p:nvPr/>
              </p:nvSpPr>
              <p:spPr bwMode="auto">
                <a:xfrm flipH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7" name="Line 2563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9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8" name="Line 25637"/>
                <p:cNvSpPr>
                  <a:spLocks noChangeShapeType="1"/>
                </p:cNvSpPr>
                <p:nvPr/>
              </p:nvSpPr>
              <p:spPr bwMode="auto">
                <a:xfrm flipH="1">
                  <a:off x="5512" y="219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49" name="Line 25638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0" name="Line 25639"/>
                <p:cNvSpPr>
                  <a:spLocks noChangeShapeType="1"/>
                </p:cNvSpPr>
                <p:nvPr/>
              </p:nvSpPr>
              <p:spPr bwMode="auto">
                <a:xfrm flipH="1">
                  <a:off x="476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1" name="Line 256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2" name="Line 25641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3" name="Line 25642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4" name="Line 25643"/>
                <p:cNvSpPr>
                  <a:spLocks noChangeShapeType="1"/>
                </p:cNvSpPr>
                <p:nvPr/>
              </p:nvSpPr>
              <p:spPr bwMode="auto">
                <a:xfrm flipH="1">
                  <a:off x="4486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5" name="Line 25644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6" name="Line 25645"/>
                <p:cNvSpPr>
                  <a:spLocks noChangeShapeType="1"/>
                </p:cNvSpPr>
                <p:nvPr/>
              </p:nvSpPr>
              <p:spPr bwMode="auto">
                <a:xfrm flipH="1">
                  <a:off x="4077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7" name="Line 25646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8" name="Line 25647"/>
                <p:cNvSpPr>
                  <a:spLocks noChangeShapeType="1"/>
                </p:cNvSpPr>
                <p:nvPr/>
              </p:nvSpPr>
              <p:spPr bwMode="auto">
                <a:xfrm flipH="1">
                  <a:off x="4240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59" name="Line 2564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0" name="Line 25649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1" name="Line 2565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2" name="Line 25651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3" name="Line 25652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4" name="Line 25653"/>
                <p:cNvSpPr>
                  <a:spLocks noChangeShapeType="1"/>
                </p:cNvSpPr>
                <p:nvPr/>
              </p:nvSpPr>
              <p:spPr bwMode="auto">
                <a:xfrm flipH="1">
                  <a:off x="396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5" name="Line 256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6" name="Line 25655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7" name="Line 25656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8" name="Line 25657"/>
                <p:cNvSpPr>
                  <a:spLocks noChangeShapeType="1"/>
                </p:cNvSpPr>
                <p:nvPr/>
              </p:nvSpPr>
              <p:spPr bwMode="auto">
                <a:xfrm flipH="1">
                  <a:off x="4382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69" name="Line 25658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0" name="Line 25659"/>
                <p:cNvSpPr>
                  <a:spLocks noChangeShapeType="1"/>
                </p:cNvSpPr>
                <p:nvPr/>
              </p:nvSpPr>
              <p:spPr bwMode="auto">
                <a:xfrm flipH="1">
                  <a:off x="4701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1" name="Line 256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2" name="Line 25661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3" name="Line 256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4" name="Line 25663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5" name="Line 2566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6" name="Line 25665"/>
                <p:cNvSpPr>
                  <a:spLocks noChangeShapeType="1"/>
                </p:cNvSpPr>
                <p:nvPr/>
              </p:nvSpPr>
              <p:spPr bwMode="auto">
                <a:xfrm flipH="1">
                  <a:off x="5512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7" name="Line 25666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8" name="Line 25667"/>
                <p:cNvSpPr>
                  <a:spLocks noChangeShapeType="1"/>
                </p:cNvSpPr>
                <p:nvPr/>
              </p:nvSpPr>
              <p:spPr bwMode="auto">
                <a:xfrm flipH="1">
                  <a:off x="470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79" name="Line 256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0" name="Line 25669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1" name="Line 25670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2" name="Line 25671"/>
                <p:cNvSpPr>
                  <a:spLocks noChangeShapeType="1"/>
                </p:cNvSpPr>
                <p:nvPr/>
              </p:nvSpPr>
              <p:spPr bwMode="auto">
                <a:xfrm flipH="1">
                  <a:off x="4746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3" name="Line 256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4" name="Line 25673"/>
                <p:cNvSpPr>
                  <a:spLocks noChangeShapeType="1"/>
                </p:cNvSpPr>
                <p:nvPr/>
              </p:nvSpPr>
              <p:spPr bwMode="auto">
                <a:xfrm flipH="1">
                  <a:off x="4248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5" name="Line 2567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6" name="Line 25675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7" name="Line 25676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8" name="Line 25677"/>
                <p:cNvSpPr>
                  <a:spLocks noChangeShapeType="1"/>
                </p:cNvSpPr>
                <p:nvPr/>
              </p:nvSpPr>
              <p:spPr bwMode="auto">
                <a:xfrm flipH="1">
                  <a:off x="425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89" name="Line 25678"/>
                <p:cNvSpPr>
                  <a:spLocks noChangeShapeType="1"/>
                </p:cNvSpPr>
                <p:nvPr/>
              </p:nvSpPr>
              <p:spPr bwMode="auto">
                <a:xfrm flipH="1" flipV="1">
                  <a:off x="5081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0" name="Line 25679"/>
                <p:cNvSpPr>
                  <a:spLocks noChangeShapeType="1"/>
                </p:cNvSpPr>
                <p:nvPr/>
              </p:nvSpPr>
              <p:spPr bwMode="auto">
                <a:xfrm flipH="1">
                  <a:off x="5081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1" name="Line 256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2" name="Line 25681"/>
                <p:cNvSpPr>
                  <a:spLocks noChangeShapeType="1"/>
                </p:cNvSpPr>
                <p:nvPr/>
              </p:nvSpPr>
              <p:spPr bwMode="auto">
                <a:xfrm flipH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3" name="Line 25682"/>
                <p:cNvSpPr>
                  <a:spLocks noChangeShapeType="1"/>
                </p:cNvSpPr>
                <p:nvPr/>
              </p:nvSpPr>
              <p:spPr bwMode="auto">
                <a:xfrm flipH="1" flipV="1">
                  <a:off x="410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4" name="Line 25683"/>
                <p:cNvSpPr>
                  <a:spLocks noChangeShapeType="1"/>
                </p:cNvSpPr>
                <p:nvPr/>
              </p:nvSpPr>
              <p:spPr bwMode="auto">
                <a:xfrm flipH="1">
                  <a:off x="410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5" name="Line 256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6" name="Line 25685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7" name="Line 256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8" name="Line 25687"/>
                <p:cNvSpPr>
                  <a:spLocks noChangeShapeType="1"/>
                </p:cNvSpPr>
                <p:nvPr/>
              </p:nvSpPr>
              <p:spPr bwMode="auto">
                <a:xfrm flipH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299" name="Line 256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0" name="Line 25689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1" name="Line 25690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2" name="Line 25691"/>
                <p:cNvSpPr>
                  <a:spLocks noChangeShapeType="1"/>
                </p:cNvSpPr>
                <p:nvPr/>
              </p:nvSpPr>
              <p:spPr bwMode="auto">
                <a:xfrm flipH="1">
                  <a:off x="463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3" name="Line 25692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4" name="Line 25693"/>
                <p:cNvSpPr>
                  <a:spLocks noChangeShapeType="1"/>
                </p:cNvSpPr>
                <p:nvPr/>
              </p:nvSpPr>
              <p:spPr bwMode="auto">
                <a:xfrm flipH="1">
                  <a:off x="4575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5" name="Line 256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6" name="Line 25695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7" name="Line 256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3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8" name="Line 25697"/>
                <p:cNvSpPr>
                  <a:spLocks noChangeShapeType="1"/>
                </p:cNvSpPr>
                <p:nvPr/>
              </p:nvSpPr>
              <p:spPr bwMode="auto">
                <a:xfrm flipH="1">
                  <a:off x="5512" y="213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09" name="Line 2569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0" name="Line 25699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1" name="Line 257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2" name="Line 25701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3" name="Line 25702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4" name="Line 25703"/>
                <p:cNvSpPr>
                  <a:spLocks noChangeShapeType="1"/>
                </p:cNvSpPr>
                <p:nvPr/>
              </p:nvSpPr>
              <p:spPr bwMode="auto">
                <a:xfrm flipH="1">
                  <a:off x="486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5" name="Line 257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6" name="Line 25705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7" name="Line 25706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8" name="Line 25707"/>
                <p:cNvSpPr>
                  <a:spLocks noChangeShapeType="1"/>
                </p:cNvSpPr>
                <p:nvPr/>
              </p:nvSpPr>
              <p:spPr bwMode="auto">
                <a:xfrm flipH="1">
                  <a:off x="4486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19" name="Line 25708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0" name="Line 25709"/>
                <p:cNvSpPr>
                  <a:spLocks noChangeShapeType="1"/>
                </p:cNvSpPr>
                <p:nvPr/>
              </p:nvSpPr>
              <p:spPr bwMode="auto">
                <a:xfrm flipH="1">
                  <a:off x="529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1" name="Line 257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2" name="Line 25711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3" name="Line 25712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4" name="Line 25713"/>
                <p:cNvSpPr>
                  <a:spLocks noChangeShapeType="1"/>
                </p:cNvSpPr>
                <p:nvPr/>
              </p:nvSpPr>
              <p:spPr bwMode="auto">
                <a:xfrm flipH="1">
                  <a:off x="4976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5" name="Line 25714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6" name="Line 25715"/>
                <p:cNvSpPr>
                  <a:spLocks noChangeShapeType="1"/>
                </p:cNvSpPr>
                <p:nvPr/>
              </p:nvSpPr>
              <p:spPr bwMode="auto">
                <a:xfrm flipH="1">
                  <a:off x="4939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7" name="Line 25716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8" name="Line 25717"/>
                <p:cNvSpPr>
                  <a:spLocks noChangeShapeType="1"/>
                </p:cNvSpPr>
                <p:nvPr/>
              </p:nvSpPr>
              <p:spPr bwMode="auto">
                <a:xfrm flipH="1">
                  <a:off x="4285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29" name="Line 257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0" name="Line 25719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1" name="Line 25720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209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2" name="Line 25721"/>
                <p:cNvSpPr>
                  <a:spLocks noChangeShapeType="1"/>
                </p:cNvSpPr>
                <p:nvPr/>
              </p:nvSpPr>
              <p:spPr bwMode="auto">
                <a:xfrm flipH="1">
                  <a:off x="4605" y="209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3" name="Line 2572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4" name="Line 25723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5" name="Line 25724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6" name="Line 25725"/>
                <p:cNvSpPr>
                  <a:spLocks noChangeShapeType="1"/>
                </p:cNvSpPr>
                <p:nvPr/>
              </p:nvSpPr>
              <p:spPr bwMode="auto">
                <a:xfrm flipH="1">
                  <a:off x="416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7" name="Line 25726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8" name="Line 25727"/>
                <p:cNvSpPr>
                  <a:spLocks noChangeShapeType="1"/>
                </p:cNvSpPr>
                <p:nvPr/>
              </p:nvSpPr>
              <p:spPr bwMode="auto">
                <a:xfrm flipH="1">
                  <a:off x="4359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39" name="Line 25728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0" name="Line 25729"/>
                <p:cNvSpPr>
                  <a:spLocks noChangeShapeType="1"/>
                </p:cNvSpPr>
                <p:nvPr/>
              </p:nvSpPr>
              <p:spPr bwMode="auto">
                <a:xfrm flipH="1">
                  <a:off x="514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1" name="Line 25730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2" name="Line 25731"/>
                <p:cNvSpPr>
                  <a:spLocks noChangeShapeType="1"/>
                </p:cNvSpPr>
                <p:nvPr/>
              </p:nvSpPr>
              <p:spPr bwMode="auto">
                <a:xfrm flipH="1">
                  <a:off x="5125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3" name="Line 25732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4" name="Line 25733"/>
                <p:cNvSpPr>
                  <a:spLocks noChangeShapeType="1"/>
                </p:cNvSpPr>
                <p:nvPr/>
              </p:nvSpPr>
              <p:spPr bwMode="auto">
                <a:xfrm flipH="1">
                  <a:off x="4828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5" name="Line 257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6" name="Line 25735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7" name="Line 25736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8" name="Line 25737"/>
                <p:cNvSpPr>
                  <a:spLocks noChangeShapeType="1"/>
                </p:cNvSpPr>
                <p:nvPr/>
              </p:nvSpPr>
              <p:spPr bwMode="auto">
                <a:xfrm flipH="1">
                  <a:off x="459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49" name="Line 25738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0" name="Line 25739"/>
                <p:cNvSpPr>
                  <a:spLocks noChangeShapeType="1"/>
                </p:cNvSpPr>
                <p:nvPr/>
              </p:nvSpPr>
              <p:spPr bwMode="auto">
                <a:xfrm flipH="1">
                  <a:off x="4419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1" name="Line 257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2" name="Line 25741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3" name="Line 25742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4" name="Line 25743"/>
                <p:cNvSpPr>
                  <a:spLocks noChangeShapeType="1"/>
                </p:cNvSpPr>
                <p:nvPr/>
              </p:nvSpPr>
              <p:spPr bwMode="auto">
                <a:xfrm flipH="1">
                  <a:off x="4984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5" name="Line 25744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6" name="Line 25745"/>
                <p:cNvSpPr>
                  <a:spLocks noChangeShapeType="1"/>
                </p:cNvSpPr>
                <p:nvPr/>
              </p:nvSpPr>
              <p:spPr bwMode="auto">
                <a:xfrm flipH="1">
                  <a:off x="476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7" name="Line 2574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8" name="Line 25747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59" name="Line 25748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0" name="Line 25749"/>
                <p:cNvSpPr>
                  <a:spLocks noChangeShapeType="1"/>
                </p:cNvSpPr>
                <p:nvPr/>
              </p:nvSpPr>
              <p:spPr bwMode="auto">
                <a:xfrm flipH="1">
                  <a:off x="4969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1" name="Line 25750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2" name="Line 25751"/>
                <p:cNvSpPr>
                  <a:spLocks noChangeShapeType="1"/>
                </p:cNvSpPr>
                <p:nvPr/>
              </p:nvSpPr>
              <p:spPr bwMode="auto">
                <a:xfrm flipH="1">
                  <a:off x="46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3" name="Line 257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4" name="Line 25753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5" name="Line 25754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6" name="Line 25755"/>
                <p:cNvSpPr>
                  <a:spLocks noChangeShapeType="1"/>
                </p:cNvSpPr>
                <p:nvPr/>
              </p:nvSpPr>
              <p:spPr bwMode="auto">
                <a:xfrm flipH="1">
                  <a:off x="468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7" name="Line 25756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8" name="Line 25757"/>
                <p:cNvSpPr>
                  <a:spLocks noChangeShapeType="1"/>
                </p:cNvSpPr>
                <p:nvPr/>
              </p:nvSpPr>
              <p:spPr bwMode="auto">
                <a:xfrm flipH="1">
                  <a:off x="541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69" name="Line 2575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70" name="Line 25759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71" name="Line 257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72" name="Line 25761"/>
                <p:cNvSpPr>
                  <a:spLocks noChangeShapeType="1"/>
                </p:cNvSpPr>
                <p:nvPr/>
              </p:nvSpPr>
              <p:spPr bwMode="auto">
                <a:xfrm flipH="1">
                  <a:off x="5512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73" name="Line 25762"/>
                <p:cNvSpPr>
                  <a:spLocks noChangeShapeType="1"/>
                </p:cNvSpPr>
                <p:nvPr/>
              </p:nvSpPr>
              <p:spPr bwMode="auto">
                <a:xfrm flipH="1" flipV="1">
                  <a:off x="403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74" name="Line 25763"/>
                <p:cNvSpPr>
                  <a:spLocks noChangeShapeType="1"/>
                </p:cNvSpPr>
                <p:nvPr/>
              </p:nvSpPr>
              <p:spPr bwMode="auto">
                <a:xfrm flipH="1">
                  <a:off x="403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75" name="Line 257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76" name="Line 25765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77" name="Line 25766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378" name="Line 25767"/>
                <p:cNvSpPr>
                  <a:spLocks noChangeShapeType="1"/>
                </p:cNvSpPr>
                <p:nvPr/>
              </p:nvSpPr>
              <p:spPr bwMode="auto">
                <a:xfrm flipH="1">
                  <a:off x="532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7" name="Group 25969"/>
              <p:cNvGrpSpPr>
                <a:grpSpLocks/>
              </p:cNvGrpSpPr>
              <p:nvPr/>
            </p:nvGrpSpPr>
            <p:grpSpPr bwMode="auto">
              <a:xfrm>
                <a:off x="3883" y="1525"/>
                <a:ext cx="1659" cy="624"/>
                <a:chOff x="3883" y="1525"/>
                <a:chExt cx="1659" cy="624"/>
              </a:xfrm>
            </p:grpSpPr>
            <p:sp>
              <p:nvSpPr>
                <p:cNvPr id="33979" name="Line 257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0" name="Line 25770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1" name="Line 25771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2" name="Line 25772"/>
                <p:cNvSpPr>
                  <a:spLocks noChangeShapeType="1"/>
                </p:cNvSpPr>
                <p:nvPr/>
              </p:nvSpPr>
              <p:spPr bwMode="auto">
                <a:xfrm flipH="1">
                  <a:off x="512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3" name="Line 25773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4" name="Line 25774"/>
                <p:cNvSpPr>
                  <a:spLocks noChangeShapeType="1"/>
                </p:cNvSpPr>
                <p:nvPr/>
              </p:nvSpPr>
              <p:spPr bwMode="auto">
                <a:xfrm flipH="1">
                  <a:off x="5133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5" name="Line 25775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6" name="Line 25776"/>
                <p:cNvSpPr>
                  <a:spLocks noChangeShapeType="1"/>
                </p:cNvSpPr>
                <p:nvPr/>
              </p:nvSpPr>
              <p:spPr bwMode="auto">
                <a:xfrm flipH="1">
                  <a:off x="3958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7" name="Line 25777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8" name="Line 25778"/>
                <p:cNvSpPr>
                  <a:spLocks noChangeShapeType="1"/>
                </p:cNvSpPr>
                <p:nvPr/>
              </p:nvSpPr>
              <p:spPr bwMode="auto">
                <a:xfrm flipH="1">
                  <a:off x="4434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89" name="Line 2577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0" name="Line 25780"/>
                <p:cNvSpPr>
                  <a:spLocks noChangeShapeType="1"/>
                </p:cNvSpPr>
                <p:nvPr/>
              </p:nvSpPr>
              <p:spPr bwMode="auto">
                <a:xfrm flipH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1" name="Line 257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2" name="Line 25782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3" name="Line 257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4" name="Line 25784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5" name="Line 25785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6" name="Line 25786"/>
                <p:cNvSpPr>
                  <a:spLocks noChangeShapeType="1"/>
                </p:cNvSpPr>
                <p:nvPr/>
              </p:nvSpPr>
              <p:spPr bwMode="auto">
                <a:xfrm flipH="1">
                  <a:off x="473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7" name="Line 25787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8" name="Line 25788"/>
                <p:cNvSpPr>
                  <a:spLocks noChangeShapeType="1"/>
                </p:cNvSpPr>
                <p:nvPr/>
              </p:nvSpPr>
              <p:spPr bwMode="auto">
                <a:xfrm flipH="1">
                  <a:off x="464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99" name="Line 257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0" name="Line 25790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1" name="Line 25791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2" name="Line 25792"/>
                <p:cNvSpPr>
                  <a:spLocks noChangeShapeType="1"/>
                </p:cNvSpPr>
                <p:nvPr/>
              </p:nvSpPr>
              <p:spPr bwMode="auto">
                <a:xfrm flipH="1">
                  <a:off x="4054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3" name="Line 257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4" name="Line 25794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5" name="Line 25795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52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6" name="Line 25796"/>
                <p:cNvSpPr>
                  <a:spLocks noChangeShapeType="1"/>
                </p:cNvSpPr>
                <p:nvPr/>
              </p:nvSpPr>
              <p:spPr bwMode="auto">
                <a:xfrm flipH="1">
                  <a:off x="4486" y="152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7" name="Line 25797"/>
                <p:cNvSpPr>
                  <a:spLocks noChangeShapeType="1"/>
                </p:cNvSpPr>
                <p:nvPr/>
              </p:nvSpPr>
              <p:spPr bwMode="auto">
                <a:xfrm flipH="1" flipV="1">
                  <a:off x="4872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8" name="Line 25798"/>
                <p:cNvSpPr>
                  <a:spLocks noChangeShapeType="1"/>
                </p:cNvSpPr>
                <p:nvPr/>
              </p:nvSpPr>
              <p:spPr bwMode="auto">
                <a:xfrm flipH="1">
                  <a:off x="4872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09" name="Line 257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0" name="Line 25800"/>
                <p:cNvSpPr>
                  <a:spLocks noChangeShapeType="1"/>
                </p:cNvSpPr>
                <p:nvPr/>
              </p:nvSpPr>
              <p:spPr bwMode="auto">
                <a:xfrm flipH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1" name="Line 25801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2" name="Line 25802"/>
                <p:cNvSpPr>
                  <a:spLocks noChangeShapeType="1"/>
                </p:cNvSpPr>
                <p:nvPr/>
              </p:nvSpPr>
              <p:spPr bwMode="auto">
                <a:xfrm flipH="1">
                  <a:off x="444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3" name="Line 25803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4" name="Line 25804"/>
                <p:cNvSpPr>
                  <a:spLocks noChangeShapeType="1"/>
                </p:cNvSpPr>
                <p:nvPr/>
              </p:nvSpPr>
              <p:spPr bwMode="auto">
                <a:xfrm flipH="1">
                  <a:off x="5162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5" name="Line 258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6" name="Line 25806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7" name="Line 25807"/>
                <p:cNvSpPr>
                  <a:spLocks noChangeShapeType="1"/>
                </p:cNvSpPr>
                <p:nvPr/>
              </p:nvSpPr>
              <p:spPr bwMode="auto">
                <a:xfrm flipH="1" flipV="1">
                  <a:off x="534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8" name="Line 25808"/>
                <p:cNvSpPr>
                  <a:spLocks noChangeShapeType="1"/>
                </p:cNvSpPr>
                <p:nvPr/>
              </p:nvSpPr>
              <p:spPr bwMode="auto">
                <a:xfrm flipH="1">
                  <a:off x="534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19" name="Line 2580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0" name="Line 25810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1" name="Line 2581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2" name="Line 25812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3" name="Line 2581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4" name="Line 25814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5" name="Line 25815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6" name="Line 25816"/>
                <p:cNvSpPr>
                  <a:spLocks noChangeShapeType="1"/>
                </p:cNvSpPr>
                <p:nvPr/>
              </p:nvSpPr>
              <p:spPr bwMode="auto">
                <a:xfrm flipH="1">
                  <a:off x="5066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7" name="Line 258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8" name="Line 25818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29" name="Line 2581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0" name="Line 25820"/>
                <p:cNvSpPr>
                  <a:spLocks noChangeShapeType="1"/>
                </p:cNvSpPr>
                <p:nvPr/>
              </p:nvSpPr>
              <p:spPr bwMode="auto">
                <a:xfrm flipH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1" name="Line 2582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2" name="Line 25822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3" name="Line 25823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4" name="Line 25824"/>
                <p:cNvSpPr>
                  <a:spLocks noChangeShapeType="1"/>
                </p:cNvSpPr>
                <p:nvPr/>
              </p:nvSpPr>
              <p:spPr bwMode="auto">
                <a:xfrm flipH="1">
                  <a:off x="507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5" name="Line 25825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6" name="Line 25826"/>
                <p:cNvSpPr>
                  <a:spLocks noChangeShapeType="1"/>
                </p:cNvSpPr>
                <p:nvPr/>
              </p:nvSpPr>
              <p:spPr bwMode="auto">
                <a:xfrm flipH="1">
                  <a:off x="4969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7" name="Line 2582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8" name="Line 25828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39" name="Line 25829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0" name="Line 25830"/>
                <p:cNvSpPr>
                  <a:spLocks noChangeShapeType="1"/>
                </p:cNvSpPr>
                <p:nvPr/>
              </p:nvSpPr>
              <p:spPr bwMode="auto">
                <a:xfrm flipH="1">
                  <a:off x="4486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1" name="Line 258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2" name="Line 25832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3" name="Line 25833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4" name="Line 25834"/>
                <p:cNvSpPr>
                  <a:spLocks noChangeShapeType="1"/>
                </p:cNvSpPr>
                <p:nvPr/>
              </p:nvSpPr>
              <p:spPr bwMode="auto">
                <a:xfrm flipH="1">
                  <a:off x="4709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5" name="Line 25835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6" name="Line 25836"/>
                <p:cNvSpPr>
                  <a:spLocks noChangeShapeType="1"/>
                </p:cNvSpPr>
                <p:nvPr/>
              </p:nvSpPr>
              <p:spPr bwMode="auto">
                <a:xfrm flipH="1">
                  <a:off x="543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7" name="Line 25837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8" name="Line 25838"/>
                <p:cNvSpPr>
                  <a:spLocks noChangeShapeType="1"/>
                </p:cNvSpPr>
                <p:nvPr/>
              </p:nvSpPr>
              <p:spPr bwMode="auto">
                <a:xfrm flipH="1">
                  <a:off x="4099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49" name="Line 258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0" name="Line 25840"/>
                <p:cNvSpPr>
                  <a:spLocks noChangeShapeType="1"/>
                </p:cNvSpPr>
                <p:nvPr/>
              </p:nvSpPr>
              <p:spPr bwMode="auto">
                <a:xfrm flipH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1" name="Line 2584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2" name="Line 25842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3" name="Line 25843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4" name="Line 25844"/>
                <p:cNvSpPr>
                  <a:spLocks noChangeShapeType="1"/>
                </p:cNvSpPr>
                <p:nvPr/>
              </p:nvSpPr>
              <p:spPr bwMode="auto">
                <a:xfrm flipH="1">
                  <a:off x="449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5" name="Line 25845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6" name="Line 25846"/>
                <p:cNvSpPr>
                  <a:spLocks noChangeShapeType="1"/>
                </p:cNvSpPr>
                <p:nvPr/>
              </p:nvSpPr>
              <p:spPr bwMode="auto">
                <a:xfrm flipH="1">
                  <a:off x="406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7" name="Line 25847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8" name="Line 25848"/>
                <p:cNvSpPr>
                  <a:spLocks noChangeShapeType="1"/>
                </p:cNvSpPr>
                <p:nvPr/>
              </p:nvSpPr>
              <p:spPr bwMode="auto">
                <a:xfrm flipH="1">
                  <a:off x="538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59" name="Line 25849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0" name="Line 25850"/>
                <p:cNvSpPr>
                  <a:spLocks noChangeShapeType="1"/>
                </p:cNvSpPr>
                <p:nvPr/>
              </p:nvSpPr>
              <p:spPr bwMode="auto">
                <a:xfrm flipH="1">
                  <a:off x="5348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1" name="Line 25851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2" name="Line 25852"/>
                <p:cNvSpPr>
                  <a:spLocks noChangeShapeType="1"/>
                </p:cNvSpPr>
                <p:nvPr/>
              </p:nvSpPr>
              <p:spPr bwMode="auto">
                <a:xfrm flipH="1">
                  <a:off x="469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3" name="Line 25853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4" name="Line 25854"/>
                <p:cNvSpPr>
                  <a:spLocks noChangeShapeType="1"/>
                </p:cNvSpPr>
                <p:nvPr/>
              </p:nvSpPr>
              <p:spPr bwMode="auto">
                <a:xfrm flipH="1">
                  <a:off x="401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5" name="Line 25855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6" name="Line 25856"/>
                <p:cNvSpPr>
                  <a:spLocks noChangeShapeType="1"/>
                </p:cNvSpPr>
                <p:nvPr/>
              </p:nvSpPr>
              <p:spPr bwMode="auto">
                <a:xfrm flipH="1">
                  <a:off x="4716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7" name="Line 25857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8" name="Line 25858"/>
                <p:cNvSpPr>
                  <a:spLocks noChangeShapeType="1"/>
                </p:cNvSpPr>
                <p:nvPr/>
              </p:nvSpPr>
              <p:spPr bwMode="auto">
                <a:xfrm flipH="1">
                  <a:off x="5021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69" name="Line 25859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0" name="Line 25860"/>
                <p:cNvSpPr>
                  <a:spLocks noChangeShapeType="1"/>
                </p:cNvSpPr>
                <p:nvPr/>
              </p:nvSpPr>
              <p:spPr bwMode="auto">
                <a:xfrm flipH="1">
                  <a:off x="4843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1" name="Line 25861"/>
                <p:cNvSpPr>
                  <a:spLocks noChangeShapeType="1"/>
                </p:cNvSpPr>
                <p:nvPr/>
              </p:nvSpPr>
              <p:spPr bwMode="auto">
                <a:xfrm flipH="1" flipV="1">
                  <a:off x="5475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2" name="Line 25862"/>
                <p:cNvSpPr>
                  <a:spLocks noChangeShapeType="1"/>
                </p:cNvSpPr>
                <p:nvPr/>
              </p:nvSpPr>
              <p:spPr bwMode="auto">
                <a:xfrm flipH="1">
                  <a:off x="5475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3" name="Line 258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4" name="Line 25864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5" name="Line 25865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6" name="Line 25866"/>
                <p:cNvSpPr>
                  <a:spLocks noChangeShapeType="1"/>
                </p:cNvSpPr>
                <p:nvPr/>
              </p:nvSpPr>
              <p:spPr bwMode="auto">
                <a:xfrm flipH="1">
                  <a:off x="450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7" name="Line 258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8" name="Line 25868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79" name="Line 25869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0" name="Line 25870"/>
                <p:cNvSpPr>
                  <a:spLocks noChangeShapeType="1"/>
                </p:cNvSpPr>
                <p:nvPr/>
              </p:nvSpPr>
              <p:spPr bwMode="auto">
                <a:xfrm flipH="1">
                  <a:off x="3921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1" name="Line 25871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2" name="Line 25872"/>
                <p:cNvSpPr>
                  <a:spLocks noChangeShapeType="1"/>
                </p:cNvSpPr>
                <p:nvPr/>
              </p:nvSpPr>
              <p:spPr bwMode="auto">
                <a:xfrm flipH="1">
                  <a:off x="4761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3" name="Line 25873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4" name="Line 25874"/>
                <p:cNvSpPr>
                  <a:spLocks noChangeShapeType="1"/>
                </p:cNvSpPr>
                <p:nvPr/>
              </p:nvSpPr>
              <p:spPr bwMode="auto">
                <a:xfrm flipH="1">
                  <a:off x="432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5" name="Line 25875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6" name="Line 25876"/>
                <p:cNvSpPr>
                  <a:spLocks noChangeShapeType="1"/>
                </p:cNvSpPr>
                <p:nvPr/>
              </p:nvSpPr>
              <p:spPr bwMode="auto">
                <a:xfrm flipH="1">
                  <a:off x="470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7" name="Line 25877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8" name="Line 25878"/>
                <p:cNvSpPr>
                  <a:spLocks noChangeShapeType="1"/>
                </p:cNvSpPr>
                <p:nvPr/>
              </p:nvSpPr>
              <p:spPr bwMode="auto">
                <a:xfrm flipH="1">
                  <a:off x="4382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89" name="Line 25879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0" name="Line 25880"/>
                <p:cNvSpPr>
                  <a:spLocks noChangeShapeType="1"/>
                </p:cNvSpPr>
                <p:nvPr/>
              </p:nvSpPr>
              <p:spPr bwMode="auto">
                <a:xfrm flipH="1">
                  <a:off x="434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1" name="Line 258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2" name="Line 25882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3" name="Line 258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4" name="Line 25884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5" name="Line 25885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6" name="Line 25886"/>
                <p:cNvSpPr>
                  <a:spLocks noChangeShapeType="1"/>
                </p:cNvSpPr>
                <p:nvPr/>
              </p:nvSpPr>
              <p:spPr bwMode="auto">
                <a:xfrm flipH="1">
                  <a:off x="506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7" name="Line 25887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8" name="Line 25888"/>
                <p:cNvSpPr>
                  <a:spLocks noChangeShapeType="1"/>
                </p:cNvSpPr>
                <p:nvPr/>
              </p:nvSpPr>
              <p:spPr bwMode="auto">
                <a:xfrm flipH="1">
                  <a:off x="453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099" name="Line 258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0" name="Line 25890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1" name="Line 25891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2" name="Line 25892"/>
                <p:cNvSpPr>
                  <a:spLocks noChangeShapeType="1"/>
                </p:cNvSpPr>
                <p:nvPr/>
              </p:nvSpPr>
              <p:spPr bwMode="auto">
                <a:xfrm flipH="1">
                  <a:off x="491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3" name="Line 258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4" name="Line 25894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5" name="Line 25895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6" name="Line 25896"/>
                <p:cNvSpPr>
                  <a:spLocks noChangeShapeType="1"/>
                </p:cNvSpPr>
                <p:nvPr/>
              </p:nvSpPr>
              <p:spPr bwMode="auto">
                <a:xfrm flipH="1">
                  <a:off x="5155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7" name="Line 258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8" name="Line 25898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09" name="Line 258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0" name="Line 25900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1" name="Line 25901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2" name="Line 25902"/>
                <p:cNvSpPr>
                  <a:spLocks noChangeShapeType="1"/>
                </p:cNvSpPr>
                <p:nvPr/>
              </p:nvSpPr>
              <p:spPr bwMode="auto">
                <a:xfrm flipH="1">
                  <a:off x="473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3" name="Line 25903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4" name="Line 25904"/>
                <p:cNvSpPr>
                  <a:spLocks noChangeShapeType="1"/>
                </p:cNvSpPr>
                <p:nvPr/>
              </p:nvSpPr>
              <p:spPr bwMode="auto">
                <a:xfrm flipH="1">
                  <a:off x="4411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5" name="Line 259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6" name="Line 25906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7" name="Line 259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8" name="Line 25908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19" name="Line 259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0" name="Line 25910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1" name="Line 2591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2" name="Line 25912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3" name="Line 25913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4" name="Line 25914"/>
                <p:cNvSpPr>
                  <a:spLocks noChangeShapeType="1"/>
                </p:cNvSpPr>
                <p:nvPr/>
              </p:nvSpPr>
              <p:spPr bwMode="auto">
                <a:xfrm flipH="1">
                  <a:off x="4077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5" name="Line 259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6" name="Line 25916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7" name="Line 25917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8" name="Line 25918"/>
                <p:cNvSpPr>
                  <a:spLocks noChangeShapeType="1"/>
                </p:cNvSpPr>
                <p:nvPr/>
              </p:nvSpPr>
              <p:spPr bwMode="auto">
                <a:xfrm flipH="1">
                  <a:off x="396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29" name="Line 25919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0" name="Line 25920"/>
                <p:cNvSpPr>
                  <a:spLocks noChangeShapeType="1"/>
                </p:cNvSpPr>
                <p:nvPr/>
              </p:nvSpPr>
              <p:spPr bwMode="auto">
                <a:xfrm flipH="1">
                  <a:off x="447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1" name="Line 25921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2" name="Line 25922"/>
                <p:cNvSpPr>
                  <a:spLocks noChangeShapeType="1"/>
                </p:cNvSpPr>
                <p:nvPr/>
              </p:nvSpPr>
              <p:spPr bwMode="auto">
                <a:xfrm flipH="1">
                  <a:off x="4285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3" name="Line 259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4" name="Line 25924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5" name="Line 259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6" name="Line 25926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7" name="Line 259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8" name="Line 25928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39" name="Line 259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0" name="Line 25930"/>
                <p:cNvSpPr>
                  <a:spLocks noChangeShapeType="1"/>
                </p:cNvSpPr>
                <p:nvPr/>
              </p:nvSpPr>
              <p:spPr bwMode="auto">
                <a:xfrm flipH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1" name="Line 25931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2" name="Line 25932"/>
                <p:cNvSpPr>
                  <a:spLocks noChangeShapeType="1"/>
                </p:cNvSpPr>
                <p:nvPr/>
              </p:nvSpPr>
              <p:spPr bwMode="auto">
                <a:xfrm flipH="1">
                  <a:off x="462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3" name="Line 259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4" name="Line 25934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5" name="Line 2593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6" name="Line 25936"/>
                <p:cNvSpPr>
                  <a:spLocks noChangeShapeType="1"/>
                </p:cNvSpPr>
                <p:nvPr/>
              </p:nvSpPr>
              <p:spPr bwMode="auto">
                <a:xfrm flipH="1">
                  <a:off x="5512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7" name="Line 25937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8" name="Line 25938"/>
                <p:cNvSpPr>
                  <a:spLocks noChangeShapeType="1"/>
                </p:cNvSpPr>
                <p:nvPr/>
              </p:nvSpPr>
              <p:spPr bwMode="auto">
                <a:xfrm flipH="1">
                  <a:off x="540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49" name="Line 25939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0" name="Line 25940"/>
                <p:cNvSpPr>
                  <a:spLocks noChangeShapeType="1"/>
                </p:cNvSpPr>
                <p:nvPr/>
              </p:nvSpPr>
              <p:spPr bwMode="auto">
                <a:xfrm flipH="1">
                  <a:off x="4649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1" name="Line 2594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2" name="Line 25942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3" name="Line 25943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4" name="Line 25944"/>
                <p:cNvSpPr>
                  <a:spLocks noChangeShapeType="1"/>
                </p:cNvSpPr>
                <p:nvPr/>
              </p:nvSpPr>
              <p:spPr bwMode="auto">
                <a:xfrm flipH="1">
                  <a:off x="4448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5" name="Line 25945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6" name="Line 25946"/>
                <p:cNvSpPr>
                  <a:spLocks noChangeShapeType="1"/>
                </p:cNvSpPr>
                <p:nvPr/>
              </p:nvSpPr>
              <p:spPr bwMode="auto">
                <a:xfrm flipH="1">
                  <a:off x="4211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7" name="Line 25947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8" name="Line 25948"/>
                <p:cNvSpPr>
                  <a:spLocks noChangeShapeType="1"/>
                </p:cNvSpPr>
                <p:nvPr/>
              </p:nvSpPr>
              <p:spPr bwMode="auto">
                <a:xfrm flipH="1">
                  <a:off x="466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59" name="Line 25949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0" name="Line 25950"/>
                <p:cNvSpPr>
                  <a:spLocks noChangeShapeType="1"/>
                </p:cNvSpPr>
                <p:nvPr/>
              </p:nvSpPr>
              <p:spPr bwMode="auto">
                <a:xfrm flipH="1">
                  <a:off x="485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1" name="Line 2595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2" name="Line 25952"/>
                <p:cNvSpPr>
                  <a:spLocks noChangeShapeType="1"/>
                </p:cNvSpPr>
                <p:nvPr/>
              </p:nvSpPr>
              <p:spPr bwMode="auto">
                <a:xfrm flipH="1">
                  <a:off x="551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3" name="Line 2595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4" name="Line 25954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5" name="Line 25955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6" name="Line 25956"/>
                <p:cNvSpPr>
                  <a:spLocks noChangeShapeType="1"/>
                </p:cNvSpPr>
                <p:nvPr/>
              </p:nvSpPr>
              <p:spPr bwMode="auto">
                <a:xfrm flipH="1">
                  <a:off x="430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7" name="Line 259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8" name="Line 25958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69" name="Line 2595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70" name="Line 25960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71" name="Line 25961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72" name="Line 25962"/>
                <p:cNvSpPr>
                  <a:spLocks noChangeShapeType="1"/>
                </p:cNvSpPr>
                <p:nvPr/>
              </p:nvSpPr>
              <p:spPr bwMode="auto">
                <a:xfrm flipH="1">
                  <a:off x="4248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73" name="Line 259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74" name="Line 25964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75" name="Line 25965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76" name="Line 25966"/>
                <p:cNvSpPr>
                  <a:spLocks noChangeShapeType="1"/>
                </p:cNvSpPr>
                <p:nvPr/>
              </p:nvSpPr>
              <p:spPr bwMode="auto">
                <a:xfrm flipH="1">
                  <a:off x="514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77" name="Line 259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178" name="Line 25968"/>
                <p:cNvSpPr>
                  <a:spLocks noChangeShapeType="1"/>
                </p:cNvSpPr>
                <p:nvPr/>
              </p:nvSpPr>
              <p:spPr bwMode="auto">
                <a:xfrm flipH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8" name="Group 26170"/>
              <p:cNvGrpSpPr>
                <a:grpSpLocks/>
              </p:cNvGrpSpPr>
              <p:nvPr/>
            </p:nvGrpSpPr>
            <p:grpSpPr bwMode="auto">
              <a:xfrm>
                <a:off x="3883" y="1540"/>
                <a:ext cx="1659" cy="602"/>
                <a:chOff x="3883" y="1540"/>
                <a:chExt cx="1659" cy="602"/>
              </a:xfrm>
            </p:grpSpPr>
            <p:sp>
              <p:nvSpPr>
                <p:cNvPr id="33779" name="Line 25970"/>
                <p:cNvSpPr>
                  <a:spLocks noChangeShapeType="1"/>
                </p:cNvSpPr>
                <p:nvPr/>
              </p:nvSpPr>
              <p:spPr bwMode="auto">
                <a:xfrm flipH="1" flipV="1">
                  <a:off x="4144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0" name="Line 25971"/>
                <p:cNvSpPr>
                  <a:spLocks noChangeShapeType="1"/>
                </p:cNvSpPr>
                <p:nvPr/>
              </p:nvSpPr>
              <p:spPr bwMode="auto">
                <a:xfrm flipH="1">
                  <a:off x="4144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1" name="Line 25972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2" name="Line 25973"/>
                <p:cNvSpPr>
                  <a:spLocks noChangeShapeType="1"/>
                </p:cNvSpPr>
                <p:nvPr/>
              </p:nvSpPr>
              <p:spPr bwMode="auto">
                <a:xfrm flipH="1">
                  <a:off x="400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3" name="Line 25974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4" name="Line 25975"/>
                <p:cNvSpPr>
                  <a:spLocks noChangeShapeType="1"/>
                </p:cNvSpPr>
                <p:nvPr/>
              </p:nvSpPr>
              <p:spPr bwMode="auto">
                <a:xfrm flipH="1">
                  <a:off x="4545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5" name="Line 25976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6" name="Line 25977"/>
                <p:cNvSpPr>
                  <a:spLocks noChangeShapeType="1"/>
                </p:cNvSpPr>
                <p:nvPr/>
              </p:nvSpPr>
              <p:spPr bwMode="auto">
                <a:xfrm flipH="1">
                  <a:off x="4716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7" name="Line 259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8" name="Line 25979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89" name="Line 25980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0" name="Line 25981"/>
                <p:cNvSpPr>
                  <a:spLocks noChangeShapeType="1"/>
                </p:cNvSpPr>
                <p:nvPr/>
              </p:nvSpPr>
              <p:spPr bwMode="auto">
                <a:xfrm flipH="1">
                  <a:off x="4077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1" name="Line 25982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2" name="Line 25983"/>
                <p:cNvSpPr>
                  <a:spLocks noChangeShapeType="1"/>
                </p:cNvSpPr>
                <p:nvPr/>
              </p:nvSpPr>
              <p:spPr bwMode="auto">
                <a:xfrm flipH="1">
                  <a:off x="507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3" name="Line 25984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4" name="Line 25985"/>
                <p:cNvSpPr>
                  <a:spLocks noChangeShapeType="1"/>
                </p:cNvSpPr>
                <p:nvPr/>
              </p:nvSpPr>
              <p:spPr bwMode="auto">
                <a:xfrm flipH="1">
                  <a:off x="404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5" name="Line 25986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6" name="Line 25987"/>
                <p:cNvSpPr>
                  <a:spLocks noChangeShapeType="1"/>
                </p:cNvSpPr>
                <p:nvPr/>
              </p:nvSpPr>
              <p:spPr bwMode="auto">
                <a:xfrm flipH="1">
                  <a:off x="525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7" name="Line 259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8" name="Line 25989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99" name="Line 25990"/>
                <p:cNvSpPr>
                  <a:spLocks noChangeShapeType="1"/>
                </p:cNvSpPr>
                <p:nvPr/>
              </p:nvSpPr>
              <p:spPr bwMode="auto">
                <a:xfrm flipH="1" flipV="1">
                  <a:off x="527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0" name="Line 25991"/>
                <p:cNvSpPr>
                  <a:spLocks noChangeShapeType="1"/>
                </p:cNvSpPr>
                <p:nvPr/>
              </p:nvSpPr>
              <p:spPr bwMode="auto">
                <a:xfrm flipH="1">
                  <a:off x="527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1" name="Line 25992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2" name="Line 25993"/>
                <p:cNvSpPr>
                  <a:spLocks noChangeShapeType="1"/>
                </p:cNvSpPr>
                <p:nvPr/>
              </p:nvSpPr>
              <p:spPr bwMode="auto">
                <a:xfrm flipH="1">
                  <a:off x="458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3" name="Line 25994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4" name="Line 25995"/>
                <p:cNvSpPr>
                  <a:spLocks noChangeShapeType="1"/>
                </p:cNvSpPr>
                <p:nvPr/>
              </p:nvSpPr>
              <p:spPr bwMode="auto">
                <a:xfrm flipH="1">
                  <a:off x="408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5" name="Line 259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6" name="Line 25997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7" name="Line 25998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8" name="Line 25999"/>
                <p:cNvSpPr>
                  <a:spLocks noChangeShapeType="1"/>
                </p:cNvSpPr>
                <p:nvPr/>
              </p:nvSpPr>
              <p:spPr bwMode="auto">
                <a:xfrm flipH="1">
                  <a:off x="46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09" name="Line 260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0" name="Line 26001"/>
                <p:cNvSpPr>
                  <a:spLocks noChangeShapeType="1"/>
                </p:cNvSpPr>
                <p:nvPr/>
              </p:nvSpPr>
              <p:spPr bwMode="auto">
                <a:xfrm flipH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1" name="Line 2600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2" name="Line 26003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3" name="Line 26004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4" name="Line 26005"/>
                <p:cNvSpPr>
                  <a:spLocks noChangeShapeType="1"/>
                </p:cNvSpPr>
                <p:nvPr/>
              </p:nvSpPr>
              <p:spPr bwMode="auto">
                <a:xfrm flipH="1">
                  <a:off x="4486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5" name="Line 26006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6" name="Line 26007"/>
                <p:cNvSpPr>
                  <a:spLocks noChangeShapeType="1"/>
                </p:cNvSpPr>
                <p:nvPr/>
              </p:nvSpPr>
              <p:spPr bwMode="auto">
                <a:xfrm flipH="1">
                  <a:off x="463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7" name="Line 26008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8" name="Line 26009"/>
                <p:cNvSpPr>
                  <a:spLocks noChangeShapeType="1"/>
                </p:cNvSpPr>
                <p:nvPr/>
              </p:nvSpPr>
              <p:spPr bwMode="auto">
                <a:xfrm flipH="1">
                  <a:off x="3928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19" name="Line 2601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0" name="Line 26011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1" name="Line 2601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2" name="Line 26013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3" name="Line 26014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4" name="Line 26015"/>
                <p:cNvSpPr>
                  <a:spLocks noChangeShapeType="1"/>
                </p:cNvSpPr>
                <p:nvPr/>
              </p:nvSpPr>
              <p:spPr bwMode="auto">
                <a:xfrm flipH="1">
                  <a:off x="532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5" name="Line 260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6" name="Line 26017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7" name="Line 260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8" name="Line 26019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29" name="Line 26020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0" name="Line 26021"/>
                <p:cNvSpPr>
                  <a:spLocks noChangeShapeType="1"/>
                </p:cNvSpPr>
                <p:nvPr/>
              </p:nvSpPr>
              <p:spPr bwMode="auto">
                <a:xfrm flipH="1">
                  <a:off x="505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1" name="Line 26022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2" name="Line 26023"/>
                <p:cNvSpPr>
                  <a:spLocks noChangeShapeType="1"/>
                </p:cNvSpPr>
                <p:nvPr/>
              </p:nvSpPr>
              <p:spPr bwMode="auto">
                <a:xfrm flipH="1">
                  <a:off x="3950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3" name="Line 26024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4" name="Line 26025"/>
                <p:cNvSpPr>
                  <a:spLocks noChangeShapeType="1"/>
                </p:cNvSpPr>
                <p:nvPr/>
              </p:nvSpPr>
              <p:spPr bwMode="auto">
                <a:xfrm flipH="1">
                  <a:off x="4166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5" name="Line 26026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6" name="Line 26027"/>
                <p:cNvSpPr>
                  <a:spLocks noChangeShapeType="1"/>
                </p:cNvSpPr>
                <p:nvPr/>
              </p:nvSpPr>
              <p:spPr bwMode="auto">
                <a:xfrm flipH="1">
                  <a:off x="391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7" name="Line 26028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8" name="Line 26029"/>
                <p:cNvSpPr>
                  <a:spLocks noChangeShapeType="1"/>
                </p:cNvSpPr>
                <p:nvPr/>
              </p:nvSpPr>
              <p:spPr bwMode="auto">
                <a:xfrm flipH="1">
                  <a:off x="491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39" name="Line 26030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0" name="Line 26031"/>
                <p:cNvSpPr>
                  <a:spLocks noChangeShapeType="1"/>
                </p:cNvSpPr>
                <p:nvPr/>
              </p:nvSpPr>
              <p:spPr bwMode="auto">
                <a:xfrm flipH="1">
                  <a:off x="4605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1" name="Line 260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2" name="Line 26033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3" name="Line 260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4" name="Line 26035"/>
                <p:cNvSpPr>
                  <a:spLocks noChangeShapeType="1"/>
                </p:cNvSpPr>
                <p:nvPr/>
              </p:nvSpPr>
              <p:spPr bwMode="auto">
                <a:xfrm flipH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5" name="Line 260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6" name="Line 26037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7" name="Line 26038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8" name="Line 26039"/>
                <p:cNvSpPr>
                  <a:spLocks noChangeShapeType="1"/>
                </p:cNvSpPr>
                <p:nvPr/>
              </p:nvSpPr>
              <p:spPr bwMode="auto">
                <a:xfrm flipH="1">
                  <a:off x="5058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49" name="Line 260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0" name="Line 26041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1" name="Line 26042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2" name="Line 26043"/>
                <p:cNvSpPr>
                  <a:spLocks noChangeShapeType="1"/>
                </p:cNvSpPr>
                <p:nvPr/>
              </p:nvSpPr>
              <p:spPr bwMode="auto">
                <a:xfrm flipH="1">
                  <a:off x="5066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3" name="Line 26044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4" name="Line 26045"/>
                <p:cNvSpPr>
                  <a:spLocks noChangeShapeType="1"/>
                </p:cNvSpPr>
                <p:nvPr/>
              </p:nvSpPr>
              <p:spPr bwMode="auto">
                <a:xfrm flipH="1">
                  <a:off x="4092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5" name="Line 26046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6" name="Line 26047"/>
                <p:cNvSpPr>
                  <a:spLocks noChangeShapeType="1"/>
                </p:cNvSpPr>
                <p:nvPr/>
              </p:nvSpPr>
              <p:spPr bwMode="auto">
                <a:xfrm flipH="1">
                  <a:off x="4895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7" name="Line 26048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8" name="Line 26049"/>
                <p:cNvSpPr>
                  <a:spLocks noChangeShapeType="1"/>
                </p:cNvSpPr>
                <p:nvPr/>
              </p:nvSpPr>
              <p:spPr bwMode="auto">
                <a:xfrm flipH="1">
                  <a:off x="417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59" name="Line 260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0" name="Line 26051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1" name="Line 2605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2" name="Line 26053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3" name="Line 26054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4" name="Line 26055"/>
                <p:cNvSpPr>
                  <a:spLocks noChangeShapeType="1"/>
                </p:cNvSpPr>
                <p:nvPr/>
              </p:nvSpPr>
              <p:spPr bwMode="auto">
                <a:xfrm flipH="1">
                  <a:off x="519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5" name="Line 2605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6" name="Line 26057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7" name="Line 26058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8" name="Line 26059"/>
                <p:cNvSpPr>
                  <a:spLocks noChangeShapeType="1"/>
                </p:cNvSpPr>
                <p:nvPr/>
              </p:nvSpPr>
              <p:spPr bwMode="auto">
                <a:xfrm flipH="1">
                  <a:off x="5036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69" name="Line 26060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0" name="Line 26061"/>
                <p:cNvSpPr>
                  <a:spLocks noChangeShapeType="1"/>
                </p:cNvSpPr>
                <p:nvPr/>
              </p:nvSpPr>
              <p:spPr bwMode="auto">
                <a:xfrm flipH="1">
                  <a:off x="502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1" name="Line 2606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2" name="Line 26063"/>
                <p:cNvSpPr>
                  <a:spLocks noChangeShapeType="1"/>
                </p:cNvSpPr>
                <p:nvPr/>
              </p:nvSpPr>
              <p:spPr bwMode="auto">
                <a:xfrm flipH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3" name="Line 26064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4" name="Line 26065"/>
                <p:cNvSpPr>
                  <a:spLocks noChangeShapeType="1"/>
                </p:cNvSpPr>
                <p:nvPr/>
              </p:nvSpPr>
              <p:spPr bwMode="auto">
                <a:xfrm flipH="1">
                  <a:off x="489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5" name="Line 26066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6" name="Line 26067"/>
                <p:cNvSpPr>
                  <a:spLocks noChangeShapeType="1"/>
                </p:cNvSpPr>
                <p:nvPr/>
              </p:nvSpPr>
              <p:spPr bwMode="auto">
                <a:xfrm flipH="1">
                  <a:off x="4664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7" name="Line 26068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8" name="Line 26069"/>
                <p:cNvSpPr>
                  <a:spLocks noChangeShapeType="1"/>
                </p:cNvSpPr>
                <p:nvPr/>
              </p:nvSpPr>
              <p:spPr bwMode="auto">
                <a:xfrm flipH="1">
                  <a:off x="485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79" name="Line 26070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0" name="Line 26071"/>
                <p:cNvSpPr>
                  <a:spLocks noChangeShapeType="1"/>
                </p:cNvSpPr>
                <p:nvPr/>
              </p:nvSpPr>
              <p:spPr bwMode="auto">
                <a:xfrm flipH="1">
                  <a:off x="398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1" name="Line 260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2" name="Line 26073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3" name="Line 26074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4" name="Line 26075"/>
                <p:cNvSpPr>
                  <a:spLocks noChangeShapeType="1"/>
                </p:cNvSpPr>
                <p:nvPr/>
              </p:nvSpPr>
              <p:spPr bwMode="auto">
                <a:xfrm flipH="1">
                  <a:off x="4092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5" name="Line 26076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6" name="Line 26077"/>
                <p:cNvSpPr>
                  <a:spLocks noChangeShapeType="1"/>
                </p:cNvSpPr>
                <p:nvPr/>
              </p:nvSpPr>
              <p:spPr bwMode="auto">
                <a:xfrm flipH="1">
                  <a:off x="4895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7" name="Line 260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8" name="Line 26079"/>
                <p:cNvSpPr>
                  <a:spLocks noChangeShapeType="1"/>
                </p:cNvSpPr>
                <p:nvPr/>
              </p:nvSpPr>
              <p:spPr bwMode="auto">
                <a:xfrm flipH="1">
                  <a:off x="5512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89" name="Line 2608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0" name="Line 26081"/>
                <p:cNvSpPr>
                  <a:spLocks noChangeShapeType="1"/>
                </p:cNvSpPr>
                <p:nvPr/>
              </p:nvSpPr>
              <p:spPr bwMode="auto">
                <a:xfrm flipH="1">
                  <a:off x="551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1" name="Line 260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2" name="Line 26083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3" name="Line 26084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4" name="Line 26085"/>
                <p:cNvSpPr>
                  <a:spLocks noChangeShapeType="1"/>
                </p:cNvSpPr>
                <p:nvPr/>
              </p:nvSpPr>
              <p:spPr bwMode="auto">
                <a:xfrm flipH="1">
                  <a:off x="476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5" name="Line 26086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6" name="Line 26087"/>
                <p:cNvSpPr>
                  <a:spLocks noChangeShapeType="1"/>
                </p:cNvSpPr>
                <p:nvPr/>
              </p:nvSpPr>
              <p:spPr bwMode="auto">
                <a:xfrm flipH="1">
                  <a:off x="5460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7" name="Line 26088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8" name="Line 26089"/>
                <p:cNvSpPr>
                  <a:spLocks noChangeShapeType="1"/>
                </p:cNvSpPr>
                <p:nvPr/>
              </p:nvSpPr>
              <p:spPr bwMode="auto">
                <a:xfrm flipH="1">
                  <a:off x="413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899" name="Line 260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0" name="Line 26091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1" name="Line 26092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2" name="Line 26093"/>
                <p:cNvSpPr>
                  <a:spLocks noChangeShapeType="1"/>
                </p:cNvSpPr>
                <p:nvPr/>
              </p:nvSpPr>
              <p:spPr bwMode="auto">
                <a:xfrm flipH="1">
                  <a:off x="512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3" name="Line 26094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4" name="Line 26095"/>
                <p:cNvSpPr>
                  <a:spLocks noChangeShapeType="1"/>
                </p:cNvSpPr>
                <p:nvPr/>
              </p:nvSpPr>
              <p:spPr bwMode="auto">
                <a:xfrm flipH="1">
                  <a:off x="3958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5" name="Line 260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6" name="Line 26097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7" name="Line 260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8" name="Line 26099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09" name="Line 26100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0" name="Line 26101"/>
                <p:cNvSpPr>
                  <a:spLocks noChangeShapeType="1"/>
                </p:cNvSpPr>
                <p:nvPr/>
              </p:nvSpPr>
              <p:spPr bwMode="auto">
                <a:xfrm flipH="1">
                  <a:off x="548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1" name="Line 2610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2" name="Line 26103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3" name="Line 26104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4" name="Line 26105"/>
                <p:cNvSpPr>
                  <a:spLocks noChangeShapeType="1"/>
                </p:cNvSpPr>
                <p:nvPr/>
              </p:nvSpPr>
              <p:spPr bwMode="auto">
                <a:xfrm flipH="1">
                  <a:off x="4910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5" name="Line 2610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6" name="Line 26107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7" name="Line 26108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8" name="Line 26109"/>
                <p:cNvSpPr>
                  <a:spLocks noChangeShapeType="1"/>
                </p:cNvSpPr>
                <p:nvPr/>
              </p:nvSpPr>
              <p:spPr bwMode="auto">
                <a:xfrm flipH="1">
                  <a:off x="4211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19" name="Line 26110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0" name="Line 26111"/>
                <p:cNvSpPr>
                  <a:spLocks noChangeShapeType="1"/>
                </p:cNvSpPr>
                <p:nvPr/>
              </p:nvSpPr>
              <p:spPr bwMode="auto">
                <a:xfrm flipH="1">
                  <a:off x="4701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1" name="Line 26112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2" name="Line 26113"/>
                <p:cNvSpPr>
                  <a:spLocks noChangeShapeType="1"/>
                </p:cNvSpPr>
                <p:nvPr/>
              </p:nvSpPr>
              <p:spPr bwMode="auto">
                <a:xfrm flipH="1">
                  <a:off x="5237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3" name="Line 2611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4" name="Line 26115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5" name="Line 26116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6" name="Line 26117"/>
                <p:cNvSpPr>
                  <a:spLocks noChangeShapeType="1"/>
                </p:cNvSpPr>
                <p:nvPr/>
              </p:nvSpPr>
              <p:spPr bwMode="auto">
                <a:xfrm flipH="1">
                  <a:off x="471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7" name="Line 26118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8" name="Line 26119"/>
                <p:cNvSpPr>
                  <a:spLocks noChangeShapeType="1"/>
                </p:cNvSpPr>
                <p:nvPr/>
              </p:nvSpPr>
              <p:spPr bwMode="auto">
                <a:xfrm flipH="1">
                  <a:off x="435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29" name="Line 26120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0" name="Line 26121"/>
                <p:cNvSpPr>
                  <a:spLocks noChangeShapeType="1"/>
                </p:cNvSpPr>
                <p:nvPr/>
              </p:nvSpPr>
              <p:spPr bwMode="auto">
                <a:xfrm flipH="1">
                  <a:off x="488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1" name="Line 2612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2" name="Line 26123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3" name="Line 2612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4" name="Line 26125"/>
                <p:cNvSpPr>
                  <a:spLocks noChangeShapeType="1"/>
                </p:cNvSpPr>
                <p:nvPr/>
              </p:nvSpPr>
              <p:spPr bwMode="auto">
                <a:xfrm flipH="1">
                  <a:off x="551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5" name="Line 26126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6" name="Line 26127"/>
                <p:cNvSpPr>
                  <a:spLocks noChangeShapeType="1"/>
                </p:cNvSpPr>
                <p:nvPr/>
              </p:nvSpPr>
              <p:spPr bwMode="auto">
                <a:xfrm flipH="1">
                  <a:off x="4850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7" name="Line 26128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204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8" name="Line 26129"/>
                <p:cNvSpPr>
                  <a:spLocks noChangeShapeType="1"/>
                </p:cNvSpPr>
                <p:nvPr/>
              </p:nvSpPr>
              <p:spPr bwMode="auto">
                <a:xfrm flipH="1">
                  <a:off x="5252" y="204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39" name="Line 26130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0" name="Line 26131"/>
                <p:cNvSpPr>
                  <a:spLocks noChangeShapeType="1"/>
                </p:cNvSpPr>
                <p:nvPr/>
              </p:nvSpPr>
              <p:spPr bwMode="auto">
                <a:xfrm flipH="1">
                  <a:off x="4724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1" name="Line 2613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2" name="Line 26133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3" name="Line 261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4" name="Line 26135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5" name="Line 26136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6" name="Line 26137"/>
                <p:cNvSpPr>
                  <a:spLocks noChangeShapeType="1"/>
                </p:cNvSpPr>
                <p:nvPr/>
              </p:nvSpPr>
              <p:spPr bwMode="auto">
                <a:xfrm flipH="1">
                  <a:off x="4865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7" name="Line 2613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8" name="Line 26139"/>
                <p:cNvSpPr>
                  <a:spLocks noChangeShapeType="1"/>
                </p:cNvSpPr>
                <p:nvPr/>
              </p:nvSpPr>
              <p:spPr bwMode="auto">
                <a:xfrm flipH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49" name="Line 261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0" name="Line 26141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1" name="Line 26142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2" name="Line 26143"/>
                <p:cNvSpPr>
                  <a:spLocks noChangeShapeType="1"/>
                </p:cNvSpPr>
                <p:nvPr/>
              </p:nvSpPr>
              <p:spPr bwMode="auto">
                <a:xfrm flipH="1">
                  <a:off x="415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3" name="Line 26144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4" name="Line 26145"/>
                <p:cNvSpPr>
                  <a:spLocks noChangeShapeType="1"/>
                </p:cNvSpPr>
                <p:nvPr/>
              </p:nvSpPr>
              <p:spPr bwMode="auto">
                <a:xfrm flipH="1">
                  <a:off x="4850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5" name="Line 26146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6" name="Line 26147"/>
                <p:cNvSpPr>
                  <a:spLocks noChangeShapeType="1"/>
                </p:cNvSpPr>
                <p:nvPr/>
              </p:nvSpPr>
              <p:spPr bwMode="auto">
                <a:xfrm flipH="1">
                  <a:off x="3906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7" name="Line 26148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8" name="Line 26149"/>
                <p:cNvSpPr>
                  <a:spLocks noChangeShapeType="1"/>
                </p:cNvSpPr>
                <p:nvPr/>
              </p:nvSpPr>
              <p:spPr bwMode="auto">
                <a:xfrm flipH="1">
                  <a:off x="514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59" name="Line 261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0" name="Line 26151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1" name="Line 261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2" name="Line 26153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3" name="Line 2615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4" name="Line 26155"/>
                <p:cNvSpPr>
                  <a:spLocks noChangeShapeType="1"/>
                </p:cNvSpPr>
                <p:nvPr/>
              </p:nvSpPr>
              <p:spPr bwMode="auto">
                <a:xfrm flipH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5" name="Line 26156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6" name="Line 26157"/>
                <p:cNvSpPr>
                  <a:spLocks noChangeShapeType="1"/>
                </p:cNvSpPr>
                <p:nvPr/>
              </p:nvSpPr>
              <p:spPr bwMode="auto">
                <a:xfrm flipH="1">
                  <a:off x="488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7" name="Line 26158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8" name="Line 26159"/>
                <p:cNvSpPr>
                  <a:spLocks noChangeShapeType="1"/>
                </p:cNvSpPr>
                <p:nvPr/>
              </p:nvSpPr>
              <p:spPr bwMode="auto">
                <a:xfrm flipH="1">
                  <a:off x="510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69" name="Line 26160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0" name="Line 26161"/>
                <p:cNvSpPr>
                  <a:spLocks noChangeShapeType="1"/>
                </p:cNvSpPr>
                <p:nvPr/>
              </p:nvSpPr>
              <p:spPr bwMode="auto">
                <a:xfrm flipH="1">
                  <a:off x="468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1" name="Line 26162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2" name="Line 26163"/>
                <p:cNvSpPr>
                  <a:spLocks noChangeShapeType="1"/>
                </p:cNvSpPr>
                <p:nvPr/>
              </p:nvSpPr>
              <p:spPr bwMode="auto">
                <a:xfrm flipH="1">
                  <a:off x="4538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3" name="Line 26164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4" name="Line 26165"/>
                <p:cNvSpPr>
                  <a:spLocks noChangeShapeType="1"/>
                </p:cNvSpPr>
                <p:nvPr/>
              </p:nvSpPr>
              <p:spPr bwMode="auto">
                <a:xfrm flipH="1">
                  <a:off x="459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5" name="Line 26166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6" name="Line 26167"/>
                <p:cNvSpPr>
                  <a:spLocks noChangeShapeType="1"/>
                </p:cNvSpPr>
                <p:nvPr/>
              </p:nvSpPr>
              <p:spPr bwMode="auto">
                <a:xfrm flipH="1">
                  <a:off x="4010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7" name="Line 261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978" name="Line 26169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59" name="Group 26371"/>
              <p:cNvGrpSpPr>
                <a:grpSpLocks/>
              </p:cNvGrpSpPr>
              <p:nvPr/>
            </p:nvGrpSpPr>
            <p:grpSpPr bwMode="auto">
              <a:xfrm>
                <a:off x="3883" y="1562"/>
                <a:ext cx="1659" cy="706"/>
                <a:chOff x="3883" y="1562"/>
                <a:chExt cx="1659" cy="706"/>
              </a:xfrm>
            </p:grpSpPr>
            <p:sp>
              <p:nvSpPr>
                <p:cNvPr id="33579" name="Line 26171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0" name="Line 26172"/>
                <p:cNvSpPr>
                  <a:spLocks noChangeShapeType="1"/>
                </p:cNvSpPr>
                <p:nvPr/>
              </p:nvSpPr>
              <p:spPr bwMode="auto">
                <a:xfrm flipH="1">
                  <a:off x="4359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1" name="Line 26173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2" name="Line 26174"/>
                <p:cNvSpPr>
                  <a:spLocks noChangeShapeType="1"/>
                </p:cNvSpPr>
                <p:nvPr/>
              </p:nvSpPr>
              <p:spPr bwMode="auto">
                <a:xfrm flipH="1">
                  <a:off x="5252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3" name="Line 2617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4" name="Line 26176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5" name="Line 261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6" name="Line 26178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7" name="Line 26179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8" name="Line 26180"/>
                <p:cNvSpPr>
                  <a:spLocks noChangeShapeType="1"/>
                </p:cNvSpPr>
                <p:nvPr/>
              </p:nvSpPr>
              <p:spPr bwMode="auto">
                <a:xfrm flipH="1">
                  <a:off x="4805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89" name="Line 261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0" name="Line 26182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1" name="Line 261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2" name="Line 26184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3" name="Line 26185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4" name="Line 26186"/>
                <p:cNvSpPr>
                  <a:spLocks noChangeShapeType="1"/>
                </p:cNvSpPr>
                <p:nvPr/>
              </p:nvSpPr>
              <p:spPr bwMode="auto">
                <a:xfrm flipH="1">
                  <a:off x="5058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5" name="Line 26187"/>
                <p:cNvSpPr>
                  <a:spLocks noChangeShapeType="1"/>
                </p:cNvSpPr>
                <p:nvPr/>
              </p:nvSpPr>
              <p:spPr bwMode="auto">
                <a:xfrm flipH="1" flipV="1">
                  <a:off x="508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6" name="Line 26188"/>
                <p:cNvSpPr>
                  <a:spLocks noChangeShapeType="1"/>
                </p:cNvSpPr>
                <p:nvPr/>
              </p:nvSpPr>
              <p:spPr bwMode="auto">
                <a:xfrm flipH="1">
                  <a:off x="508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7" name="Line 26189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8" name="Line 26190"/>
                <p:cNvSpPr>
                  <a:spLocks noChangeShapeType="1"/>
                </p:cNvSpPr>
                <p:nvPr/>
              </p:nvSpPr>
              <p:spPr bwMode="auto">
                <a:xfrm flipH="1">
                  <a:off x="5371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99" name="Line 26191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0" name="Line 26192"/>
                <p:cNvSpPr>
                  <a:spLocks noChangeShapeType="1"/>
                </p:cNvSpPr>
                <p:nvPr/>
              </p:nvSpPr>
              <p:spPr bwMode="auto">
                <a:xfrm flipH="1">
                  <a:off x="3950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1" name="Line 26193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2" name="Line 26194"/>
                <p:cNvSpPr>
                  <a:spLocks noChangeShapeType="1"/>
                </p:cNvSpPr>
                <p:nvPr/>
              </p:nvSpPr>
              <p:spPr bwMode="auto">
                <a:xfrm flipH="1">
                  <a:off x="409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3" name="Line 26195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4" name="Line 26196"/>
                <p:cNvSpPr>
                  <a:spLocks noChangeShapeType="1"/>
                </p:cNvSpPr>
                <p:nvPr/>
              </p:nvSpPr>
              <p:spPr bwMode="auto">
                <a:xfrm flipH="1">
                  <a:off x="520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5" name="Line 261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6" name="Line 26198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7" name="Line 26199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8" name="Line 26200"/>
                <p:cNvSpPr>
                  <a:spLocks noChangeShapeType="1"/>
                </p:cNvSpPr>
                <p:nvPr/>
              </p:nvSpPr>
              <p:spPr bwMode="auto">
                <a:xfrm flipH="1">
                  <a:off x="444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09" name="Line 262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0" name="Line 26202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1" name="Line 26203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2" name="Line 26204"/>
                <p:cNvSpPr>
                  <a:spLocks noChangeShapeType="1"/>
                </p:cNvSpPr>
                <p:nvPr/>
              </p:nvSpPr>
              <p:spPr bwMode="auto">
                <a:xfrm flipH="1">
                  <a:off x="488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3" name="Line 262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4" name="Line 26206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5" name="Line 26207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6" name="Line 26208"/>
                <p:cNvSpPr>
                  <a:spLocks noChangeShapeType="1"/>
                </p:cNvSpPr>
                <p:nvPr/>
              </p:nvSpPr>
              <p:spPr bwMode="auto">
                <a:xfrm flipH="1">
                  <a:off x="4597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7" name="Line 26209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8" name="Line 26210"/>
                <p:cNvSpPr>
                  <a:spLocks noChangeShapeType="1"/>
                </p:cNvSpPr>
                <p:nvPr/>
              </p:nvSpPr>
              <p:spPr bwMode="auto">
                <a:xfrm flipH="1">
                  <a:off x="401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19" name="Line 26211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0" name="Line 26212"/>
                <p:cNvSpPr>
                  <a:spLocks noChangeShapeType="1"/>
                </p:cNvSpPr>
                <p:nvPr/>
              </p:nvSpPr>
              <p:spPr bwMode="auto">
                <a:xfrm flipH="1">
                  <a:off x="416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1" name="Line 26213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2" name="Line 26214"/>
                <p:cNvSpPr>
                  <a:spLocks noChangeShapeType="1"/>
                </p:cNvSpPr>
                <p:nvPr/>
              </p:nvSpPr>
              <p:spPr bwMode="auto">
                <a:xfrm flipH="1">
                  <a:off x="4121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3" name="Line 26215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4" name="Line 26216"/>
                <p:cNvSpPr>
                  <a:spLocks noChangeShapeType="1"/>
                </p:cNvSpPr>
                <p:nvPr/>
              </p:nvSpPr>
              <p:spPr bwMode="auto">
                <a:xfrm flipH="1">
                  <a:off x="432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5" name="Line 26217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6" name="Line 26218"/>
                <p:cNvSpPr>
                  <a:spLocks noChangeShapeType="1"/>
                </p:cNvSpPr>
                <p:nvPr/>
              </p:nvSpPr>
              <p:spPr bwMode="auto">
                <a:xfrm flipH="1">
                  <a:off x="4738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7" name="Line 2621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8" name="Line 26220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29" name="Line 26221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0" name="Line 26222"/>
                <p:cNvSpPr>
                  <a:spLocks noChangeShapeType="1"/>
                </p:cNvSpPr>
                <p:nvPr/>
              </p:nvSpPr>
              <p:spPr bwMode="auto">
                <a:xfrm flipH="1">
                  <a:off x="5326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1" name="Line 2622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2" name="Line 26224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3" name="Line 26225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4" name="Line 26226"/>
                <p:cNvSpPr>
                  <a:spLocks noChangeShapeType="1"/>
                </p:cNvSpPr>
                <p:nvPr/>
              </p:nvSpPr>
              <p:spPr bwMode="auto">
                <a:xfrm flipH="1">
                  <a:off x="4649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5" name="Line 262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6" name="Line 26228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7" name="Line 26229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8" name="Line 26230"/>
                <p:cNvSpPr>
                  <a:spLocks noChangeShapeType="1"/>
                </p:cNvSpPr>
                <p:nvPr/>
              </p:nvSpPr>
              <p:spPr bwMode="auto">
                <a:xfrm flipH="1">
                  <a:off x="495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39" name="Line 262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0" name="Line 26232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1" name="Line 262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2" name="Line 26234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3" name="Line 26235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4" name="Line 26236"/>
                <p:cNvSpPr>
                  <a:spLocks noChangeShapeType="1"/>
                </p:cNvSpPr>
                <p:nvPr/>
              </p:nvSpPr>
              <p:spPr bwMode="auto">
                <a:xfrm flipH="1">
                  <a:off x="418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5" name="Line 26237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6" name="Line 26238"/>
                <p:cNvSpPr>
                  <a:spLocks noChangeShapeType="1"/>
                </p:cNvSpPr>
                <p:nvPr/>
              </p:nvSpPr>
              <p:spPr bwMode="auto">
                <a:xfrm flipH="1">
                  <a:off x="4136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7" name="Line 262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8" name="Line 26240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49" name="Line 26241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0" name="Line 26242"/>
                <p:cNvSpPr>
                  <a:spLocks noChangeShapeType="1"/>
                </p:cNvSpPr>
                <p:nvPr/>
              </p:nvSpPr>
              <p:spPr bwMode="auto">
                <a:xfrm flipH="1">
                  <a:off x="452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1" name="Line 2624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2" name="Line 26244"/>
                <p:cNvSpPr>
                  <a:spLocks noChangeShapeType="1"/>
                </p:cNvSpPr>
                <p:nvPr/>
              </p:nvSpPr>
              <p:spPr bwMode="auto">
                <a:xfrm flipH="1">
                  <a:off x="5512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3" name="Line 2624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4" name="Line 26246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5" name="Line 26247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6" name="Line 26248"/>
                <p:cNvSpPr>
                  <a:spLocks noChangeShapeType="1"/>
                </p:cNvSpPr>
                <p:nvPr/>
              </p:nvSpPr>
              <p:spPr bwMode="auto">
                <a:xfrm flipH="1">
                  <a:off x="4947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7" name="Line 262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8" name="Line 26250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59" name="Line 26251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0" name="Line 26252"/>
                <p:cNvSpPr>
                  <a:spLocks noChangeShapeType="1"/>
                </p:cNvSpPr>
                <p:nvPr/>
              </p:nvSpPr>
              <p:spPr bwMode="auto">
                <a:xfrm flipH="1">
                  <a:off x="5378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1" name="Line 26253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2" name="Line 26254"/>
                <p:cNvSpPr>
                  <a:spLocks noChangeShapeType="1"/>
                </p:cNvSpPr>
                <p:nvPr/>
              </p:nvSpPr>
              <p:spPr bwMode="auto">
                <a:xfrm flipH="1">
                  <a:off x="5289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3" name="Line 26255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4" name="Line 26256"/>
                <p:cNvSpPr>
                  <a:spLocks noChangeShapeType="1"/>
                </p:cNvSpPr>
                <p:nvPr/>
              </p:nvSpPr>
              <p:spPr bwMode="auto">
                <a:xfrm flipH="1">
                  <a:off x="457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5" name="Line 262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6" name="Line 26258"/>
                <p:cNvSpPr>
                  <a:spLocks noChangeShapeType="1"/>
                </p:cNvSpPr>
                <p:nvPr/>
              </p:nvSpPr>
              <p:spPr bwMode="auto">
                <a:xfrm flipH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7" name="Line 26259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8" name="Line 26260"/>
                <p:cNvSpPr>
                  <a:spLocks noChangeShapeType="1"/>
                </p:cNvSpPr>
                <p:nvPr/>
              </p:nvSpPr>
              <p:spPr bwMode="auto">
                <a:xfrm flipH="1">
                  <a:off x="517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69" name="Line 262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0" name="Line 26262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1" name="Line 26263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2" name="Line 26264"/>
                <p:cNvSpPr>
                  <a:spLocks noChangeShapeType="1"/>
                </p:cNvSpPr>
                <p:nvPr/>
              </p:nvSpPr>
              <p:spPr bwMode="auto">
                <a:xfrm flipH="1">
                  <a:off x="4553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3" name="Line 262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4" name="Line 26266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5" name="Line 2626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6" name="Line 26268"/>
                <p:cNvSpPr>
                  <a:spLocks noChangeShapeType="1"/>
                </p:cNvSpPr>
                <p:nvPr/>
              </p:nvSpPr>
              <p:spPr bwMode="auto">
                <a:xfrm flipH="1">
                  <a:off x="551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7" name="Line 2626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8" name="Line 26270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79" name="Line 26271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0" name="Line 26272"/>
                <p:cNvSpPr>
                  <a:spLocks noChangeShapeType="1"/>
                </p:cNvSpPr>
                <p:nvPr/>
              </p:nvSpPr>
              <p:spPr bwMode="auto">
                <a:xfrm flipH="1">
                  <a:off x="4389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1" name="Line 26273"/>
                <p:cNvSpPr>
                  <a:spLocks noChangeShapeType="1"/>
                </p:cNvSpPr>
                <p:nvPr/>
              </p:nvSpPr>
              <p:spPr bwMode="auto">
                <a:xfrm flipH="1" flipV="1">
                  <a:off x="475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2" name="Line 26274"/>
                <p:cNvSpPr>
                  <a:spLocks noChangeShapeType="1"/>
                </p:cNvSpPr>
                <p:nvPr/>
              </p:nvSpPr>
              <p:spPr bwMode="auto">
                <a:xfrm flipH="1">
                  <a:off x="475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3" name="Line 26275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4" name="Line 26276"/>
                <p:cNvSpPr>
                  <a:spLocks noChangeShapeType="1"/>
                </p:cNvSpPr>
                <p:nvPr/>
              </p:nvSpPr>
              <p:spPr bwMode="auto">
                <a:xfrm flipH="1">
                  <a:off x="4367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5" name="Line 262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6" name="Line 26278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7" name="Line 26279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8" name="Line 26280"/>
                <p:cNvSpPr>
                  <a:spLocks noChangeShapeType="1"/>
                </p:cNvSpPr>
                <p:nvPr/>
              </p:nvSpPr>
              <p:spPr bwMode="auto">
                <a:xfrm flipH="1">
                  <a:off x="5028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89" name="Line 262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23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0" name="Line 26282"/>
                <p:cNvSpPr>
                  <a:spLocks noChangeShapeType="1"/>
                </p:cNvSpPr>
                <p:nvPr/>
              </p:nvSpPr>
              <p:spPr bwMode="auto">
                <a:xfrm flipH="1">
                  <a:off x="5512" y="223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1" name="Line 26283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2" name="Line 26284"/>
                <p:cNvSpPr>
                  <a:spLocks noChangeShapeType="1"/>
                </p:cNvSpPr>
                <p:nvPr/>
              </p:nvSpPr>
              <p:spPr bwMode="auto">
                <a:xfrm flipH="1">
                  <a:off x="4359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3" name="Line 26285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4" name="Line 26286"/>
                <p:cNvSpPr>
                  <a:spLocks noChangeShapeType="1"/>
                </p:cNvSpPr>
                <p:nvPr/>
              </p:nvSpPr>
              <p:spPr bwMode="auto">
                <a:xfrm flipH="1">
                  <a:off x="4679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5" name="Line 262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6" name="Line 26288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7" name="Line 26289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8" name="Line 26290"/>
                <p:cNvSpPr>
                  <a:spLocks noChangeShapeType="1"/>
                </p:cNvSpPr>
                <p:nvPr/>
              </p:nvSpPr>
              <p:spPr bwMode="auto">
                <a:xfrm flipH="1">
                  <a:off x="511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699" name="Line 26291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0" name="Line 26292"/>
                <p:cNvSpPr>
                  <a:spLocks noChangeShapeType="1"/>
                </p:cNvSpPr>
                <p:nvPr/>
              </p:nvSpPr>
              <p:spPr bwMode="auto">
                <a:xfrm flipH="1">
                  <a:off x="493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1" name="Line 26293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2" name="Line 26294"/>
                <p:cNvSpPr>
                  <a:spLocks noChangeShapeType="1"/>
                </p:cNvSpPr>
                <p:nvPr/>
              </p:nvSpPr>
              <p:spPr bwMode="auto">
                <a:xfrm flipH="1">
                  <a:off x="4092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3" name="Line 26295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4" name="Line 26296"/>
                <p:cNvSpPr>
                  <a:spLocks noChangeShapeType="1"/>
                </p:cNvSpPr>
                <p:nvPr/>
              </p:nvSpPr>
              <p:spPr bwMode="auto">
                <a:xfrm flipH="1">
                  <a:off x="5066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5" name="Line 26297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6" name="Line 26298"/>
                <p:cNvSpPr>
                  <a:spLocks noChangeShapeType="1"/>
                </p:cNvSpPr>
                <p:nvPr/>
              </p:nvSpPr>
              <p:spPr bwMode="auto">
                <a:xfrm flipH="1">
                  <a:off x="4196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7" name="Line 26299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8" name="Line 26300"/>
                <p:cNvSpPr>
                  <a:spLocks noChangeShapeType="1"/>
                </p:cNvSpPr>
                <p:nvPr/>
              </p:nvSpPr>
              <p:spPr bwMode="auto">
                <a:xfrm flipH="1">
                  <a:off x="510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09" name="Line 263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0" name="Line 26302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1" name="Line 263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2" name="Line 26304"/>
                <p:cNvSpPr>
                  <a:spLocks noChangeShapeType="1"/>
                </p:cNvSpPr>
                <p:nvPr/>
              </p:nvSpPr>
              <p:spPr bwMode="auto">
                <a:xfrm flipH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3" name="Line 26305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4" name="Line 26306"/>
                <p:cNvSpPr>
                  <a:spLocks noChangeShapeType="1"/>
                </p:cNvSpPr>
                <p:nvPr/>
              </p:nvSpPr>
              <p:spPr bwMode="auto">
                <a:xfrm flipH="1">
                  <a:off x="464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5" name="Line 263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6" name="Line 26308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7" name="Line 263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8" name="Line 26310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19" name="Line 26311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0" name="Line 26312"/>
                <p:cNvSpPr>
                  <a:spLocks noChangeShapeType="1"/>
                </p:cNvSpPr>
                <p:nvPr/>
              </p:nvSpPr>
              <p:spPr bwMode="auto">
                <a:xfrm flipH="1">
                  <a:off x="4887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1" name="Line 26313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2" name="Line 26314"/>
                <p:cNvSpPr>
                  <a:spLocks noChangeShapeType="1"/>
                </p:cNvSpPr>
                <p:nvPr/>
              </p:nvSpPr>
              <p:spPr bwMode="auto">
                <a:xfrm flipH="1">
                  <a:off x="469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3" name="Line 26315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4" name="Line 26316"/>
                <p:cNvSpPr>
                  <a:spLocks noChangeShapeType="1"/>
                </p:cNvSpPr>
                <p:nvPr/>
              </p:nvSpPr>
              <p:spPr bwMode="auto">
                <a:xfrm flipH="1">
                  <a:off x="4620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5" name="Line 26317"/>
                <p:cNvSpPr>
                  <a:spLocks noChangeShapeType="1"/>
                </p:cNvSpPr>
                <p:nvPr/>
              </p:nvSpPr>
              <p:spPr bwMode="auto">
                <a:xfrm flipH="1" flipV="1">
                  <a:off x="549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6" name="Line 26318"/>
                <p:cNvSpPr>
                  <a:spLocks noChangeShapeType="1"/>
                </p:cNvSpPr>
                <p:nvPr/>
              </p:nvSpPr>
              <p:spPr bwMode="auto">
                <a:xfrm flipH="1">
                  <a:off x="549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7" name="Line 26319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8" name="Line 26320"/>
                <p:cNvSpPr>
                  <a:spLocks noChangeShapeType="1"/>
                </p:cNvSpPr>
                <p:nvPr/>
              </p:nvSpPr>
              <p:spPr bwMode="auto">
                <a:xfrm flipH="1">
                  <a:off x="4456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29" name="Line 263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0" name="Line 26322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1" name="Line 26323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2" name="Line 26324"/>
                <p:cNvSpPr>
                  <a:spLocks noChangeShapeType="1"/>
                </p:cNvSpPr>
                <p:nvPr/>
              </p:nvSpPr>
              <p:spPr bwMode="auto">
                <a:xfrm flipH="1">
                  <a:off x="474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3" name="Line 263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4" name="Line 26326"/>
                <p:cNvSpPr>
                  <a:spLocks noChangeShapeType="1"/>
                </p:cNvSpPr>
                <p:nvPr/>
              </p:nvSpPr>
              <p:spPr bwMode="auto">
                <a:xfrm flipH="1">
                  <a:off x="388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5" name="Line 26327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6" name="Line 26328"/>
                <p:cNvSpPr>
                  <a:spLocks noChangeShapeType="1"/>
                </p:cNvSpPr>
                <p:nvPr/>
              </p:nvSpPr>
              <p:spPr bwMode="auto">
                <a:xfrm flipH="1">
                  <a:off x="4724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7" name="Line 26329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8" name="Line 26330"/>
                <p:cNvSpPr>
                  <a:spLocks noChangeShapeType="1"/>
                </p:cNvSpPr>
                <p:nvPr/>
              </p:nvSpPr>
              <p:spPr bwMode="auto">
                <a:xfrm flipH="1">
                  <a:off x="474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39" name="Line 26331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0" name="Line 26332"/>
                <p:cNvSpPr>
                  <a:spLocks noChangeShapeType="1"/>
                </p:cNvSpPr>
                <p:nvPr/>
              </p:nvSpPr>
              <p:spPr bwMode="auto">
                <a:xfrm flipH="1">
                  <a:off x="447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1" name="Line 263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2" name="Line 26334"/>
                <p:cNvSpPr>
                  <a:spLocks noChangeShapeType="1"/>
                </p:cNvSpPr>
                <p:nvPr/>
              </p:nvSpPr>
              <p:spPr bwMode="auto">
                <a:xfrm flipH="1">
                  <a:off x="388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3" name="Line 26335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4" name="Line 26336"/>
                <p:cNvSpPr>
                  <a:spLocks noChangeShapeType="1"/>
                </p:cNvSpPr>
                <p:nvPr/>
              </p:nvSpPr>
              <p:spPr bwMode="auto">
                <a:xfrm flipH="1">
                  <a:off x="3973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5" name="Line 26337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6" name="Line 26338"/>
                <p:cNvSpPr>
                  <a:spLocks noChangeShapeType="1"/>
                </p:cNvSpPr>
                <p:nvPr/>
              </p:nvSpPr>
              <p:spPr bwMode="auto">
                <a:xfrm flipH="1">
                  <a:off x="429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7" name="Line 26339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8" name="Line 26340"/>
                <p:cNvSpPr>
                  <a:spLocks noChangeShapeType="1"/>
                </p:cNvSpPr>
                <p:nvPr/>
              </p:nvSpPr>
              <p:spPr bwMode="auto">
                <a:xfrm flipH="1">
                  <a:off x="470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49" name="Line 26341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0" name="Line 26342"/>
                <p:cNvSpPr>
                  <a:spLocks noChangeShapeType="1"/>
                </p:cNvSpPr>
                <p:nvPr/>
              </p:nvSpPr>
              <p:spPr bwMode="auto">
                <a:xfrm flipH="1">
                  <a:off x="546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1" name="Line 26343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2" name="Line 26344"/>
                <p:cNvSpPr>
                  <a:spLocks noChangeShapeType="1"/>
                </p:cNvSpPr>
                <p:nvPr/>
              </p:nvSpPr>
              <p:spPr bwMode="auto">
                <a:xfrm flipH="1">
                  <a:off x="3950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3" name="Line 26345"/>
                <p:cNvSpPr>
                  <a:spLocks noChangeShapeType="1"/>
                </p:cNvSpPr>
                <p:nvPr/>
              </p:nvSpPr>
              <p:spPr bwMode="auto">
                <a:xfrm flipH="1" flipV="1">
                  <a:off x="5497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4" name="Line 26346"/>
                <p:cNvSpPr>
                  <a:spLocks noChangeShapeType="1"/>
                </p:cNvSpPr>
                <p:nvPr/>
              </p:nvSpPr>
              <p:spPr bwMode="auto">
                <a:xfrm flipH="1">
                  <a:off x="5497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5" name="Line 2634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6" name="Line 26348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7" name="Line 2634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8" name="Line 26350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59" name="Line 263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0" name="Line 26352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1" name="Line 26353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2" name="Line 26354"/>
                <p:cNvSpPr>
                  <a:spLocks noChangeShapeType="1"/>
                </p:cNvSpPr>
                <p:nvPr/>
              </p:nvSpPr>
              <p:spPr bwMode="auto">
                <a:xfrm flipH="1">
                  <a:off x="4196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3" name="Line 26355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4" name="Line 26356"/>
                <p:cNvSpPr>
                  <a:spLocks noChangeShapeType="1"/>
                </p:cNvSpPr>
                <p:nvPr/>
              </p:nvSpPr>
              <p:spPr bwMode="auto">
                <a:xfrm flipH="1">
                  <a:off x="4359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5" name="Line 263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6" name="Line 26358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7" name="Line 26359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8" name="Line 26360"/>
                <p:cNvSpPr>
                  <a:spLocks noChangeShapeType="1"/>
                </p:cNvSpPr>
                <p:nvPr/>
              </p:nvSpPr>
              <p:spPr bwMode="auto">
                <a:xfrm flipH="1">
                  <a:off x="540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69" name="Line 263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0" name="Line 26362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1" name="Line 26363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2" name="Line 26364"/>
                <p:cNvSpPr>
                  <a:spLocks noChangeShapeType="1"/>
                </p:cNvSpPr>
                <p:nvPr/>
              </p:nvSpPr>
              <p:spPr bwMode="auto">
                <a:xfrm flipH="1">
                  <a:off x="4515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3" name="Line 26365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4" name="Line 26366"/>
                <p:cNvSpPr>
                  <a:spLocks noChangeShapeType="1"/>
                </p:cNvSpPr>
                <p:nvPr/>
              </p:nvSpPr>
              <p:spPr bwMode="auto">
                <a:xfrm flipH="1">
                  <a:off x="511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5" name="Line 263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6" name="Line 26368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7" name="Line 263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778" name="Line 26370"/>
                <p:cNvSpPr>
                  <a:spLocks noChangeShapeType="1"/>
                </p:cNvSpPr>
                <p:nvPr/>
              </p:nvSpPr>
              <p:spPr bwMode="auto">
                <a:xfrm flipH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0" name="Group 26572"/>
              <p:cNvGrpSpPr>
                <a:grpSpLocks/>
              </p:cNvGrpSpPr>
              <p:nvPr/>
            </p:nvGrpSpPr>
            <p:grpSpPr bwMode="auto">
              <a:xfrm>
                <a:off x="3883" y="1540"/>
                <a:ext cx="1659" cy="714"/>
                <a:chOff x="3883" y="1540"/>
                <a:chExt cx="1659" cy="714"/>
              </a:xfrm>
            </p:grpSpPr>
            <p:sp>
              <p:nvSpPr>
                <p:cNvPr id="33379" name="Line 26372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0" name="Line 26373"/>
                <p:cNvSpPr>
                  <a:spLocks noChangeShapeType="1"/>
                </p:cNvSpPr>
                <p:nvPr/>
              </p:nvSpPr>
              <p:spPr bwMode="auto">
                <a:xfrm flipH="1">
                  <a:off x="5147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1" name="Line 26374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2" name="Line 26375"/>
                <p:cNvSpPr>
                  <a:spLocks noChangeShapeType="1"/>
                </p:cNvSpPr>
                <p:nvPr/>
              </p:nvSpPr>
              <p:spPr bwMode="auto">
                <a:xfrm flipH="1">
                  <a:off x="433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3" name="Line 263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4" name="Line 26377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5" name="Line 26378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6" name="Line 26379"/>
                <p:cNvSpPr>
                  <a:spLocks noChangeShapeType="1"/>
                </p:cNvSpPr>
                <p:nvPr/>
              </p:nvSpPr>
              <p:spPr bwMode="auto">
                <a:xfrm flipH="1">
                  <a:off x="4932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7" name="Line 263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8" name="Line 26381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89" name="Line 263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0" name="Line 26383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1" name="Line 263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2" name="Line 26385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3" name="Line 263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4" name="Line 26387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5" name="Line 26388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6" name="Line 26389"/>
                <p:cNvSpPr>
                  <a:spLocks noChangeShapeType="1"/>
                </p:cNvSpPr>
                <p:nvPr/>
              </p:nvSpPr>
              <p:spPr bwMode="auto">
                <a:xfrm flipH="1">
                  <a:off x="5014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7" name="Line 2639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8" name="Line 26391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99" name="Line 26392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0" name="Line 26393"/>
                <p:cNvSpPr>
                  <a:spLocks noChangeShapeType="1"/>
                </p:cNvSpPr>
                <p:nvPr/>
              </p:nvSpPr>
              <p:spPr bwMode="auto">
                <a:xfrm flipH="1">
                  <a:off x="42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1" name="Line 263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2" name="Line 26395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3" name="Line 263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4" name="Line 26397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5" name="Line 26398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6" name="Line 26399"/>
                <p:cNvSpPr>
                  <a:spLocks noChangeShapeType="1"/>
                </p:cNvSpPr>
                <p:nvPr/>
              </p:nvSpPr>
              <p:spPr bwMode="auto">
                <a:xfrm flipH="1">
                  <a:off x="4969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7" name="Line 26400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8" name="Line 26401"/>
                <p:cNvSpPr>
                  <a:spLocks noChangeShapeType="1"/>
                </p:cNvSpPr>
                <p:nvPr/>
              </p:nvSpPr>
              <p:spPr bwMode="auto">
                <a:xfrm flipH="1">
                  <a:off x="540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09" name="Line 2640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0" name="Line 26403"/>
                <p:cNvSpPr>
                  <a:spLocks noChangeShapeType="1"/>
                </p:cNvSpPr>
                <p:nvPr/>
              </p:nvSpPr>
              <p:spPr bwMode="auto">
                <a:xfrm flipH="1">
                  <a:off x="425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1" name="Line 26404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2" name="Line 26405"/>
                <p:cNvSpPr>
                  <a:spLocks noChangeShapeType="1"/>
                </p:cNvSpPr>
                <p:nvPr/>
              </p:nvSpPr>
              <p:spPr bwMode="auto">
                <a:xfrm flipH="1">
                  <a:off x="481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3" name="Line 26406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4" name="Line 26407"/>
                <p:cNvSpPr>
                  <a:spLocks noChangeShapeType="1"/>
                </p:cNvSpPr>
                <p:nvPr/>
              </p:nvSpPr>
              <p:spPr bwMode="auto">
                <a:xfrm flipH="1">
                  <a:off x="4411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5" name="Line 264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2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6" name="Line 26409"/>
                <p:cNvSpPr>
                  <a:spLocks noChangeShapeType="1"/>
                </p:cNvSpPr>
                <p:nvPr/>
              </p:nvSpPr>
              <p:spPr bwMode="auto">
                <a:xfrm flipH="1">
                  <a:off x="5512" y="22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7" name="Line 264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8" name="Line 26411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19" name="Line 26412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0" name="Line 26413"/>
                <p:cNvSpPr>
                  <a:spLocks noChangeShapeType="1"/>
                </p:cNvSpPr>
                <p:nvPr/>
              </p:nvSpPr>
              <p:spPr bwMode="auto">
                <a:xfrm flipH="1">
                  <a:off x="5229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1" name="Line 264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2" name="Line 26415"/>
                <p:cNvSpPr>
                  <a:spLocks noChangeShapeType="1"/>
                </p:cNvSpPr>
                <p:nvPr/>
              </p:nvSpPr>
              <p:spPr bwMode="auto">
                <a:xfrm flipH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3" name="Line 26416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4" name="Line 26417"/>
                <p:cNvSpPr>
                  <a:spLocks noChangeShapeType="1"/>
                </p:cNvSpPr>
                <p:nvPr/>
              </p:nvSpPr>
              <p:spPr bwMode="auto">
                <a:xfrm flipH="1">
                  <a:off x="399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5" name="Line 26418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6" name="Line 26419"/>
                <p:cNvSpPr>
                  <a:spLocks noChangeShapeType="1"/>
                </p:cNvSpPr>
                <p:nvPr/>
              </p:nvSpPr>
              <p:spPr bwMode="auto">
                <a:xfrm flipH="1">
                  <a:off x="4843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7" name="Line 26420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8" name="Line 26421"/>
                <p:cNvSpPr>
                  <a:spLocks noChangeShapeType="1"/>
                </p:cNvSpPr>
                <p:nvPr/>
              </p:nvSpPr>
              <p:spPr bwMode="auto">
                <a:xfrm flipH="1">
                  <a:off x="497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29" name="Line 26422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0" name="Line 26423"/>
                <p:cNvSpPr>
                  <a:spLocks noChangeShapeType="1"/>
                </p:cNvSpPr>
                <p:nvPr/>
              </p:nvSpPr>
              <p:spPr bwMode="auto">
                <a:xfrm flipH="1">
                  <a:off x="4850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1" name="Line 264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2" name="Line 26425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3" name="Line 264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4" name="Line 26427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5" name="Line 26428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6" name="Line 26429"/>
                <p:cNvSpPr>
                  <a:spLocks noChangeShapeType="1"/>
                </p:cNvSpPr>
                <p:nvPr/>
              </p:nvSpPr>
              <p:spPr bwMode="auto">
                <a:xfrm flipH="1">
                  <a:off x="4895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7" name="Line 264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8" name="Line 26431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39" name="Line 26432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0" name="Line 26433"/>
                <p:cNvSpPr>
                  <a:spLocks noChangeShapeType="1"/>
                </p:cNvSpPr>
                <p:nvPr/>
              </p:nvSpPr>
              <p:spPr bwMode="auto">
                <a:xfrm flipH="1">
                  <a:off x="441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1" name="Line 26434"/>
                <p:cNvSpPr>
                  <a:spLocks noChangeShapeType="1"/>
                </p:cNvSpPr>
                <p:nvPr/>
              </p:nvSpPr>
              <p:spPr bwMode="auto">
                <a:xfrm flipH="1" flipV="1">
                  <a:off x="549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2" name="Line 26435"/>
                <p:cNvSpPr>
                  <a:spLocks noChangeShapeType="1"/>
                </p:cNvSpPr>
                <p:nvPr/>
              </p:nvSpPr>
              <p:spPr bwMode="auto">
                <a:xfrm flipH="1">
                  <a:off x="549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3" name="Line 26436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4" name="Line 26437"/>
                <p:cNvSpPr>
                  <a:spLocks noChangeShapeType="1"/>
                </p:cNvSpPr>
                <p:nvPr/>
              </p:nvSpPr>
              <p:spPr bwMode="auto">
                <a:xfrm flipH="1">
                  <a:off x="4077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5" name="Line 26438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6" name="Line 26439"/>
                <p:cNvSpPr>
                  <a:spLocks noChangeShapeType="1"/>
                </p:cNvSpPr>
                <p:nvPr/>
              </p:nvSpPr>
              <p:spPr bwMode="auto">
                <a:xfrm flipH="1">
                  <a:off x="5185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7" name="Line 26440"/>
                <p:cNvSpPr>
                  <a:spLocks noChangeShapeType="1"/>
                </p:cNvSpPr>
                <p:nvPr/>
              </p:nvSpPr>
              <p:spPr bwMode="auto">
                <a:xfrm flipH="1" flipV="1">
                  <a:off x="4999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8" name="Line 26441"/>
                <p:cNvSpPr>
                  <a:spLocks noChangeShapeType="1"/>
                </p:cNvSpPr>
                <p:nvPr/>
              </p:nvSpPr>
              <p:spPr bwMode="auto">
                <a:xfrm flipH="1">
                  <a:off x="4999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49" name="Line 264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0" name="Line 26443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1" name="Line 26444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2" name="Line 26445"/>
                <p:cNvSpPr>
                  <a:spLocks noChangeShapeType="1"/>
                </p:cNvSpPr>
                <p:nvPr/>
              </p:nvSpPr>
              <p:spPr bwMode="auto">
                <a:xfrm flipH="1">
                  <a:off x="5051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3" name="Line 26446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4" name="Line 26447"/>
                <p:cNvSpPr>
                  <a:spLocks noChangeShapeType="1"/>
                </p:cNvSpPr>
                <p:nvPr/>
              </p:nvSpPr>
              <p:spPr bwMode="auto">
                <a:xfrm flipH="1">
                  <a:off x="394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5" name="Line 2644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6" name="Line 26449"/>
                <p:cNvSpPr>
                  <a:spLocks noChangeShapeType="1"/>
                </p:cNvSpPr>
                <p:nvPr/>
              </p:nvSpPr>
              <p:spPr bwMode="auto">
                <a:xfrm flipH="1">
                  <a:off x="5512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7" name="Line 26450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8" name="Line 26451"/>
                <p:cNvSpPr>
                  <a:spLocks noChangeShapeType="1"/>
                </p:cNvSpPr>
                <p:nvPr/>
              </p:nvSpPr>
              <p:spPr bwMode="auto">
                <a:xfrm flipH="1">
                  <a:off x="449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59" name="Line 26452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0" name="Line 26453"/>
                <p:cNvSpPr>
                  <a:spLocks noChangeShapeType="1"/>
                </p:cNvSpPr>
                <p:nvPr/>
              </p:nvSpPr>
              <p:spPr bwMode="auto">
                <a:xfrm flipH="1">
                  <a:off x="5437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1" name="Line 26454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2" name="Line 26455"/>
                <p:cNvSpPr>
                  <a:spLocks noChangeShapeType="1"/>
                </p:cNvSpPr>
                <p:nvPr/>
              </p:nvSpPr>
              <p:spPr bwMode="auto">
                <a:xfrm flipH="1">
                  <a:off x="4092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3" name="Line 26456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4" name="Line 26457"/>
                <p:cNvSpPr>
                  <a:spLocks noChangeShapeType="1"/>
                </p:cNvSpPr>
                <p:nvPr/>
              </p:nvSpPr>
              <p:spPr bwMode="auto">
                <a:xfrm flipH="1">
                  <a:off x="4411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5" name="Line 26458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6" name="Line 26459"/>
                <p:cNvSpPr>
                  <a:spLocks noChangeShapeType="1"/>
                </p:cNvSpPr>
                <p:nvPr/>
              </p:nvSpPr>
              <p:spPr bwMode="auto">
                <a:xfrm flipH="1">
                  <a:off x="5385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7" name="Line 26460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8" name="Line 26461"/>
                <p:cNvSpPr>
                  <a:spLocks noChangeShapeType="1"/>
                </p:cNvSpPr>
                <p:nvPr/>
              </p:nvSpPr>
              <p:spPr bwMode="auto">
                <a:xfrm flipH="1">
                  <a:off x="548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69" name="Line 264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0" name="Line 26463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1" name="Line 26464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2" name="Line 26465"/>
                <p:cNvSpPr>
                  <a:spLocks noChangeShapeType="1"/>
                </p:cNvSpPr>
                <p:nvPr/>
              </p:nvSpPr>
              <p:spPr bwMode="auto">
                <a:xfrm flipH="1">
                  <a:off x="4962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3" name="Line 264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4" name="Line 26467"/>
                <p:cNvSpPr>
                  <a:spLocks noChangeShapeType="1"/>
                </p:cNvSpPr>
                <p:nvPr/>
              </p:nvSpPr>
              <p:spPr bwMode="auto">
                <a:xfrm flipH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5" name="Line 26468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6" name="Line 26469"/>
                <p:cNvSpPr>
                  <a:spLocks noChangeShapeType="1"/>
                </p:cNvSpPr>
                <p:nvPr/>
              </p:nvSpPr>
              <p:spPr bwMode="auto">
                <a:xfrm flipH="1">
                  <a:off x="4523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7" name="Line 2647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8" name="Line 26471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79" name="Line 26472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0" name="Line 26473"/>
                <p:cNvSpPr>
                  <a:spLocks noChangeShapeType="1"/>
                </p:cNvSpPr>
                <p:nvPr/>
              </p:nvSpPr>
              <p:spPr bwMode="auto">
                <a:xfrm flipH="1">
                  <a:off x="5348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1" name="Line 26474"/>
                <p:cNvSpPr>
                  <a:spLocks noChangeShapeType="1"/>
                </p:cNvSpPr>
                <p:nvPr/>
              </p:nvSpPr>
              <p:spPr bwMode="auto">
                <a:xfrm flipH="1" flipV="1">
                  <a:off x="5475" y="162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2" name="Line 26475"/>
                <p:cNvSpPr>
                  <a:spLocks noChangeShapeType="1"/>
                </p:cNvSpPr>
                <p:nvPr/>
              </p:nvSpPr>
              <p:spPr bwMode="auto">
                <a:xfrm flipH="1">
                  <a:off x="5475" y="162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3" name="Line 264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4" name="Line 26477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5" name="Line 264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6" name="Line 26479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7" name="Line 2648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8" name="Line 26481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89" name="Line 26482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0" name="Line 26483"/>
                <p:cNvSpPr>
                  <a:spLocks noChangeShapeType="1"/>
                </p:cNvSpPr>
                <p:nvPr/>
              </p:nvSpPr>
              <p:spPr bwMode="auto">
                <a:xfrm flipH="1">
                  <a:off x="4300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1" name="Line 264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2" name="Line 26485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3" name="Line 26486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4" name="Line 26487"/>
                <p:cNvSpPr>
                  <a:spLocks noChangeShapeType="1"/>
                </p:cNvSpPr>
                <p:nvPr/>
              </p:nvSpPr>
              <p:spPr bwMode="auto">
                <a:xfrm flipH="1">
                  <a:off x="4196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5" name="Line 264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6" name="Line 26489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7" name="Line 264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8" name="Line 26491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499" name="Line 264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0" name="Line 26493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1" name="Line 264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2" name="Line 26495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3" name="Line 26496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4" name="Line 26497"/>
                <p:cNvSpPr>
                  <a:spLocks noChangeShapeType="1"/>
                </p:cNvSpPr>
                <p:nvPr/>
              </p:nvSpPr>
              <p:spPr bwMode="auto">
                <a:xfrm flipH="1">
                  <a:off x="4040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5" name="Line 264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6" name="Line 26499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7" name="Line 26500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8" name="Line 26501"/>
                <p:cNvSpPr>
                  <a:spLocks noChangeShapeType="1"/>
                </p:cNvSpPr>
                <p:nvPr/>
              </p:nvSpPr>
              <p:spPr bwMode="auto">
                <a:xfrm flipH="1">
                  <a:off x="522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09" name="Line 26502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0" name="Line 26503"/>
                <p:cNvSpPr>
                  <a:spLocks noChangeShapeType="1"/>
                </p:cNvSpPr>
                <p:nvPr/>
              </p:nvSpPr>
              <p:spPr bwMode="auto">
                <a:xfrm flipH="1">
                  <a:off x="5385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1" name="Line 2650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2" name="Line 26505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3" name="Line 26506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4" name="Line 26507"/>
                <p:cNvSpPr>
                  <a:spLocks noChangeShapeType="1"/>
                </p:cNvSpPr>
                <p:nvPr/>
              </p:nvSpPr>
              <p:spPr bwMode="auto">
                <a:xfrm flipH="1">
                  <a:off x="508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5" name="Line 26508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6" name="Line 26509"/>
                <p:cNvSpPr>
                  <a:spLocks noChangeShapeType="1"/>
                </p:cNvSpPr>
                <p:nvPr/>
              </p:nvSpPr>
              <p:spPr bwMode="auto">
                <a:xfrm flipH="1">
                  <a:off x="476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7" name="Line 265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8" name="Line 26511"/>
                <p:cNvSpPr>
                  <a:spLocks noChangeShapeType="1"/>
                </p:cNvSpPr>
                <p:nvPr/>
              </p:nvSpPr>
              <p:spPr bwMode="auto">
                <a:xfrm flipH="1">
                  <a:off x="3898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19" name="Line 26512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0" name="Line 26513"/>
                <p:cNvSpPr>
                  <a:spLocks noChangeShapeType="1"/>
                </p:cNvSpPr>
                <p:nvPr/>
              </p:nvSpPr>
              <p:spPr bwMode="auto">
                <a:xfrm flipH="1">
                  <a:off x="399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1" name="Line 26514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2" name="Line 26515"/>
                <p:cNvSpPr>
                  <a:spLocks noChangeShapeType="1"/>
                </p:cNvSpPr>
                <p:nvPr/>
              </p:nvSpPr>
              <p:spPr bwMode="auto">
                <a:xfrm flipH="1">
                  <a:off x="393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3" name="Line 265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4" name="Line 26517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5" name="Line 265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9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6" name="Line 26519"/>
                <p:cNvSpPr>
                  <a:spLocks noChangeShapeType="1"/>
                </p:cNvSpPr>
                <p:nvPr/>
              </p:nvSpPr>
              <p:spPr bwMode="auto">
                <a:xfrm flipH="1">
                  <a:off x="389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7" name="Line 26520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8" name="Line 26521"/>
                <p:cNvSpPr>
                  <a:spLocks noChangeShapeType="1"/>
                </p:cNvSpPr>
                <p:nvPr/>
              </p:nvSpPr>
              <p:spPr bwMode="auto">
                <a:xfrm flipH="1">
                  <a:off x="5200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29" name="Line 26522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0" name="Line 26523"/>
                <p:cNvSpPr>
                  <a:spLocks noChangeShapeType="1"/>
                </p:cNvSpPr>
                <p:nvPr/>
              </p:nvSpPr>
              <p:spPr bwMode="auto">
                <a:xfrm flipH="1">
                  <a:off x="4374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1" name="Line 26524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2" name="Line 26525"/>
                <p:cNvSpPr>
                  <a:spLocks noChangeShapeType="1"/>
                </p:cNvSpPr>
                <p:nvPr/>
              </p:nvSpPr>
              <p:spPr bwMode="auto">
                <a:xfrm flipH="1">
                  <a:off x="5066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3" name="Line 26526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4" name="Line 26527"/>
                <p:cNvSpPr>
                  <a:spLocks noChangeShapeType="1"/>
                </p:cNvSpPr>
                <p:nvPr/>
              </p:nvSpPr>
              <p:spPr bwMode="auto">
                <a:xfrm flipH="1">
                  <a:off x="491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5" name="Line 265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6" name="Line 26529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7" name="Line 265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9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8" name="Line 26531"/>
                <p:cNvSpPr>
                  <a:spLocks noChangeShapeType="1"/>
                </p:cNvSpPr>
                <p:nvPr/>
              </p:nvSpPr>
              <p:spPr bwMode="auto">
                <a:xfrm flipH="1">
                  <a:off x="389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39" name="Line 265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0" name="Line 26533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1" name="Line 265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2" name="Line 26535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3" name="Line 265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4" name="Line 26537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5" name="Line 265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6" name="Line 26539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7" name="Line 26540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8" name="Line 26541"/>
                <p:cNvSpPr>
                  <a:spLocks noChangeShapeType="1"/>
                </p:cNvSpPr>
                <p:nvPr/>
              </p:nvSpPr>
              <p:spPr bwMode="auto">
                <a:xfrm flipH="1">
                  <a:off x="5014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49" name="Line 26542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0" name="Line 26543"/>
                <p:cNvSpPr>
                  <a:spLocks noChangeShapeType="1"/>
                </p:cNvSpPr>
                <p:nvPr/>
              </p:nvSpPr>
              <p:spPr bwMode="auto">
                <a:xfrm flipH="1">
                  <a:off x="4114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1" name="Line 26544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2" name="Line 26545"/>
                <p:cNvSpPr>
                  <a:spLocks noChangeShapeType="1"/>
                </p:cNvSpPr>
                <p:nvPr/>
              </p:nvSpPr>
              <p:spPr bwMode="auto">
                <a:xfrm flipH="1">
                  <a:off x="5133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3" name="Line 2654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4" name="Line 26547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5" name="Line 26548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6" name="Line 26549"/>
                <p:cNvSpPr>
                  <a:spLocks noChangeShapeType="1"/>
                </p:cNvSpPr>
                <p:nvPr/>
              </p:nvSpPr>
              <p:spPr bwMode="auto">
                <a:xfrm flipH="1">
                  <a:off x="5014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7" name="Line 26550"/>
                <p:cNvSpPr>
                  <a:spLocks noChangeShapeType="1"/>
                </p:cNvSpPr>
                <p:nvPr/>
              </p:nvSpPr>
              <p:spPr bwMode="auto">
                <a:xfrm flipH="1" flipV="1">
                  <a:off x="5490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8" name="Line 26551"/>
                <p:cNvSpPr>
                  <a:spLocks noChangeShapeType="1"/>
                </p:cNvSpPr>
                <p:nvPr/>
              </p:nvSpPr>
              <p:spPr bwMode="auto">
                <a:xfrm flipH="1">
                  <a:off x="5490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59" name="Line 26552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0" name="Line 26553"/>
                <p:cNvSpPr>
                  <a:spLocks noChangeShapeType="1"/>
                </p:cNvSpPr>
                <p:nvPr/>
              </p:nvSpPr>
              <p:spPr bwMode="auto">
                <a:xfrm flipH="1">
                  <a:off x="5229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1" name="Line 26554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2" name="Line 26555"/>
                <p:cNvSpPr>
                  <a:spLocks noChangeShapeType="1"/>
                </p:cNvSpPr>
                <p:nvPr/>
              </p:nvSpPr>
              <p:spPr bwMode="auto">
                <a:xfrm flipH="1">
                  <a:off x="453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3" name="Line 26556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4" name="Line 26557"/>
                <p:cNvSpPr>
                  <a:spLocks noChangeShapeType="1"/>
                </p:cNvSpPr>
                <p:nvPr/>
              </p:nvSpPr>
              <p:spPr bwMode="auto">
                <a:xfrm flipH="1">
                  <a:off x="481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5" name="Line 26558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6" name="Line 26559"/>
                <p:cNvSpPr>
                  <a:spLocks noChangeShapeType="1"/>
                </p:cNvSpPr>
                <p:nvPr/>
              </p:nvSpPr>
              <p:spPr bwMode="auto">
                <a:xfrm flipH="1">
                  <a:off x="449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7" name="Line 26560"/>
                <p:cNvSpPr>
                  <a:spLocks noChangeShapeType="1"/>
                </p:cNvSpPr>
                <p:nvPr/>
              </p:nvSpPr>
              <p:spPr bwMode="auto">
                <a:xfrm flipH="1" flipV="1">
                  <a:off x="536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8" name="Line 26561"/>
                <p:cNvSpPr>
                  <a:spLocks noChangeShapeType="1"/>
                </p:cNvSpPr>
                <p:nvPr/>
              </p:nvSpPr>
              <p:spPr bwMode="auto">
                <a:xfrm flipH="1">
                  <a:off x="536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69" name="Line 26562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0" name="Line 26563"/>
                <p:cNvSpPr>
                  <a:spLocks noChangeShapeType="1"/>
                </p:cNvSpPr>
                <p:nvPr/>
              </p:nvSpPr>
              <p:spPr bwMode="auto">
                <a:xfrm flipH="1">
                  <a:off x="520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1" name="Line 2656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2" name="Line 26565"/>
                <p:cNvSpPr>
                  <a:spLocks noChangeShapeType="1"/>
                </p:cNvSpPr>
                <p:nvPr/>
              </p:nvSpPr>
              <p:spPr bwMode="auto">
                <a:xfrm flipH="1">
                  <a:off x="5512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3" name="Line 265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4" name="Line 26567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5" name="Line 2656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6" name="Line 26569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7" name="Line 2657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578" name="Line 26571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1" name="Group 26773"/>
              <p:cNvGrpSpPr>
                <a:grpSpLocks/>
              </p:cNvGrpSpPr>
              <p:nvPr/>
            </p:nvGrpSpPr>
            <p:grpSpPr bwMode="auto">
              <a:xfrm>
                <a:off x="3883" y="1495"/>
                <a:ext cx="1659" cy="640"/>
                <a:chOff x="3883" y="1495"/>
                <a:chExt cx="1659" cy="640"/>
              </a:xfrm>
            </p:grpSpPr>
            <p:sp>
              <p:nvSpPr>
                <p:cNvPr id="33179" name="Line 2657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0" name="Line 26574"/>
                <p:cNvSpPr>
                  <a:spLocks noChangeShapeType="1"/>
                </p:cNvSpPr>
                <p:nvPr/>
              </p:nvSpPr>
              <p:spPr bwMode="auto">
                <a:xfrm flipH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1" name="Line 26575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2" name="Line 26576"/>
                <p:cNvSpPr>
                  <a:spLocks noChangeShapeType="1"/>
                </p:cNvSpPr>
                <p:nvPr/>
              </p:nvSpPr>
              <p:spPr bwMode="auto">
                <a:xfrm flipH="1">
                  <a:off x="5014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3" name="Line 26577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4" name="Line 26578"/>
                <p:cNvSpPr>
                  <a:spLocks noChangeShapeType="1"/>
                </p:cNvSpPr>
                <p:nvPr/>
              </p:nvSpPr>
              <p:spPr bwMode="auto">
                <a:xfrm flipH="1">
                  <a:off x="4605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5" name="Line 26579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6" name="Line 26580"/>
                <p:cNvSpPr>
                  <a:spLocks noChangeShapeType="1"/>
                </p:cNvSpPr>
                <p:nvPr/>
              </p:nvSpPr>
              <p:spPr bwMode="auto">
                <a:xfrm flipH="1">
                  <a:off x="417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7" name="Line 26581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8" name="Line 26582"/>
                <p:cNvSpPr>
                  <a:spLocks noChangeShapeType="1"/>
                </p:cNvSpPr>
                <p:nvPr/>
              </p:nvSpPr>
              <p:spPr bwMode="auto">
                <a:xfrm flipH="1">
                  <a:off x="482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89" name="Line 265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0" name="Line 26584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1" name="Line 26585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2" name="Line 26586"/>
                <p:cNvSpPr>
                  <a:spLocks noChangeShapeType="1"/>
                </p:cNvSpPr>
                <p:nvPr/>
              </p:nvSpPr>
              <p:spPr bwMode="auto">
                <a:xfrm flipH="1">
                  <a:off x="413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3" name="Line 26587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4" name="Line 26588"/>
                <p:cNvSpPr>
                  <a:spLocks noChangeShapeType="1"/>
                </p:cNvSpPr>
                <p:nvPr/>
              </p:nvSpPr>
              <p:spPr bwMode="auto">
                <a:xfrm flipH="1">
                  <a:off x="458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5" name="Line 26589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6" name="Line 26590"/>
                <p:cNvSpPr>
                  <a:spLocks noChangeShapeType="1"/>
                </p:cNvSpPr>
                <p:nvPr/>
              </p:nvSpPr>
              <p:spPr bwMode="auto">
                <a:xfrm flipH="1">
                  <a:off x="491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7" name="Line 26591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8" name="Line 26592"/>
                <p:cNvSpPr>
                  <a:spLocks noChangeShapeType="1"/>
                </p:cNvSpPr>
                <p:nvPr/>
              </p:nvSpPr>
              <p:spPr bwMode="auto">
                <a:xfrm flipH="1">
                  <a:off x="451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99" name="Line 26593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0" name="Line 26594"/>
                <p:cNvSpPr>
                  <a:spLocks noChangeShapeType="1"/>
                </p:cNvSpPr>
                <p:nvPr/>
              </p:nvSpPr>
              <p:spPr bwMode="auto">
                <a:xfrm flipH="1">
                  <a:off x="4062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1" name="Line 2659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2" name="Line 26596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3" name="Line 26597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4" name="Line 26598"/>
                <p:cNvSpPr>
                  <a:spLocks noChangeShapeType="1"/>
                </p:cNvSpPr>
                <p:nvPr/>
              </p:nvSpPr>
              <p:spPr bwMode="auto">
                <a:xfrm flipH="1">
                  <a:off x="4129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5" name="Line 265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6" name="Line 26600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7" name="Line 26601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8" name="Line 26602"/>
                <p:cNvSpPr>
                  <a:spLocks noChangeShapeType="1"/>
                </p:cNvSpPr>
                <p:nvPr/>
              </p:nvSpPr>
              <p:spPr bwMode="auto">
                <a:xfrm flipH="1">
                  <a:off x="471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09" name="Line 266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0" name="Line 26604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1" name="Line 266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2" name="Line 26606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3" name="Line 266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4" name="Line 26608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5" name="Line 266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6" name="Line 26610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7" name="Line 26611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8" name="Line 26612"/>
                <p:cNvSpPr>
                  <a:spLocks noChangeShapeType="1"/>
                </p:cNvSpPr>
                <p:nvPr/>
              </p:nvSpPr>
              <p:spPr bwMode="auto">
                <a:xfrm flipH="1">
                  <a:off x="4404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19" name="Line 26613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0" name="Line 26614"/>
                <p:cNvSpPr>
                  <a:spLocks noChangeShapeType="1"/>
                </p:cNvSpPr>
                <p:nvPr/>
              </p:nvSpPr>
              <p:spPr bwMode="auto">
                <a:xfrm flipH="1">
                  <a:off x="481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1" name="Line 266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2" name="Line 26616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3" name="Line 26617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4" name="Line 26618"/>
                <p:cNvSpPr>
                  <a:spLocks noChangeShapeType="1"/>
                </p:cNvSpPr>
                <p:nvPr/>
              </p:nvSpPr>
              <p:spPr bwMode="auto">
                <a:xfrm flipH="1">
                  <a:off x="5177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5" name="Line 26619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6" name="Line 26620"/>
                <p:cNvSpPr>
                  <a:spLocks noChangeShapeType="1"/>
                </p:cNvSpPr>
                <p:nvPr/>
              </p:nvSpPr>
              <p:spPr bwMode="auto">
                <a:xfrm flipH="1">
                  <a:off x="5393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7" name="Line 26621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8" name="Line 26622"/>
                <p:cNvSpPr>
                  <a:spLocks noChangeShapeType="1"/>
                </p:cNvSpPr>
                <p:nvPr/>
              </p:nvSpPr>
              <p:spPr bwMode="auto">
                <a:xfrm flipH="1">
                  <a:off x="456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29" name="Line 2662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0" name="Line 26624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1" name="Line 26625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2" name="Line 26626"/>
                <p:cNvSpPr>
                  <a:spLocks noChangeShapeType="1"/>
                </p:cNvSpPr>
                <p:nvPr/>
              </p:nvSpPr>
              <p:spPr bwMode="auto">
                <a:xfrm flipH="1">
                  <a:off x="548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3" name="Line 266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4" name="Line 26628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5" name="Line 266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6" name="Line 26630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7" name="Line 266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8" name="Line 26632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39" name="Line 26633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0" name="Line 26634"/>
                <p:cNvSpPr>
                  <a:spLocks noChangeShapeType="1"/>
                </p:cNvSpPr>
                <p:nvPr/>
              </p:nvSpPr>
              <p:spPr bwMode="auto">
                <a:xfrm flipH="1">
                  <a:off x="418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1" name="Line 266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2" name="Line 26636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3" name="Line 266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4" name="Line 26638"/>
                <p:cNvSpPr>
                  <a:spLocks noChangeShapeType="1"/>
                </p:cNvSpPr>
                <p:nvPr/>
              </p:nvSpPr>
              <p:spPr bwMode="auto">
                <a:xfrm flipH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5" name="Line 266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6" name="Line 26640"/>
                <p:cNvSpPr>
                  <a:spLocks noChangeShapeType="1"/>
                </p:cNvSpPr>
                <p:nvPr/>
              </p:nvSpPr>
              <p:spPr bwMode="auto">
                <a:xfrm flipH="1">
                  <a:off x="5512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7" name="Line 26641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8" name="Line 26642"/>
                <p:cNvSpPr>
                  <a:spLocks noChangeShapeType="1"/>
                </p:cNvSpPr>
                <p:nvPr/>
              </p:nvSpPr>
              <p:spPr bwMode="auto">
                <a:xfrm flipH="1">
                  <a:off x="4114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49" name="Line 26643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0" name="Line 26644"/>
                <p:cNvSpPr>
                  <a:spLocks noChangeShapeType="1"/>
                </p:cNvSpPr>
                <p:nvPr/>
              </p:nvSpPr>
              <p:spPr bwMode="auto">
                <a:xfrm flipH="1">
                  <a:off x="47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1" name="Line 26645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2" name="Line 26646"/>
                <p:cNvSpPr>
                  <a:spLocks noChangeShapeType="1"/>
                </p:cNvSpPr>
                <p:nvPr/>
              </p:nvSpPr>
              <p:spPr bwMode="auto">
                <a:xfrm flipH="1">
                  <a:off x="4761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3" name="Line 266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4" name="Line 26648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5" name="Line 26649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6" name="Line 26650"/>
                <p:cNvSpPr>
                  <a:spLocks noChangeShapeType="1"/>
                </p:cNvSpPr>
                <p:nvPr/>
              </p:nvSpPr>
              <p:spPr bwMode="auto">
                <a:xfrm flipH="1">
                  <a:off x="485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7" name="Line 26651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8" name="Line 26652"/>
                <p:cNvSpPr>
                  <a:spLocks noChangeShapeType="1"/>
                </p:cNvSpPr>
                <p:nvPr/>
              </p:nvSpPr>
              <p:spPr bwMode="auto">
                <a:xfrm flipH="1">
                  <a:off x="430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59" name="Line 26653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0" name="Line 26654"/>
                <p:cNvSpPr>
                  <a:spLocks noChangeShapeType="1"/>
                </p:cNvSpPr>
                <p:nvPr/>
              </p:nvSpPr>
              <p:spPr bwMode="auto">
                <a:xfrm flipH="1">
                  <a:off x="394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1" name="Line 26655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2" name="Line 26656"/>
                <p:cNvSpPr>
                  <a:spLocks noChangeShapeType="1"/>
                </p:cNvSpPr>
                <p:nvPr/>
              </p:nvSpPr>
              <p:spPr bwMode="auto">
                <a:xfrm flipH="1">
                  <a:off x="4434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3" name="Line 26657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4" name="Line 26658"/>
                <p:cNvSpPr>
                  <a:spLocks noChangeShapeType="1"/>
                </p:cNvSpPr>
                <p:nvPr/>
              </p:nvSpPr>
              <p:spPr bwMode="auto">
                <a:xfrm flipH="1">
                  <a:off x="481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5" name="Line 26659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6" name="Line 26660"/>
                <p:cNvSpPr>
                  <a:spLocks noChangeShapeType="1"/>
                </p:cNvSpPr>
                <p:nvPr/>
              </p:nvSpPr>
              <p:spPr bwMode="auto">
                <a:xfrm flipH="1">
                  <a:off x="4263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7" name="Line 26661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8" name="Line 26662"/>
                <p:cNvSpPr>
                  <a:spLocks noChangeShapeType="1"/>
                </p:cNvSpPr>
                <p:nvPr/>
              </p:nvSpPr>
              <p:spPr bwMode="auto">
                <a:xfrm flipH="1">
                  <a:off x="47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69" name="Line 266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0" name="Line 26664"/>
                <p:cNvSpPr>
                  <a:spLocks noChangeShapeType="1"/>
                </p:cNvSpPr>
                <p:nvPr/>
              </p:nvSpPr>
              <p:spPr bwMode="auto">
                <a:xfrm flipH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1" name="Line 26665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2" name="Line 26666"/>
                <p:cNvSpPr>
                  <a:spLocks noChangeShapeType="1"/>
                </p:cNvSpPr>
                <p:nvPr/>
              </p:nvSpPr>
              <p:spPr bwMode="auto">
                <a:xfrm flipH="1">
                  <a:off x="4657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3" name="Line 26667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4" name="Line 26668"/>
                <p:cNvSpPr>
                  <a:spLocks noChangeShapeType="1"/>
                </p:cNvSpPr>
                <p:nvPr/>
              </p:nvSpPr>
              <p:spPr bwMode="auto">
                <a:xfrm flipH="1">
                  <a:off x="492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5" name="Line 266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6" name="Line 26670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7" name="Line 26671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8" name="Line 26672"/>
                <p:cNvSpPr>
                  <a:spLocks noChangeShapeType="1"/>
                </p:cNvSpPr>
                <p:nvPr/>
              </p:nvSpPr>
              <p:spPr bwMode="auto">
                <a:xfrm flipH="1">
                  <a:off x="4686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79" name="Line 266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0" name="Line 26674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1" name="Line 26675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2" name="Line 26676"/>
                <p:cNvSpPr>
                  <a:spLocks noChangeShapeType="1"/>
                </p:cNvSpPr>
                <p:nvPr/>
              </p:nvSpPr>
              <p:spPr bwMode="auto">
                <a:xfrm flipH="1">
                  <a:off x="427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3" name="Line 26677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4" name="Line 26678"/>
                <p:cNvSpPr>
                  <a:spLocks noChangeShapeType="1"/>
                </p:cNvSpPr>
                <p:nvPr/>
              </p:nvSpPr>
              <p:spPr bwMode="auto">
                <a:xfrm flipH="1">
                  <a:off x="4709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5" name="Line 26679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6" name="Line 26680"/>
                <p:cNvSpPr>
                  <a:spLocks noChangeShapeType="1"/>
                </p:cNvSpPr>
                <p:nvPr/>
              </p:nvSpPr>
              <p:spPr bwMode="auto">
                <a:xfrm flipH="1">
                  <a:off x="427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7" name="Line 26681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8" name="Line 26682"/>
                <p:cNvSpPr>
                  <a:spLocks noChangeShapeType="1"/>
                </p:cNvSpPr>
                <p:nvPr/>
              </p:nvSpPr>
              <p:spPr bwMode="auto">
                <a:xfrm flipH="1">
                  <a:off x="4010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89" name="Line 266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49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0" name="Line 26684"/>
                <p:cNvSpPr>
                  <a:spLocks noChangeShapeType="1"/>
                </p:cNvSpPr>
                <p:nvPr/>
              </p:nvSpPr>
              <p:spPr bwMode="auto">
                <a:xfrm flipH="1">
                  <a:off x="3883" y="149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1" name="Line 266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2" name="Line 26686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3" name="Line 26687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4" name="Line 26688"/>
                <p:cNvSpPr>
                  <a:spLocks noChangeShapeType="1"/>
                </p:cNvSpPr>
                <p:nvPr/>
              </p:nvSpPr>
              <p:spPr bwMode="auto">
                <a:xfrm flipH="1">
                  <a:off x="543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5" name="Line 26689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6" name="Line 26690"/>
                <p:cNvSpPr>
                  <a:spLocks noChangeShapeType="1"/>
                </p:cNvSpPr>
                <p:nvPr/>
              </p:nvSpPr>
              <p:spPr bwMode="auto">
                <a:xfrm flipH="1">
                  <a:off x="391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7" name="Line 2669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8" name="Line 26692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299" name="Line 266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0" name="Line 26694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1" name="Line 26695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2" name="Line 26696"/>
                <p:cNvSpPr>
                  <a:spLocks noChangeShapeType="1"/>
                </p:cNvSpPr>
                <p:nvPr/>
              </p:nvSpPr>
              <p:spPr bwMode="auto">
                <a:xfrm flipH="1">
                  <a:off x="406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3" name="Line 26697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4" name="Line 26698"/>
                <p:cNvSpPr>
                  <a:spLocks noChangeShapeType="1"/>
                </p:cNvSpPr>
                <p:nvPr/>
              </p:nvSpPr>
              <p:spPr bwMode="auto">
                <a:xfrm flipH="1">
                  <a:off x="4166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5" name="Line 26699"/>
                <p:cNvSpPr>
                  <a:spLocks noChangeShapeType="1"/>
                </p:cNvSpPr>
                <p:nvPr/>
              </p:nvSpPr>
              <p:spPr bwMode="auto">
                <a:xfrm flipH="1" flipV="1">
                  <a:off x="4025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6" name="Line 26700"/>
                <p:cNvSpPr>
                  <a:spLocks noChangeShapeType="1"/>
                </p:cNvSpPr>
                <p:nvPr/>
              </p:nvSpPr>
              <p:spPr bwMode="auto">
                <a:xfrm flipH="1">
                  <a:off x="4025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7" name="Line 2670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8" name="Line 26702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09" name="Line 26703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0" name="Line 26704"/>
                <p:cNvSpPr>
                  <a:spLocks noChangeShapeType="1"/>
                </p:cNvSpPr>
                <p:nvPr/>
              </p:nvSpPr>
              <p:spPr bwMode="auto">
                <a:xfrm flipH="1">
                  <a:off x="462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1" name="Line 267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2" name="Line 26706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3" name="Line 26707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4" name="Line 26708"/>
                <p:cNvSpPr>
                  <a:spLocks noChangeShapeType="1"/>
                </p:cNvSpPr>
                <p:nvPr/>
              </p:nvSpPr>
              <p:spPr bwMode="auto">
                <a:xfrm flipH="1">
                  <a:off x="4575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5" name="Line 26709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6" name="Line 26710"/>
                <p:cNvSpPr>
                  <a:spLocks noChangeShapeType="1"/>
                </p:cNvSpPr>
                <p:nvPr/>
              </p:nvSpPr>
              <p:spPr bwMode="auto">
                <a:xfrm flipH="1">
                  <a:off x="4887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7" name="Line 2671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8" name="Line 26712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19" name="Line 26713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0" name="Line 26714"/>
                <p:cNvSpPr>
                  <a:spLocks noChangeShapeType="1"/>
                </p:cNvSpPr>
                <p:nvPr/>
              </p:nvSpPr>
              <p:spPr bwMode="auto">
                <a:xfrm flipH="1">
                  <a:off x="4828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1" name="Line 267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2" name="Line 26716"/>
                <p:cNvSpPr>
                  <a:spLocks noChangeShapeType="1"/>
                </p:cNvSpPr>
                <p:nvPr/>
              </p:nvSpPr>
              <p:spPr bwMode="auto">
                <a:xfrm flipH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3" name="Line 267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4" name="Line 26718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5" name="Line 2671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6" name="Line 26720"/>
                <p:cNvSpPr>
                  <a:spLocks noChangeShapeType="1"/>
                </p:cNvSpPr>
                <p:nvPr/>
              </p:nvSpPr>
              <p:spPr bwMode="auto">
                <a:xfrm flipH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7" name="Line 267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8" name="Line 26722"/>
                <p:cNvSpPr>
                  <a:spLocks noChangeShapeType="1"/>
                </p:cNvSpPr>
                <p:nvPr/>
              </p:nvSpPr>
              <p:spPr bwMode="auto">
                <a:xfrm flipH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29" name="Line 26723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0" name="Line 26724"/>
                <p:cNvSpPr>
                  <a:spLocks noChangeShapeType="1"/>
                </p:cNvSpPr>
                <p:nvPr/>
              </p:nvSpPr>
              <p:spPr bwMode="auto">
                <a:xfrm flipH="1">
                  <a:off x="4709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1" name="Line 26725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2" name="Line 26726"/>
                <p:cNvSpPr>
                  <a:spLocks noChangeShapeType="1"/>
                </p:cNvSpPr>
                <p:nvPr/>
              </p:nvSpPr>
              <p:spPr bwMode="auto">
                <a:xfrm flipH="1">
                  <a:off x="4151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3" name="Line 26727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4" name="Line 26728"/>
                <p:cNvSpPr>
                  <a:spLocks noChangeShapeType="1"/>
                </p:cNvSpPr>
                <p:nvPr/>
              </p:nvSpPr>
              <p:spPr bwMode="auto">
                <a:xfrm flipH="1">
                  <a:off x="446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5" name="Line 267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6" name="Line 26730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7" name="Line 26731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8" name="Line 26732"/>
                <p:cNvSpPr>
                  <a:spLocks noChangeShapeType="1"/>
                </p:cNvSpPr>
                <p:nvPr/>
              </p:nvSpPr>
              <p:spPr bwMode="auto">
                <a:xfrm flipH="1">
                  <a:off x="5014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39" name="Line 26733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0" name="Line 26734"/>
                <p:cNvSpPr>
                  <a:spLocks noChangeShapeType="1"/>
                </p:cNvSpPr>
                <p:nvPr/>
              </p:nvSpPr>
              <p:spPr bwMode="auto">
                <a:xfrm flipH="1">
                  <a:off x="5185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1" name="Line 267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2" name="Line 26736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3" name="Line 2673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4" name="Line 26738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5" name="Line 26739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6" name="Line 26740"/>
                <p:cNvSpPr>
                  <a:spLocks noChangeShapeType="1"/>
                </p:cNvSpPr>
                <p:nvPr/>
              </p:nvSpPr>
              <p:spPr bwMode="auto">
                <a:xfrm flipH="1">
                  <a:off x="499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7" name="Line 26741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8" name="Line 26742"/>
                <p:cNvSpPr>
                  <a:spLocks noChangeShapeType="1"/>
                </p:cNvSpPr>
                <p:nvPr/>
              </p:nvSpPr>
              <p:spPr bwMode="auto">
                <a:xfrm flipH="1">
                  <a:off x="398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49" name="Line 26743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0" name="Line 26744"/>
                <p:cNvSpPr>
                  <a:spLocks noChangeShapeType="1"/>
                </p:cNvSpPr>
                <p:nvPr/>
              </p:nvSpPr>
              <p:spPr bwMode="auto">
                <a:xfrm flipH="1">
                  <a:off x="5177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1" name="Line 26745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2" name="Line 26746"/>
                <p:cNvSpPr>
                  <a:spLocks noChangeShapeType="1"/>
                </p:cNvSpPr>
                <p:nvPr/>
              </p:nvSpPr>
              <p:spPr bwMode="auto">
                <a:xfrm flipH="1">
                  <a:off x="46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3" name="Line 26747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4" name="Line 26748"/>
                <p:cNvSpPr>
                  <a:spLocks noChangeShapeType="1"/>
                </p:cNvSpPr>
                <p:nvPr/>
              </p:nvSpPr>
              <p:spPr bwMode="auto">
                <a:xfrm flipH="1">
                  <a:off x="483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5" name="Line 26749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6" name="Line 26750"/>
                <p:cNvSpPr>
                  <a:spLocks noChangeShapeType="1"/>
                </p:cNvSpPr>
                <p:nvPr/>
              </p:nvSpPr>
              <p:spPr bwMode="auto">
                <a:xfrm flipH="1">
                  <a:off x="502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7" name="Line 267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8" name="Line 26752"/>
                <p:cNvSpPr>
                  <a:spLocks noChangeShapeType="1"/>
                </p:cNvSpPr>
                <p:nvPr/>
              </p:nvSpPr>
              <p:spPr bwMode="auto">
                <a:xfrm flipH="1">
                  <a:off x="3898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59" name="Line 26753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0" name="Line 26754"/>
                <p:cNvSpPr>
                  <a:spLocks noChangeShapeType="1"/>
                </p:cNvSpPr>
                <p:nvPr/>
              </p:nvSpPr>
              <p:spPr bwMode="auto">
                <a:xfrm flipH="1">
                  <a:off x="4530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1" name="Line 2675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2" name="Line 26756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3" name="Line 26757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4" name="Line 26758"/>
                <p:cNvSpPr>
                  <a:spLocks noChangeShapeType="1"/>
                </p:cNvSpPr>
                <p:nvPr/>
              </p:nvSpPr>
              <p:spPr bwMode="auto">
                <a:xfrm flipH="1">
                  <a:off x="4620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5" name="Line 2675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6" name="Line 26760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7" name="Line 2676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8" name="Line 26762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69" name="Line 26763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0" name="Line 26764"/>
                <p:cNvSpPr>
                  <a:spLocks noChangeShapeType="1"/>
                </p:cNvSpPr>
                <p:nvPr/>
              </p:nvSpPr>
              <p:spPr bwMode="auto">
                <a:xfrm flipH="1">
                  <a:off x="5066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1" name="Line 26765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2" name="Line 26766"/>
                <p:cNvSpPr>
                  <a:spLocks noChangeShapeType="1"/>
                </p:cNvSpPr>
                <p:nvPr/>
              </p:nvSpPr>
              <p:spPr bwMode="auto">
                <a:xfrm flipH="1">
                  <a:off x="4627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3" name="Line 26767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4" name="Line 26768"/>
                <p:cNvSpPr>
                  <a:spLocks noChangeShapeType="1"/>
                </p:cNvSpPr>
                <p:nvPr/>
              </p:nvSpPr>
              <p:spPr bwMode="auto">
                <a:xfrm flipH="1">
                  <a:off x="543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5" name="Line 26769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6" name="Line 26770"/>
                <p:cNvSpPr>
                  <a:spLocks noChangeShapeType="1"/>
                </p:cNvSpPr>
                <p:nvPr/>
              </p:nvSpPr>
              <p:spPr bwMode="auto">
                <a:xfrm flipH="1">
                  <a:off x="541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7" name="Line 26771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378" name="Line 26772"/>
                <p:cNvSpPr>
                  <a:spLocks noChangeShapeType="1"/>
                </p:cNvSpPr>
                <p:nvPr/>
              </p:nvSpPr>
              <p:spPr bwMode="auto">
                <a:xfrm flipH="1">
                  <a:off x="451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2" name="Group 26974"/>
              <p:cNvGrpSpPr>
                <a:grpSpLocks/>
              </p:cNvGrpSpPr>
              <p:nvPr/>
            </p:nvGrpSpPr>
            <p:grpSpPr bwMode="auto">
              <a:xfrm>
                <a:off x="3883" y="1525"/>
                <a:ext cx="1659" cy="714"/>
                <a:chOff x="3883" y="1525"/>
                <a:chExt cx="1659" cy="714"/>
              </a:xfrm>
            </p:grpSpPr>
            <p:sp>
              <p:nvSpPr>
                <p:cNvPr id="32979" name="Line 26774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0" name="Line 26775"/>
                <p:cNvSpPr>
                  <a:spLocks noChangeShapeType="1"/>
                </p:cNvSpPr>
                <p:nvPr/>
              </p:nvSpPr>
              <p:spPr bwMode="auto">
                <a:xfrm flipH="1">
                  <a:off x="515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1" name="Line 267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91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2" name="Line 26777"/>
                <p:cNvSpPr>
                  <a:spLocks noChangeShapeType="1"/>
                </p:cNvSpPr>
                <p:nvPr/>
              </p:nvSpPr>
              <p:spPr bwMode="auto">
                <a:xfrm flipH="1">
                  <a:off x="3891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3" name="Line 26778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4" name="Line 26779"/>
                <p:cNvSpPr>
                  <a:spLocks noChangeShapeType="1"/>
                </p:cNvSpPr>
                <p:nvPr/>
              </p:nvSpPr>
              <p:spPr bwMode="auto">
                <a:xfrm flipH="1">
                  <a:off x="4701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5" name="Line 26780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6" name="Line 26781"/>
                <p:cNvSpPr>
                  <a:spLocks noChangeShapeType="1"/>
                </p:cNvSpPr>
                <p:nvPr/>
              </p:nvSpPr>
              <p:spPr bwMode="auto">
                <a:xfrm flipH="1">
                  <a:off x="450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7" name="Line 267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8" name="Line 26783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89" name="Line 26784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0" name="Line 26785"/>
                <p:cNvSpPr>
                  <a:spLocks noChangeShapeType="1"/>
                </p:cNvSpPr>
                <p:nvPr/>
              </p:nvSpPr>
              <p:spPr bwMode="auto">
                <a:xfrm flipH="1">
                  <a:off x="5036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1" name="Line 26786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2" name="Line 26787"/>
                <p:cNvSpPr>
                  <a:spLocks noChangeShapeType="1"/>
                </p:cNvSpPr>
                <p:nvPr/>
              </p:nvSpPr>
              <p:spPr bwMode="auto">
                <a:xfrm flipH="1">
                  <a:off x="514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3" name="Line 267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4" name="Line 26789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5" name="Line 26790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6" name="Line 26791"/>
                <p:cNvSpPr>
                  <a:spLocks noChangeShapeType="1"/>
                </p:cNvSpPr>
                <p:nvPr/>
              </p:nvSpPr>
              <p:spPr bwMode="auto">
                <a:xfrm flipH="1">
                  <a:off x="4040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7" name="Line 2679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8" name="Line 26793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99" name="Line 267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0" name="Line 26795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1" name="Line 267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2" name="Line 26797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3" name="Line 267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4" name="Line 26799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5" name="Line 26800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6" name="Line 26801"/>
                <p:cNvSpPr>
                  <a:spLocks noChangeShapeType="1"/>
                </p:cNvSpPr>
                <p:nvPr/>
              </p:nvSpPr>
              <p:spPr bwMode="auto">
                <a:xfrm flipH="1">
                  <a:off x="4151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7" name="Line 26802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8" name="Line 26803"/>
                <p:cNvSpPr>
                  <a:spLocks noChangeShapeType="1"/>
                </p:cNvSpPr>
                <p:nvPr/>
              </p:nvSpPr>
              <p:spPr bwMode="auto">
                <a:xfrm flipH="1">
                  <a:off x="413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09" name="Line 268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0" name="Line 26805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1" name="Line 26806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2" name="Line 26807"/>
                <p:cNvSpPr>
                  <a:spLocks noChangeShapeType="1"/>
                </p:cNvSpPr>
                <p:nvPr/>
              </p:nvSpPr>
              <p:spPr bwMode="auto">
                <a:xfrm flipH="1">
                  <a:off x="4478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3" name="Line 268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4" name="Line 26809"/>
                <p:cNvSpPr>
                  <a:spLocks noChangeShapeType="1"/>
                </p:cNvSpPr>
                <p:nvPr/>
              </p:nvSpPr>
              <p:spPr bwMode="auto">
                <a:xfrm flipH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5" name="Line 26810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6" name="Line 26811"/>
                <p:cNvSpPr>
                  <a:spLocks noChangeShapeType="1"/>
                </p:cNvSpPr>
                <p:nvPr/>
              </p:nvSpPr>
              <p:spPr bwMode="auto">
                <a:xfrm flipH="1">
                  <a:off x="4679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7" name="Line 26812"/>
                <p:cNvSpPr>
                  <a:spLocks noChangeShapeType="1"/>
                </p:cNvSpPr>
                <p:nvPr/>
              </p:nvSpPr>
              <p:spPr bwMode="auto">
                <a:xfrm flipH="1" flipV="1">
                  <a:off x="549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8" name="Line 26813"/>
                <p:cNvSpPr>
                  <a:spLocks noChangeShapeType="1"/>
                </p:cNvSpPr>
                <p:nvPr/>
              </p:nvSpPr>
              <p:spPr bwMode="auto">
                <a:xfrm flipH="1">
                  <a:off x="549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19" name="Line 268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0" name="Line 26815"/>
                <p:cNvSpPr>
                  <a:spLocks noChangeShapeType="1"/>
                </p:cNvSpPr>
                <p:nvPr/>
              </p:nvSpPr>
              <p:spPr bwMode="auto">
                <a:xfrm flipH="1">
                  <a:off x="388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1" name="Line 26816"/>
                <p:cNvSpPr>
                  <a:spLocks noChangeShapeType="1"/>
                </p:cNvSpPr>
                <p:nvPr/>
              </p:nvSpPr>
              <p:spPr bwMode="auto">
                <a:xfrm flipH="1" flipV="1">
                  <a:off x="423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2" name="Line 26817"/>
                <p:cNvSpPr>
                  <a:spLocks noChangeShapeType="1"/>
                </p:cNvSpPr>
                <p:nvPr/>
              </p:nvSpPr>
              <p:spPr bwMode="auto">
                <a:xfrm flipH="1">
                  <a:off x="423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3" name="Line 26818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4" name="Line 26819"/>
                <p:cNvSpPr>
                  <a:spLocks noChangeShapeType="1"/>
                </p:cNvSpPr>
                <p:nvPr/>
              </p:nvSpPr>
              <p:spPr bwMode="auto">
                <a:xfrm flipH="1">
                  <a:off x="473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5" name="Line 26820"/>
                <p:cNvSpPr>
                  <a:spLocks noChangeShapeType="1"/>
                </p:cNvSpPr>
                <p:nvPr/>
              </p:nvSpPr>
              <p:spPr bwMode="auto">
                <a:xfrm flipH="1" flipV="1">
                  <a:off x="5475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6" name="Line 26821"/>
                <p:cNvSpPr>
                  <a:spLocks noChangeShapeType="1"/>
                </p:cNvSpPr>
                <p:nvPr/>
              </p:nvSpPr>
              <p:spPr bwMode="auto">
                <a:xfrm flipH="1">
                  <a:off x="5475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7" name="Line 26822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8" name="Line 26823"/>
                <p:cNvSpPr>
                  <a:spLocks noChangeShapeType="1"/>
                </p:cNvSpPr>
                <p:nvPr/>
              </p:nvSpPr>
              <p:spPr bwMode="auto">
                <a:xfrm flipH="1">
                  <a:off x="447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29" name="Line 268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0" name="Line 26825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1" name="Line 268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2" name="Line 26827"/>
                <p:cNvSpPr>
                  <a:spLocks noChangeShapeType="1"/>
                </p:cNvSpPr>
                <p:nvPr/>
              </p:nvSpPr>
              <p:spPr bwMode="auto">
                <a:xfrm flipH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3" name="Line 26828"/>
                <p:cNvSpPr>
                  <a:spLocks noChangeShapeType="1"/>
                </p:cNvSpPr>
                <p:nvPr/>
              </p:nvSpPr>
              <p:spPr bwMode="auto">
                <a:xfrm flipH="1" flipV="1">
                  <a:off x="5408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4" name="Line 26829"/>
                <p:cNvSpPr>
                  <a:spLocks noChangeShapeType="1"/>
                </p:cNvSpPr>
                <p:nvPr/>
              </p:nvSpPr>
              <p:spPr bwMode="auto">
                <a:xfrm flipH="1">
                  <a:off x="5408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5" name="Line 26830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6" name="Line 26831"/>
                <p:cNvSpPr>
                  <a:spLocks noChangeShapeType="1"/>
                </p:cNvSpPr>
                <p:nvPr/>
              </p:nvSpPr>
              <p:spPr bwMode="auto">
                <a:xfrm flipH="1">
                  <a:off x="494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7" name="Line 26832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8" name="Line 26833"/>
                <p:cNvSpPr>
                  <a:spLocks noChangeShapeType="1"/>
                </p:cNvSpPr>
                <p:nvPr/>
              </p:nvSpPr>
              <p:spPr bwMode="auto">
                <a:xfrm flipH="1">
                  <a:off x="4367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39" name="Line 26834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0" name="Line 26835"/>
                <p:cNvSpPr>
                  <a:spLocks noChangeShapeType="1"/>
                </p:cNvSpPr>
                <p:nvPr/>
              </p:nvSpPr>
              <p:spPr bwMode="auto">
                <a:xfrm flipH="1">
                  <a:off x="483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1" name="Line 26836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2" name="Line 26837"/>
                <p:cNvSpPr>
                  <a:spLocks noChangeShapeType="1"/>
                </p:cNvSpPr>
                <p:nvPr/>
              </p:nvSpPr>
              <p:spPr bwMode="auto">
                <a:xfrm flipH="1">
                  <a:off x="4991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3" name="Line 26838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4" name="Line 26839"/>
                <p:cNvSpPr>
                  <a:spLocks noChangeShapeType="1"/>
                </p:cNvSpPr>
                <p:nvPr/>
              </p:nvSpPr>
              <p:spPr bwMode="auto">
                <a:xfrm flipH="1">
                  <a:off x="400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5" name="Line 268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6" name="Line 26841"/>
                <p:cNvSpPr>
                  <a:spLocks noChangeShapeType="1"/>
                </p:cNvSpPr>
                <p:nvPr/>
              </p:nvSpPr>
              <p:spPr bwMode="auto">
                <a:xfrm flipH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7" name="Line 268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8" name="Line 26843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49" name="Line 2684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0" name="Line 26845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1" name="Line 26846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2" name="Line 26847"/>
                <p:cNvSpPr>
                  <a:spLocks noChangeShapeType="1"/>
                </p:cNvSpPr>
                <p:nvPr/>
              </p:nvSpPr>
              <p:spPr bwMode="auto">
                <a:xfrm flipH="1">
                  <a:off x="474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3" name="Line 26848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4" name="Line 26849"/>
                <p:cNvSpPr>
                  <a:spLocks noChangeShapeType="1"/>
                </p:cNvSpPr>
                <p:nvPr/>
              </p:nvSpPr>
              <p:spPr bwMode="auto">
                <a:xfrm flipH="1">
                  <a:off x="4798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5" name="Line 268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6" name="Line 26851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7" name="Line 26852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8" name="Line 26853"/>
                <p:cNvSpPr>
                  <a:spLocks noChangeShapeType="1"/>
                </p:cNvSpPr>
                <p:nvPr/>
              </p:nvSpPr>
              <p:spPr bwMode="auto">
                <a:xfrm flipH="1">
                  <a:off x="505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59" name="Line 26854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0" name="Line 26855"/>
                <p:cNvSpPr>
                  <a:spLocks noChangeShapeType="1"/>
                </p:cNvSpPr>
                <p:nvPr/>
              </p:nvSpPr>
              <p:spPr bwMode="auto">
                <a:xfrm flipH="1">
                  <a:off x="4924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1" name="Line 2685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2" name="Line 26857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3" name="Line 2685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2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4" name="Line 26859"/>
                <p:cNvSpPr>
                  <a:spLocks noChangeShapeType="1"/>
                </p:cNvSpPr>
                <p:nvPr/>
              </p:nvSpPr>
              <p:spPr bwMode="auto">
                <a:xfrm flipH="1">
                  <a:off x="5512" y="22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5" name="Line 26860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205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6" name="Line 26861"/>
                <p:cNvSpPr>
                  <a:spLocks noChangeShapeType="1"/>
                </p:cNvSpPr>
                <p:nvPr/>
              </p:nvSpPr>
              <p:spPr bwMode="auto">
                <a:xfrm flipH="1">
                  <a:off x="5289" y="205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7" name="Line 268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8" name="Line 26863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69" name="Line 26864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207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0" name="Line 26865"/>
                <p:cNvSpPr>
                  <a:spLocks noChangeShapeType="1"/>
                </p:cNvSpPr>
                <p:nvPr/>
              </p:nvSpPr>
              <p:spPr bwMode="auto">
                <a:xfrm flipH="1">
                  <a:off x="4895" y="207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1" name="Line 26866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2" name="Line 26867"/>
                <p:cNvSpPr>
                  <a:spLocks noChangeShapeType="1"/>
                </p:cNvSpPr>
                <p:nvPr/>
              </p:nvSpPr>
              <p:spPr bwMode="auto">
                <a:xfrm flipH="1">
                  <a:off x="4947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3" name="Line 26868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4" name="Line 26869"/>
                <p:cNvSpPr>
                  <a:spLocks noChangeShapeType="1"/>
                </p:cNvSpPr>
                <p:nvPr/>
              </p:nvSpPr>
              <p:spPr bwMode="auto">
                <a:xfrm flipH="1">
                  <a:off x="519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5" name="Line 26870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6" name="Line 26871"/>
                <p:cNvSpPr>
                  <a:spLocks noChangeShapeType="1"/>
                </p:cNvSpPr>
                <p:nvPr/>
              </p:nvSpPr>
              <p:spPr bwMode="auto">
                <a:xfrm flipH="1">
                  <a:off x="4382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7" name="Line 26872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8" name="Line 26873"/>
                <p:cNvSpPr>
                  <a:spLocks noChangeShapeType="1"/>
                </p:cNvSpPr>
                <p:nvPr/>
              </p:nvSpPr>
              <p:spPr bwMode="auto">
                <a:xfrm flipH="1">
                  <a:off x="391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79" name="Line 26874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0" name="Line 26875"/>
                <p:cNvSpPr>
                  <a:spLocks noChangeShapeType="1"/>
                </p:cNvSpPr>
                <p:nvPr/>
              </p:nvSpPr>
              <p:spPr bwMode="auto">
                <a:xfrm flipH="1">
                  <a:off x="493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1" name="Line 26876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2" name="Line 26877"/>
                <p:cNvSpPr>
                  <a:spLocks noChangeShapeType="1"/>
                </p:cNvSpPr>
                <p:nvPr/>
              </p:nvSpPr>
              <p:spPr bwMode="auto">
                <a:xfrm flipH="1">
                  <a:off x="449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3" name="Line 26878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4" name="Line 26879"/>
                <p:cNvSpPr>
                  <a:spLocks noChangeShapeType="1"/>
                </p:cNvSpPr>
                <p:nvPr/>
              </p:nvSpPr>
              <p:spPr bwMode="auto">
                <a:xfrm flipH="1">
                  <a:off x="393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5" name="Line 26880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6" name="Line 26881"/>
                <p:cNvSpPr>
                  <a:spLocks noChangeShapeType="1"/>
                </p:cNvSpPr>
                <p:nvPr/>
              </p:nvSpPr>
              <p:spPr bwMode="auto">
                <a:xfrm flipH="1">
                  <a:off x="5028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7" name="Line 26882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8" name="Line 26883"/>
                <p:cNvSpPr>
                  <a:spLocks noChangeShapeType="1"/>
                </p:cNvSpPr>
                <p:nvPr/>
              </p:nvSpPr>
              <p:spPr bwMode="auto">
                <a:xfrm flipH="1">
                  <a:off x="525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89" name="Line 26884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0" name="Line 26885"/>
                <p:cNvSpPr>
                  <a:spLocks noChangeShapeType="1"/>
                </p:cNvSpPr>
                <p:nvPr/>
              </p:nvSpPr>
              <p:spPr bwMode="auto">
                <a:xfrm flipH="1">
                  <a:off x="432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1" name="Line 268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2" name="Line 26887"/>
                <p:cNvSpPr>
                  <a:spLocks noChangeShapeType="1"/>
                </p:cNvSpPr>
                <p:nvPr/>
              </p:nvSpPr>
              <p:spPr bwMode="auto">
                <a:xfrm flipH="1">
                  <a:off x="551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3" name="Line 26888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4" name="Line 26889"/>
                <p:cNvSpPr>
                  <a:spLocks noChangeShapeType="1"/>
                </p:cNvSpPr>
                <p:nvPr/>
              </p:nvSpPr>
              <p:spPr bwMode="auto">
                <a:xfrm flipH="1">
                  <a:off x="4248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5" name="Line 26890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6" name="Line 26891"/>
                <p:cNvSpPr>
                  <a:spLocks noChangeShapeType="1"/>
                </p:cNvSpPr>
                <p:nvPr/>
              </p:nvSpPr>
              <p:spPr bwMode="auto">
                <a:xfrm flipH="1">
                  <a:off x="4649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7" name="Line 26892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8" name="Line 26893"/>
                <p:cNvSpPr>
                  <a:spLocks noChangeShapeType="1"/>
                </p:cNvSpPr>
                <p:nvPr/>
              </p:nvSpPr>
              <p:spPr bwMode="auto">
                <a:xfrm flipH="1">
                  <a:off x="5066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099" name="Line 26894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0" name="Line 26895"/>
                <p:cNvSpPr>
                  <a:spLocks noChangeShapeType="1"/>
                </p:cNvSpPr>
                <p:nvPr/>
              </p:nvSpPr>
              <p:spPr bwMode="auto">
                <a:xfrm flipH="1">
                  <a:off x="471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1" name="Line 26896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2" name="Line 26897"/>
                <p:cNvSpPr>
                  <a:spLocks noChangeShapeType="1"/>
                </p:cNvSpPr>
                <p:nvPr/>
              </p:nvSpPr>
              <p:spPr bwMode="auto">
                <a:xfrm flipH="1">
                  <a:off x="435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3" name="Line 26898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4" name="Line 26899"/>
                <p:cNvSpPr>
                  <a:spLocks noChangeShapeType="1"/>
                </p:cNvSpPr>
                <p:nvPr/>
              </p:nvSpPr>
              <p:spPr bwMode="auto">
                <a:xfrm flipH="1">
                  <a:off x="4627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5" name="Line 26900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6" name="Line 26901"/>
                <p:cNvSpPr>
                  <a:spLocks noChangeShapeType="1"/>
                </p:cNvSpPr>
                <p:nvPr/>
              </p:nvSpPr>
              <p:spPr bwMode="auto">
                <a:xfrm flipH="1">
                  <a:off x="415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7" name="Line 2690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8" name="Line 26903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09" name="Line 26904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0" name="Line 26905"/>
                <p:cNvSpPr>
                  <a:spLocks noChangeShapeType="1"/>
                </p:cNvSpPr>
                <p:nvPr/>
              </p:nvSpPr>
              <p:spPr bwMode="auto">
                <a:xfrm flipH="1">
                  <a:off x="469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1" name="Line 2690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2" name="Line 26907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3" name="Line 26908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4" name="Line 26909"/>
                <p:cNvSpPr>
                  <a:spLocks noChangeShapeType="1"/>
                </p:cNvSpPr>
                <p:nvPr/>
              </p:nvSpPr>
              <p:spPr bwMode="auto">
                <a:xfrm flipH="1">
                  <a:off x="488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5" name="Line 26910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6" name="Line 26911"/>
                <p:cNvSpPr>
                  <a:spLocks noChangeShapeType="1"/>
                </p:cNvSpPr>
                <p:nvPr/>
              </p:nvSpPr>
              <p:spPr bwMode="auto">
                <a:xfrm flipH="1">
                  <a:off x="4330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7" name="Line 2691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8" name="Line 26913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19" name="Line 26914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0" name="Line 26915"/>
                <p:cNvSpPr>
                  <a:spLocks noChangeShapeType="1"/>
                </p:cNvSpPr>
                <p:nvPr/>
              </p:nvSpPr>
              <p:spPr bwMode="auto">
                <a:xfrm flipH="1">
                  <a:off x="4791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1" name="Line 26916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2" name="Line 26917"/>
                <p:cNvSpPr>
                  <a:spLocks noChangeShapeType="1"/>
                </p:cNvSpPr>
                <p:nvPr/>
              </p:nvSpPr>
              <p:spPr bwMode="auto">
                <a:xfrm flipH="1">
                  <a:off x="4277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3" name="Line 26918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4" name="Line 26919"/>
                <p:cNvSpPr>
                  <a:spLocks noChangeShapeType="1"/>
                </p:cNvSpPr>
                <p:nvPr/>
              </p:nvSpPr>
              <p:spPr bwMode="auto">
                <a:xfrm flipH="1">
                  <a:off x="408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5" name="Line 2692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6" name="Line 26921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7" name="Line 26922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8" name="Line 26923"/>
                <p:cNvSpPr>
                  <a:spLocks noChangeShapeType="1"/>
                </p:cNvSpPr>
                <p:nvPr/>
              </p:nvSpPr>
              <p:spPr bwMode="auto">
                <a:xfrm flipH="1">
                  <a:off x="429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29" name="Line 26924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0" name="Line 26925"/>
                <p:cNvSpPr>
                  <a:spLocks noChangeShapeType="1"/>
                </p:cNvSpPr>
                <p:nvPr/>
              </p:nvSpPr>
              <p:spPr bwMode="auto">
                <a:xfrm flipH="1">
                  <a:off x="413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1" name="Line 269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2" name="Line 26927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3" name="Line 26928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4" name="Line 26929"/>
                <p:cNvSpPr>
                  <a:spLocks noChangeShapeType="1"/>
                </p:cNvSpPr>
                <p:nvPr/>
              </p:nvSpPr>
              <p:spPr bwMode="auto">
                <a:xfrm flipH="1">
                  <a:off x="5006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5" name="Line 269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6" name="Line 26931"/>
                <p:cNvSpPr>
                  <a:spLocks noChangeShapeType="1"/>
                </p:cNvSpPr>
                <p:nvPr/>
              </p:nvSpPr>
              <p:spPr bwMode="auto">
                <a:xfrm flipH="1">
                  <a:off x="3898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7" name="Line 26932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8" name="Line 26933"/>
                <p:cNvSpPr>
                  <a:spLocks noChangeShapeType="1"/>
                </p:cNvSpPr>
                <p:nvPr/>
              </p:nvSpPr>
              <p:spPr bwMode="auto">
                <a:xfrm flipH="1">
                  <a:off x="424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39" name="Line 269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0" name="Line 26935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1" name="Line 26936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2" name="Line 26937"/>
                <p:cNvSpPr>
                  <a:spLocks noChangeShapeType="1"/>
                </p:cNvSpPr>
                <p:nvPr/>
              </p:nvSpPr>
              <p:spPr bwMode="auto">
                <a:xfrm flipH="1">
                  <a:off x="432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3" name="Line 26938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4" name="Line 26939"/>
                <p:cNvSpPr>
                  <a:spLocks noChangeShapeType="1"/>
                </p:cNvSpPr>
                <p:nvPr/>
              </p:nvSpPr>
              <p:spPr bwMode="auto">
                <a:xfrm flipH="1">
                  <a:off x="493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5" name="Line 269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6" name="Line 26941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7" name="Line 269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8" name="Line 26943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49" name="Line 26944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0" name="Line 26945"/>
                <p:cNvSpPr>
                  <a:spLocks noChangeShapeType="1"/>
                </p:cNvSpPr>
                <p:nvPr/>
              </p:nvSpPr>
              <p:spPr bwMode="auto">
                <a:xfrm flipH="1">
                  <a:off x="4277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1" name="Line 26946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2" name="Line 26947"/>
                <p:cNvSpPr>
                  <a:spLocks noChangeShapeType="1"/>
                </p:cNvSpPr>
                <p:nvPr/>
              </p:nvSpPr>
              <p:spPr bwMode="auto">
                <a:xfrm flipH="1">
                  <a:off x="4627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3" name="Line 26948"/>
                <p:cNvSpPr>
                  <a:spLocks noChangeShapeType="1"/>
                </p:cNvSpPr>
                <p:nvPr/>
              </p:nvSpPr>
              <p:spPr bwMode="auto">
                <a:xfrm flipH="1" flipV="1">
                  <a:off x="5281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4" name="Line 26949"/>
                <p:cNvSpPr>
                  <a:spLocks noChangeShapeType="1"/>
                </p:cNvSpPr>
                <p:nvPr/>
              </p:nvSpPr>
              <p:spPr bwMode="auto">
                <a:xfrm flipH="1">
                  <a:off x="5281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5" name="Line 2695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6" name="Line 26951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7" name="Line 26952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8" name="Line 26953"/>
                <p:cNvSpPr>
                  <a:spLocks noChangeShapeType="1"/>
                </p:cNvSpPr>
                <p:nvPr/>
              </p:nvSpPr>
              <p:spPr bwMode="auto">
                <a:xfrm flipH="1">
                  <a:off x="3935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59" name="Line 26954"/>
                <p:cNvSpPr>
                  <a:spLocks noChangeShapeType="1"/>
                </p:cNvSpPr>
                <p:nvPr/>
              </p:nvSpPr>
              <p:spPr bwMode="auto">
                <a:xfrm flipH="1" flipV="1">
                  <a:off x="4025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0" name="Line 26955"/>
                <p:cNvSpPr>
                  <a:spLocks noChangeShapeType="1"/>
                </p:cNvSpPr>
                <p:nvPr/>
              </p:nvSpPr>
              <p:spPr bwMode="auto">
                <a:xfrm flipH="1">
                  <a:off x="4025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1" name="Line 2695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2" name="Line 26957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3" name="Line 2695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4" name="Line 26959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5" name="Line 269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6" name="Line 26961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7" name="Line 269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8" name="Line 26963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69" name="Line 269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0" name="Line 26965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1" name="Line 269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2" name="Line 26967"/>
                <p:cNvSpPr>
                  <a:spLocks noChangeShapeType="1"/>
                </p:cNvSpPr>
                <p:nvPr/>
              </p:nvSpPr>
              <p:spPr bwMode="auto">
                <a:xfrm flipH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3" name="Line 269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4" name="Line 26969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5" name="Line 2697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6" name="Line 26971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7" name="Line 26972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3178" name="Line 26973"/>
                <p:cNvSpPr>
                  <a:spLocks noChangeShapeType="1"/>
                </p:cNvSpPr>
                <p:nvPr/>
              </p:nvSpPr>
              <p:spPr bwMode="auto">
                <a:xfrm flipH="1">
                  <a:off x="4099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3" name="Group 27175"/>
              <p:cNvGrpSpPr>
                <a:grpSpLocks/>
              </p:cNvGrpSpPr>
              <p:nvPr/>
            </p:nvGrpSpPr>
            <p:grpSpPr bwMode="auto">
              <a:xfrm>
                <a:off x="3883" y="1488"/>
                <a:ext cx="1659" cy="639"/>
                <a:chOff x="3883" y="1488"/>
                <a:chExt cx="1659" cy="639"/>
              </a:xfrm>
            </p:grpSpPr>
            <p:sp>
              <p:nvSpPr>
                <p:cNvPr id="32779" name="Line 26975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0" name="Line 26976"/>
                <p:cNvSpPr>
                  <a:spLocks noChangeShapeType="1"/>
                </p:cNvSpPr>
                <p:nvPr/>
              </p:nvSpPr>
              <p:spPr bwMode="auto">
                <a:xfrm flipH="1">
                  <a:off x="5058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1" name="Line 269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2" name="Line 26978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3" name="Line 26979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4" name="Line 26980"/>
                <p:cNvSpPr>
                  <a:spLocks noChangeShapeType="1"/>
                </p:cNvSpPr>
                <p:nvPr/>
              </p:nvSpPr>
              <p:spPr bwMode="auto">
                <a:xfrm flipH="1">
                  <a:off x="492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5" name="Line 26981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6" name="Line 26982"/>
                <p:cNvSpPr>
                  <a:spLocks noChangeShapeType="1"/>
                </p:cNvSpPr>
                <p:nvPr/>
              </p:nvSpPr>
              <p:spPr bwMode="auto">
                <a:xfrm flipH="1">
                  <a:off x="451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7" name="Line 26983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8" name="Line 26984"/>
                <p:cNvSpPr>
                  <a:spLocks noChangeShapeType="1"/>
                </p:cNvSpPr>
                <p:nvPr/>
              </p:nvSpPr>
              <p:spPr bwMode="auto">
                <a:xfrm flipH="1">
                  <a:off x="391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89" name="Line 26985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0" name="Line 26986"/>
                <p:cNvSpPr>
                  <a:spLocks noChangeShapeType="1"/>
                </p:cNvSpPr>
                <p:nvPr/>
              </p:nvSpPr>
              <p:spPr bwMode="auto">
                <a:xfrm flipH="1">
                  <a:off x="4077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1" name="Line 26987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2" name="Line 26988"/>
                <p:cNvSpPr>
                  <a:spLocks noChangeShapeType="1"/>
                </p:cNvSpPr>
                <p:nvPr/>
              </p:nvSpPr>
              <p:spPr bwMode="auto">
                <a:xfrm flipH="1">
                  <a:off x="5304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3" name="Line 26989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4" name="Line 26990"/>
                <p:cNvSpPr>
                  <a:spLocks noChangeShapeType="1"/>
                </p:cNvSpPr>
                <p:nvPr/>
              </p:nvSpPr>
              <p:spPr bwMode="auto">
                <a:xfrm flipH="1">
                  <a:off x="510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5" name="Line 2699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6" name="Line 26992"/>
                <p:cNvSpPr>
                  <a:spLocks noChangeShapeType="1"/>
                </p:cNvSpPr>
                <p:nvPr/>
              </p:nvSpPr>
              <p:spPr bwMode="auto">
                <a:xfrm flipH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7" name="Line 26993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8" name="Line 26994"/>
                <p:cNvSpPr>
                  <a:spLocks noChangeShapeType="1"/>
                </p:cNvSpPr>
                <p:nvPr/>
              </p:nvSpPr>
              <p:spPr bwMode="auto">
                <a:xfrm flipH="1">
                  <a:off x="462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99" name="Line 26995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0" name="Line 26996"/>
                <p:cNvSpPr>
                  <a:spLocks noChangeShapeType="1"/>
                </p:cNvSpPr>
                <p:nvPr/>
              </p:nvSpPr>
              <p:spPr bwMode="auto">
                <a:xfrm flipH="1">
                  <a:off x="4270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1" name="Line 26997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2" name="Line 26998"/>
                <p:cNvSpPr>
                  <a:spLocks noChangeShapeType="1"/>
                </p:cNvSpPr>
                <p:nvPr/>
              </p:nvSpPr>
              <p:spPr bwMode="auto">
                <a:xfrm flipH="1">
                  <a:off x="4434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3" name="Line 269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4" name="Line 27000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5" name="Line 27001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6" name="Line 27002"/>
                <p:cNvSpPr>
                  <a:spLocks noChangeShapeType="1"/>
                </p:cNvSpPr>
                <p:nvPr/>
              </p:nvSpPr>
              <p:spPr bwMode="auto">
                <a:xfrm flipH="1">
                  <a:off x="455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7" name="Line 27003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8" name="Line 27004"/>
                <p:cNvSpPr>
                  <a:spLocks noChangeShapeType="1"/>
                </p:cNvSpPr>
                <p:nvPr/>
              </p:nvSpPr>
              <p:spPr bwMode="auto">
                <a:xfrm flipH="1">
                  <a:off x="532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09" name="Line 27005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0" name="Line 27006"/>
                <p:cNvSpPr>
                  <a:spLocks noChangeShapeType="1"/>
                </p:cNvSpPr>
                <p:nvPr/>
              </p:nvSpPr>
              <p:spPr bwMode="auto">
                <a:xfrm flipH="1">
                  <a:off x="5229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1" name="Line 270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2" name="Line 27008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3" name="Line 270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4" name="Line 27010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5" name="Line 27011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6" name="Line 27012"/>
                <p:cNvSpPr>
                  <a:spLocks noChangeShapeType="1"/>
                </p:cNvSpPr>
                <p:nvPr/>
              </p:nvSpPr>
              <p:spPr bwMode="auto">
                <a:xfrm flipH="1">
                  <a:off x="3987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7" name="Line 27013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8" name="Line 27014"/>
                <p:cNvSpPr>
                  <a:spLocks noChangeShapeType="1"/>
                </p:cNvSpPr>
                <p:nvPr/>
              </p:nvSpPr>
              <p:spPr bwMode="auto">
                <a:xfrm flipH="1">
                  <a:off x="512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19" name="Line 27015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0" name="Line 27016"/>
                <p:cNvSpPr>
                  <a:spLocks noChangeShapeType="1"/>
                </p:cNvSpPr>
                <p:nvPr/>
              </p:nvSpPr>
              <p:spPr bwMode="auto">
                <a:xfrm flipH="1">
                  <a:off x="470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1" name="Line 270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2" name="Line 27018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3" name="Line 27019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4" name="Line 27020"/>
                <p:cNvSpPr>
                  <a:spLocks noChangeShapeType="1"/>
                </p:cNvSpPr>
                <p:nvPr/>
              </p:nvSpPr>
              <p:spPr bwMode="auto">
                <a:xfrm flipH="1">
                  <a:off x="473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5" name="Line 27021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6" name="Line 27022"/>
                <p:cNvSpPr>
                  <a:spLocks noChangeShapeType="1"/>
                </p:cNvSpPr>
                <p:nvPr/>
              </p:nvSpPr>
              <p:spPr bwMode="auto">
                <a:xfrm flipH="1">
                  <a:off x="502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7" name="Line 27023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8" name="Line 27024"/>
                <p:cNvSpPr>
                  <a:spLocks noChangeShapeType="1"/>
                </p:cNvSpPr>
                <p:nvPr/>
              </p:nvSpPr>
              <p:spPr bwMode="auto">
                <a:xfrm flipH="1">
                  <a:off x="476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29" name="Line 27025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0" name="Line 27026"/>
                <p:cNvSpPr>
                  <a:spLocks noChangeShapeType="1"/>
                </p:cNvSpPr>
                <p:nvPr/>
              </p:nvSpPr>
              <p:spPr bwMode="auto">
                <a:xfrm flipH="1">
                  <a:off x="447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1" name="Line 27027"/>
                <p:cNvSpPr>
                  <a:spLocks noChangeShapeType="1"/>
                </p:cNvSpPr>
                <p:nvPr/>
              </p:nvSpPr>
              <p:spPr bwMode="auto">
                <a:xfrm flipH="1" flipV="1">
                  <a:off x="5475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2" name="Line 27028"/>
                <p:cNvSpPr>
                  <a:spLocks noChangeShapeType="1"/>
                </p:cNvSpPr>
                <p:nvPr/>
              </p:nvSpPr>
              <p:spPr bwMode="auto">
                <a:xfrm flipH="1">
                  <a:off x="5475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3" name="Line 270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4" name="Line 27030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5" name="Line 27031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6" name="Line 27032"/>
                <p:cNvSpPr>
                  <a:spLocks noChangeShapeType="1"/>
                </p:cNvSpPr>
                <p:nvPr/>
              </p:nvSpPr>
              <p:spPr bwMode="auto">
                <a:xfrm flipH="1">
                  <a:off x="4010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7" name="Line 2703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8" name="Line 27034"/>
                <p:cNvSpPr>
                  <a:spLocks noChangeShapeType="1"/>
                </p:cNvSpPr>
                <p:nvPr/>
              </p:nvSpPr>
              <p:spPr bwMode="auto">
                <a:xfrm flipH="1">
                  <a:off x="551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39" name="Line 27035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0" name="Line 27036"/>
                <p:cNvSpPr>
                  <a:spLocks noChangeShapeType="1"/>
                </p:cNvSpPr>
                <p:nvPr/>
              </p:nvSpPr>
              <p:spPr bwMode="auto">
                <a:xfrm flipH="1">
                  <a:off x="4939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1" name="Line 270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2" name="Line 27038"/>
                <p:cNvSpPr>
                  <a:spLocks noChangeShapeType="1"/>
                </p:cNvSpPr>
                <p:nvPr/>
              </p:nvSpPr>
              <p:spPr bwMode="auto">
                <a:xfrm flipH="1">
                  <a:off x="388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3" name="Line 270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4" name="Line 27040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5" name="Line 27041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6" name="Line 27042"/>
                <p:cNvSpPr>
                  <a:spLocks noChangeShapeType="1"/>
                </p:cNvSpPr>
                <p:nvPr/>
              </p:nvSpPr>
              <p:spPr bwMode="auto">
                <a:xfrm flipH="1">
                  <a:off x="441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7" name="Line 270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8" name="Line 27044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49" name="Line 27045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0" name="Line 27046"/>
                <p:cNvSpPr>
                  <a:spLocks noChangeShapeType="1"/>
                </p:cNvSpPr>
                <p:nvPr/>
              </p:nvSpPr>
              <p:spPr bwMode="auto">
                <a:xfrm flipH="1">
                  <a:off x="4567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1" name="Line 27047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2" name="Line 27048"/>
                <p:cNvSpPr>
                  <a:spLocks noChangeShapeType="1"/>
                </p:cNvSpPr>
                <p:nvPr/>
              </p:nvSpPr>
              <p:spPr bwMode="auto">
                <a:xfrm flipH="1">
                  <a:off x="4248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3" name="Line 2704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4" name="Line 27050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5" name="Line 27051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6" name="Line 27052"/>
                <p:cNvSpPr>
                  <a:spLocks noChangeShapeType="1"/>
                </p:cNvSpPr>
                <p:nvPr/>
              </p:nvSpPr>
              <p:spPr bwMode="auto">
                <a:xfrm flipH="1">
                  <a:off x="3987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7" name="Line 27053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8" name="Line 27054"/>
                <p:cNvSpPr>
                  <a:spLocks noChangeShapeType="1"/>
                </p:cNvSpPr>
                <p:nvPr/>
              </p:nvSpPr>
              <p:spPr bwMode="auto">
                <a:xfrm flipH="1">
                  <a:off x="4099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59" name="Line 2705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0" name="Line 27056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1" name="Line 27057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2" name="Line 27058"/>
                <p:cNvSpPr>
                  <a:spLocks noChangeShapeType="1"/>
                </p:cNvSpPr>
                <p:nvPr/>
              </p:nvSpPr>
              <p:spPr bwMode="auto">
                <a:xfrm flipH="1">
                  <a:off x="5118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3" name="Line 27059"/>
                <p:cNvSpPr>
                  <a:spLocks noChangeShapeType="1"/>
                </p:cNvSpPr>
                <p:nvPr/>
              </p:nvSpPr>
              <p:spPr bwMode="auto">
                <a:xfrm flipH="1" flipV="1">
                  <a:off x="5214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4" name="Line 27060"/>
                <p:cNvSpPr>
                  <a:spLocks noChangeShapeType="1"/>
                </p:cNvSpPr>
                <p:nvPr/>
              </p:nvSpPr>
              <p:spPr bwMode="auto">
                <a:xfrm flipH="1">
                  <a:off x="5214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5" name="Line 27061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6" name="Line 27062"/>
                <p:cNvSpPr>
                  <a:spLocks noChangeShapeType="1"/>
                </p:cNvSpPr>
                <p:nvPr/>
              </p:nvSpPr>
              <p:spPr bwMode="auto">
                <a:xfrm flipH="1">
                  <a:off x="452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7" name="Line 270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8" name="Line 27064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69" name="Line 27065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0" name="Line 27066"/>
                <p:cNvSpPr>
                  <a:spLocks noChangeShapeType="1"/>
                </p:cNvSpPr>
                <p:nvPr/>
              </p:nvSpPr>
              <p:spPr bwMode="auto">
                <a:xfrm flipH="1">
                  <a:off x="492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1" name="Line 27067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2" name="Line 27068"/>
                <p:cNvSpPr>
                  <a:spLocks noChangeShapeType="1"/>
                </p:cNvSpPr>
                <p:nvPr/>
              </p:nvSpPr>
              <p:spPr bwMode="auto">
                <a:xfrm flipH="1">
                  <a:off x="442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3" name="Line 2706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4" name="Line 27070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5" name="Line 27071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51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6" name="Line 27072"/>
                <p:cNvSpPr>
                  <a:spLocks noChangeShapeType="1"/>
                </p:cNvSpPr>
                <p:nvPr/>
              </p:nvSpPr>
              <p:spPr bwMode="auto">
                <a:xfrm flipH="1">
                  <a:off x="4040" y="151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7" name="Line 270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8" name="Line 27074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79" name="Line 27075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0" name="Line 27076"/>
                <p:cNvSpPr>
                  <a:spLocks noChangeShapeType="1"/>
                </p:cNvSpPr>
                <p:nvPr/>
              </p:nvSpPr>
              <p:spPr bwMode="auto">
                <a:xfrm flipH="1">
                  <a:off x="4129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1" name="Line 2707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2" name="Line 27078"/>
                <p:cNvSpPr>
                  <a:spLocks noChangeShapeType="1"/>
                </p:cNvSpPr>
                <p:nvPr/>
              </p:nvSpPr>
              <p:spPr bwMode="auto">
                <a:xfrm flipH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3" name="Line 2707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4" name="Line 27080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5" name="Line 270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6" name="Line 27082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7" name="Line 27083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8" name="Line 27084"/>
                <p:cNvSpPr>
                  <a:spLocks noChangeShapeType="1"/>
                </p:cNvSpPr>
                <p:nvPr/>
              </p:nvSpPr>
              <p:spPr bwMode="auto">
                <a:xfrm flipH="1">
                  <a:off x="435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89" name="Line 270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0" name="Line 27086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1" name="Line 270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2" name="Line 27088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3" name="Line 27089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4" name="Line 27090"/>
                <p:cNvSpPr>
                  <a:spLocks noChangeShapeType="1"/>
                </p:cNvSpPr>
                <p:nvPr/>
              </p:nvSpPr>
              <p:spPr bwMode="auto">
                <a:xfrm flipH="1">
                  <a:off x="4255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5" name="Line 27091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6" name="Line 27092"/>
                <p:cNvSpPr>
                  <a:spLocks noChangeShapeType="1"/>
                </p:cNvSpPr>
                <p:nvPr/>
              </p:nvSpPr>
              <p:spPr bwMode="auto">
                <a:xfrm flipH="1">
                  <a:off x="4248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7" name="Line 27093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8" name="Line 27094"/>
                <p:cNvSpPr>
                  <a:spLocks noChangeShapeType="1"/>
                </p:cNvSpPr>
                <p:nvPr/>
              </p:nvSpPr>
              <p:spPr bwMode="auto">
                <a:xfrm flipH="1">
                  <a:off x="546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899" name="Line 27095"/>
                <p:cNvSpPr>
                  <a:spLocks noChangeShapeType="1"/>
                </p:cNvSpPr>
                <p:nvPr/>
              </p:nvSpPr>
              <p:spPr bwMode="auto">
                <a:xfrm flipH="1" flipV="1">
                  <a:off x="5423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0" name="Line 27096"/>
                <p:cNvSpPr>
                  <a:spLocks noChangeShapeType="1"/>
                </p:cNvSpPr>
                <p:nvPr/>
              </p:nvSpPr>
              <p:spPr bwMode="auto">
                <a:xfrm flipH="1">
                  <a:off x="5423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1" name="Line 2709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2" name="Line 27098"/>
                <p:cNvSpPr>
                  <a:spLocks noChangeShapeType="1"/>
                </p:cNvSpPr>
                <p:nvPr/>
              </p:nvSpPr>
              <p:spPr bwMode="auto">
                <a:xfrm flipH="1">
                  <a:off x="5512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3" name="Line 27099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4" name="Line 27100"/>
                <p:cNvSpPr>
                  <a:spLocks noChangeShapeType="1"/>
                </p:cNvSpPr>
                <p:nvPr/>
              </p:nvSpPr>
              <p:spPr bwMode="auto">
                <a:xfrm flipH="1">
                  <a:off x="4359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5" name="Line 2710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6" name="Line 27102"/>
                <p:cNvSpPr>
                  <a:spLocks noChangeShapeType="1"/>
                </p:cNvSpPr>
                <p:nvPr/>
              </p:nvSpPr>
              <p:spPr bwMode="auto">
                <a:xfrm flipH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7" name="Line 27103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8" name="Line 27104"/>
                <p:cNvSpPr>
                  <a:spLocks noChangeShapeType="1"/>
                </p:cNvSpPr>
                <p:nvPr/>
              </p:nvSpPr>
              <p:spPr bwMode="auto">
                <a:xfrm flipH="1">
                  <a:off x="4553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09" name="Line 27105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0" name="Line 27106"/>
                <p:cNvSpPr>
                  <a:spLocks noChangeShapeType="1"/>
                </p:cNvSpPr>
                <p:nvPr/>
              </p:nvSpPr>
              <p:spPr bwMode="auto">
                <a:xfrm flipH="1">
                  <a:off x="4099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1" name="Line 271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48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2" name="Line 27108"/>
                <p:cNvSpPr>
                  <a:spLocks noChangeShapeType="1"/>
                </p:cNvSpPr>
                <p:nvPr/>
              </p:nvSpPr>
              <p:spPr bwMode="auto">
                <a:xfrm flipH="1">
                  <a:off x="3883" y="148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3" name="Line 27109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4" name="Line 27110"/>
                <p:cNvSpPr>
                  <a:spLocks noChangeShapeType="1"/>
                </p:cNvSpPr>
                <p:nvPr/>
              </p:nvSpPr>
              <p:spPr bwMode="auto">
                <a:xfrm flipH="1">
                  <a:off x="427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5" name="Line 2711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6" name="Line 27112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7" name="Line 27113"/>
                <p:cNvSpPr>
                  <a:spLocks noChangeShapeType="1"/>
                </p:cNvSpPr>
                <p:nvPr/>
              </p:nvSpPr>
              <p:spPr bwMode="auto">
                <a:xfrm flipH="1" flipV="1">
                  <a:off x="4315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8" name="Line 27114"/>
                <p:cNvSpPr>
                  <a:spLocks noChangeShapeType="1"/>
                </p:cNvSpPr>
                <p:nvPr/>
              </p:nvSpPr>
              <p:spPr bwMode="auto">
                <a:xfrm flipH="1">
                  <a:off x="4315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19" name="Line 27115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0" name="Line 27116"/>
                <p:cNvSpPr>
                  <a:spLocks noChangeShapeType="1"/>
                </p:cNvSpPr>
                <p:nvPr/>
              </p:nvSpPr>
              <p:spPr bwMode="auto">
                <a:xfrm flipH="1">
                  <a:off x="540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1" name="Line 271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2" name="Line 27118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3" name="Line 271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4" name="Line 27120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5" name="Line 27121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6" name="Line 27122"/>
                <p:cNvSpPr>
                  <a:spLocks noChangeShapeType="1"/>
                </p:cNvSpPr>
                <p:nvPr/>
              </p:nvSpPr>
              <p:spPr bwMode="auto">
                <a:xfrm flipH="1">
                  <a:off x="4158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7" name="Line 27123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8" name="Line 27124"/>
                <p:cNvSpPr>
                  <a:spLocks noChangeShapeType="1"/>
                </p:cNvSpPr>
                <p:nvPr/>
              </p:nvSpPr>
              <p:spPr bwMode="auto">
                <a:xfrm flipH="1">
                  <a:off x="5237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29" name="Line 271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0" name="Line 27126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1" name="Line 27127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2" name="Line 27128"/>
                <p:cNvSpPr>
                  <a:spLocks noChangeShapeType="1"/>
                </p:cNvSpPr>
                <p:nvPr/>
              </p:nvSpPr>
              <p:spPr bwMode="auto">
                <a:xfrm flipH="1">
                  <a:off x="5237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3" name="Line 271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4" name="Line 27130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5" name="Line 271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6" name="Line 27132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7" name="Line 2713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8" name="Line 27134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39" name="Line 271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0" name="Line 27136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1" name="Line 27137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2" name="Line 27138"/>
                <p:cNvSpPr>
                  <a:spLocks noChangeShapeType="1"/>
                </p:cNvSpPr>
                <p:nvPr/>
              </p:nvSpPr>
              <p:spPr bwMode="auto">
                <a:xfrm flipH="1">
                  <a:off x="5259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3" name="Line 27139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4" name="Line 27140"/>
                <p:cNvSpPr>
                  <a:spLocks noChangeShapeType="1"/>
                </p:cNvSpPr>
                <p:nvPr/>
              </p:nvSpPr>
              <p:spPr bwMode="auto">
                <a:xfrm flipH="1">
                  <a:off x="4486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5" name="Line 2714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6" name="Line 27142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7" name="Line 271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8" name="Line 27144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49" name="Line 27145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0" name="Line 27146"/>
                <p:cNvSpPr>
                  <a:spLocks noChangeShapeType="1"/>
                </p:cNvSpPr>
                <p:nvPr/>
              </p:nvSpPr>
              <p:spPr bwMode="auto">
                <a:xfrm flipH="1">
                  <a:off x="4367" y="197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1" name="Line 27147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2" name="Line 27148"/>
                <p:cNvSpPr>
                  <a:spLocks noChangeShapeType="1"/>
                </p:cNvSpPr>
                <p:nvPr/>
              </p:nvSpPr>
              <p:spPr bwMode="auto">
                <a:xfrm flipH="1">
                  <a:off x="512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3" name="Line 2714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4" name="Line 27150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5" name="Line 271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6" name="Line 27152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7" name="Line 27153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8" name="Line 27154"/>
                <p:cNvSpPr>
                  <a:spLocks noChangeShapeType="1"/>
                </p:cNvSpPr>
                <p:nvPr/>
              </p:nvSpPr>
              <p:spPr bwMode="auto">
                <a:xfrm flipH="1">
                  <a:off x="5118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59" name="Line 27155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0" name="Line 27156"/>
                <p:cNvSpPr>
                  <a:spLocks noChangeShapeType="1"/>
                </p:cNvSpPr>
                <p:nvPr/>
              </p:nvSpPr>
              <p:spPr bwMode="auto">
                <a:xfrm flipH="1">
                  <a:off x="480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1" name="Line 27157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2" name="Line 27158"/>
                <p:cNvSpPr>
                  <a:spLocks noChangeShapeType="1"/>
                </p:cNvSpPr>
                <p:nvPr/>
              </p:nvSpPr>
              <p:spPr bwMode="auto">
                <a:xfrm flipH="1">
                  <a:off x="505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3" name="Line 27159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4" name="Line 27160"/>
                <p:cNvSpPr>
                  <a:spLocks noChangeShapeType="1"/>
                </p:cNvSpPr>
                <p:nvPr/>
              </p:nvSpPr>
              <p:spPr bwMode="auto">
                <a:xfrm flipH="1">
                  <a:off x="515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5" name="Line 2716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6" name="Line 27162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7" name="Line 271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8" name="Line 27164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69" name="Line 2716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0" name="Line 27166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1" name="Line 271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2" name="Line 27168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3" name="Line 27169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4" name="Line 27170"/>
                <p:cNvSpPr>
                  <a:spLocks noChangeShapeType="1"/>
                </p:cNvSpPr>
                <p:nvPr/>
              </p:nvSpPr>
              <p:spPr bwMode="auto">
                <a:xfrm flipH="1">
                  <a:off x="4196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5" name="Line 2717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6" name="Line 27172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7" name="Line 271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978" name="Line 27174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4" name="Group 27376"/>
              <p:cNvGrpSpPr>
                <a:grpSpLocks/>
              </p:cNvGrpSpPr>
              <p:nvPr/>
            </p:nvGrpSpPr>
            <p:grpSpPr bwMode="auto">
              <a:xfrm>
                <a:off x="3883" y="1525"/>
                <a:ext cx="1659" cy="669"/>
                <a:chOff x="3883" y="1525"/>
                <a:chExt cx="1659" cy="669"/>
              </a:xfrm>
            </p:grpSpPr>
            <p:sp>
              <p:nvSpPr>
                <p:cNvPr id="32579" name="Line 27176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0" name="Line 27177"/>
                <p:cNvSpPr>
                  <a:spLocks noChangeShapeType="1"/>
                </p:cNvSpPr>
                <p:nvPr/>
              </p:nvSpPr>
              <p:spPr bwMode="auto">
                <a:xfrm flipH="1">
                  <a:off x="4709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1" name="Line 27178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2" name="Line 27179"/>
                <p:cNvSpPr>
                  <a:spLocks noChangeShapeType="1"/>
                </p:cNvSpPr>
                <p:nvPr/>
              </p:nvSpPr>
              <p:spPr bwMode="auto">
                <a:xfrm flipH="1">
                  <a:off x="5311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3" name="Line 27180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4" name="Line 27181"/>
                <p:cNvSpPr>
                  <a:spLocks noChangeShapeType="1"/>
                </p:cNvSpPr>
                <p:nvPr/>
              </p:nvSpPr>
              <p:spPr bwMode="auto">
                <a:xfrm flipH="1">
                  <a:off x="4486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5" name="Line 27182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6" name="Line 27183"/>
                <p:cNvSpPr>
                  <a:spLocks noChangeShapeType="1"/>
                </p:cNvSpPr>
                <p:nvPr/>
              </p:nvSpPr>
              <p:spPr bwMode="auto">
                <a:xfrm flipH="1">
                  <a:off x="4716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7" name="Line 27184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8" name="Line 27185"/>
                <p:cNvSpPr>
                  <a:spLocks noChangeShapeType="1"/>
                </p:cNvSpPr>
                <p:nvPr/>
              </p:nvSpPr>
              <p:spPr bwMode="auto">
                <a:xfrm flipH="1">
                  <a:off x="5252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89" name="Line 27186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0" name="Line 27187"/>
                <p:cNvSpPr>
                  <a:spLocks noChangeShapeType="1"/>
                </p:cNvSpPr>
                <p:nvPr/>
              </p:nvSpPr>
              <p:spPr bwMode="auto">
                <a:xfrm flipH="1">
                  <a:off x="5266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1" name="Line 271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2" name="Line 27189"/>
                <p:cNvSpPr>
                  <a:spLocks noChangeShapeType="1"/>
                </p:cNvSpPr>
                <p:nvPr/>
              </p:nvSpPr>
              <p:spPr bwMode="auto">
                <a:xfrm flipH="1">
                  <a:off x="388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3" name="Line 27190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4" name="Line 27191"/>
                <p:cNvSpPr>
                  <a:spLocks noChangeShapeType="1"/>
                </p:cNvSpPr>
                <p:nvPr/>
              </p:nvSpPr>
              <p:spPr bwMode="auto">
                <a:xfrm flipH="1">
                  <a:off x="4523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5" name="Line 271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6" name="Line 27193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7" name="Line 271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8" name="Line 27195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99" name="Line 271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0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0" name="Line 27197"/>
                <p:cNvSpPr>
                  <a:spLocks noChangeShapeType="1"/>
                </p:cNvSpPr>
                <p:nvPr/>
              </p:nvSpPr>
              <p:spPr bwMode="auto">
                <a:xfrm flipH="1">
                  <a:off x="550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1" name="Line 2719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2" name="Line 27199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3" name="Line 2720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4" name="Line 27201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5" name="Line 27202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6" name="Line 27203"/>
                <p:cNvSpPr>
                  <a:spLocks noChangeShapeType="1"/>
                </p:cNvSpPr>
                <p:nvPr/>
              </p:nvSpPr>
              <p:spPr bwMode="auto">
                <a:xfrm flipH="1">
                  <a:off x="5185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7" name="Line 272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8" name="Line 27205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09" name="Line 27206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0" name="Line 27207"/>
                <p:cNvSpPr>
                  <a:spLocks noChangeShapeType="1"/>
                </p:cNvSpPr>
                <p:nvPr/>
              </p:nvSpPr>
              <p:spPr bwMode="auto">
                <a:xfrm flipH="1">
                  <a:off x="474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1" name="Line 2720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2" name="Line 27209"/>
                <p:cNvSpPr>
                  <a:spLocks noChangeShapeType="1"/>
                </p:cNvSpPr>
                <p:nvPr/>
              </p:nvSpPr>
              <p:spPr bwMode="auto">
                <a:xfrm flipH="1">
                  <a:off x="3883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3" name="Line 2721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4" name="Line 27211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5" name="Line 27212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6" name="Line 27213"/>
                <p:cNvSpPr>
                  <a:spLocks noChangeShapeType="1"/>
                </p:cNvSpPr>
                <p:nvPr/>
              </p:nvSpPr>
              <p:spPr bwMode="auto">
                <a:xfrm flipH="1">
                  <a:off x="5006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7" name="Line 27214"/>
                <p:cNvSpPr>
                  <a:spLocks noChangeShapeType="1"/>
                </p:cNvSpPr>
                <p:nvPr/>
              </p:nvSpPr>
              <p:spPr bwMode="auto">
                <a:xfrm flipH="1" flipV="1">
                  <a:off x="549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8" name="Line 27215"/>
                <p:cNvSpPr>
                  <a:spLocks noChangeShapeType="1"/>
                </p:cNvSpPr>
                <p:nvPr/>
              </p:nvSpPr>
              <p:spPr bwMode="auto">
                <a:xfrm flipH="1">
                  <a:off x="5497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19" name="Line 2721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0" name="Line 27217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1" name="Line 272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2" name="Line 27219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3" name="Line 272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4" name="Line 27221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5" name="Line 2722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6" name="Line 27223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7" name="Line 27224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8" name="Line 27225"/>
                <p:cNvSpPr>
                  <a:spLocks noChangeShapeType="1"/>
                </p:cNvSpPr>
                <p:nvPr/>
              </p:nvSpPr>
              <p:spPr bwMode="auto">
                <a:xfrm flipH="1">
                  <a:off x="4954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29" name="Line 27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0" name="Line 27227"/>
                <p:cNvSpPr>
                  <a:spLocks noChangeShapeType="1"/>
                </p:cNvSpPr>
                <p:nvPr/>
              </p:nvSpPr>
              <p:spPr bwMode="auto">
                <a:xfrm flipH="1">
                  <a:off x="5147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1" name="Line 27228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2" name="Line 27229"/>
                <p:cNvSpPr>
                  <a:spLocks noChangeShapeType="1"/>
                </p:cNvSpPr>
                <p:nvPr/>
              </p:nvSpPr>
              <p:spPr bwMode="auto">
                <a:xfrm flipH="1">
                  <a:off x="4441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3" name="Line 27230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4" name="Line 27231"/>
                <p:cNvSpPr>
                  <a:spLocks noChangeShapeType="1"/>
                </p:cNvSpPr>
                <p:nvPr/>
              </p:nvSpPr>
              <p:spPr bwMode="auto">
                <a:xfrm flipH="1">
                  <a:off x="4337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5" name="Line 27232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6" name="Line 27233"/>
                <p:cNvSpPr>
                  <a:spLocks noChangeShapeType="1"/>
                </p:cNvSpPr>
                <p:nvPr/>
              </p:nvSpPr>
              <p:spPr bwMode="auto">
                <a:xfrm flipH="1">
                  <a:off x="3921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7" name="Line 272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8" name="Line 27235"/>
                <p:cNvSpPr>
                  <a:spLocks noChangeShapeType="1"/>
                </p:cNvSpPr>
                <p:nvPr/>
              </p:nvSpPr>
              <p:spPr bwMode="auto">
                <a:xfrm flipH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39" name="Line 27236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0" name="Line 27237"/>
                <p:cNvSpPr>
                  <a:spLocks noChangeShapeType="1"/>
                </p:cNvSpPr>
                <p:nvPr/>
              </p:nvSpPr>
              <p:spPr bwMode="auto">
                <a:xfrm flipH="1">
                  <a:off x="4411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1" name="Line 27238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2" name="Line 27239"/>
                <p:cNvSpPr>
                  <a:spLocks noChangeShapeType="1"/>
                </p:cNvSpPr>
                <p:nvPr/>
              </p:nvSpPr>
              <p:spPr bwMode="auto">
                <a:xfrm flipH="1">
                  <a:off x="4448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3" name="Line 27240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4" name="Line 27241"/>
                <p:cNvSpPr>
                  <a:spLocks noChangeShapeType="1"/>
                </p:cNvSpPr>
                <p:nvPr/>
              </p:nvSpPr>
              <p:spPr bwMode="auto">
                <a:xfrm flipH="1">
                  <a:off x="5014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5" name="Line 27242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6" name="Line 27243"/>
                <p:cNvSpPr>
                  <a:spLocks noChangeShapeType="1"/>
                </p:cNvSpPr>
                <p:nvPr/>
              </p:nvSpPr>
              <p:spPr bwMode="auto">
                <a:xfrm flipH="1">
                  <a:off x="430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7" name="Line 272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8" name="Line 27245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49" name="Line 27246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0" name="Line 27247"/>
                <p:cNvSpPr>
                  <a:spLocks noChangeShapeType="1"/>
                </p:cNvSpPr>
                <p:nvPr/>
              </p:nvSpPr>
              <p:spPr bwMode="auto">
                <a:xfrm flipH="1">
                  <a:off x="394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1" name="Line 27248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2" name="Line 27249"/>
                <p:cNvSpPr>
                  <a:spLocks noChangeShapeType="1"/>
                </p:cNvSpPr>
                <p:nvPr/>
              </p:nvSpPr>
              <p:spPr bwMode="auto">
                <a:xfrm flipH="1">
                  <a:off x="435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3" name="Line 27250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4" name="Line 27251"/>
                <p:cNvSpPr>
                  <a:spLocks noChangeShapeType="1"/>
                </p:cNvSpPr>
                <p:nvPr/>
              </p:nvSpPr>
              <p:spPr bwMode="auto">
                <a:xfrm flipH="1">
                  <a:off x="441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5" name="Line 27252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6" name="Line 27253"/>
                <p:cNvSpPr>
                  <a:spLocks noChangeShapeType="1"/>
                </p:cNvSpPr>
                <p:nvPr/>
              </p:nvSpPr>
              <p:spPr bwMode="auto">
                <a:xfrm flipH="1">
                  <a:off x="417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7" name="Line 27254"/>
                <p:cNvSpPr>
                  <a:spLocks noChangeShapeType="1"/>
                </p:cNvSpPr>
                <p:nvPr/>
              </p:nvSpPr>
              <p:spPr bwMode="auto">
                <a:xfrm flipH="1" flipV="1">
                  <a:off x="5274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8" name="Line 27255"/>
                <p:cNvSpPr>
                  <a:spLocks noChangeShapeType="1"/>
                </p:cNvSpPr>
                <p:nvPr/>
              </p:nvSpPr>
              <p:spPr bwMode="auto">
                <a:xfrm flipH="1">
                  <a:off x="5274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59" name="Line 27256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0" name="Line 27257"/>
                <p:cNvSpPr>
                  <a:spLocks noChangeShapeType="1"/>
                </p:cNvSpPr>
                <p:nvPr/>
              </p:nvSpPr>
              <p:spPr bwMode="auto">
                <a:xfrm flipH="1">
                  <a:off x="411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1" name="Line 27258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2" name="Line 27259"/>
                <p:cNvSpPr>
                  <a:spLocks noChangeShapeType="1"/>
                </p:cNvSpPr>
                <p:nvPr/>
              </p:nvSpPr>
              <p:spPr bwMode="auto">
                <a:xfrm flipH="1">
                  <a:off x="395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3" name="Line 27260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4" name="Line 27261"/>
                <p:cNvSpPr>
                  <a:spLocks noChangeShapeType="1"/>
                </p:cNvSpPr>
                <p:nvPr/>
              </p:nvSpPr>
              <p:spPr bwMode="auto">
                <a:xfrm flipH="1">
                  <a:off x="508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5" name="Line 27262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6" name="Line 27263"/>
                <p:cNvSpPr>
                  <a:spLocks noChangeShapeType="1"/>
                </p:cNvSpPr>
                <p:nvPr/>
              </p:nvSpPr>
              <p:spPr bwMode="auto">
                <a:xfrm flipH="1">
                  <a:off x="4843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7" name="Line 27264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8" name="Line 27265"/>
                <p:cNvSpPr>
                  <a:spLocks noChangeShapeType="1"/>
                </p:cNvSpPr>
                <p:nvPr/>
              </p:nvSpPr>
              <p:spPr bwMode="auto">
                <a:xfrm flipH="1">
                  <a:off x="434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69" name="Line 27266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0" name="Line 27267"/>
                <p:cNvSpPr>
                  <a:spLocks noChangeShapeType="1"/>
                </p:cNvSpPr>
                <p:nvPr/>
              </p:nvSpPr>
              <p:spPr bwMode="auto">
                <a:xfrm flipH="1">
                  <a:off x="5229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1" name="Line 27268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2" name="Line 27269"/>
                <p:cNvSpPr>
                  <a:spLocks noChangeShapeType="1"/>
                </p:cNvSpPr>
                <p:nvPr/>
              </p:nvSpPr>
              <p:spPr bwMode="auto">
                <a:xfrm flipH="1">
                  <a:off x="522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3" name="Line 27270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4" name="Line 27271"/>
                <p:cNvSpPr>
                  <a:spLocks noChangeShapeType="1"/>
                </p:cNvSpPr>
                <p:nvPr/>
              </p:nvSpPr>
              <p:spPr bwMode="auto">
                <a:xfrm flipH="1">
                  <a:off x="452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5" name="Line 27272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6" name="Line 27273"/>
                <p:cNvSpPr>
                  <a:spLocks noChangeShapeType="1"/>
                </p:cNvSpPr>
                <p:nvPr/>
              </p:nvSpPr>
              <p:spPr bwMode="auto">
                <a:xfrm flipH="1">
                  <a:off x="415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7" name="Line 27274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8" name="Line 27275"/>
                <p:cNvSpPr>
                  <a:spLocks noChangeShapeType="1"/>
                </p:cNvSpPr>
                <p:nvPr/>
              </p:nvSpPr>
              <p:spPr bwMode="auto">
                <a:xfrm flipH="1">
                  <a:off x="42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79" name="Line 27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0" name="Line 27277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1" name="Line 272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2" name="Line 27279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3" name="Line 2728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4" name="Line 27281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5" name="Line 272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6" name="Line 27283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7" name="Line 272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8" name="Line 27285"/>
                <p:cNvSpPr>
                  <a:spLocks noChangeShapeType="1"/>
                </p:cNvSpPr>
                <p:nvPr/>
              </p:nvSpPr>
              <p:spPr bwMode="auto">
                <a:xfrm flipH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89" name="Line 27286"/>
                <p:cNvSpPr>
                  <a:spLocks noChangeShapeType="1"/>
                </p:cNvSpPr>
                <p:nvPr/>
              </p:nvSpPr>
              <p:spPr bwMode="auto">
                <a:xfrm flipH="1" flipV="1">
                  <a:off x="528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0" name="Line 27287"/>
                <p:cNvSpPr>
                  <a:spLocks noChangeShapeType="1"/>
                </p:cNvSpPr>
                <p:nvPr/>
              </p:nvSpPr>
              <p:spPr bwMode="auto">
                <a:xfrm flipH="1">
                  <a:off x="528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1" name="Line 27288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2" name="Line 27289"/>
                <p:cNvSpPr>
                  <a:spLocks noChangeShapeType="1"/>
                </p:cNvSpPr>
                <p:nvPr/>
              </p:nvSpPr>
              <p:spPr bwMode="auto">
                <a:xfrm flipH="1">
                  <a:off x="5021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3" name="Line 272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4" name="Line 27291"/>
                <p:cNvSpPr>
                  <a:spLocks noChangeShapeType="1"/>
                </p:cNvSpPr>
                <p:nvPr/>
              </p:nvSpPr>
              <p:spPr bwMode="auto">
                <a:xfrm flipH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5" name="Line 2729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6" name="Line 27293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7" name="Line 272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8" name="Line 27295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699" name="Line 27296"/>
                <p:cNvSpPr>
                  <a:spLocks noChangeShapeType="1"/>
                </p:cNvSpPr>
                <p:nvPr/>
              </p:nvSpPr>
              <p:spPr bwMode="auto">
                <a:xfrm flipH="1" flipV="1">
                  <a:off x="5274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0" name="Line 27297"/>
                <p:cNvSpPr>
                  <a:spLocks noChangeShapeType="1"/>
                </p:cNvSpPr>
                <p:nvPr/>
              </p:nvSpPr>
              <p:spPr bwMode="auto">
                <a:xfrm flipH="1">
                  <a:off x="5274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1" name="Line 27298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2" name="Line 27299"/>
                <p:cNvSpPr>
                  <a:spLocks noChangeShapeType="1"/>
                </p:cNvSpPr>
                <p:nvPr/>
              </p:nvSpPr>
              <p:spPr bwMode="auto">
                <a:xfrm flipH="1">
                  <a:off x="404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3" name="Line 27300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4" name="Line 27301"/>
                <p:cNvSpPr>
                  <a:spLocks noChangeShapeType="1"/>
                </p:cNvSpPr>
                <p:nvPr/>
              </p:nvSpPr>
              <p:spPr bwMode="auto">
                <a:xfrm flipH="1">
                  <a:off x="420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5" name="Line 2730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6" name="Line 27303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7" name="Line 273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8" name="Line 27305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09" name="Line 27306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0" name="Line 27307"/>
                <p:cNvSpPr>
                  <a:spLocks noChangeShapeType="1"/>
                </p:cNvSpPr>
                <p:nvPr/>
              </p:nvSpPr>
              <p:spPr bwMode="auto">
                <a:xfrm flipH="1">
                  <a:off x="4225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1" name="Line 2730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2" name="Line 27309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3" name="Line 27310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4" name="Line 27311"/>
                <p:cNvSpPr>
                  <a:spLocks noChangeShapeType="1"/>
                </p:cNvSpPr>
                <p:nvPr/>
              </p:nvSpPr>
              <p:spPr bwMode="auto">
                <a:xfrm flipH="1">
                  <a:off x="435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5" name="Line 27312"/>
                <p:cNvSpPr>
                  <a:spLocks noChangeShapeType="1"/>
                </p:cNvSpPr>
                <p:nvPr/>
              </p:nvSpPr>
              <p:spPr bwMode="auto">
                <a:xfrm flipH="1" flipV="1">
                  <a:off x="4501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6" name="Line 27313"/>
                <p:cNvSpPr>
                  <a:spLocks noChangeShapeType="1"/>
                </p:cNvSpPr>
                <p:nvPr/>
              </p:nvSpPr>
              <p:spPr bwMode="auto">
                <a:xfrm flipH="1">
                  <a:off x="4501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7" name="Line 273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8" name="Line 27315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19" name="Line 273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0" name="Line 27317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1" name="Line 273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2" name="Line 27319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3" name="Line 2732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4" name="Line 27321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5" name="Line 27322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6" name="Line 27323"/>
                <p:cNvSpPr>
                  <a:spLocks noChangeShapeType="1"/>
                </p:cNvSpPr>
                <p:nvPr/>
              </p:nvSpPr>
              <p:spPr bwMode="auto">
                <a:xfrm flipH="1">
                  <a:off x="479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7" name="Line 27324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8" name="Line 27325"/>
                <p:cNvSpPr>
                  <a:spLocks noChangeShapeType="1"/>
                </p:cNvSpPr>
                <p:nvPr/>
              </p:nvSpPr>
              <p:spPr bwMode="auto">
                <a:xfrm flipH="1">
                  <a:off x="3973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29" name="Line 27326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0" name="Line 27327"/>
                <p:cNvSpPr>
                  <a:spLocks noChangeShapeType="1"/>
                </p:cNvSpPr>
                <p:nvPr/>
              </p:nvSpPr>
              <p:spPr bwMode="auto">
                <a:xfrm flipH="1">
                  <a:off x="523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1" name="Line 27328"/>
                <p:cNvSpPr>
                  <a:spLocks noChangeShapeType="1"/>
                </p:cNvSpPr>
                <p:nvPr/>
              </p:nvSpPr>
              <p:spPr bwMode="auto">
                <a:xfrm flipH="1" flipV="1">
                  <a:off x="4144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2" name="Line 27329"/>
                <p:cNvSpPr>
                  <a:spLocks noChangeShapeType="1"/>
                </p:cNvSpPr>
                <p:nvPr/>
              </p:nvSpPr>
              <p:spPr bwMode="auto">
                <a:xfrm flipH="1">
                  <a:off x="4144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3" name="Line 2733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4" name="Line 27331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5" name="Line 2733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6" name="Line 27333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7" name="Line 27334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8" name="Line 27335"/>
                <p:cNvSpPr>
                  <a:spLocks noChangeShapeType="1"/>
                </p:cNvSpPr>
                <p:nvPr/>
              </p:nvSpPr>
              <p:spPr bwMode="auto">
                <a:xfrm flipH="1">
                  <a:off x="4270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39" name="Line 27336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0" name="Line 27337"/>
                <p:cNvSpPr>
                  <a:spLocks noChangeShapeType="1"/>
                </p:cNvSpPr>
                <p:nvPr/>
              </p:nvSpPr>
              <p:spPr bwMode="auto">
                <a:xfrm flipH="1">
                  <a:off x="4924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1" name="Line 27338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2" name="Line 27339"/>
                <p:cNvSpPr>
                  <a:spLocks noChangeShapeType="1"/>
                </p:cNvSpPr>
                <p:nvPr/>
              </p:nvSpPr>
              <p:spPr bwMode="auto">
                <a:xfrm flipH="1">
                  <a:off x="525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3" name="Line 27340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4" name="Line 27341"/>
                <p:cNvSpPr>
                  <a:spLocks noChangeShapeType="1"/>
                </p:cNvSpPr>
                <p:nvPr/>
              </p:nvSpPr>
              <p:spPr bwMode="auto">
                <a:xfrm flipH="1">
                  <a:off x="413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5" name="Line 27342"/>
                <p:cNvSpPr>
                  <a:spLocks noChangeShapeType="1"/>
                </p:cNvSpPr>
                <p:nvPr/>
              </p:nvSpPr>
              <p:spPr bwMode="auto">
                <a:xfrm flipH="1" flipV="1">
                  <a:off x="420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6" name="Line 27343"/>
                <p:cNvSpPr>
                  <a:spLocks noChangeShapeType="1"/>
                </p:cNvSpPr>
                <p:nvPr/>
              </p:nvSpPr>
              <p:spPr bwMode="auto">
                <a:xfrm flipH="1">
                  <a:off x="420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7" name="Line 27344"/>
                <p:cNvSpPr>
                  <a:spLocks noChangeShapeType="1"/>
                </p:cNvSpPr>
                <p:nvPr/>
              </p:nvSpPr>
              <p:spPr bwMode="auto">
                <a:xfrm flipH="1" flipV="1">
                  <a:off x="423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8" name="Line 27345"/>
                <p:cNvSpPr>
                  <a:spLocks noChangeShapeType="1"/>
                </p:cNvSpPr>
                <p:nvPr/>
              </p:nvSpPr>
              <p:spPr bwMode="auto">
                <a:xfrm flipH="1">
                  <a:off x="423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49" name="Line 2734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0" name="Line 27347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1" name="Line 27348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2" name="Line 27349"/>
                <p:cNvSpPr>
                  <a:spLocks noChangeShapeType="1"/>
                </p:cNvSpPr>
                <p:nvPr/>
              </p:nvSpPr>
              <p:spPr bwMode="auto">
                <a:xfrm flipH="1">
                  <a:off x="4895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3" name="Line 27350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4" name="Line 27351"/>
                <p:cNvSpPr>
                  <a:spLocks noChangeShapeType="1"/>
                </p:cNvSpPr>
                <p:nvPr/>
              </p:nvSpPr>
              <p:spPr bwMode="auto">
                <a:xfrm flipH="1">
                  <a:off x="4486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5" name="Line 27352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6" name="Line 27353"/>
                <p:cNvSpPr>
                  <a:spLocks noChangeShapeType="1"/>
                </p:cNvSpPr>
                <p:nvPr/>
              </p:nvSpPr>
              <p:spPr bwMode="auto">
                <a:xfrm flipH="1">
                  <a:off x="427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7" name="Line 273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8" name="Line 27355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59" name="Line 27356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0" name="Line 27357"/>
                <p:cNvSpPr>
                  <a:spLocks noChangeShapeType="1"/>
                </p:cNvSpPr>
                <p:nvPr/>
              </p:nvSpPr>
              <p:spPr bwMode="auto">
                <a:xfrm flipH="1">
                  <a:off x="483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1" name="Line 27358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2" name="Line 27359"/>
                <p:cNvSpPr>
                  <a:spLocks noChangeShapeType="1"/>
                </p:cNvSpPr>
                <p:nvPr/>
              </p:nvSpPr>
              <p:spPr bwMode="auto">
                <a:xfrm flipH="1">
                  <a:off x="4077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3" name="Line 27360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4" name="Line 27361"/>
                <p:cNvSpPr>
                  <a:spLocks noChangeShapeType="1"/>
                </p:cNvSpPr>
                <p:nvPr/>
              </p:nvSpPr>
              <p:spPr bwMode="auto">
                <a:xfrm flipH="1">
                  <a:off x="4880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5" name="Line 273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6" name="Line 27363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7" name="Line 27364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8" name="Line 27365"/>
                <p:cNvSpPr>
                  <a:spLocks noChangeShapeType="1"/>
                </p:cNvSpPr>
                <p:nvPr/>
              </p:nvSpPr>
              <p:spPr bwMode="auto">
                <a:xfrm flipH="1">
                  <a:off x="480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69" name="Line 273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6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70" name="Line 27367"/>
                <p:cNvSpPr>
                  <a:spLocks noChangeShapeType="1"/>
                </p:cNvSpPr>
                <p:nvPr/>
              </p:nvSpPr>
              <p:spPr bwMode="auto">
                <a:xfrm flipH="1">
                  <a:off x="5512" y="216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71" name="Line 27368"/>
                <p:cNvSpPr>
                  <a:spLocks noChangeShapeType="1"/>
                </p:cNvSpPr>
                <p:nvPr/>
              </p:nvSpPr>
              <p:spPr bwMode="auto">
                <a:xfrm flipH="1" flipV="1">
                  <a:off x="5423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72" name="Line 27369"/>
                <p:cNvSpPr>
                  <a:spLocks noChangeShapeType="1"/>
                </p:cNvSpPr>
                <p:nvPr/>
              </p:nvSpPr>
              <p:spPr bwMode="auto">
                <a:xfrm flipH="1">
                  <a:off x="5423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73" name="Line 27370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74" name="Line 27371"/>
                <p:cNvSpPr>
                  <a:spLocks noChangeShapeType="1"/>
                </p:cNvSpPr>
                <p:nvPr/>
              </p:nvSpPr>
              <p:spPr bwMode="auto">
                <a:xfrm flipH="1">
                  <a:off x="505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75" name="Line 27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76" name="Line 27373"/>
                <p:cNvSpPr>
                  <a:spLocks noChangeShapeType="1"/>
                </p:cNvSpPr>
                <p:nvPr/>
              </p:nvSpPr>
              <p:spPr bwMode="auto">
                <a:xfrm flipH="1">
                  <a:off x="442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77" name="Line 2737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778" name="Line 27375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5" name="Group 27577"/>
              <p:cNvGrpSpPr>
                <a:grpSpLocks/>
              </p:cNvGrpSpPr>
              <p:nvPr/>
            </p:nvGrpSpPr>
            <p:grpSpPr bwMode="auto">
              <a:xfrm>
                <a:off x="3883" y="1584"/>
                <a:ext cx="1659" cy="655"/>
                <a:chOff x="3883" y="1584"/>
                <a:chExt cx="1659" cy="655"/>
              </a:xfrm>
            </p:grpSpPr>
            <p:sp>
              <p:nvSpPr>
                <p:cNvPr id="32379" name="Line 27377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0" name="Line 27378"/>
                <p:cNvSpPr>
                  <a:spLocks noChangeShapeType="1"/>
                </p:cNvSpPr>
                <p:nvPr/>
              </p:nvSpPr>
              <p:spPr bwMode="auto">
                <a:xfrm flipH="1">
                  <a:off x="4820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1" name="Line 2737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2" name="Line 27380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3" name="Line 273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4" name="Line 27382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5" name="Line 27383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6" name="Line 27384"/>
                <p:cNvSpPr>
                  <a:spLocks noChangeShapeType="1"/>
                </p:cNvSpPr>
                <p:nvPr/>
              </p:nvSpPr>
              <p:spPr bwMode="auto">
                <a:xfrm flipH="1">
                  <a:off x="510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7" name="Line 273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8" name="Line 27386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89" name="Line 27387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0" name="Line 27388"/>
                <p:cNvSpPr>
                  <a:spLocks noChangeShapeType="1"/>
                </p:cNvSpPr>
                <p:nvPr/>
              </p:nvSpPr>
              <p:spPr bwMode="auto">
                <a:xfrm flipH="1">
                  <a:off x="4448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1" name="Line 27389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2" name="Line 27390"/>
                <p:cNvSpPr>
                  <a:spLocks noChangeShapeType="1"/>
                </p:cNvSpPr>
                <p:nvPr/>
              </p:nvSpPr>
              <p:spPr bwMode="auto">
                <a:xfrm flipH="1">
                  <a:off x="497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3" name="Line 27391"/>
                <p:cNvSpPr>
                  <a:spLocks noChangeShapeType="1"/>
                </p:cNvSpPr>
                <p:nvPr/>
              </p:nvSpPr>
              <p:spPr bwMode="auto">
                <a:xfrm flipH="1" flipV="1">
                  <a:off x="502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4" name="Line 27392"/>
                <p:cNvSpPr>
                  <a:spLocks noChangeShapeType="1"/>
                </p:cNvSpPr>
                <p:nvPr/>
              </p:nvSpPr>
              <p:spPr bwMode="auto">
                <a:xfrm flipH="1">
                  <a:off x="502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5" name="Line 27393"/>
                <p:cNvSpPr>
                  <a:spLocks noChangeShapeType="1"/>
                </p:cNvSpPr>
                <p:nvPr/>
              </p:nvSpPr>
              <p:spPr bwMode="auto">
                <a:xfrm flipH="1" flipV="1">
                  <a:off x="5214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6" name="Line 27394"/>
                <p:cNvSpPr>
                  <a:spLocks noChangeShapeType="1"/>
                </p:cNvSpPr>
                <p:nvPr/>
              </p:nvSpPr>
              <p:spPr bwMode="auto">
                <a:xfrm flipH="1">
                  <a:off x="5214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7" name="Line 2739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8" name="Line 27396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99" name="Line 27397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0" name="Line 27398"/>
                <p:cNvSpPr>
                  <a:spLocks noChangeShapeType="1"/>
                </p:cNvSpPr>
                <p:nvPr/>
              </p:nvSpPr>
              <p:spPr bwMode="auto">
                <a:xfrm flipH="1">
                  <a:off x="4620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1" name="Line 27399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22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2" name="Line 27400"/>
                <p:cNvSpPr>
                  <a:spLocks noChangeShapeType="1"/>
                </p:cNvSpPr>
                <p:nvPr/>
              </p:nvSpPr>
              <p:spPr bwMode="auto">
                <a:xfrm flipH="1">
                  <a:off x="4932" y="22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3" name="Line 27401"/>
                <p:cNvSpPr>
                  <a:spLocks noChangeShapeType="1"/>
                </p:cNvSpPr>
                <p:nvPr/>
              </p:nvSpPr>
              <p:spPr bwMode="auto">
                <a:xfrm flipH="1" flipV="1">
                  <a:off x="431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4" name="Line 27402"/>
                <p:cNvSpPr>
                  <a:spLocks noChangeShapeType="1"/>
                </p:cNvSpPr>
                <p:nvPr/>
              </p:nvSpPr>
              <p:spPr bwMode="auto">
                <a:xfrm flipH="1">
                  <a:off x="4315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5" name="Line 27403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6" name="Line 27404"/>
                <p:cNvSpPr>
                  <a:spLocks noChangeShapeType="1"/>
                </p:cNvSpPr>
                <p:nvPr/>
              </p:nvSpPr>
              <p:spPr bwMode="auto">
                <a:xfrm flipH="1">
                  <a:off x="5118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7" name="Line 274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8" name="Line 27406"/>
                <p:cNvSpPr>
                  <a:spLocks noChangeShapeType="1"/>
                </p:cNvSpPr>
                <p:nvPr/>
              </p:nvSpPr>
              <p:spPr bwMode="auto">
                <a:xfrm flipH="1">
                  <a:off x="551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09" name="Line 274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0" name="Line 27408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1" name="Line 27409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206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2" name="Line 27410"/>
                <p:cNvSpPr>
                  <a:spLocks noChangeShapeType="1"/>
                </p:cNvSpPr>
                <p:nvPr/>
              </p:nvSpPr>
              <p:spPr bwMode="auto">
                <a:xfrm flipH="1">
                  <a:off x="4129" y="206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3" name="Line 2741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4" name="Line 27412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5" name="Line 27413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6" name="Line 27414"/>
                <p:cNvSpPr>
                  <a:spLocks noChangeShapeType="1"/>
                </p:cNvSpPr>
                <p:nvPr/>
              </p:nvSpPr>
              <p:spPr bwMode="auto">
                <a:xfrm flipH="1">
                  <a:off x="4255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7" name="Line 27415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8" name="Line 27416"/>
                <p:cNvSpPr>
                  <a:spLocks noChangeShapeType="1"/>
                </p:cNvSpPr>
                <p:nvPr/>
              </p:nvSpPr>
              <p:spPr bwMode="auto">
                <a:xfrm flipH="1">
                  <a:off x="4211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19" name="Line 274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0" name="Line 27418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1" name="Line 274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2" name="Line 27420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3" name="Line 27421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4" name="Line 27422"/>
                <p:cNvSpPr>
                  <a:spLocks noChangeShapeType="1"/>
                </p:cNvSpPr>
                <p:nvPr/>
              </p:nvSpPr>
              <p:spPr bwMode="auto">
                <a:xfrm flipH="1">
                  <a:off x="4664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5" name="Line 27423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6" name="Line 27424"/>
                <p:cNvSpPr>
                  <a:spLocks noChangeShapeType="1"/>
                </p:cNvSpPr>
                <p:nvPr/>
              </p:nvSpPr>
              <p:spPr bwMode="auto">
                <a:xfrm flipH="1">
                  <a:off x="442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7" name="Line 274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8" name="Line 27426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29" name="Line 27427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0" name="Line 27428"/>
                <p:cNvSpPr>
                  <a:spLocks noChangeShapeType="1"/>
                </p:cNvSpPr>
                <p:nvPr/>
              </p:nvSpPr>
              <p:spPr bwMode="auto">
                <a:xfrm flipH="1">
                  <a:off x="5095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1" name="Line 274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2" name="Line 27430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3" name="Line 27431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4" name="Line 27432"/>
                <p:cNvSpPr>
                  <a:spLocks noChangeShapeType="1"/>
                </p:cNvSpPr>
                <p:nvPr/>
              </p:nvSpPr>
              <p:spPr bwMode="auto">
                <a:xfrm flipH="1">
                  <a:off x="399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5" name="Line 27433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6" name="Line 27434"/>
                <p:cNvSpPr>
                  <a:spLocks noChangeShapeType="1"/>
                </p:cNvSpPr>
                <p:nvPr/>
              </p:nvSpPr>
              <p:spPr bwMode="auto">
                <a:xfrm flipH="1">
                  <a:off x="4508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7" name="Line 27435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8" name="Line 27436"/>
                <p:cNvSpPr>
                  <a:spLocks noChangeShapeType="1"/>
                </p:cNvSpPr>
                <p:nvPr/>
              </p:nvSpPr>
              <p:spPr bwMode="auto">
                <a:xfrm flipH="1">
                  <a:off x="4255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39" name="Line 27437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0" name="Line 27438"/>
                <p:cNvSpPr>
                  <a:spLocks noChangeShapeType="1"/>
                </p:cNvSpPr>
                <p:nvPr/>
              </p:nvSpPr>
              <p:spPr bwMode="auto">
                <a:xfrm flipH="1">
                  <a:off x="456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1" name="Line 27439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2" name="Line 27440"/>
                <p:cNvSpPr>
                  <a:spLocks noChangeShapeType="1"/>
                </p:cNvSpPr>
                <p:nvPr/>
              </p:nvSpPr>
              <p:spPr bwMode="auto">
                <a:xfrm flipH="1">
                  <a:off x="418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3" name="Line 27441"/>
                <p:cNvSpPr>
                  <a:spLocks noChangeShapeType="1"/>
                </p:cNvSpPr>
                <p:nvPr/>
              </p:nvSpPr>
              <p:spPr bwMode="auto">
                <a:xfrm flipH="1" flipV="1">
                  <a:off x="423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4" name="Line 27442"/>
                <p:cNvSpPr>
                  <a:spLocks noChangeShapeType="1"/>
                </p:cNvSpPr>
                <p:nvPr/>
              </p:nvSpPr>
              <p:spPr bwMode="auto">
                <a:xfrm flipH="1">
                  <a:off x="423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5" name="Line 274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6" name="Line 27444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7" name="Line 2744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8" name="Line 27446"/>
                <p:cNvSpPr>
                  <a:spLocks noChangeShapeType="1"/>
                </p:cNvSpPr>
                <p:nvPr/>
              </p:nvSpPr>
              <p:spPr bwMode="auto">
                <a:xfrm flipH="1">
                  <a:off x="551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49" name="Line 27447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0" name="Line 27448"/>
                <p:cNvSpPr>
                  <a:spLocks noChangeShapeType="1"/>
                </p:cNvSpPr>
                <p:nvPr/>
              </p:nvSpPr>
              <p:spPr bwMode="auto">
                <a:xfrm flipH="1">
                  <a:off x="434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1" name="Line 274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2" name="Line 27450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3" name="Line 27451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4" name="Line 27452"/>
                <p:cNvSpPr>
                  <a:spLocks noChangeShapeType="1"/>
                </p:cNvSpPr>
                <p:nvPr/>
              </p:nvSpPr>
              <p:spPr bwMode="auto">
                <a:xfrm flipH="1">
                  <a:off x="4954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5" name="Line 27453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6" name="Line 27454"/>
                <p:cNvSpPr>
                  <a:spLocks noChangeShapeType="1"/>
                </p:cNvSpPr>
                <p:nvPr/>
              </p:nvSpPr>
              <p:spPr bwMode="auto">
                <a:xfrm flipH="1">
                  <a:off x="4374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7" name="Line 2745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8" name="Line 27456"/>
                <p:cNvSpPr>
                  <a:spLocks noChangeShapeType="1"/>
                </p:cNvSpPr>
                <p:nvPr/>
              </p:nvSpPr>
              <p:spPr bwMode="auto">
                <a:xfrm flipH="1">
                  <a:off x="551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59" name="Line 27457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0" name="Line 27458"/>
                <p:cNvSpPr>
                  <a:spLocks noChangeShapeType="1"/>
                </p:cNvSpPr>
                <p:nvPr/>
              </p:nvSpPr>
              <p:spPr bwMode="auto">
                <a:xfrm flipH="1">
                  <a:off x="4895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1" name="Line 27459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2" name="Line 27460"/>
                <p:cNvSpPr>
                  <a:spLocks noChangeShapeType="1"/>
                </p:cNvSpPr>
                <p:nvPr/>
              </p:nvSpPr>
              <p:spPr bwMode="auto">
                <a:xfrm flipH="1">
                  <a:off x="5437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3" name="Line 27461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4" name="Line 27462"/>
                <p:cNvSpPr>
                  <a:spLocks noChangeShapeType="1"/>
                </p:cNvSpPr>
                <p:nvPr/>
              </p:nvSpPr>
              <p:spPr bwMode="auto">
                <a:xfrm flipH="1">
                  <a:off x="5311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5" name="Line 27463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6" name="Line 27464"/>
                <p:cNvSpPr>
                  <a:spLocks noChangeShapeType="1"/>
                </p:cNvSpPr>
                <p:nvPr/>
              </p:nvSpPr>
              <p:spPr bwMode="auto">
                <a:xfrm flipH="1">
                  <a:off x="4538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7" name="Line 27465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8" name="Line 27466"/>
                <p:cNvSpPr>
                  <a:spLocks noChangeShapeType="1"/>
                </p:cNvSpPr>
                <p:nvPr/>
              </p:nvSpPr>
              <p:spPr bwMode="auto">
                <a:xfrm flipH="1">
                  <a:off x="4330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69" name="Line 274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0" name="Line 27468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1" name="Line 2746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2" name="Line 27470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3" name="Line 274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4" name="Line 27472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5" name="Line 27473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6" name="Line 27474"/>
                <p:cNvSpPr>
                  <a:spLocks noChangeShapeType="1"/>
                </p:cNvSpPr>
                <p:nvPr/>
              </p:nvSpPr>
              <p:spPr bwMode="auto">
                <a:xfrm flipH="1">
                  <a:off x="430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7" name="Line 27475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8" name="Line 27476"/>
                <p:cNvSpPr>
                  <a:spLocks noChangeShapeType="1"/>
                </p:cNvSpPr>
                <p:nvPr/>
              </p:nvSpPr>
              <p:spPr bwMode="auto">
                <a:xfrm flipH="1">
                  <a:off x="4657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79" name="Line 27477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0" name="Line 27478"/>
                <p:cNvSpPr>
                  <a:spLocks noChangeShapeType="1"/>
                </p:cNvSpPr>
                <p:nvPr/>
              </p:nvSpPr>
              <p:spPr bwMode="auto">
                <a:xfrm flipH="1">
                  <a:off x="5304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1" name="Line 2747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2" name="Line 27480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3" name="Line 27481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4" name="Line 27482"/>
                <p:cNvSpPr>
                  <a:spLocks noChangeShapeType="1"/>
                </p:cNvSpPr>
                <p:nvPr/>
              </p:nvSpPr>
              <p:spPr bwMode="auto">
                <a:xfrm flipH="1">
                  <a:off x="4211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5" name="Line 2748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6" name="Line 27484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7" name="Line 274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8" name="Line 27486"/>
                <p:cNvSpPr>
                  <a:spLocks noChangeShapeType="1"/>
                </p:cNvSpPr>
                <p:nvPr/>
              </p:nvSpPr>
              <p:spPr bwMode="auto">
                <a:xfrm flipH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89" name="Line 274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0" name="Line 27488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1" name="Line 27489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2" name="Line 27490"/>
                <p:cNvSpPr>
                  <a:spLocks noChangeShapeType="1"/>
                </p:cNvSpPr>
                <p:nvPr/>
              </p:nvSpPr>
              <p:spPr bwMode="auto">
                <a:xfrm flipH="1">
                  <a:off x="453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3" name="Line 27491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4" name="Line 27492"/>
                <p:cNvSpPr>
                  <a:spLocks noChangeShapeType="1"/>
                </p:cNvSpPr>
                <p:nvPr/>
              </p:nvSpPr>
              <p:spPr bwMode="auto">
                <a:xfrm flipH="1">
                  <a:off x="481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5" name="Line 274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6" name="Line 27494"/>
                <p:cNvSpPr>
                  <a:spLocks noChangeShapeType="1"/>
                </p:cNvSpPr>
                <p:nvPr/>
              </p:nvSpPr>
              <p:spPr bwMode="auto">
                <a:xfrm flipH="1">
                  <a:off x="5512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7" name="Line 27495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8" name="Line 27496"/>
                <p:cNvSpPr>
                  <a:spLocks noChangeShapeType="1"/>
                </p:cNvSpPr>
                <p:nvPr/>
              </p:nvSpPr>
              <p:spPr bwMode="auto">
                <a:xfrm flipH="1">
                  <a:off x="4359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499" name="Line 27497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0" name="Line 27498"/>
                <p:cNvSpPr>
                  <a:spLocks noChangeShapeType="1"/>
                </p:cNvSpPr>
                <p:nvPr/>
              </p:nvSpPr>
              <p:spPr bwMode="auto">
                <a:xfrm flipH="1">
                  <a:off x="493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1" name="Line 2749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2" name="Line 27500"/>
                <p:cNvSpPr>
                  <a:spLocks noChangeShapeType="1"/>
                </p:cNvSpPr>
                <p:nvPr/>
              </p:nvSpPr>
              <p:spPr bwMode="auto">
                <a:xfrm flipH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3" name="Line 27501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4" name="Line 27502"/>
                <p:cNvSpPr>
                  <a:spLocks noChangeShapeType="1"/>
                </p:cNvSpPr>
                <p:nvPr/>
              </p:nvSpPr>
              <p:spPr bwMode="auto">
                <a:xfrm flipH="1">
                  <a:off x="529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5" name="Line 27503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6" name="Line 27504"/>
                <p:cNvSpPr>
                  <a:spLocks noChangeShapeType="1"/>
                </p:cNvSpPr>
                <p:nvPr/>
              </p:nvSpPr>
              <p:spPr bwMode="auto">
                <a:xfrm flipH="1">
                  <a:off x="459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7" name="Line 27505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8" name="Line 27506"/>
                <p:cNvSpPr>
                  <a:spLocks noChangeShapeType="1"/>
                </p:cNvSpPr>
                <p:nvPr/>
              </p:nvSpPr>
              <p:spPr bwMode="auto">
                <a:xfrm flipH="1">
                  <a:off x="4471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09" name="Line 27507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0" name="Line 27508"/>
                <p:cNvSpPr>
                  <a:spLocks noChangeShapeType="1"/>
                </p:cNvSpPr>
                <p:nvPr/>
              </p:nvSpPr>
              <p:spPr bwMode="auto">
                <a:xfrm flipH="1">
                  <a:off x="4419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1" name="Line 27509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2" name="Line 27510"/>
                <p:cNvSpPr>
                  <a:spLocks noChangeShapeType="1"/>
                </p:cNvSpPr>
                <p:nvPr/>
              </p:nvSpPr>
              <p:spPr bwMode="auto">
                <a:xfrm flipH="1">
                  <a:off x="4292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3" name="Line 27511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4" name="Line 27512"/>
                <p:cNvSpPr>
                  <a:spLocks noChangeShapeType="1"/>
                </p:cNvSpPr>
                <p:nvPr/>
              </p:nvSpPr>
              <p:spPr bwMode="auto">
                <a:xfrm flipH="1">
                  <a:off x="5133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5" name="Line 2751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6" name="Line 27514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7" name="Line 27515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8" name="Line 27516"/>
                <p:cNvSpPr>
                  <a:spLocks noChangeShapeType="1"/>
                </p:cNvSpPr>
                <p:nvPr/>
              </p:nvSpPr>
              <p:spPr bwMode="auto">
                <a:xfrm flipH="1">
                  <a:off x="5088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19" name="Line 2751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0" name="Line 27518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1" name="Line 27519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2" name="Line 27520"/>
                <p:cNvSpPr>
                  <a:spLocks noChangeShapeType="1"/>
                </p:cNvSpPr>
                <p:nvPr/>
              </p:nvSpPr>
              <p:spPr bwMode="auto">
                <a:xfrm flipH="1">
                  <a:off x="5006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3" name="Line 275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4" name="Line 27522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5" name="Line 27523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6" name="Line 27524"/>
                <p:cNvSpPr>
                  <a:spLocks noChangeShapeType="1"/>
                </p:cNvSpPr>
                <p:nvPr/>
              </p:nvSpPr>
              <p:spPr bwMode="auto">
                <a:xfrm flipH="1">
                  <a:off x="538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7" name="Line 2752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8" name="Line 27526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29" name="Line 27527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0" name="Line 27528"/>
                <p:cNvSpPr>
                  <a:spLocks noChangeShapeType="1"/>
                </p:cNvSpPr>
                <p:nvPr/>
              </p:nvSpPr>
              <p:spPr bwMode="auto">
                <a:xfrm flipH="1">
                  <a:off x="539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1" name="Line 27529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2" name="Line 27530"/>
                <p:cNvSpPr>
                  <a:spLocks noChangeShapeType="1"/>
                </p:cNvSpPr>
                <p:nvPr/>
              </p:nvSpPr>
              <p:spPr bwMode="auto">
                <a:xfrm flipH="1">
                  <a:off x="5036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3" name="Line 27531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4" name="Line 27532"/>
                <p:cNvSpPr>
                  <a:spLocks noChangeShapeType="1"/>
                </p:cNvSpPr>
                <p:nvPr/>
              </p:nvSpPr>
              <p:spPr bwMode="auto">
                <a:xfrm flipH="1">
                  <a:off x="4664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5" name="Line 27533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6" name="Line 27534"/>
                <p:cNvSpPr>
                  <a:spLocks noChangeShapeType="1"/>
                </p:cNvSpPr>
                <p:nvPr/>
              </p:nvSpPr>
              <p:spPr bwMode="auto">
                <a:xfrm flipH="1">
                  <a:off x="463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7" name="Line 27535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8" name="Line 27536"/>
                <p:cNvSpPr>
                  <a:spLocks noChangeShapeType="1"/>
                </p:cNvSpPr>
                <p:nvPr/>
              </p:nvSpPr>
              <p:spPr bwMode="auto">
                <a:xfrm flipH="1">
                  <a:off x="4649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39" name="Line 2753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0" name="Line 27538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1" name="Line 275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2" name="Line 27540"/>
                <p:cNvSpPr>
                  <a:spLocks noChangeShapeType="1"/>
                </p:cNvSpPr>
                <p:nvPr/>
              </p:nvSpPr>
              <p:spPr bwMode="auto">
                <a:xfrm flipH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3" name="Line 27541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4" name="Line 27542"/>
                <p:cNvSpPr>
                  <a:spLocks noChangeShapeType="1"/>
                </p:cNvSpPr>
                <p:nvPr/>
              </p:nvSpPr>
              <p:spPr bwMode="auto">
                <a:xfrm flipH="1">
                  <a:off x="449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5" name="Line 27543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6" name="Line 27544"/>
                <p:cNvSpPr>
                  <a:spLocks noChangeShapeType="1"/>
                </p:cNvSpPr>
                <p:nvPr/>
              </p:nvSpPr>
              <p:spPr bwMode="auto">
                <a:xfrm flipH="1">
                  <a:off x="471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7" name="Line 2754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8" name="Line 27546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49" name="Line 27547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0" name="Line 27548"/>
                <p:cNvSpPr>
                  <a:spLocks noChangeShapeType="1"/>
                </p:cNvSpPr>
                <p:nvPr/>
              </p:nvSpPr>
              <p:spPr bwMode="auto">
                <a:xfrm flipH="1">
                  <a:off x="473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1" name="Line 275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2" name="Line 27550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3" name="Line 27551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4" name="Line 27552"/>
                <p:cNvSpPr>
                  <a:spLocks noChangeShapeType="1"/>
                </p:cNvSpPr>
                <p:nvPr/>
              </p:nvSpPr>
              <p:spPr bwMode="auto">
                <a:xfrm flipH="1">
                  <a:off x="4017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5" name="Line 27553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6" name="Line 27554"/>
                <p:cNvSpPr>
                  <a:spLocks noChangeShapeType="1"/>
                </p:cNvSpPr>
                <p:nvPr/>
              </p:nvSpPr>
              <p:spPr bwMode="auto">
                <a:xfrm flipH="1">
                  <a:off x="405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7" name="Line 27555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8" name="Line 27556"/>
                <p:cNvSpPr>
                  <a:spLocks noChangeShapeType="1"/>
                </p:cNvSpPr>
                <p:nvPr/>
              </p:nvSpPr>
              <p:spPr bwMode="auto">
                <a:xfrm flipH="1">
                  <a:off x="4776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59" name="Line 275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0" name="Line 27558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1" name="Line 27559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2" name="Line 27560"/>
                <p:cNvSpPr>
                  <a:spLocks noChangeShapeType="1"/>
                </p:cNvSpPr>
                <p:nvPr/>
              </p:nvSpPr>
              <p:spPr bwMode="auto">
                <a:xfrm flipH="1">
                  <a:off x="5088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3" name="Line 27561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4" name="Line 27562"/>
                <p:cNvSpPr>
                  <a:spLocks noChangeShapeType="1"/>
                </p:cNvSpPr>
                <p:nvPr/>
              </p:nvSpPr>
              <p:spPr bwMode="auto">
                <a:xfrm flipH="1">
                  <a:off x="406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5" name="Line 27563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6" name="Line 27564"/>
                <p:cNvSpPr>
                  <a:spLocks noChangeShapeType="1"/>
                </p:cNvSpPr>
                <p:nvPr/>
              </p:nvSpPr>
              <p:spPr bwMode="auto">
                <a:xfrm flipH="1">
                  <a:off x="398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7" name="Line 275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8" name="Line 27566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69" name="Line 27567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70" name="Line 27568"/>
                <p:cNvSpPr>
                  <a:spLocks noChangeShapeType="1"/>
                </p:cNvSpPr>
                <p:nvPr/>
              </p:nvSpPr>
              <p:spPr bwMode="auto">
                <a:xfrm flipH="1">
                  <a:off x="505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71" name="Line 275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72" name="Line 27570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73" name="Line 27571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74" name="Line 27572"/>
                <p:cNvSpPr>
                  <a:spLocks noChangeShapeType="1"/>
                </p:cNvSpPr>
                <p:nvPr/>
              </p:nvSpPr>
              <p:spPr bwMode="auto">
                <a:xfrm flipH="1">
                  <a:off x="4924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75" name="Line 275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76" name="Line 27574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77" name="Line 27575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578" name="Line 27576"/>
                <p:cNvSpPr>
                  <a:spLocks noChangeShapeType="1"/>
                </p:cNvSpPr>
                <p:nvPr/>
              </p:nvSpPr>
              <p:spPr bwMode="auto">
                <a:xfrm flipH="1">
                  <a:off x="440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6" name="Group 27778"/>
              <p:cNvGrpSpPr>
                <a:grpSpLocks/>
              </p:cNvGrpSpPr>
              <p:nvPr/>
            </p:nvGrpSpPr>
            <p:grpSpPr bwMode="auto">
              <a:xfrm>
                <a:off x="3883" y="1525"/>
                <a:ext cx="1659" cy="632"/>
                <a:chOff x="3883" y="1525"/>
                <a:chExt cx="1659" cy="632"/>
              </a:xfrm>
            </p:grpSpPr>
            <p:sp>
              <p:nvSpPr>
                <p:cNvPr id="32179" name="Line 27578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0" name="Line 27579"/>
                <p:cNvSpPr>
                  <a:spLocks noChangeShapeType="1"/>
                </p:cNvSpPr>
                <p:nvPr/>
              </p:nvSpPr>
              <p:spPr bwMode="auto">
                <a:xfrm flipH="1">
                  <a:off x="5185" y="164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1" name="Line 27580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2" name="Line 27581"/>
                <p:cNvSpPr>
                  <a:spLocks noChangeShapeType="1"/>
                </p:cNvSpPr>
                <p:nvPr/>
              </p:nvSpPr>
              <p:spPr bwMode="auto">
                <a:xfrm flipH="1">
                  <a:off x="4456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3" name="Line 275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4" name="Line 27583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5" name="Line 27584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6" name="Line 27585"/>
                <p:cNvSpPr>
                  <a:spLocks noChangeShapeType="1"/>
                </p:cNvSpPr>
                <p:nvPr/>
              </p:nvSpPr>
              <p:spPr bwMode="auto">
                <a:xfrm flipH="1">
                  <a:off x="418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7" name="Line 27586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8" name="Line 27587"/>
                <p:cNvSpPr>
                  <a:spLocks noChangeShapeType="1"/>
                </p:cNvSpPr>
                <p:nvPr/>
              </p:nvSpPr>
              <p:spPr bwMode="auto">
                <a:xfrm flipH="1">
                  <a:off x="451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89" name="Line 27588"/>
                <p:cNvSpPr>
                  <a:spLocks noChangeShapeType="1"/>
                </p:cNvSpPr>
                <p:nvPr/>
              </p:nvSpPr>
              <p:spPr bwMode="auto">
                <a:xfrm flipH="1" flipV="1">
                  <a:off x="4501" y="156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0" name="Line 27589"/>
                <p:cNvSpPr>
                  <a:spLocks noChangeShapeType="1"/>
                </p:cNvSpPr>
                <p:nvPr/>
              </p:nvSpPr>
              <p:spPr bwMode="auto">
                <a:xfrm flipH="1">
                  <a:off x="4501" y="156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1" name="Line 27590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2" name="Line 27591"/>
                <p:cNvSpPr>
                  <a:spLocks noChangeShapeType="1"/>
                </p:cNvSpPr>
                <p:nvPr/>
              </p:nvSpPr>
              <p:spPr bwMode="auto">
                <a:xfrm flipH="1">
                  <a:off x="5371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3" name="Line 27592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4" name="Line 27593"/>
                <p:cNvSpPr>
                  <a:spLocks noChangeShapeType="1"/>
                </p:cNvSpPr>
                <p:nvPr/>
              </p:nvSpPr>
              <p:spPr bwMode="auto">
                <a:xfrm flipH="1">
                  <a:off x="4657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5" name="Line 27594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6" name="Line 27595"/>
                <p:cNvSpPr>
                  <a:spLocks noChangeShapeType="1"/>
                </p:cNvSpPr>
                <p:nvPr/>
              </p:nvSpPr>
              <p:spPr bwMode="auto">
                <a:xfrm flipH="1">
                  <a:off x="5252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7" name="Line 27596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8" name="Line 27597"/>
                <p:cNvSpPr>
                  <a:spLocks noChangeShapeType="1"/>
                </p:cNvSpPr>
                <p:nvPr/>
              </p:nvSpPr>
              <p:spPr bwMode="auto">
                <a:xfrm flipH="1">
                  <a:off x="4605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99" name="Line 275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0" name="Line 27599"/>
                <p:cNvSpPr>
                  <a:spLocks noChangeShapeType="1"/>
                </p:cNvSpPr>
                <p:nvPr/>
              </p:nvSpPr>
              <p:spPr bwMode="auto">
                <a:xfrm flipH="1">
                  <a:off x="3883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1" name="Line 27600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2" name="Line 27601"/>
                <p:cNvSpPr>
                  <a:spLocks noChangeShapeType="1"/>
                </p:cNvSpPr>
                <p:nvPr/>
              </p:nvSpPr>
              <p:spPr bwMode="auto">
                <a:xfrm flipH="1">
                  <a:off x="464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3" name="Line 2760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4" name="Line 27603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5" name="Line 27604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6" name="Line 27605"/>
                <p:cNvSpPr>
                  <a:spLocks noChangeShapeType="1"/>
                </p:cNvSpPr>
                <p:nvPr/>
              </p:nvSpPr>
              <p:spPr bwMode="auto">
                <a:xfrm flipH="1">
                  <a:off x="529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7" name="Line 27606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8" name="Line 27607"/>
                <p:cNvSpPr>
                  <a:spLocks noChangeShapeType="1"/>
                </p:cNvSpPr>
                <p:nvPr/>
              </p:nvSpPr>
              <p:spPr bwMode="auto">
                <a:xfrm flipH="1">
                  <a:off x="504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09" name="Line 276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0" name="Line 27609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1" name="Line 27610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2" name="Line 27611"/>
                <p:cNvSpPr>
                  <a:spLocks noChangeShapeType="1"/>
                </p:cNvSpPr>
                <p:nvPr/>
              </p:nvSpPr>
              <p:spPr bwMode="auto">
                <a:xfrm flipH="1">
                  <a:off x="5467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3" name="Line 276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4" name="Line 27613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5" name="Line 276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6" name="Line 27615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7" name="Line 27616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8" name="Line 27617"/>
                <p:cNvSpPr>
                  <a:spLocks noChangeShapeType="1"/>
                </p:cNvSpPr>
                <p:nvPr/>
              </p:nvSpPr>
              <p:spPr bwMode="auto">
                <a:xfrm flipH="1">
                  <a:off x="532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19" name="Line 276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0" name="Line 27619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1" name="Line 27620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2" name="Line 27621"/>
                <p:cNvSpPr>
                  <a:spLocks noChangeShapeType="1"/>
                </p:cNvSpPr>
                <p:nvPr/>
              </p:nvSpPr>
              <p:spPr bwMode="auto">
                <a:xfrm flipH="1">
                  <a:off x="400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3" name="Line 2762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4" name="Line 27623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5" name="Line 2762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6" name="Line 27625"/>
                <p:cNvSpPr>
                  <a:spLocks noChangeShapeType="1"/>
                </p:cNvSpPr>
                <p:nvPr/>
              </p:nvSpPr>
              <p:spPr bwMode="auto">
                <a:xfrm flipH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7" name="Line 27626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8" name="Line 27627"/>
                <p:cNvSpPr>
                  <a:spLocks noChangeShapeType="1"/>
                </p:cNvSpPr>
                <p:nvPr/>
              </p:nvSpPr>
              <p:spPr bwMode="auto">
                <a:xfrm flipH="1">
                  <a:off x="507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29" name="Line 276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0" name="Line 27629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1" name="Line 276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2" name="Line 27631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3" name="Line 276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4" name="Line 27633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5" name="Line 276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6" name="Line 27635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7" name="Line 27636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8" name="Line 27637"/>
                <p:cNvSpPr>
                  <a:spLocks noChangeShapeType="1"/>
                </p:cNvSpPr>
                <p:nvPr/>
              </p:nvSpPr>
              <p:spPr bwMode="auto">
                <a:xfrm flipH="1">
                  <a:off x="496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39" name="Line 276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0" name="Line 27639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1" name="Line 27640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2" name="Line 27641"/>
                <p:cNvSpPr>
                  <a:spLocks noChangeShapeType="1"/>
                </p:cNvSpPr>
                <p:nvPr/>
              </p:nvSpPr>
              <p:spPr bwMode="auto">
                <a:xfrm flipH="1">
                  <a:off x="493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3" name="Line 276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4" name="Line 27643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5" name="Line 276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6" name="Line 27645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7" name="Line 27646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8" name="Line 27647"/>
                <p:cNvSpPr>
                  <a:spLocks noChangeShapeType="1"/>
                </p:cNvSpPr>
                <p:nvPr/>
              </p:nvSpPr>
              <p:spPr bwMode="auto">
                <a:xfrm flipH="1">
                  <a:off x="4136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49" name="Line 2764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0" name="Line 27649"/>
                <p:cNvSpPr>
                  <a:spLocks noChangeShapeType="1"/>
                </p:cNvSpPr>
                <p:nvPr/>
              </p:nvSpPr>
              <p:spPr bwMode="auto">
                <a:xfrm flipH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1" name="Line 2765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2" name="Line 27651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3" name="Line 27652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4" name="Line 27653"/>
                <p:cNvSpPr>
                  <a:spLocks noChangeShapeType="1"/>
                </p:cNvSpPr>
                <p:nvPr/>
              </p:nvSpPr>
              <p:spPr bwMode="auto">
                <a:xfrm flipH="1">
                  <a:off x="435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5" name="Line 2765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6" name="Line 27655"/>
                <p:cNvSpPr>
                  <a:spLocks noChangeShapeType="1"/>
                </p:cNvSpPr>
                <p:nvPr/>
              </p:nvSpPr>
              <p:spPr bwMode="auto">
                <a:xfrm flipH="1">
                  <a:off x="55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7" name="Line 2765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8" name="Line 27657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59" name="Line 2765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0" name="Line 27659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1" name="Line 27660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2" name="Line 27661"/>
                <p:cNvSpPr>
                  <a:spLocks noChangeShapeType="1"/>
                </p:cNvSpPr>
                <p:nvPr/>
              </p:nvSpPr>
              <p:spPr bwMode="auto">
                <a:xfrm flipH="1">
                  <a:off x="5036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3" name="Line 27662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4" name="Line 27663"/>
                <p:cNvSpPr>
                  <a:spLocks noChangeShapeType="1"/>
                </p:cNvSpPr>
                <p:nvPr/>
              </p:nvSpPr>
              <p:spPr bwMode="auto">
                <a:xfrm flipH="1">
                  <a:off x="485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5" name="Line 27664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6" name="Line 27665"/>
                <p:cNvSpPr>
                  <a:spLocks noChangeShapeType="1"/>
                </p:cNvSpPr>
                <p:nvPr/>
              </p:nvSpPr>
              <p:spPr bwMode="auto">
                <a:xfrm flipH="1">
                  <a:off x="4129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7" name="Line 276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8" name="Line 27667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69" name="Line 276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0" name="Line 27669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1" name="Line 27670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2" name="Line 27671"/>
                <p:cNvSpPr>
                  <a:spLocks noChangeShapeType="1"/>
                </p:cNvSpPr>
                <p:nvPr/>
              </p:nvSpPr>
              <p:spPr bwMode="auto">
                <a:xfrm flipH="1">
                  <a:off x="4136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3" name="Line 27672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4" name="Line 27673"/>
                <p:cNvSpPr>
                  <a:spLocks noChangeShapeType="1"/>
                </p:cNvSpPr>
                <p:nvPr/>
              </p:nvSpPr>
              <p:spPr bwMode="auto">
                <a:xfrm flipH="1">
                  <a:off x="437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5" name="Line 27674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6" name="Line 27675"/>
                <p:cNvSpPr>
                  <a:spLocks noChangeShapeType="1"/>
                </p:cNvSpPr>
                <p:nvPr/>
              </p:nvSpPr>
              <p:spPr bwMode="auto">
                <a:xfrm flipH="1">
                  <a:off x="422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7" name="Line 276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8" name="Line 27677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79" name="Line 276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0" name="Line 27679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1" name="Line 27680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2" name="Line 27681"/>
                <p:cNvSpPr>
                  <a:spLocks noChangeShapeType="1"/>
                </p:cNvSpPr>
                <p:nvPr/>
              </p:nvSpPr>
              <p:spPr bwMode="auto">
                <a:xfrm flipH="1">
                  <a:off x="517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3" name="Line 276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4" name="Line 27683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5" name="Line 2768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6" name="Line 27685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7" name="Line 276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8" name="Line 27687"/>
                <p:cNvSpPr>
                  <a:spLocks noChangeShapeType="1"/>
                </p:cNvSpPr>
                <p:nvPr/>
              </p:nvSpPr>
              <p:spPr bwMode="auto">
                <a:xfrm flipH="1">
                  <a:off x="551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89" name="Line 27688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205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0" name="Line 27689"/>
                <p:cNvSpPr>
                  <a:spLocks noChangeShapeType="1"/>
                </p:cNvSpPr>
                <p:nvPr/>
              </p:nvSpPr>
              <p:spPr bwMode="auto">
                <a:xfrm flipH="1">
                  <a:off x="5133" y="205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1" name="Line 27690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2" name="Line 27691"/>
                <p:cNvSpPr>
                  <a:spLocks noChangeShapeType="1"/>
                </p:cNvSpPr>
                <p:nvPr/>
              </p:nvSpPr>
              <p:spPr bwMode="auto">
                <a:xfrm flipH="1">
                  <a:off x="4620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3" name="Line 27692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4" name="Line 27693"/>
                <p:cNvSpPr>
                  <a:spLocks noChangeShapeType="1"/>
                </p:cNvSpPr>
                <p:nvPr/>
              </p:nvSpPr>
              <p:spPr bwMode="auto">
                <a:xfrm flipH="1">
                  <a:off x="4597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5" name="Line 27694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6" name="Line 27695"/>
                <p:cNvSpPr>
                  <a:spLocks noChangeShapeType="1"/>
                </p:cNvSpPr>
                <p:nvPr/>
              </p:nvSpPr>
              <p:spPr bwMode="auto">
                <a:xfrm flipH="1">
                  <a:off x="464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7" name="Line 27696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8" name="Line 27697"/>
                <p:cNvSpPr>
                  <a:spLocks noChangeShapeType="1"/>
                </p:cNvSpPr>
                <p:nvPr/>
              </p:nvSpPr>
              <p:spPr bwMode="auto">
                <a:xfrm flipH="1">
                  <a:off x="4255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299" name="Line 27698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0" name="Line 27699"/>
                <p:cNvSpPr>
                  <a:spLocks noChangeShapeType="1"/>
                </p:cNvSpPr>
                <p:nvPr/>
              </p:nvSpPr>
              <p:spPr bwMode="auto">
                <a:xfrm flipH="1">
                  <a:off x="485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1" name="Line 27700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2" name="Line 27701"/>
                <p:cNvSpPr>
                  <a:spLocks noChangeShapeType="1"/>
                </p:cNvSpPr>
                <p:nvPr/>
              </p:nvSpPr>
              <p:spPr bwMode="auto">
                <a:xfrm flipH="1">
                  <a:off x="533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3" name="Line 27702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4" name="Line 27703"/>
                <p:cNvSpPr>
                  <a:spLocks noChangeShapeType="1"/>
                </p:cNvSpPr>
                <p:nvPr/>
              </p:nvSpPr>
              <p:spPr bwMode="auto">
                <a:xfrm flipH="1">
                  <a:off x="4285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5" name="Line 27704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6" name="Line 27705"/>
                <p:cNvSpPr>
                  <a:spLocks noChangeShapeType="1"/>
                </p:cNvSpPr>
                <p:nvPr/>
              </p:nvSpPr>
              <p:spPr bwMode="auto">
                <a:xfrm flipH="1">
                  <a:off x="473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7" name="Line 27706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8" name="Line 27707"/>
                <p:cNvSpPr>
                  <a:spLocks noChangeShapeType="1"/>
                </p:cNvSpPr>
                <p:nvPr/>
              </p:nvSpPr>
              <p:spPr bwMode="auto">
                <a:xfrm flipH="1">
                  <a:off x="517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09" name="Line 27708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0" name="Line 27709"/>
                <p:cNvSpPr>
                  <a:spLocks noChangeShapeType="1"/>
                </p:cNvSpPr>
                <p:nvPr/>
              </p:nvSpPr>
              <p:spPr bwMode="auto">
                <a:xfrm flipH="1">
                  <a:off x="529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1" name="Line 2771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2" name="Line 27711"/>
                <p:cNvSpPr>
                  <a:spLocks noChangeShapeType="1"/>
                </p:cNvSpPr>
                <p:nvPr/>
              </p:nvSpPr>
              <p:spPr bwMode="auto">
                <a:xfrm flipH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3" name="Line 2771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4" name="Line 27713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5" name="Line 2771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6" name="Line 27715"/>
                <p:cNvSpPr>
                  <a:spLocks noChangeShapeType="1"/>
                </p:cNvSpPr>
                <p:nvPr/>
              </p:nvSpPr>
              <p:spPr bwMode="auto">
                <a:xfrm flipH="1">
                  <a:off x="4679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7" name="Line 27716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8" name="Line 27717"/>
                <p:cNvSpPr>
                  <a:spLocks noChangeShapeType="1"/>
                </p:cNvSpPr>
                <p:nvPr/>
              </p:nvSpPr>
              <p:spPr bwMode="auto">
                <a:xfrm flipH="1">
                  <a:off x="4843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19" name="Line 27718"/>
                <p:cNvSpPr>
                  <a:spLocks noChangeShapeType="1"/>
                </p:cNvSpPr>
                <p:nvPr/>
              </p:nvSpPr>
              <p:spPr bwMode="auto">
                <a:xfrm flipH="1" flipV="1">
                  <a:off x="534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0" name="Line 27719"/>
                <p:cNvSpPr>
                  <a:spLocks noChangeShapeType="1"/>
                </p:cNvSpPr>
                <p:nvPr/>
              </p:nvSpPr>
              <p:spPr bwMode="auto">
                <a:xfrm flipH="1">
                  <a:off x="534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1" name="Line 277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2" name="Line 27721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3" name="Line 27722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4" name="Line 27723"/>
                <p:cNvSpPr>
                  <a:spLocks noChangeShapeType="1"/>
                </p:cNvSpPr>
                <p:nvPr/>
              </p:nvSpPr>
              <p:spPr bwMode="auto">
                <a:xfrm flipH="1">
                  <a:off x="435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5" name="Line 2772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6" name="Line 27725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7" name="Line 27726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8" name="Line 27727"/>
                <p:cNvSpPr>
                  <a:spLocks noChangeShapeType="1"/>
                </p:cNvSpPr>
                <p:nvPr/>
              </p:nvSpPr>
              <p:spPr bwMode="auto">
                <a:xfrm flipH="1">
                  <a:off x="4277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29" name="Line 27728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0" name="Line 27729"/>
                <p:cNvSpPr>
                  <a:spLocks noChangeShapeType="1"/>
                </p:cNvSpPr>
                <p:nvPr/>
              </p:nvSpPr>
              <p:spPr bwMode="auto">
                <a:xfrm flipH="1">
                  <a:off x="4040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1" name="Line 277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2" name="Line 27731"/>
                <p:cNvSpPr>
                  <a:spLocks noChangeShapeType="1"/>
                </p:cNvSpPr>
                <p:nvPr/>
              </p:nvSpPr>
              <p:spPr bwMode="auto">
                <a:xfrm flipH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3" name="Line 27732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4" name="Line 27733"/>
                <p:cNvSpPr>
                  <a:spLocks noChangeShapeType="1"/>
                </p:cNvSpPr>
                <p:nvPr/>
              </p:nvSpPr>
              <p:spPr bwMode="auto">
                <a:xfrm flipH="1">
                  <a:off x="4434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5" name="Line 27734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6" name="Line 27735"/>
                <p:cNvSpPr>
                  <a:spLocks noChangeShapeType="1"/>
                </p:cNvSpPr>
                <p:nvPr/>
              </p:nvSpPr>
              <p:spPr bwMode="auto">
                <a:xfrm flipH="1">
                  <a:off x="396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7" name="Line 27736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8" name="Line 27737"/>
                <p:cNvSpPr>
                  <a:spLocks noChangeShapeType="1"/>
                </p:cNvSpPr>
                <p:nvPr/>
              </p:nvSpPr>
              <p:spPr bwMode="auto">
                <a:xfrm flipH="1">
                  <a:off x="441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39" name="Line 277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0" name="Line 27739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1" name="Line 2774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2" name="Line 27741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3" name="Line 27742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4" name="Line 27743"/>
                <p:cNvSpPr>
                  <a:spLocks noChangeShapeType="1"/>
                </p:cNvSpPr>
                <p:nvPr/>
              </p:nvSpPr>
              <p:spPr bwMode="auto">
                <a:xfrm flipH="1">
                  <a:off x="5118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5" name="Line 27744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6" name="Line 27745"/>
                <p:cNvSpPr>
                  <a:spLocks noChangeShapeType="1"/>
                </p:cNvSpPr>
                <p:nvPr/>
              </p:nvSpPr>
              <p:spPr bwMode="auto">
                <a:xfrm flipH="1">
                  <a:off x="4917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7" name="Line 27746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8" name="Line 27747"/>
                <p:cNvSpPr>
                  <a:spLocks noChangeShapeType="1"/>
                </p:cNvSpPr>
                <p:nvPr/>
              </p:nvSpPr>
              <p:spPr bwMode="auto">
                <a:xfrm flipH="1">
                  <a:off x="497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49" name="Line 27748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0" name="Line 27749"/>
                <p:cNvSpPr>
                  <a:spLocks noChangeShapeType="1"/>
                </p:cNvSpPr>
                <p:nvPr/>
              </p:nvSpPr>
              <p:spPr bwMode="auto">
                <a:xfrm flipH="1">
                  <a:off x="4040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1" name="Line 27750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2" name="Line 27751"/>
                <p:cNvSpPr>
                  <a:spLocks noChangeShapeType="1"/>
                </p:cNvSpPr>
                <p:nvPr/>
              </p:nvSpPr>
              <p:spPr bwMode="auto">
                <a:xfrm flipH="1">
                  <a:off x="4947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3" name="Line 277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4" name="Line 27753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5" name="Line 2775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6" name="Line 27755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7" name="Line 27756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8" name="Line 27757"/>
                <p:cNvSpPr>
                  <a:spLocks noChangeShapeType="1"/>
                </p:cNvSpPr>
                <p:nvPr/>
              </p:nvSpPr>
              <p:spPr bwMode="auto">
                <a:xfrm flipH="1">
                  <a:off x="433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59" name="Line 2775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0" name="Line 27759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1" name="Line 27760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2" name="Line 27761"/>
                <p:cNvSpPr>
                  <a:spLocks noChangeShapeType="1"/>
                </p:cNvSpPr>
                <p:nvPr/>
              </p:nvSpPr>
              <p:spPr bwMode="auto">
                <a:xfrm flipH="1">
                  <a:off x="401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3" name="Line 27762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4" name="Line 27763"/>
                <p:cNvSpPr>
                  <a:spLocks noChangeShapeType="1"/>
                </p:cNvSpPr>
                <p:nvPr/>
              </p:nvSpPr>
              <p:spPr bwMode="auto">
                <a:xfrm flipH="1">
                  <a:off x="508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5" name="Line 27764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6" name="Line 27765"/>
                <p:cNvSpPr>
                  <a:spLocks noChangeShapeType="1"/>
                </p:cNvSpPr>
                <p:nvPr/>
              </p:nvSpPr>
              <p:spPr bwMode="auto">
                <a:xfrm flipH="1">
                  <a:off x="4976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7" name="Line 277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8" name="Line 27767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69" name="Line 27768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70" name="Line 27769"/>
                <p:cNvSpPr>
                  <a:spLocks noChangeShapeType="1"/>
                </p:cNvSpPr>
                <p:nvPr/>
              </p:nvSpPr>
              <p:spPr bwMode="auto">
                <a:xfrm flipH="1">
                  <a:off x="482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71" name="Line 2777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72" name="Line 27771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73" name="Line 27772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74" name="Line 27773"/>
                <p:cNvSpPr>
                  <a:spLocks noChangeShapeType="1"/>
                </p:cNvSpPr>
                <p:nvPr/>
              </p:nvSpPr>
              <p:spPr bwMode="auto">
                <a:xfrm flipH="1">
                  <a:off x="4448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75" name="Line 27774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76" name="Line 27775"/>
                <p:cNvSpPr>
                  <a:spLocks noChangeShapeType="1"/>
                </p:cNvSpPr>
                <p:nvPr/>
              </p:nvSpPr>
              <p:spPr bwMode="auto">
                <a:xfrm flipH="1">
                  <a:off x="447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77" name="Line 277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378" name="Line 27777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7" name="Group 27979"/>
              <p:cNvGrpSpPr>
                <a:grpSpLocks/>
              </p:cNvGrpSpPr>
              <p:nvPr/>
            </p:nvGrpSpPr>
            <p:grpSpPr bwMode="auto">
              <a:xfrm>
                <a:off x="3883" y="1525"/>
                <a:ext cx="1659" cy="729"/>
                <a:chOff x="3883" y="1525"/>
                <a:chExt cx="1659" cy="729"/>
              </a:xfrm>
            </p:grpSpPr>
            <p:sp>
              <p:nvSpPr>
                <p:cNvPr id="31979" name="Line 27779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0" name="Line 27780"/>
                <p:cNvSpPr>
                  <a:spLocks noChangeShapeType="1"/>
                </p:cNvSpPr>
                <p:nvPr/>
              </p:nvSpPr>
              <p:spPr bwMode="auto">
                <a:xfrm flipH="1">
                  <a:off x="4634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1" name="Line 27781"/>
                <p:cNvSpPr>
                  <a:spLocks noChangeShapeType="1"/>
                </p:cNvSpPr>
                <p:nvPr/>
              </p:nvSpPr>
              <p:spPr bwMode="auto">
                <a:xfrm flipH="1" flipV="1">
                  <a:off x="475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2" name="Line 27782"/>
                <p:cNvSpPr>
                  <a:spLocks noChangeShapeType="1"/>
                </p:cNvSpPr>
                <p:nvPr/>
              </p:nvSpPr>
              <p:spPr bwMode="auto">
                <a:xfrm flipH="1">
                  <a:off x="475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3" name="Line 2778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4" name="Line 27784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5" name="Line 277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8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6" name="Line 27786"/>
                <p:cNvSpPr>
                  <a:spLocks noChangeShapeType="1"/>
                </p:cNvSpPr>
                <p:nvPr/>
              </p:nvSpPr>
              <p:spPr bwMode="auto">
                <a:xfrm flipH="1">
                  <a:off x="5512" y="218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7" name="Line 27787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8" name="Line 27788"/>
                <p:cNvSpPr>
                  <a:spLocks noChangeShapeType="1"/>
                </p:cNvSpPr>
                <p:nvPr/>
              </p:nvSpPr>
              <p:spPr bwMode="auto">
                <a:xfrm flipH="1">
                  <a:off x="4738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89" name="Line 2778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0" name="Line 27790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1" name="Line 2779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2" name="Line 27792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3" name="Line 277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4" name="Line 27794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5" name="Line 27795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6" name="Line 27796"/>
                <p:cNvSpPr>
                  <a:spLocks noChangeShapeType="1"/>
                </p:cNvSpPr>
                <p:nvPr/>
              </p:nvSpPr>
              <p:spPr bwMode="auto">
                <a:xfrm flipH="1">
                  <a:off x="541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7" name="Line 277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8" name="Line 27798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99" name="Line 27799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0" name="Line 27800"/>
                <p:cNvSpPr>
                  <a:spLocks noChangeShapeType="1"/>
                </p:cNvSpPr>
                <p:nvPr/>
              </p:nvSpPr>
              <p:spPr bwMode="auto">
                <a:xfrm flipH="1">
                  <a:off x="486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1" name="Line 2780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2" name="Line 27802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3" name="Line 27803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4" name="Line 27804"/>
                <p:cNvSpPr>
                  <a:spLocks noChangeShapeType="1"/>
                </p:cNvSpPr>
                <p:nvPr/>
              </p:nvSpPr>
              <p:spPr bwMode="auto">
                <a:xfrm flipH="1">
                  <a:off x="4672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5" name="Line 27805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6" name="Line 27806"/>
                <p:cNvSpPr>
                  <a:spLocks noChangeShapeType="1"/>
                </p:cNvSpPr>
                <p:nvPr/>
              </p:nvSpPr>
              <p:spPr bwMode="auto">
                <a:xfrm flipH="1">
                  <a:off x="4196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7" name="Line 27807"/>
                <p:cNvSpPr>
                  <a:spLocks noChangeShapeType="1"/>
                </p:cNvSpPr>
                <p:nvPr/>
              </p:nvSpPr>
              <p:spPr bwMode="auto">
                <a:xfrm flipH="1" flipV="1">
                  <a:off x="496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8" name="Line 27808"/>
                <p:cNvSpPr>
                  <a:spLocks noChangeShapeType="1"/>
                </p:cNvSpPr>
                <p:nvPr/>
              </p:nvSpPr>
              <p:spPr bwMode="auto">
                <a:xfrm flipH="1">
                  <a:off x="4962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09" name="Line 278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0" name="Line 27810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1" name="Line 27811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2" name="Line 27812"/>
                <p:cNvSpPr>
                  <a:spLocks noChangeShapeType="1"/>
                </p:cNvSpPr>
                <p:nvPr/>
              </p:nvSpPr>
              <p:spPr bwMode="auto">
                <a:xfrm flipH="1">
                  <a:off x="516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3" name="Line 27813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4" name="Line 27814"/>
                <p:cNvSpPr>
                  <a:spLocks noChangeShapeType="1"/>
                </p:cNvSpPr>
                <p:nvPr/>
              </p:nvSpPr>
              <p:spPr bwMode="auto">
                <a:xfrm flipH="1">
                  <a:off x="533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5" name="Line 2781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2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6" name="Line 27816"/>
                <p:cNvSpPr>
                  <a:spLocks noChangeShapeType="1"/>
                </p:cNvSpPr>
                <p:nvPr/>
              </p:nvSpPr>
              <p:spPr bwMode="auto">
                <a:xfrm flipH="1">
                  <a:off x="5512" y="222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7" name="Line 278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8" name="Line 27818"/>
                <p:cNvSpPr>
                  <a:spLocks noChangeShapeType="1"/>
                </p:cNvSpPr>
                <p:nvPr/>
              </p:nvSpPr>
              <p:spPr bwMode="auto">
                <a:xfrm flipH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19" name="Line 2781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0" name="Line 27820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1" name="Line 27821"/>
                <p:cNvSpPr>
                  <a:spLocks noChangeShapeType="1"/>
                </p:cNvSpPr>
                <p:nvPr/>
              </p:nvSpPr>
              <p:spPr bwMode="auto">
                <a:xfrm flipH="1" flipV="1">
                  <a:off x="5289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2" name="Line 27822"/>
                <p:cNvSpPr>
                  <a:spLocks noChangeShapeType="1"/>
                </p:cNvSpPr>
                <p:nvPr/>
              </p:nvSpPr>
              <p:spPr bwMode="auto">
                <a:xfrm flipH="1">
                  <a:off x="5289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3" name="Line 27823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4" name="Line 27824"/>
                <p:cNvSpPr>
                  <a:spLocks noChangeShapeType="1"/>
                </p:cNvSpPr>
                <p:nvPr/>
              </p:nvSpPr>
              <p:spPr bwMode="auto">
                <a:xfrm flipH="1">
                  <a:off x="448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5" name="Line 278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6" name="Line 27826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7" name="Line 27827"/>
                <p:cNvSpPr>
                  <a:spLocks noChangeShapeType="1"/>
                </p:cNvSpPr>
                <p:nvPr/>
              </p:nvSpPr>
              <p:spPr bwMode="auto">
                <a:xfrm flipH="1" flipV="1">
                  <a:off x="410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8" name="Line 27828"/>
                <p:cNvSpPr>
                  <a:spLocks noChangeShapeType="1"/>
                </p:cNvSpPr>
                <p:nvPr/>
              </p:nvSpPr>
              <p:spPr bwMode="auto">
                <a:xfrm flipH="1">
                  <a:off x="410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29" name="Line 27829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0" name="Line 27830"/>
                <p:cNvSpPr>
                  <a:spLocks noChangeShapeType="1"/>
                </p:cNvSpPr>
                <p:nvPr/>
              </p:nvSpPr>
              <p:spPr bwMode="auto">
                <a:xfrm flipH="1">
                  <a:off x="4954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1" name="Line 27831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2" name="Line 27832"/>
                <p:cNvSpPr>
                  <a:spLocks noChangeShapeType="1"/>
                </p:cNvSpPr>
                <p:nvPr/>
              </p:nvSpPr>
              <p:spPr bwMode="auto">
                <a:xfrm flipH="1">
                  <a:off x="538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3" name="Line 2783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4" name="Line 27834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5" name="Line 27835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6" name="Line 27836"/>
                <p:cNvSpPr>
                  <a:spLocks noChangeShapeType="1"/>
                </p:cNvSpPr>
                <p:nvPr/>
              </p:nvSpPr>
              <p:spPr bwMode="auto">
                <a:xfrm flipH="1">
                  <a:off x="5296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7" name="Line 27837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8" name="Line 27838"/>
                <p:cNvSpPr>
                  <a:spLocks noChangeShapeType="1"/>
                </p:cNvSpPr>
                <p:nvPr/>
              </p:nvSpPr>
              <p:spPr bwMode="auto">
                <a:xfrm flipH="1">
                  <a:off x="497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39" name="Line 27839"/>
                <p:cNvSpPr>
                  <a:spLocks noChangeShapeType="1"/>
                </p:cNvSpPr>
                <p:nvPr/>
              </p:nvSpPr>
              <p:spPr bwMode="auto">
                <a:xfrm flipH="1" flipV="1">
                  <a:off x="536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0" name="Line 27840"/>
                <p:cNvSpPr>
                  <a:spLocks noChangeShapeType="1"/>
                </p:cNvSpPr>
                <p:nvPr/>
              </p:nvSpPr>
              <p:spPr bwMode="auto">
                <a:xfrm flipH="1">
                  <a:off x="536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1" name="Line 27841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2" name="Line 27842"/>
                <p:cNvSpPr>
                  <a:spLocks noChangeShapeType="1"/>
                </p:cNvSpPr>
                <p:nvPr/>
              </p:nvSpPr>
              <p:spPr bwMode="auto">
                <a:xfrm flipH="1">
                  <a:off x="4850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3" name="Line 27843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4" name="Line 27844"/>
                <p:cNvSpPr>
                  <a:spLocks noChangeShapeType="1"/>
                </p:cNvSpPr>
                <p:nvPr/>
              </p:nvSpPr>
              <p:spPr bwMode="auto">
                <a:xfrm flipH="1">
                  <a:off x="445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5" name="Line 27845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6" name="Line 27846"/>
                <p:cNvSpPr>
                  <a:spLocks noChangeShapeType="1"/>
                </p:cNvSpPr>
                <p:nvPr/>
              </p:nvSpPr>
              <p:spPr bwMode="auto">
                <a:xfrm flipH="1">
                  <a:off x="4627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7" name="Line 2784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8" name="Line 27848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49" name="Line 27849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0" name="Line 27850"/>
                <p:cNvSpPr>
                  <a:spLocks noChangeShapeType="1"/>
                </p:cNvSpPr>
                <p:nvPr/>
              </p:nvSpPr>
              <p:spPr bwMode="auto">
                <a:xfrm flipH="1">
                  <a:off x="5133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1" name="Line 27851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2" name="Line 27852"/>
                <p:cNvSpPr>
                  <a:spLocks noChangeShapeType="1"/>
                </p:cNvSpPr>
                <p:nvPr/>
              </p:nvSpPr>
              <p:spPr bwMode="auto">
                <a:xfrm flipH="1">
                  <a:off x="456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3" name="Line 2785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4" name="Line 27854"/>
                <p:cNvSpPr>
                  <a:spLocks noChangeShapeType="1"/>
                </p:cNvSpPr>
                <p:nvPr/>
              </p:nvSpPr>
              <p:spPr bwMode="auto">
                <a:xfrm flipH="1">
                  <a:off x="3883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5" name="Line 27855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6" name="Line 27856"/>
                <p:cNvSpPr>
                  <a:spLocks noChangeShapeType="1"/>
                </p:cNvSpPr>
                <p:nvPr/>
              </p:nvSpPr>
              <p:spPr bwMode="auto">
                <a:xfrm flipH="1">
                  <a:off x="4225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7" name="Line 278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8" name="Line 27858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59" name="Line 27859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0" name="Line 27860"/>
                <p:cNvSpPr>
                  <a:spLocks noChangeShapeType="1"/>
                </p:cNvSpPr>
                <p:nvPr/>
              </p:nvSpPr>
              <p:spPr bwMode="auto">
                <a:xfrm flipH="1">
                  <a:off x="4486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1" name="Line 27861"/>
                <p:cNvSpPr>
                  <a:spLocks noChangeShapeType="1"/>
                </p:cNvSpPr>
                <p:nvPr/>
              </p:nvSpPr>
              <p:spPr bwMode="auto">
                <a:xfrm flipH="1" flipV="1">
                  <a:off x="4218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2" name="Line 27862"/>
                <p:cNvSpPr>
                  <a:spLocks noChangeShapeType="1"/>
                </p:cNvSpPr>
                <p:nvPr/>
              </p:nvSpPr>
              <p:spPr bwMode="auto">
                <a:xfrm flipH="1">
                  <a:off x="4218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3" name="Line 278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4" name="Line 27864"/>
                <p:cNvSpPr>
                  <a:spLocks noChangeShapeType="1"/>
                </p:cNvSpPr>
                <p:nvPr/>
              </p:nvSpPr>
              <p:spPr bwMode="auto">
                <a:xfrm flipH="1">
                  <a:off x="5512" y="206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5" name="Line 27865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6" name="Line 27866"/>
                <p:cNvSpPr>
                  <a:spLocks noChangeShapeType="1"/>
                </p:cNvSpPr>
                <p:nvPr/>
              </p:nvSpPr>
              <p:spPr bwMode="auto">
                <a:xfrm flipH="1">
                  <a:off x="5252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7" name="Line 27867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8" name="Line 27868"/>
                <p:cNvSpPr>
                  <a:spLocks noChangeShapeType="1"/>
                </p:cNvSpPr>
                <p:nvPr/>
              </p:nvSpPr>
              <p:spPr bwMode="auto">
                <a:xfrm flipH="1">
                  <a:off x="391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69" name="Line 278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0" name="Line 27870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1" name="Line 27871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59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2" name="Line 27872"/>
                <p:cNvSpPr>
                  <a:spLocks noChangeShapeType="1"/>
                </p:cNvSpPr>
                <p:nvPr/>
              </p:nvSpPr>
              <p:spPr bwMode="auto">
                <a:xfrm flipH="1">
                  <a:off x="4709" y="159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3" name="Line 27873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4" name="Line 27874"/>
                <p:cNvSpPr>
                  <a:spLocks noChangeShapeType="1"/>
                </p:cNvSpPr>
                <p:nvPr/>
              </p:nvSpPr>
              <p:spPr bwMode="auto">
                <a:xfrm flipH="1">
                  <a:off x="4285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5" name="Line 27875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6" name="Line 27876"/>
                <p:cNvSpPr>
                  <a:spLocks noChangeShapeType="1"/>
                </p:cNvSpPr>
                <p:nvPr/>
              </p:nvSpPr>
              <p:spPr bwMode="auto">
                <a:xfrm flipH="1">
                  <a:off x="514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7" name="Line 27877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8" name="Line 27878"/>
                <p:cNvSpPr>
                  <a:spLocks noChangeShapeType="1"/>
                </p:cNvSpPr>
                <p:nvPr/>
              </p:nvSpPr>
              <p:spPr bwMode="auto">
                <a:xfrm flipH="1">
                  <a:off x="4620" y="198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79" name="Line 27879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0" name="Line 27880"/>
                <p:cNvSpPr>
                  <a:spLocks noChangeShapeType="1"/>
                </p:cNvSpPr>
                <p:nvPr/>
              </p:nvSpPr>
              <p:spPr bwMode="auto">
                <a:xfrm flipH="1">
                  <a:off x="5155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1" name="Line 27881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2" name="Line 27882"/>
                <p:cNvSpPr>
                  <a:spLocks noChangeShapeType="1"/>
                </p:cNvSpPr>
                <p:nvPr/>
              </p:nvSpPr>
              <p:spPr bwMode="auto">
                <a:xfrm flipH="1">
                  <a:off x="5371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3" name="Line 27883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4" name="Line 27884"/>
                <p:cNvSpPr>
                  <a:spLocks noChangeShapeType="1"/>
                </p:cNvSpPr>
                <p:nvPr/>
              </p:nvSpPr>
              <p:spPr bwMode="auto">
                <a:xfrm flipH="1">
                  <a:off x="5118" y="209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5" name="Line 27885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216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6" name="Line 27886"/>
                <p:cNvSpPr>
                  <a:spLocks noChangeShapeType="1"/>
                </p:cNvSpPr>
                <p:nvPr/>
              </p:nvSpPr>
              <p:spPr bwMode="auto">
                <a:xfrm flipH="1">
                  <a:off x="4791" y="216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7" name="Line 27887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8" name="Line 27888"/>
                <p:cNvSpPr>
                  <a:spLocks noChangeShapeType="1"/>
                </p:cNvSpPr>
                <p:nvPr/>
              </p:nvSpPr>
              <p:spPr bwMode="auto">
                <a:xfrm flipH="1">
                  <a:off x="483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89" name="Line 27889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0" name="Line 27890"/>
                <p:cNvSpPr>
                  <a:spLocks noChangeShapeType="1"/>
                </p:cNvSpPr>
                <p:nvPr/>
              </p:nvSpPr>
              <p:spPr bwMode="auto">
                <a:xfrm flipH="1">
                  <a:off x="446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1" name="Line 27891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2" name="Line 27892"/>
                <p:cNvSpPr>
                  <a:spLocks noChangeShapeType="1"/>
                </p:cNvSpPr>
                <p:nvPr/>
              </p:nvSpPr>
              <p:spPr bwMode="auto">
                <a:xfrm flipH="1">
                  <a:off x="393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3" name="Line 278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4" name="Line 27894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5" name="Line 2789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6" name="Line 27896"/>
                <p:cNvSpPr>
                  <a:spLocks noChangeShapeType="1"/>
                </p:cNvSpPr>
                <p:nvPr/>
              </p:nvSpPr>
              <p:spPr bwMode="auto">
                <a:xfrm flipH="1">
                  <a:off x="551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7" name="Line 2789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8" name="Line 27898"/>
                <p:cNvSpPr>
                  <a:spLocks noChangeShapeType="1"/>
                </p:cNvSpPr>
                <p:nvPr/>
              </p:nvSpPr>
              <p:spPr bwMode="auto">
                <a:xfrm flipH="1">
                  <a:off x="551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099" name="Line 27899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0" name="Line 27900"/>
                <p:cNvSpPr>
                  <a:spLocks noChangeShapeType="1"/>
                </p:cNvSpPr>
                <p:nvPr/>
              </p:nvSpPr>
              <p:spPr bwMode="auto">
                <a:xfrm flipH="1">
                  <a:off x="405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1" name="Line 27901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2" name="Line 27902"/>
                <p:cNvSpPr>
                  <a:spLocks noChangeShapeType="1"/>
                </p:cNvSpPr>
                <p:nvPr/>
              </p:nvSpPr>
              <p:spPr bwMode="auto">
                <a:xfrm flipH="1">
                  <a:off x="4605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3" name="Line 279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4" name="Line 27904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5" name="Line 27905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6" name="Line 27906"/>
                <p:cNvSpPr>
                  <a:spLocks noChangeShapeType="1"/>
                </p:cNvSpPr>
                <p:nvPr/>
              </p:nvSpPr>
              <p:spPr bwMode="auto">
                <a:xfrm flipH="1">
                  <a:off x="5021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7" name="Line 2790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8" name="Line 27908"/>
                <p:cNvSpPr>
                  <a:spLocks noChangeShapeType="1"/>
                </p:cNvSpPr>
                <p:nvPr/>
              </p:nvSpPr>
              <p:spPr bwMode="auto">
                <a:xfrm flipH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09" name="Line 27909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0" name="Line 27910"/>
                <p:cNvSpPr>
                  <a:spLocks noChangeShapeType="1"/>
                </p:cNvSpPr>
                <p:nvPr/>
              </p:nvSpPr>
              <p:spPr bwMode="auto">
                <a:xfrm flipH="1">
                  <a:off x="4344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1" name="Line 27911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2" name="Line 27912"/>
                <p:cNvSpPr>
                  <a:spLocks noChangeShapeType="1"/>
                </p:cNvSpPr>
                <p:nvPr/>
              </p:nvSpPr>
              <p:spPr bwMode="auto">
                <a:xfrm flipH="1">
                  <a:off x="4791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3" name="Line 2791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4" name="Line 27914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5" name="Line 27915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6" name="Line 27916"/>
                <p:cNvSpPr>
                  <a:spLocks noChangeShapeType="1"/>
                </p:cNvSpPr>
                <p:nvPr/>
              </p:nvSpPr>
              <p:spPr bwMode="auto">
                <a:xfrm flipH="1">
                  <a:off x="4121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7" name="Line 2791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8" name="Line 27918"/>
                <p:cNvSpPr>
                  <a:spLocks noChangeShapeType="1"/>
                </p:cNvSpPr>
                <p:nvPr/>
              </p:nvSpPr>
              <p:spPr bwMode="auto">
                <a:xfrm flipH="1">
                  <a:off x="5512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19" name="Line 279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0" name="Line 27920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1" name="Line 279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2" name="Line 27922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3" name="Line 27923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4" name="Line 27924"/>
                <p:cNvSpPr>
                  <a:spLocks noChangeShapeType="1"/>
                </p:cNvSpPr>
                <p:nvPr/>
              </p:nvSpPr>
              <p:spPr bwMode="auto">
                <a:xfrm flipH="1">
                  <a:off x="5155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5" name="Line 27925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6" name="Line 27926"/>
                <p:cNvSpPr>
                  <a:spLocks noChangeShapeType="1"/>
                </p:cNvSpPr>
                <p:nvPr/>
              </p:nvSpPr>
              <p:spPr bwMode="auto">
                <a:xfrm flipH="1">
                  <a:off x="495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7" name="Line 279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8" name="Line 27928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29" name="Line 2792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0" name="Line 27930"/>
                <p:cNvSpPr>
                  <a:spLocks noChangeShapeType="1"/>
                </p:cNvSpPr>
                <p:nvPr/>
              </p:nvSpPr>
              <p:spPr bwMode="auto">
                <a:xfrm flipH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1" name="Line 27931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2" name="Line 27932"/>
                <p:cNvSpPr>
                  <a:spLocks noChangeShapeType="1"/>
                </p:cNvSpPr>
                <p:nvPr/>
              </p:nvSpPr>
              <p:spPr bwMode="auto">
                <a:xfrm flipH="1">
                  <a:off x="473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3" name="Line 2793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4" name="Line 27934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5" name="Line 279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6" name="Line 27936"/>
                <p:cNvSpPr>
                  <a:spLocks noChangeShapeType="1"/>
                </p:cNvSpPr>
                <p:nvPr/>
              </p:nvSpPr>
              <p:spPr bwMode="auto">
                <a:xfrm flipH="1">
                  <a:off x="388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7" name="Line 27937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8" name="Line 27938"/>
                <p:cNvSpPr>
                  <a:spLocks noChangeShapeType="1"/>
                </p:cNvSpPr>
                <p:nvPr/>
              </p:nvSpPr>
              <p:spPr bwMode="auto">
                <a:xfrm flipH="1">
                  <a:off x="4330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39" name="Line 27939"/>
                <p:cNvSpPr>
                  <a:spLocks noChangeShapeType="1"/>
                </p:cNvSpPr>
                <p:nvPr/>
              </p:nvSpPr>
              <p:spPr bwMode="auto">
                <a:xfrm flipH="1" flipV="1">
                  <a:off x="4144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0" name="Line 27940"/>
                <p:cNvSpPr>
                  <a:spLocks noChangeShapeType="1"/>
                </p:cNvSpPr>
                <p:nvPr/>
              </p:nvSpPr>
              <p:spPr bwMode="auto">
                <a:xfrm flipH="1">
                  <a:off x="4144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1" name="Line 27941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2" name="Line 27942"/>
                <p:cNvSpPr>
                  <a:spLocks noChangeShapeType="1"/>
                </p:cNvSpPr>
                <p:nvPr/>
              </p:nvSpPr>
              <p:spPr bwMode="auto">
                <a:xfrm flipH="1">
                  <a:off x="447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3" name="Line 279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4" name="Line 27944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5" name="Line 27945"/>
                <p:cNvSpPr>
                  <a:spLocks noChangeShapeType="1"/>
                </p:cNvSpPr>
                <p:nvPr/>
              </p:nvSpPr>
              <p:spPr bwMode="auto">
                <a:xfrm flipH="1" flipV="1">
                  <a:off x="4106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6" name="Line 27946"/>
                <p:cNvSpPr>
                  <a:spLocks noChangeShapeType="1"/>
                </p:cNvSpPr>
                <p:nvPr/>
              </p:nvSpPr>
              <p:spPr bwMode="auto">
                <a:xfrm flipH="1">
                  <a:off x="4106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7" name="Line 27947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8" name="Line 27948"/>
                <p:cNvSpPr>
                  <a:spLocks noChangeShapeType="1"/>
                </p:cNvSpPr>
                <p:nvPr/>
              </p:nvSpPr>
              <p:spPr bwMode="auto">
                <a:xfrm flipH="1">
                  <a:off x="456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49" name="Line 27949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0" name="Line 27950"/>
                <p:cNvSpPr>
                  <a:spLocks noChangeShapeType="1"/>
                </p:cNvSpPr>
                <p:nvPr/>
              </p:nvSpPr>
              <p:spPr bwMode="auto">
                <a:xfrm flipH="1">
                  <a:off x="395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1" name="Line 27951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2" name="Line 27952"/>
                <p:cNvSpPr>
                  <a:spLocks noChangeShapeType="1"/>
                </p:cNvSpPr>
                <p:nvPr/>
              </p:nvSpPr>
              <p:spPr bwMode="auto">
                <a:xfrm flipH="1">
                  <a:off x="4634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3" name="Line 27953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4" name="Line 27954"/>
                <p:cNvSpPr>
                  <a:spLocks noChangeShapeType="1"/>
                </p:cNvSpPr>
                <p:nvPr/>
              </p:nvSpPr>
              <p:spPr bwMode="auto">
                <a:xfrm flipH="1">
                  <a:off x="4679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5" name="Line 27955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6" name="Line 27956"/>
                <p:cNvSpPr>
                  <a:spLocks noChangeShapeType="1"/>
                </p:cNvSpPr>
                <p:nvPr/>
              </p:nvSpPr>
              <p:spPr bwMode="auto">
                <a:xfrm flipH="1">
                  <a:off x="481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7" name="Line 279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8" name="Line 27958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59" name="Line 27959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0" name="Line 27960"/>
                <p:cNvSpPr>
                  <a:spLocks noChangeShapeType="1"/>
                </p:cNvSpPr>
                <p:nvPr/>
              </p:nvSpPr>
              <p:spPr bwMode="auto">
                <a:xfrm flipH="1">
                  <a:off x="408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1" name="Line 279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2" name="Line 27962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3" name="Line 27963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4" name="Line 27964"/>
                <p:cNvSpPr>
                  <a:spLocks noChangeShapeType="1"/>
                </p:cNvSpPr>
                <p:nvPr/>
              </p:nvSpPr>
              <p:spPr bwMode="auto">
                <a:xfrm flipH="1">
                  <a:off x="418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5" name="Line 279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6" name="Line 27966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7" name="Line 27967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8" name="Line 27968"/>
                <p:cNvSpPr>
                  <a:spLocks noChangeShapeType="1"/>
                </p:cNvSpPr>
                <p:nvPr/>
              </p:nvSpPr>
              <p:spPr bwMode="auto">
                <a:xfrm flipH="1">
                  <a:off x="468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69" name="Line 27969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0" name="Line 27970"/>
                <p:cNvSpPr>
                  <a:spLocks noChangeShapeType="1"/>
                </p:cNvSpPr>
                <p:nvPr/>
              </p:nvSpPr>
              <p:spPr bwMode="auto">
                <a:xfrm flipH="1">
                  <a:off x="5118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1" name="Line 2797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2" name="Line 27972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3" name="Line 27973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4" name="Line 27974"/>
                <p:cNvSpPr>
                  <a:spLocks noChangeShapeType="1"/>
                </p:cNvSpPr>
                <p:nvPr/>
              </p:nvSpPr>
              <p:spPr bwMode="auto">
                <a:xfrm flipH="1">
                  <a:off x="418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5" name="Line 2797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6" name="Line 27976"/>
                <p:cNvSpPr>
                  <a:spLocks noChangeShapeType="1"/>
                </p:cNvSpPr>
                <p:nvPr/>
              </p:nvSpPr>
              <p:spPr bwMode="auto">
                <a:xfrm flipH="1">
                  <a:off x="3883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7" name="Line 27977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2178" name="Line 27978"/>
                <p:cNvSpPr>
                  <a:spLocks noChangeShapeType="1"/>
                </p:cNvSpPr>
                <p:nvPr/>
              </p:nvSpPr>
              <p:spPr bwMode="auto">
                <a:xfrm flipH="1">
                  <a:off x="485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8" name="Group 28180"/>
              <p:cNvGrpSpPr>
                <a:grpSpLocks/>
              </p:cNvGrpSpPr>
              <p:nvPr/>
            </p:nvGrpSpPr>
            <p:grpSpPr bwMode="auto">
              <a:xfrm>
                <a:off x="3883" y="1569"/>
                <a:ext cx="1659" cy="647"/>
                <a:chOff x="3883" y="1569"/>
                <a:chExt cx="1659" cy="647"/>
              </a:xfrm>
            </p:grpSpPr>
            <p:sp>
              <p:nvSpPr>
                <p:cNvPr id="31779" name="Line 27980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0" name="Line 27981"/>
                <p:cNvSpPr>
                  <a:spLocks noChangeShapeType="1"/>
                </p:cNvSpPr>
                <p:nvPr/>
              </p:nvSpPr>
              <p:spPr bwMode="auto">
                <a:xfrm flipH="1">
                  <a:off x="446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1" name="Line 279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2" name="Line 27983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3" name="Line 27984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4" name="Line 27985"/>
                <p:cNvSpPr>
                  <a:spLocks noChangeShapeType="1"/>
                </p:cNvSpPr>
                <p:nvPr/>
              </p:nvSpPr>
              <p:spPr bwMode="auto">
                <a:xfrm flipH="1">
                  <a:off x="4374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5" name="Line 279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6" name="Line 27987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7" name="Line 279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8" name="Line 27989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9" name="Line 27990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0" name="Line 27991"/>
                <p:cNvSpPr>
                  <a:spLocks noChangeShapeType="1"/>
                </p:cNvSpPr>
                <p:nvPr/>
              </p:nvSpPr>
              <p:spPr bwMode="auto">
                <a:xfrm flipH="1">
                  <a:off x="496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1" name="Line 27992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2" name="Line 27993"/>
                <p:cNvSpPr>
                  <a:spLocks noChangeShapeType="1"/>
                </p:cNvSpPr>
                <p:nvPr/>
              </p:nvSpPr>
              <p:spPr bwMode="auto">
                <a:xfrm flipH="1">
                  <a:off x="4590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3" name="Line 27994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4" name="Line 27995"/>
                <p:cNvSpPr>
                  <a:spLocks noChangeShapeType="1"/>
                </p:cNvSpPr>
                <p:nvPr/>
              </p:nvSpPr>
              <p:spPr bwMode="auto">
                <a:xfrm flipH="1">
                  <a:off x="3906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5" name="Line 27996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6" name="Line 27997"/>
                <p:cNvSpPr>
                  <a:spLocks noChangeShapeType="1"/>
                </p:cNvSpPr>
                <p:nvPr/>
              </p:nvSpPr>
              <p:spPr bwMode="auto">
                <a:xfrm flipH="1">
                  <a:off x="4553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7" name="Line 27998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8" name="Line 27999"/>
                <p:cNvSpPr>
                  <a:spLocks noChangeShapeType="1"/>
                </p:cNvSpPr>
                <p:nvPr/>
              </p:nvSpPr>
              <p:spPr bwMode="auto">
                <a:xfrm flipH="1">
                  <a:off x="446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9" name="Line 280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0" name="Line 28001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1" name="Line 28002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2" name="Line 28003"/>
                <p:cNvSpPr>
                  <a:spLocks noChangeShapeType="1"/>
                </p:cNvSpPr>
                <p:nvPr/>
              </p:nvSpPr>
              <p:spPr bwMode="auto">
                <a:xfrm flipH="1">
                  <a:off x="4553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3" name="Line 28004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4" name="Line 28005"/>
                <p:cNvSpPr>
                  <a:spLocks noChangeShapeType="1"/>
                </p:cNvSpPr>
                <p:nvPr/>
              </p:nvSpPr>
              <p:spPr bwMode="auto">
                <a:xfrm flipH="1">
                  <a:off x="434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5" name="Line 2800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6" name="Line 28007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7" name="Line 28008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8" name="Line 28009"/>
                <p:cNvSpPr>
                  <a:spLocks noChangeShapeType="1"/>
                </p:cNvSpPr>
                <p:nvPr/>
              </p:nvSpPr>
              <p:spPr bwMode="auto">
                <a:xfrm flipH="1">
                  <a:off x="4924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9" name="Line 2801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0" name="Line 28011"/>
                <p:cNvSpPr>
                  <a:spLocks noChangeShapeType="1"/>
                </p:cNvSpPr>
                <p:nvPr/>
              </p:nvSpPr>
              <p:spPr bwMode="auto">
                <a:xfrm flipH="1">
                  <a:off x="5512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1" name="Line 28012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2" name="Line 28013"/>
                <p:cNvSpPr>
                  <a:spLocks noChangeShapeType="1"/>
                </p:cNvSpPr>
                <p:nvPr/>
              </p:nvSpPr>
              <p:spPr bwMode="auto">
                <a:xfrm flipH="1">
                  <a:off x="4746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3" name="Line 28014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4" name="Line 28015"/>
                <p:cNvSpPr>
                  <a:spLocks noChangeShapeType="1"/>
                </p:cNvSpPr>
                <p:nvPr/>
              </p:nvSpPr>
              <p:spPr bwMode="auto">
                <a:xfrm flipH="1">
                  <a:off x="47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5" name="Line 28016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6" name="Line 28017"/>
                <p:cNvSpPr>
                  <a:spLocks noChangeShapeType="1"/>
                </p:cNvSpPr>
                <p:nvPr/>
              </p:nvSpPr>
              <p:spPr bwMode="auto">
                <a:xfrm flipH="1">
                  <a:off x="450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7" name="Line 280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8" name="Line 28019"/>
                <p:cNvSpPr>
                  <a:spLocks noChangeShapeType="1"/>
                </p:cNvSpPr>
                <p:nvPr/>
              </p:nvSpPr>
              <p:spPr bwMode="auto">
                <a:xfrm flipH="1">
                  <a:off x="3883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9" name="Line 28020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0" name="Line 28021"/>
                <p:cNvSpPr>
                  <a:spLocks noChangeShapeType="1"/>
                </p:cNvSpPr>
                <p:nvPr/>
              </p:nvSpPr>
              <p:spPr bwMode="auto">
                <a:xfrm flipH="1">
                  <a:off x="398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1" name="Line 28022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2" name="Line 28023"/>
                <p:cNvSpPr>
                  <a:spLocks noChangeShapeType="1"/>
                </p:cNvSpPr>
                <p:nvPr/>
              </p:nvSpPr>
              <p:spPr bwMode="auto">
                <a:xfrm flipH="1">
                  <a:off x="3965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3" name="Line 280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4" name="Line 28025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5" name="Line 28026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208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6" name="Line 28027"/>
                <p:cNvSpPr>
                  <a:spLocks noChangeShapeType="1"/>
                </p:cNvSpPr>
                <p:nvPr/>
              </p:nvSpPr>
              <p:spPr bwMode="auto">
                <a:xfrm flipH="1">
                  <a:off x="4620" y="208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7" name="Line 28028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8" name="Line 28029"/>
                <p:cNvSpPr>
                  <a:spLocks noChangeShapeType="1"/>
                </p:cNvSpPr>
                <p:nvPr/>
              </p:nvSpPr>
              <p:spPr bwMode="auto">
                <a:xfrm flipH="1">
                  <a:off x="4248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9" name="Line 2803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0" name="Line 28031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1" name="Line 28032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2" name="Line 28033"/>
                <p:cNvSpPr>
                  <a:spLocks noChangeShapeType="1"/>
                </p:cNvSpPr>
                <p:nvPr/>
              </p:nvSpPr>
              <p:spPr bwMode="auto">
                <a:xfrm flipH="1">
                  <a:off x="4240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3" name="Line 280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4" name="Line 28035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5" name="Line 28036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6" name="Line 28037"/>
                <p:cNvSpPr>
                  <a:spLocks noChangeShapeType="1"/>
                </p:cNvSpPr>
                <p:nvPr/>
              </p:nvSpPr>
              <p:spPr bwMode="auto">
                <a:xfrm flipH="1">
                  <a:off x="3958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7" name="Line 28038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8" name="Line 28039"/>
                <p:cNvSpPr>
                  <a:spLocks noChangeShapeType="1"/>
                </p:cNvSpPr>
                <p:nvPr/>
              </p:nvSpPr>
              <p:spPr bwMode="auto">
                <a:xfrm flipH="1">
                  <a:off x="4017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9" name="Line 28040"/>
                <p:cNvSpPr>
                  <a:spLocks noChangeShapeType="1"/>
                </p:cNvSpPr>
                <p:nvPr/>
              </p:nvSpPr>
              <p:spPr bwMode="auto">
                <a:xfrm flipH="1" flipV="1">
                  <a:off x="488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0" name="Line 28041"/>
                <p:cNvSpPr>
                  <a:spLocks noChangeShapeType="1"/>
                </p:cNvSpPr>
                <p:nvPr/>
              </p:nvSpPr>
              <p:spPr bwMode="auto">
                <a:xfrm flipH="1">
                  <a:off x="488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1" name="Line 2804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2" name="Line 28043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3" name="Line 28044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4" name="Line 28045"/>
                <p:cNvSpPr>
                  <a:spLocks noChangeShapeType="1"/>
                </p:cNvSpPr>
                <p:nvPr/>
              </p:nvSpPr>
              <p:spPr bwMode="auto">
                <a:xfrm flipH="1">
                  <a:off x="504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5" name="Line 28046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6" name="Line 28047"/>
                <p:cNvSpPr>
                  <a:spLocks noChangeShapeType="1"/>
                </p:cNvSpPr>
                <p:nvPr/>
              </p:nvSpPr>
              <p:spPr bwMode="auto">
                <a:xfrm flipH="1">
                  <a:off x="432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7" name="Line 28048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8" name="Line 28049"/>
                <p:cNvSpPr>
                  <a:spLocks noChangeShapeType="1"/>
                </p:cNvSpPr>
                <p:nvPr/>
              </p:nvSpPr>
              <p:spPr bwMode="auto">
                <a:xfrm flipH="1">
                  <a:off x="5147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9" name="Line 28050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0" name="Line 28051"/>
                <p:cNvSpPr>
                  <a:spLocks noChangeShapeType="1"/>
                </p:cNvSpPr>
                <p:nvPr/>
              </p:nvSpPr>
              <p:spPr bwMode="auto">
                <a:xfrm flipH="1">
                  <a:off x="4270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1" name="Line 28052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218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2" name="Line 28053"/>
                <p:cNvSpPr>
                  <a:spLocks noChangeShapeType="1"/>
                </p:cNvSpPr>
                <p:nvPr/>
              </p:nvSpPr>
              <p:spPr bwMode="auto">
                <a:xfrm flipH="1">
                  <a:off x="5229" y="218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3" name="Line 280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4" name="Line 28055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5" name="Line 28056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6" name="Line 28057"/>
                <p:cNvSpPr>
                  <a:spLocks noChangeShapeType="1"/>
                </p:cNvSpPr>
                <p:nvPr/>
              </p:nvSpPr>
              <p:spPr bwMode="auto">
                <a:xfrm flipH="1">
                  <a:off x="434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7" name="Line 28058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8" name="Line 28059"/>
                <p:cNvSpPr>
                  <a:spLocks noChangeShapeType="1"/>
                </p:cNvSpPr>
                <p:nvPr/>
              </p:nvSpPr>
              <p:spPr bwMode="auto">
                <a:xfrm flipH="1">
                  <a:off x="5200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9" name="Line 28060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0" name="Line 28061"/>
                <p:cNvSpPr>
                  <a:spLocks noChangeShapeType="1"/>
                </p:cNvSpPr>
                <p:nvPr/>
              </p:nvSpPr>
              <p:spPr bwMode="auto">
                <a:xfrm flipH="1">
                  <a:off x="4538" y="165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1" name="Line 28062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2" name="Line 28063"/>
                <p:cNvSpPr>
                  <a:spLocks noChangeShapeType="1"/>
                </p:cNvSpPr>
                <p:nvPr/>
              </p:nvSpPr>
              <p:spPr bwMode="auto">
                <a:xfrm flipH="1">
                  <a:off x="4389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3" name="Line 28064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4" name="Line 28065"/>
                <p:cNvSpPr>
                  <a:spLocks noChangeShapeType="1"/>
                </p:cNvSpPr>
                <p:nvPr/>
              </p:nvSpPr>
              <p:spPr bwMode="auto">
                <a:xfrm flipH="1">
                  <a:off x="517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5" name="Line 280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6" name="Line 28067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7" name="Line 2806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8" name="Line 28069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9" name="Line 28070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0" name="Line 28071"/>
                <p:cNvSpPr>
                  <a:spLocks noChangeShapeType="1"/>
                </p:cNvSpPr>
                <p:nvPr/>
              </p:nvSpPr>
              <p:spPr bwMode="auto">
                <a:xfrm flipH="1">
                  <a:off x="4567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1" name="Line 28072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2" name="Line 28073"/>
                <p:cNvSpPr>
                  <a:spLocks noChangeShapeType="1"/>
                </p:cNvSpPr>
                <p:nvPr/>
              </p:nvSpPr>
              <p:spPr bwMode="auto">
                <a:xfrm flipH="1">
                  <a:off x="3995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3" name="Line 28074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4" name="Line 28075"/>
                <p:cNvSpPr>
                  <a:spLocks noChangeShapeType="1"/>
                </p:cNvSpPr>
                <p:nvPr/>
              </p:nvSpPr>
              <p:spPr bwMode="auto">
                <a:xfrm flipH="1">
                  <a:off x="422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5" name="Line 28076"/>
                <p:cNvSpPr>
                  <a:spLocks noChangeShapeType="1"/>
                </p:cNvSpPr>
                <p:nvPr/>
              </p:nvSpPr>
              <p:spPr bwMode="auto">
                <a:xfrm flipH="1" flipV="1">
                  <a:off x="4025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6" name="Line 28077"/>
                <p:cNvSpPr>
                  <a:spLocks noChangeShapeType="1"/>
                </p:cNvSpPr>
                <p:nvPr/>
              </p:nvSpPr>
              <p:spPr bwMode="auto">
                <a:xfrm flipH="1">
                  <a:off x="4025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7" name="Line 280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8" name="Line 28079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79" name="Line 280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0" name="Line 28081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1" name="Line 28082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2" name="Line 28083"/>
                <p:cNvSpPr>
                  <a:spLocks noChangeShapeType="1"/>
                </p:cNvSpPr>
                <p:nvPr/>
              </p:nvSpPr>
              <p:spPr bwMode="auto">
                <a:xfrm flipH="1">
                  <a:off x="539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3" name="Line 280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4" name="Line 28085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5" name="Line 28086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6" name="Line 28087"/>
                <p:cNvSpPr>
                  <a:spLocks noChangeShapeType="1"/>
                </p:cNvSpPr>
                <p:nvPr/>
              </p:nvSpPr>
              <p:spPr bwMode="auto">
                <a:xfrm flipH="1">
                  <a:off x="435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7" name="Line 280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8" name="Line 28089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89" name="Line 28090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0" name="Line 28091"/>
                <p:cNvSpPr>
                  <a:spLocks noChangeShapeType="1"/>
                </p:cNvSpPr>
                <p:nvPr/>
              </p:nvSpPr>
              <p:spPr bwMode="auto">
                <a:xfrm flipH="1">
                  <a:off x="493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1" name="Line 280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2" name="Line 28093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3" name="Line 28094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4" name="Line 28095"/>
                <p:cNvSpPr>
                  <a:spLocks noChangeShapeType="1"/>
                </p:cNvSpPr>
                <p:nvPr/>
              </p:nvSpPr>
              <p:spPr bwMode="auto">
                <a:xfrm flipH="1">
                  <a:off x="4597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5" name="Line 280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6" name="Line 28097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7" name="Line 28098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8" name="Line 28099"/>
                <p:cNvSpPr>
                  <a:spLocks noChangeShapeType="1"/>
                </p:cNvSpPr>
                <p:nvPr/>
              </p:nvSpPr>
              <p:spPr bwMode="auto">
                <a:xfrm flipH="1">
                  <a:off x="446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99" name="Line 28100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0" name="Line 28101"/>
                <p:cNvSpPr>
                  <a:spLocks noChangeShapeType="1"/>
                </p:cNvSpPr>
                <p:nvPr/>
              </p:nvSpPr>
              <p:spPr bwMode="auto">
                <a:xfrm flipH="1">
                  <a:off x="4605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1" name="Line 28102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2" name="Line 28103"/>
                <p:cNvSpPr>
                  <a:spLocks noChangeShapeType="1"/>
                </p:cNvSpPr>
                <p:nvPr/>
              </p:nvSpPr>
              <p:spPr bwMode="auto">
                <a:xfrm flipH="1">
                  <a:off x="515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3" name="Line 281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4" name="Line 28105"/>
                <p:cNvSpPr>
                  <a:spLocks noChangeShapeType="1"/>
                </p:cNvSpPr>
                <p:nvPr/>
              </p:nvSpPr>
              <p:spPr bwMode="auto">
                <a:xfrm flipH="1">
                  <a:off x="3883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5" name="Line 28106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6" name="Line 28107"/>
                <p:cNvSpPr>
                  <a:spLocks noChangeShapeType="1"/>
                </p:cNvSpPr>
                <p:nvPr/>
              </p:nvSpPr>
              <p:spPr bwMode="auto">
                <a:xfrm flipH="1">
                  <a:off x="491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7" name="Line 28108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8" name="Line 28109"/>
                <p:cNvSpPr>
                  <a:spLocks noChangeShapeType="1"/>
                </p:cNvSpPr>
                <p:nvPr/>
              </p:nvSpPr>
              <p:spPr bwMode="auto">
                <a:xfrm flipH="1">
                  <a:off x="5252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09" name="Line 28110"/>
                <p:cNvSpPr>
                  <a:spLocks noChangeShapeType="1"/>
                </p:cNvSpPr>
                <p:nvPr/>
              </p:nvSpPr>
              <p:spPr bwMode="auto">
                <a:xfrm flipH="1" flipV="1">
                  <a:off x="475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0" name="Line 28111"/>
                <p:cNvSpPr>
                  <a:spLocks noChangeShapeType="1"/>
                </p:cNvSpPr>
                <p:nvPr/>
              </p:nvSpPr>
              <p:spPr bwMode="auto">
                <a:xfrm flipH="1">
                  <a:off x="475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1" name="Line 28112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2" name="Line 28113"/>
                <p:cNvSpPr>
                  <a:spLocks noChangeShapeType="1"/>
                </p:cNvSpPr>
                <p:nvPr/>
              </p:nvSpPr>
              <p:spPr bwMode="auto">
                <a:xfrm flipH="1">
                  <a:off x="471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3" name="Line 281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4" name="Line 28115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5" name="Line 28116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6" name="Line 28117"/>
                <p:cNvSpPr>
                  <a:spLocks noChangeShapeType="1"/>
                </p:cNvSpPr>
                <p:nvPr/>
              </p:nvSpPr>
              <p:spPr bwMode="auto">
                <a:xfrm flipH="1">
                  <a:off x="5356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7" name="Line 28118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8" name="Line 28119"/>
                <p:cNvSpPr>
                  <a:spLocks noChangeShapeType="1"/>
                </p:cNvSpPr>
                <p:nvPr/>
              </p:nvSpPr>
              <p:spPr bwMode="auto">
                <a:xfrm flipH="1">
                  <a:off x="4701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19" name="Line 28120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0" name="Line 28121"/>
                <p:cNvSpPr>
                  <a:spLocks noChangeShapeType="1"/>
                </p:cNvSpPr>
                <p:nvPr/>
              </p:nvSpPr>
              <p:spPr bwMode="auto">
                <a:xfrm flipH="1">
                  <a:off x="3906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1" name="Line 2812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2" name="Line 28123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3" name="Line 28124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4" name="Line 28125"/>
                <p:cNvSpPr>
                  <a:spLocks noChangeShapeType="1"/>
                </p:cNvSpPr>
                <p:nvPr/>
              </p:nvSpPr>
              <p:spPr bwMode="auto">
                <a:xfrm flipH="1">
                  <a:off x="4396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5" name="Line 281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6" name="Line 28127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7" name="Line 28128"/>
                <p:cNvSpPr>
                  <a:spLocks noChangeShapeType="1"/>
                </p:cNvSpPr>
                <p:nvPr/>
              </p:nvSpPr>
              <p:spPr bwMode="auto">
                <a:xfrm flipH="1" flipV="1">
                  <a:off x="534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8" name="Line 28129"/>
                <p:cNvSpPr>
                  <a:spLocks noChangeShapeType="1"/>
                </p:cNvSpPr>
                <p:nvPr/>
              </p:nvSpPr>
              <p:spPr bwMode="auto">
                <a:xfrm flipH="1">
                  <a:off x="534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29" name="Line 2813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0" name="Line 28131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1" name="Line 28132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2" name="Line 28133"/>
                <p:cNvSpPr>
                  <a:spLocks noChangeShapeType="1"/>
                </p:cNvSpPr>
                <p:nvPr/>
              </p:nvSpPr>
              <p:spPr bwMode="auto">
                <a:xfrm flipH="1">
                  <a:off x="3973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3" name="Line 281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4" name="Line 28135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5" name="Line 28136"/>
                <p:cNvSpPr>
                  <a:spLocks noChangeShapeType="1"/>
                </p:cNvSpPr>
                <p:nvPr/>
              </p:nvSpPr>
              <p:spPr bwMode="auto">
                <a:xfrm flipH="1" flipV="1">
                  <a:off x="3950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6" name="Line 28137"/>
                <p:cNvSpPr>
                  <a:spLocks noChangeShapeType="1"/>
                </p:cNvSpPr>
                <p:nvPr/>
              </p:nvSpPr>
              <p:spPr bwMode="auto">
                <a:xfrm flipH="1">
                  <a:off x="3950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7" name="Line 28138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63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8" name="Line 28139"/>
                <p:cNvSpPr>
                  <a:spLocks noChangeShapeType="1"/>
                </p:cNvSpPr>
                <p:nvPr/>
              </p:nvSpPr>
              <p:spPr bwMode="auto">
                <a:xfrm flipH="1">
                  <a:off x="4486" y="163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39" name="Line 28140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0" name="Line 28141"/>
                <p:cNvSpPr>
                  <a:spLocks noChangeShapeType="1"/>
                </p:cNvSpPr>
                <p:nvPr/>
              </p:nvSpPr>
              <p:spPr bwMode="auto">
                <a:xfrm flipH="1">
                  <a:off x="529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1" name="Line 28142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2" name="Line 28143"/>
                <p:cNvSpPr>
                  <a:spLocks noChangeShapeType="1"/>
                </p:cNvSpPr>
                <p:nvPr/>
              </p:nvSpPr>
              <p:spPr bwMode="auto">
                <a:xfrm flipH="1">
                  <a:off x="394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3" name="Line 28144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4" name="Line 28145"/>
                <p:cNvSpPr>
                  <a:spLocks noChangeShapeType="1"/>
                </p:cNvSpPr>
                <p:nvPr/>
              </p:nvSpPr>
              <p:spPr bwMode="auto">
                <a:xfrm flipH="1">
                  <a:off x="4396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5" name="Line 28146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6" name="Line 28147"/>
                <p:cNvSpPr>
                  <a:spLocks noChangeShapeType="1"/>
                </p:cNvSpPr>
                <p:nvPr/>
              </p:nvSpPr>
              <p:spPr bwMode="auto">
                <a:xfrm flipH="1">
                  <a:off x="4694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7" name="Line 2814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8" name="Line 28149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49" name="Line 2815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0" name="Line 28151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1" name="Line 2815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2" name="Line 28153"/>
                <p:cNvSpPr>
                  <a:spLocks noChangeShapeType="1"/>
                </p:cNvSpPr>
                <p:nvPr/>
              </p:nvSpPr>
              <p:spPr bwMode="auto">
                <a:xfrm flipH="1">
                  <a:off x="55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3" name="Line 281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4" name="Line 28155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5" name="Line 2815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6" name="Line 28157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7" name="Line 2815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8" name="Line 28159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59" name="Line 28160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0" name="Line 28161"/>
                <p:cNvSpPr>
                  <a:spLocks noChangeShapeType="1"/>
                </p:cNvSpPr>
                <p:nvPr/>
              </p:nvSpPr>
              <p:spPr bwMode="auto">
                <a:xfrm flipH="1">
                  <a:off x="499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1" name="Line 281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2" name="Line 28163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3" name="Line 28164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4" name="Line 28165"/>
                <p:cNvSpPr>
                  <a:spLocks noChangeShapeType="1"/>
                </p:cNvSpPr>
                <p:nvPr/>
              </p:nvSpPr>
              <p:spPr bwMode="auto">
                <a:xfrm flipH="1">
                  <a:off x="484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5" name="Line 28166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6" name="Line 28167"/>
                <p:cNvSpPr>
                  <a:spLocks noChangeShapeType="1"/>
                </p:cNvSpPr>
                <p:nvPr/>
              </p:nvSpPr>
              <p:spPr bwMode="auto">
                <a:xfrm flipH="1">
                  <a:off x="4701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7" name="Line 281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8" name="Line 28169"/>
                <p:cNvSpPr>
                  <a:spLocks noChangeShapeType="1"/>
                </p:cNvSpPr>
                <p:nvPr/>
              </p:nvSpPr>
              <p:spPr bwMode="auto">
                <a:xfrm flipH="1">
                  <a:off x="3898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69" name="Line 2817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0" name="Line 28171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1" name="Line 28172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2" name="Line 28173"/>
                <p:cNvSpPr>
                  <a:spLocks noChangeShapeType="1"/>
                </p:cNvSpPr>
                <p:nvPr/>
              </p:nvSpPr>
              <p:spPr bwMode="auto">
                <a:xfrm flipH="1">
                  <a:off x="425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3" name="Line 28174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4" name="Line 28175"/>
                <p:cNvSpPr>
                  <a:spLocks noChangeShapeType="1"/>
                </p:cNvSpPr>
                <p:nvPr/>
              </p:nvSpPr>
              <p:spPr bwMode="auto">
                <a:xfrm flipH="1">
                  <a:off x="4947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5" name="Line 28176"/>
                <p:cNvSpPr>
                  <a:spLocks noChangeShapeType="1"/>
                </p:cNvSpPr>
                <p:nvPr/>
              </p:nvSpPr>
              <p:spPr bwMode="auto">
                <a:xfrm flipH="1" flipV="1">
                  <a:off x="4315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6" name="Line 28177"/>
                <p:cNvSpPr>
                  <a:spLocks noChangeShapeType="1"/>
                </p:cNvSpPr>
                <p:nvPr/>
              </p:nvSpPr>
              <p:spPr bwMode="auto">
                <a:xfrm flipH="1">
                  <a:off x="4315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7" name="Line 281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978" name="Line 28179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69" name="Group 28381"/>
              <p:cNvGrpSpPr>
                <a:grpSpLocks/>
              </p:cNvGrpSpPr>
              <p:nvPr/>
            </p:nvGrpSpPr>
            <p:grpSpPr bwMode="auto">
              <a:xfrm>
                <a:off x="3883" y="1577"/>
                <a:ext cx="1659" cy="654"/>
                <a:chOff x="3883" y="1577"/>
                <a:chExt cx="1659" cy="654"/>
              </a:xfrm>
            </p:grpSpPr>
            <p:sp>
              <p:nvSpPr>
                <p:cNvPr id="31579" name="Line 28181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0" name="Line 28182"/>
                <p:cNvSpPr>
                  <a:spLocks noChangeShapeType="1"/>
                </p:cNvSpPr>
                <p:nvPr/>
              </p:nvSpPr>
              <p:spPr bwMode="auto">
                <a:xfrm flipH="1">
                  <a:off x="4605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1" name="Line 28183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2" name="Line 28184"/>
                <p:cNvSpPr>
                  <a:spLocks noChangeShapeType="1"/>
                </p:cNvSpPr>
                <p:nvPr/>
              </p:nvSpPr>
              <p:spPr bwMode="auto">
                <a:xfrm flipH="1">
                  <a:off x="493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3" name="Line 281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4" name="Line 28186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5" name="Line 28187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6" name="Line 28188"/>
                <p:cNvSpPr>
                  <a:spLocks noChangeShapeType="1"/>
                </p:cNvSpPr>
                <p:nvPr/>
              </p:nvSpPr>
              <p:spPr bwMode="auto">
                <a:xfrm flipH="1">
                  <a:off x="4382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7" name="Line 2818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8" name="Line 28190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89" name="Line 28191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0" name="Line 28192"/>
                <p:cNvSpPr>
                  <a:spLocks noChangeShapeType="1"/>
                </p:cNvSpPr>
                <p:nvPr/>
              </p:nvSpPr>
              <p:spPr bwMode="auto">
                <a:xfrm flipH="1">
                  <a:off x="5118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1" name="Line 28193"/>
                <p:cNvSpPr>
                  <a:spLocks noChangeShapeType="1"/>
                </p:cNvSpPr>
                <p:nvPr/>
              </p:nvSpPr>
              <p:spPr bwMode="auto">
                <a:xfrm flipH="1" flipV="1">
                  <a:off x="403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2" name="Line 28194"/>
                <p:cNvSpPr>
                  <a:spLocks noChangeShapeType="1"/>
                </p:cNvSpPr>
                <p:nvPr/>
              </p:nvSpPr>
              <p:spPr bwMode="auto">
                <a:xfrm flipH="1">
                  <a:off x="403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3" name="Line 28195"/>
                <p:cNvSpPr>
                  <a:spLocks noChangeShapeType="1"/>
                </p:cNvSpPr>
                <p:nvPr/>
              </p:nvSpPr>
              <p:spPr bwMode="auto">
                <a:xfrm flipH="1" flipV="1">
                  <a:off x="545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4" name="Line 28196"/>
                <p:cNvSpPr>
                  <a:spLocks noChangeShapeType="1"/>
                </p:cNvSpPr>
                <p:nvPr/>
              </p:nvSpPr>
              <p:spPr bwMode="auto">
                <a:xfrm flipH="1">
                  <a:off x="545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5" name="Line 28197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6" name="Line 28198"/>
                <p:cNvSpPr>
                  <a:spLocks noChangeShapeType="1"/>
                </p:cNvSpPr>
                <p:nvPr/>
              </p:nvSpPr>
              <p:spPr bwMode="auto">
                <a:xfrm flipH="1">
                  <a:off x="5266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7" name="Line 2819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8" name="Line 28200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9" name="Line 28201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0" name="Line 28202"/>
                <p:cNvSpPr>
                  <a:spLocks noChangeShapeType="1"/>
                </p:cNvSpPr>
                <p:nvPr/>
              </p:nvSpPr>
              <p:spPr bwMode="auto">
                <a:xfrm flipH="1">
                  <a:off x="4441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1" name="Line 282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2" name="Line 28204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3" name="Line 282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4" name="Line 28206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5" name="Line 28207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6" name="Line 28208"/>
                <p:cNvSpPr>
                  <a:spLocks noChangeShapeType="1"/>
                </p:cNvSpPr>
                <p:nvPr/>
              </p:nvSpPr>
              <p:spPr bwMode="auto">
                <a:xfrm flipH="1">
                  <a:off x="481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7" name="Line 28209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8" name="Line 28210"/>
                <p:cNvSpPr>
                  <a:spLocks noChangeShapeType="1"/>
                </p:cNvSpPr>
                <p:nvPr/>
              </p:nvSpPr>
              <p:spPr bwMode="auto">
                <a:xfrm flipH="1">
                  <a:off x="412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09" name="Line 28211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0" name="Line 28212"/>
                <p:cNvSpPr>
                  <a:spLocks noChangeShapeType="1"/>
                </p:cNvSpPr>
                <p:nvPr/>
              </p:nvSpPr>
              <p:spPr bwMode="auto">
                <a:xfrm flipH="1">
                  <a:off x="519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1" name="Line 2821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2" name="Line 28214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3" name="Line 2821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4" name="Line 28216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5" name="Line 2821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6" name="Line 28218"/>
                <p:cNvSpPr>
                  <a:spLocks noChangeShapeType="1"/>
                </p:cNvSpPr>
                <p:nvPr/>
              </p:nvSpPr>
              <p:spPr bwMode="auto">
                <a:xfrm flipH="1">
                  <a:off x="5512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7" name="Line 28219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208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8" name="Line 28220"/>
                <p:cNvSpPr>
                  <a:spLocks noChangeShapeType="1"/>
                </p:cNvSpPr>
                <p:nvPr/>
              </p:nvSpPr>
              <p:spPr bwMode="auto">
                <a:xfrm flipH="1">
                  <a:off x="5244" y="208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9" name="Line 2822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0" name="Line 28222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1" name="Line 28223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2" name="Line 28224"/>
                <p:cNvSpPr>
                  <a:spLocks noChangeShapeType="1"/>
                </p:cNvSpPr>
                <p:nvPr/>
              </p:nvSpPr>
              <p:spPr bwMode="auto">
                <a:xfrm flipH="1">
                  <a:off x="4672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3" name="Line 28225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4" name="Line 28226"/>
                <p:cNvSpPr>
                  <a:spLocks noChangeShapeType="1"/>
                </p:cNvSpPr>
                <p:nvPr/>
              </p:nvSpPr>
              <p:spPr bwMode="auto">
                <a:xfrm flipH="1">
                  <a:off x="4515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5" name="Line 282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6" name="Line 28228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7" name="Line 28229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8" name="Line 28230"/>
                <p:cNvSpPr>
                  <a:spLocks noChangeShapeType="1"/>
                </p:cNvSpPr>
                <p:nvPr/>
              </p:nvSpPr>
              <p:spPr bwMode="auto">
                <a:xfrm flipH="1">
                  <a:off x="4441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9" name="Line 282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0" name="Line 28232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1" name="Line 28233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2" name="Line 28234"/>
                <p:cNvSpPr>
                  <a:spLocks noChangeShapeType="1"/>
                </p:cNvSpPr>
                <p:nvPr/>
              </p:nvSpPr>
              <p:spPr bwMode="auto">
                <a:xfrm flipH="1">
                  <a:off x="5170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3" name="Line 282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4" name="Line 28236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5" name="Line 28237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6" name="Line 28238"/>
                <p:cNvSpPr>
                  <a:spLocks noChangeShapeType="1"/>
                </p:cNvSpPr>
                <p:nvPr/>
              </p:nvSpPr>
              <p:spPr bwMode="auto">
                <a:xfrm flipH="1">
                  <a:off x="467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7" name="Line 28239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8" name="Line 28240"/>
                <p:cNvSpPr>
                  <a:spLocks noChangeShapeType="1"/>
                </p:cNvSpPr>
                <p:nvPr/>
              </p:nvSpPr>
              <p:spPr bwMode="auto">
                <a:xfrm flipH="1">
                  <a:off x="392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9" name="Line 28241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0" name="Line 28242"/>
                <p:cNvSpPr>
                  <a:spLocks noChangeShapeType="1"/>
                </p:cNvSpPr>
                <p:nvPr/>
              </p:nvSpPr>
              <p:spPr bwMode="auto">
                <a:xfrm flipH="1">
                  <a:off x="481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1" name="Line 282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2" name="Line 28244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3" name="Line 28245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4" name="Line 28246"/>
                <p:cNvSpPr>
                  <a:spLocks noChangeShapeType="1"/>
                </p:cNvSpPr>
                <p:nvPr/>
              </p:nvSpPr>
              <p:spPr bwMode="auto">
                <a:xfrm flipH="1">
                  <a:off x="5155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5" name="Line 282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6" name="Line 28248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7" name="Line 2824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8" name="Line 28250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49" name="Line 28251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0" name="Line 28252"/>
                <p:cNvSpPr>
                  <a:spLocks noChangeShapeType="1"/>
                </p:cNvSpPr>
                <p:nvPr/>
              </p:nvSpPr>
              <p:spPr bwMode="auto">
                <a:xfrm flipH="1">
                  <a:off x="447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1" name="Line 2825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2" name="Line 28254"/>
                <p:cNvSpPr>
                  <a:spLocks noChangeShapeType="1"/>
                </p:cNvSpPr>
                <p:nvPr/>
              </p:nvSpPr>
              <p:spPr bwMode="auto">
                <a:xfrm flipH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3" name="Line 28255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4" name="Line 28256"/>
                <p:cNvSpPr>
                  <a:spLocks noChangeShapeType="1"/>
                </p:cNvSpPr>
                <p:nvPr/>
              </p:nvSpPr>
              <p:spPr bwMode="auto">
                <a:xfrm flipH="1">
                  <a:off x="4456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5" name="Line 28257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6" name="Line 28258"/>
                <p:cNvSpPr>
                  <a:spLocks noChangeShapeType="1"/>
                </p:cNvSpPr>
                <p:nvPr/>
              </p:nvSpPr>
              <p:spPr bwMode="auto">
                <a:xfrm flipH="1">
                  <a:off x="4567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7" name="Line 28259"/>
                <p:cNvSpPr>
                  <a:spLocks noChangeShapeType="1"/>
                </p:cNvSpPr>
                <p:nvPr/>
              </p:nvSpPr>
              <p:spPr bwMode="auto">
                <a:xfrm flipH="1" flipV="1">
                  <a:off x="475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8" name="Line 28260"/>
                <p:cNvSpPr>
                  <a:spLocks noChangeShapeType="1"/>
                </p:cNvSpPr>
                <p:nvPr/>
              </p:nvSpPr>
              <p:spPr bwMode="auto">
                <a:xfrm flipH="1">
                  <a:off x="475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9" name="Line 28261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0" name="Line 28262"/>
                <p:cNvSpPr>
                  <a:spLocks noChangeShapeType="1"/>
                </p:cNvSpPr>
                <p:nvPr/>
              </p:nvSpPr>
              <p:spPr bwMode="auto">
                <a:xfrm flipH="1">
                  <a:off x="4225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1" name="Line 28263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2" name="Line 28264"/>
                <p:cNvSpPr>
                  <a:spLocks noChangeShapeType="1"/>
                </p:cNvSpPr>
                <p:nvPr/>
              </p:nvSpPr>
              <p:spPr bwMode="auto">
                <a:xfrm flipH="1">
                  <a:off x="457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3" name="Line 282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4" name="Line 28266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5" name="Line 28267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6" name="Line 28268"/>
                <p:cNvSpPr>
                  <a:spLocks noChangeShapeType="1"/>
                </p:cNvSpPr>
                <p:nvPr/>
              </p:nvSpPr>
              <p:spPr bwMode="auto">
                <a:xfrm flipH="1">
                  <a:off x="454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7" name="Line 282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8" name="Line 28270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69" name="Line 28271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0" name="Line 28272"/>
                <p:cNvSpPr>
                  <a:spLocks noChangeShapeType="1"/>
                </p:cNvSpPr>
                <p:nvPr/>
              </p:nvSpPr>
              <p:spPr bwMode="auto">
                <a:xfrm flipH="1">
                  <a:off x="4277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1" name="Line 28273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2" name="Line 28274"/>
                <p:cNvSpPr>
                  <a:spLocks noChangeShapeType="1"/>
                </p:cNvSpPr>
                <p:nvPr/>
              </p:nvSpPr>
              <p:spPr bwMode="auto">
                <a:xfrm flipH="1">
                  <a:off x="4649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3" name="Line 28275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4" name="Line 28276"/>
                <p:cNvSpPr>
                  <a:spLocks noChangeShapeType="1"/>
                </p:cNvSpPr>
                <p:nvPr/>
              </p:nvSpPr>
              <p:spPr bwMode="auto">
                <a:xfrm flipH="1">
                  <a:off x="4263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5" name="Line 28277"/>
                <p:cNvSpPr>
                  <a:spLocks noChangeShapeType="1"/>
                </p:cNvSpPr>
                <p:nvPr/>
              </p:nvSpPr>
              <p:spPr bwMode="auto">
                <a:xfrm flipH="1" flipV="1">
                  <a:off x="475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6" name="Line 28278"/>
                <p:cNvSpPr>
                  <a:spLocks noChangeShapeType="1"/>
                </p:cNvSpPr>
                <p:nvPr/>
              </p:nvSpPr>
              <p:spPr bwMode="auto">
                <a:xfrm flipH="1">
                  <a:off x="475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7" name="Line 2827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8" name="Line 28280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79" name="Line 28281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0" name="Line 28282"/>
                <p:cNvSpPr>
                  <a:spLocks noChangeShapeType="1"/>
                </p:cNvSpPr>
                <p:nvPr/>
              </p:nvSpPr>
              <p:spPr bwMode="auto">
                <a:xfrm flipH="1">
                  <a:off x="4746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1" name="Line 28283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2" name="Line 28284"/>
                <p:cNvSpPr>
                  <a:spLocks noChangeShapeType="1"/>
                </p:cNvSpPr>
                <p:nvPr/>
              </p:nvSpPr>
              <p:spPr bwMode="auto">
                <a:xfrm flipH="1">
                  <a:off x="412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3" name="Line 28285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4" name="Line 28286"/>
                <p:cNvSpPr>
                  <a:spLocks noChangeShapeType="1"/>
                </p:cNvSpPr>
                <p:nvPr/>
              </p:nvSpPr>
              <p:spPr bwMode="auto">
                <a:xfrm flipH="1">
                  <a:off x="422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5" name="Line 2828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6" name="Line 28288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7" name="Line 28289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8" name="Line 28290"/>
                <p:cNvSpPr>
                  <a:spLocks noChangeShapeType="1"/>
                </p:cNvSpPr>
                <p:nvPr/>
              </p:nvSpPr>
              <p:spPr bwMode="auto">
                <a:xfrm flipH="1">
                  <a:off x="3973" y="182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9" name="Line 28291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0" name="Line 28292"/>
                <p:cNvSpPr>
                  <a:spLocks noChangeShapeType="1"/>
                </p:cNvSpPr>
                <p:nvPr/>
              </p:nvSpPr>
              <p:spPr bwMode="auto">
                <a:xfrm flipH="1">
                  <a:off x="4850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1" name="Line 28293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2" name="Line 28294"/>
                <p:cNvSpPr>
                  <a:spLocks noChangeShapeType="1"/>
                </p:cNvSpPr>
                <p:nvPr/>
              </p:nvSpPr>
              <p:spPr bwMode="auto">
                <a:xfrm flipH="1">
                  <a:off x="416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3" name="Line 28295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4" name="Line 28296"/>
                <p:cNvSpPr>
                  <a:spLocks noChangeShapeType="1"/>
                </p:cNvSpPr>
                <p:nvPr/>
              </p:nvSpPr>
              <p:spPr bwMode="auto">
                <a:xfrm flipH="1">
                  <a:off x="5244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5" name="Line 28297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6" name="Line 28298"/>
                <p:cNvSpPr>
                  <a:spLocks noChangeShapeType="1"/>
                </p:cNvSpPr>
                <p:nvPr/>
              </p:nvSpPr>
              <p:spPr bwMode="auto">
                <a:xfrm flipH="1">
                  <a:off x="4441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7" name="Line 28299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8" name="Line 28300"/>
                <p:cNvSpPr>
                  <a:spLocks noChangeShapeType="1"/>
                </p:cNvSpPr>
                <p:nvPr/>
              </p:nvSpPr>
              <p:spPr bwMode="auto">
                <a:xfrm flipH="1">
                  <a:off x="480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99" name="Line 28301"/>
                <p:cNvSpPr>
                  <a:spLocks noChangeShapeType="1"/>
                </p:cNvSpPr>
                <p:nvPr/>
              </p:nvSpPr>
              <p:spPr bwMode="auto">
                <a:xfrm flipH="1" flipV="1">
                  <a:off x="392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0" name="Line 28302"/>
                <p:cNvSpPr>
                  <a:spLocks noChangeShapeType="1"/>
                </p:cNvSpPr>
                <p:nvPr/>
              </p:nvSpPr>
              <p:spPr bwMode="auto">
                <a:xfrm flipH="1">
                  <a:off x="392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1" name="Line 283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2" name="Line 28304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3" name="Line 283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4" name="Line 28306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5" name="Line 28307"/>
                <p:cNvSpPr>
                  <a:spLocks noChangeShapeType="1"/>
                </p:cNvSpPr>
                <p:nvPr/>
              </p:nvSpPr>
              <p:spPr bwMode="auto">
                <a:xfrm flipH="1" flipV="1">
                  <a:off x="544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6" name="Line 28308"/>
                <p:cNvSpPr>
                  <a:spLocks noChangeShapeType="1"/>
                </p:cNvSpPr>
                <p:nvPr/>
              </p:nvSpPr>
              <p:spPr bwMode="auto">
                <a:xfrm flipH="1">
                  <a:off x="5445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7" name="Line 28309"/>
                <p:cNvSpPr>
                  <a:spLocks noChangeShapeType="1"/>
                </p:cNvSpPr>
                <p:nvPr/>
              </p:nvSpPr>
              <p:spPr bwMode="auto">
                <a:xfrm flipH="1" flipV="1">
                  <a:off x="5423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8" name="Line 28310"/>
                <p:cNvSpPr>
                  <a:spLocks noChangeShapeType="1"/>
                </p:cNvSpPr>
                <p:nvPr/>
              </p:nvSpPr>
              <p:spPr bwMode="auto">
                <a:xfrm flipH="1">
                  <a:off x="5423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09" name="Line 28311"/>
                <p:cNvSpPr>
                  <a:spLocks noChangeShapeType="1"/>
                </p:cNvSpPr>
                <p:nvPr/>
              </p:nvSpPr>
              <p:spPr bwMode="auto">
                <a:xfrm flipH="1" flipV="1">
                  <a:off x="421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0" name="Line 28312"/>
                <p:cNvSpPr>
                  <a:spLocks noChangeShapeType="1"/>
                </p:cNvSpPr>
                <p:nvPr/>
              </p:nvSpPr>
              <p:spPr bwMode="auto">
                <a:xfrm flipH="1">
                  <a:off x="421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1" name="Line 28313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2" name="Line 28314"/>
                <p:cNvSpPr>
                  <a:spLocks noChangeShapeType="1"/>
                </p:cNvSpPr>
                <p:nvPr/>
              </p:nvSpPr>
              <p:spPr bwMode="auto">
                <a:xfrm flipH="1">
                  <a:off x="4270" y="205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3" name="Line 283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4" name="Line 28316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5" name="Line 28317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6" name="Line 28318"/>
                <p:cNvSpPr>
                  <a:spLocks noChangeShapeType="1"/>
                </p:cNvSpPr>
                <p:nvPr/>
              </p:nvSpPr>
              <p:spPr bwMode="auto">
                <a:xfrm flipH="1">
                  <a:off x="446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7" name="Line 28319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8" name="Line 28320"/>
                <p:cNvSpPr>
                  <a:spLocks noChangeShapeType="1"/>
                </p:cNvSpPr>
                <p:nvPr/>
              </p:nvSpPr>
              <p:spPr bwMode="auto">
                <a:xfrm flipH="1">
                  <a:off x="422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19" name="Line 28321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0" name="Line 28322"/>
                <p:cNvSpPr>
                  <a:spLocks noChangeShapeType="1"/>
                </p:cNvSpPr>
                <p:nvPr/>
              </p:nvSpPr>
              <p:spPr bwMode="auto">
                <a:xfrm flipH="1">
                  <a:off x="485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1" name="Line 2832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2" name="Line 28324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3" name="Line 28325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4" name="Line 28326"/>
                <p:cNvSpPr>
                  <a:spLocks noChangeShapeType="1"/>
                </p:cNvSpPr>
                <p:nvPr/>
              </p:nvSpPr>
              <p:spPr bwMode="auto">
                <a:xfrm flipH="1">
                  <a:off x="5014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5" name="Line 28327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6" name="Line 28328"/>
                <p:cNvSpPr>
                  <a:spLocks noChangeShapeType="1"/>
                </p:cNvSpPr>
                <p:nvPr/>
              </p:nvSpPr>
              <p:spPr bwMode="auto">
                <a:xfrm flipH="1">
                  <a:off x="4657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7" name="Line 28329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8" name="Line 28330"/>
                <p:cNvSpPr>
                  <a:spLocks noChangeShapeType="1"/>
                </p:cNvSpPr>
                <p:nvPr/>
              </p:nvSpPr>
              <p:spPr bwMode="auto">
                <a:xfrm flipH="1">
                  <a:off x="4746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29" name="Line 283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0" name="Line 28332"/>
                <p:cNvSpPr>
                  <a:spLocks noChangeShapeType="1"/>
                </p:cNvSpPr>
                <p:nvPr/>
              </p:nvSpPr>
              <p:spPr bwMode="auto">
                <a:xfrm flipH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1" name="Line 283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2" name="Line 28334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3" name="Line 28335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4" name="Line 28336"/>
                <p:cNvSpPr>
                  <a:spLocks noChangeShapeType="1"/>
                </p:cNvSpPr>
                <p:nvPr/>
              </p:nvSpPr>
              <p:spPr bwMode="auto">
                <a:xfrm flipH="1">
                  <a:off x="510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5" name="Line 28337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6" name="Line 28338"/>
                <p:cNvSpPr>
                  <a:spLocks noChangeShapeType="1"/>
                </p:cNvSpPr>
                <p:nvPr/>
              </p:nvSpPr>
              <p:spPr bwMode="auto">
                <a:xfrm flipH="1">
                  <a:off x="510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7" name="Line 283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8" name="Line 28340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9" name="Line 28341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204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0" name="Line 28342"/>
                <p:cNvSpPr>
                  <a:spLocks noChangeShapeType="1"/>
                </p:cNvSpPr>
                <p:nvPr/>
              </p:nvSpPr>
              <p:spPr bwMode="auto">
                <a:xfrm flipH="1">
                  <a:off x="5200" y="204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1" name="Line 283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9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2" name="Line 28344"/>
                <p:cNvSpPr>
                  <a:spLocks noChangeShapeType="1"/>
                </p:cNvSpPr>
                <p:nvPr/>
              </p:nvSpPr>
              <p:spPr bwMode="auto">
                <a:xfrm flipH="1">
                  <a:off x="3891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3" name="Line 28345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4" name="Line 28346"/>
                <p:cNvSpPr>
                  <a:spLocks noChangeShapeType="1"/>
                </p:cNvSpPr>
                <p:nvPr/>
              </p:nvSpPr>
              <p:spPr bwMode="auto">
                <a:xfrm flipH="1">
                  <a:off x="4850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5" name="Line 2834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6" name="Line 28348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7" name="Line 283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8" name="Line 28350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49" name="Line 283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0" name="Line 28352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1" name="Line 28353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2" name="Line 28354"/>
                <p:cNvSpPr>
                  <a:spLocks noChangeShapeType="1"/>
                </p:cNvSpPr>
                <p:nvPr/>
              </p:nvSpPr>
              <p:spPr bwMode="auto">
                <a:xfrm flipH="1">
                  <a:off x="440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3" name="Line 28355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4" name="Line 28356"/>
                <p:cNvSpPr>
                  <a:spLocks noChangeShapeType="1"/>
                </p:cNvSpPr>
                <p:nvPr/>
              </p:nvSpPr>
              <p:spPr bwMode="auto">
                <a:xfrm flipH="1">
                  <a:off x="400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5" name="Line 28357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6" name="Line 28358"/>
                <p:cNvSpPr>
                  <a:spLocks noChangeShapeType="1"/>
                </p:cNvSpPr>
                <p:nvPr/>
              </p:nvSpPr>
              <p:spPr bwMode="auto">
                <a:xfrm flipH="1">
                  <a:off x="505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7" name="Line 28359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8" name="Line 28360"/>
                <p:cNvSpPr>
                  <a:spLocks noChangeShapeType="1"/>
                </p:cNvSpPr>
                <p:nvPr/>
              </p:nvSpPr>
              <p:spPr bwMode="auto">
                <a:xfrm flipH="1">
                  <a:off x="5006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59" name="Line 2836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0" name="Line 28362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1" name="Line 283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2" name="Line 28364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3" name="Line 28365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220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4" name="Line 28366"/>
                <p:cNvSpPr>
                  <a:spLocks noChangeShapeType="1"/>
                </p:cNvSpPr>
                <p:nvPr/>
              </p:nvSpPr>
              <p:spPr bwMode="auto">
                <a:xfrm flipH="1">
                  <a:off x="4493" y="220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5" name="Line 283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6" name="Line 28368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7" name="Line 28369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8" name="Line 28370"/>
                <p:cNvSpPr>
                  <a:spLocks noChangeShapeType="1"/>
                </p:cNvSpPr>
                <p:nvPr/>
              </p:nvSpPr>
              <p:spPr bwMode="auto">
                <a:xfrm flipH="1">
                  <a:off x="4389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9" name="Line 28371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0" name="Line 28372"/>
                <p:cNvSpPr>
                  <a:spLocks noChangeShapeType="1"/>
                </p:cNvSpPr>
                <p:nvPr/>
              </p:nvSpPr>
              <p:spPr bwMode="auto">
                <a:xfrm flipH="1">
                  <a:off x="446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1" name="Line 28373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2" name="Line 28374"/>
                <p:cNvSpPr>
                  <a:spLocks noChangeShapeType="1"/>
                </p:cNvSpPr>
                <p:nvPr/>
              </p:nvSpPr>
              <p:spPr bwMode="auto">
                <a:xfrm flipH="1">
                  <a:off x="411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3" name="Line 28375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4" name="Line 28376"/>
                <p:cNvSpPr>
                  <a:spLocks noChangeShapeType="1"/>
                </p:cNvSpPr>
                <p:nvPr/>
              </p:nvSpPr>
              <p:spPr bwMode="auto">
                <a:xfrm flipH="1">
                  <a:off x="4382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5" name="Line 283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6" name="Line 28378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7" name="Line 28379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8" name="Line 28380"/>
                <p:cNvSpPr>
                  <a:spLocks noChangeShapeType="1"/>
                </p:cNvSpPr>
                <p:nvPr/>
              </p:nvSpPr>
              <p:spPr bwMode="auto">
                <a:xfrm flipH="1">
                  <a:off x="5110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70" name="Group 28582"/>
              <p:cNvGrpSpPr>
                <a:grpSpLocks/>
              </p:cNvGrpSpPr>
              <p:nvPr/>
            </p:nvGrpSpPr>
            <p:grpSpPr bwMode="auto">
              <a:xfrm>
                <a:off x="3883" y="1495"/>
                <a:ext cx="1659" cy="863"/>
                <a:chOff x="3883" y="1495"/>
                <a:chExt cx="1659" cy="863"/>
              </a:xfrm>
            </p:grpSpPr>
            <p:sp>
              <p:nvSpPr>
                <p:cNvPr id="31379" name="Line 283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0" name="Line 28383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1" name="Line 28384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49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2" name="Line 28385"/>
                <p:cNvSpPr>
                  <a:spLocks noChangeShapeType="1"/>
                </p:cNvSpPr>
                <p:nvPr/>
              </p:nvSpPr>
              <p:spPr bwMode="auto">
                <a:xfrm flipH="1">
                  <a:off x="4367" y="149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3" name="Line 2838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4" name="Line 28387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5" name="Line 28388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6" name="Line 28389"/>
                <p:cNvSpPr>
                  <a:spLocks noChangeShapeType="1"/>
                </p:cNvSpPr>
                <p:nvPr/>
              </p:nvSpPr>
              <p:spPr bwMode="auto">
                <a:xfrm flipH="1">
                  <a:off x="4768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7" name="Line 283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8" name="Line 28391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9" name="Line 28392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0" name="Line 28393"/>
                <p:cNvSpPr>
                  <a:spLocks noChangeShapeType="1"/>
                </p:cNvSpPr>
                <p:nvPr/>
              </p:nvSpPr>
              <p:spPr bwMode="auto">
                <a:xfrm flipH="1">
                  <a:off x="4731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1" name="Line 28394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2" name="Line 28395"/>
                <p:cNvSpPr>
                  <a:spLocks noChangeShapeType="1"/>
                </p:cNvSpPr>
                <p:nvPr/>
              </p:nvSpPr>
              <p:spPr bwMode="auto">
                <a:xfrm flipH="1">
                  <a:off x="396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3" name="Line 28396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4" name="Line 28397"/>
                <p:cNvSpPr>
                  <a:spLocks noChangeShapeType="1"/>
                </p:cNvSpPr>
                <p:nvPr/>
              </p:nvSpPr>
              <p:spPr bwMode="auto">
                <a:xfrm flipH="1">
                  <a:off x="493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5" name="Line 28398"/>
                <p:cNvSpPr>
                  <a:spLocks noChangeShapeType="1"/>
                </p:cNvSpPr>
                <p:nvPr/>
              </p:nvSpPr>
              <p:spPr bwMode="auto">
                <a:xfrm flipH="1" flipV="1">
                  <a:off x="4724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6" name="Line 28399"/>
                <p:cNvSpPr>
                  <a:spLocks noChangeShapeType="1"/>
                </p:cNvSpPr>
                <p:nvPr/>
              </p:nvSpPr>
              <p:spPr bwMode="auto">
                <a:xfrm flipH="1">
                  <a:off x="4724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7" name="Line 2840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8" name="Line 28401"/>
                <p:cNvSpPr>
                  <a:spLocks noChangeShapeType="1"/>
                </p:cNvSpPr>
                <p:nvPr/>
              </p:nvSpPr>
              <p:spPr bwMode="auto">
                <a:xfrm flipH="1">
                  <a:off x="5512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99" name="Line 28402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0" name="Line 28403"/>
                <p:cNvSpPr>
                  <a:spLocks noChangeShapeType="1"/>
                </p:cNvSpPr>
                <p:nvPr/>
              </p:nvSpPr>
              <p:spPr bwMode="auto">
                <a:xfrm flipH="1">
                  <a:off x="5170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1" name="Line 28404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2" name="Line 28405"/>
                <p:cNvSpPr>
                  <a:spLocks noChangeShapeType="1"/>
                </p:cNvSpPr>
                <p:nvPr/>
              </p:nvSpPr>
              <p:spPr bwMode="auto">
                <a:xfrm flipH="1">
                  <a:off x="5088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3" name="Line 28406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59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4" name="Line 28407"/>
                <p:cNvSpPr>
                  <a:spLocks noChangeShapeType="1"/>
                </p:cNvSpPr>
                <p:nvPr/>
              </p:nvSpPr>
              <p:spPr bwMode="auto">
                <a:xfrm flipH="1">
                  <a:off x="4828" y="159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5" name="Line 28408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6" name="Line 28409"/>
                <p:cNvSpPr>
                  <a:spLocks noChangeShapeType="1"/>
                </p:cNvSpPr>
                <p:nvPr/>
              </p:nvSpPr>
              <p:spPr bwMode="auto">
                <a:xfrm flipH="1">
                  <a:off x="3958" y="166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7" name="Line 28410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8" name="Line 28411"/>
                <p:cNvSpPr>
                  <a:spLocks noChangeShapeType="1"/>
                </p:cNvSpPr>
                <p:nvPr/>
              </p:nvSpPr>
              <p:spPr bwMode="auto">
                <a:xfrm flipH="1">
                  <a:off x="394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09" name="Line 284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0" name="Line 28413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1" name="Line 28414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2" name="Line 28415"/>
                <p:cNvSpPr>
                  <a:spLocks noChangeShapeType="1"/>
                </p:cNvSpPr>
                <p:nvPr/>
              </p:nvSpPr>
              <p:spPr bwMode="auto">
                <a:xfrm flipH="1">
                  <a:off x="4761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3" name="Line 28416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4" name="Line 28417"/>
                <p:cNvSpPr>
                  <a:spLocks noChangeShapeType="1"/>
                </p:cNvSpPr>
                <p:nvPr/>
              </p:nvSpPr>
              <p:spPr bwMode="auto">
                <a:xfrm flipH="1">
                  <a:off x="523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5" name="Line 28418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6" name="Line 28419"/>
                <p:cNvSpPr>
                  <a:spLocks noChangeShapeType="1"/>
                </p:cNvSpPr>
                <p:nvPr/>
              </p:nvSpPr>
              <p:spPr bwMode="auto">
                <a:xfrm flipH="1">
                  <a:off x="4895" y="201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7" name="Line 28420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8" name="Line 28421"/>
                <p:cNvSpPr>
                  <a:spLocks noChangeShapeType="1"/>
                </p:cNvSpPr>
                <p:nvPr/>
              </p:nvSpPr>
              <p:spPr bwMode="auto">
                <a:xfrm flipH="1">
                  <a:off x="507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19" name="Line 28422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0" name="Line 28423"/>
                <p:cNvSpPr>
                  <a:spLocks noChangeShapeType="1"/>
                </p:cNvSpPr>
                <p:nvPr/>
              </p:nvSpPr>
              <p:spPr bwMode="auto">
                <a:xfrm flipH="1">
                  <a:off x="4181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1" name="Line 28424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2" name="Line 28425"/>
                <p:cNvSpPr>
                  <a:spLocks noChangeShapeType="1"/>
                </p:cNvSpPr>
                <p:nvPr/>
              </p:nvSpPr>
              <p:spPr bwMode="auto">
                <a:xfrm flipH="1">
                  <a:off x="4560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3" name="Line 28426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56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4" name="Line 28427"/>
                <p:cNvSpPr>
                  <a:spLocks noChangeShapeType="1"/>
                </p:cNvSpPr>
                <p:nvPr/>
              </p:nvSpPr>
              <p:spPr bwMode="auto">
                <a:xfrm flipH="1">
                  <a:off x="4263" y="156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5" name="Line 28428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6" name="Line 28429"/>
                <p:cNvSpPr>
                  <a:spLocks noChangeShapeType="1"/>
                </p:cNvSpPr>
                <p:nvPr/>
              </p:nvSpPr>
              <p:spPr bwMode="auto">
                <a:xfrm flipH="1">
                  <a:off x="4270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7" name="Line 28430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8" name="Line 28431"/>
                <p:cNvSpPr>
                  <a:spLocks noChangeShapeType="1"/>
                </p:cNvSpPr>
                <p:nvPr/>
              </p:nvSpPr>
              <p:spPr bwMode="auto">
                <a:xfrm flipH="1">
                  <a:off x="4114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29" name="Line 2843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0" name="Line 28433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1" name="Line 284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2" name="Line 28435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3" name="Line 2843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4" name="Line 28437"/>
                <p:cNvSpPr>
                  <a:spLocks noChangeShapeType="1"/>
                </p:cNvSpPr>
                <p:nvPr/>
              </p:nvSpPr>
              <p:spPr bwMode="auto">
                <a:xfrm flipH="1">
                  <a:off x="551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5" name="Line 28438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6" name="Line 28439"/>
                <p:cNvSpPr>
                  <a:spLocks noChangeShapeType="1"/>
                </p:cNvSpPr>
                <p:nvPr/>
              </p:nvSpPr>
              <p:spPr bwMode="auto">
                <a:xfrm flipH="1">
                  <a:off x="4040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7" name="Line 28440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8" name="Line 28441"/>
                <p:cNvSpPr>
                  <a:spLocks noChangeShapeType="1"/>
                </p:cNvSpPr>
                <p:nvPr/>
              </p:nvSpPr>
              <p:spPr bwMode="auto">
                <a:xfrm flipH="1">
                  <a:off x="4211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39" name="Line 28442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0" name="Line 28443"/>
                <p:cNvSpPr>
                  <a:spLocks noChangeShapeType="1"/>
                </p:cNvSpPr>
                <p:nvPr/>
              </p:nvSpPr>
              <p:spPr bwMode="auto">
                <a:xfrm flipH="1">
                  <a:off x="479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1" name="Line 28444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2" name="Line 28445"/>
                <p:cNvSpPr>
                  <a:spLocks noChangeShapeType="1"/>
                </p:cNvSpPr>
                <p:nvPr/>
              </p:nvSpPr>
              <p:spPr bwMode="auto">
                <a:xfrm flipH="1">
                  <a:off x="454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3" name="Line 28446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4" name="Line 28447"/>
                <p:cNvSpPr>
                  <a:spLocks noChangeShapeType="1"/>
                </p:cNvSpPr>
                <p:nvPr/>
              </p:nvSpPr>
              <p:spPr bwMode="auto">
                <a:xfrm flipH="1">
                  <a:off x="5356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5" name="Line 28448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232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6" name="Line 28449"/>
                <p:cNvSpPr>
                  <a:spLocks noChangeShapeType="1"/>
                </p:cNvSpPr>
                <p:nvPr/>
              </p:nvSpPr>
              <p:spPr bwMode="auto">
                <a:xfrm flipH="1">
                  <a:off x="4664" y="232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7" name="Line 28450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8" name="Line 28451"/>
                <p:cNvSpPr>
                  <a:spLocks noChangeShapeType="1"/>
                </p:cNvSpPr>
                <p:nvPr/>
              </p:nvSpPr>
              <p:spPr bwMode="auto">
                <a:xfrm flipH="1">
                  <a:off x="449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49" name="Line 28452"/>
                <p:cNvSpPr>
                  <a:spLocks noChangeShapeType="1"/>
                </p:cNvSpPr>
                <p:nvPr/>
              </p:nvSpPr>
              <p:spPr bwMode="auto">
                <a:xfrm flipH="1" flipV="1">
                  <a:off x="454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0" name="Line 28453"/>
                <p:cNvSpPr>
                  <a:spLocks noChangeShapeType="1"/>
                </p:cNvSpPr>
                <p:nvPr/>
              </p:nvSpPr>
              <p:spPr bwMode="auto">
                <a:xfrm flipH="1">
                  <a:off x="4545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1" name="Line 28454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2" name="Line 28455"/>
                <p:cNvSpPr>
                  <a:spLocks noChangeShapeType="1"/>
                </p:cNvSpPr>
                <p:nvPr/>
              </p:nvSpPr>
              <p:spPr bwMode="auto">
                <a:xfrm flipH="1">
                  <a:off x="4686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3" name="Line 28456"/>
                <p:cNvSpPr>
                  <a:spLocks noChangeShapeType="1"/>
                </p:cNvSpPr>
                <p:nvPr/>
              </p:nvSpPr>
              <p:spPr bwMode="auto">
                <a:xfrm flipH="1" flipV="1">
                  <a:off x="531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4" name="Line 28457"/>
                <p:cNvSpPr>
                  <a:spLocks noChangeShapeType="1"/>
                </p:cNvSpPr>
                <p:nvPr/>
              </p:nvSpPr>
              <p:spPr bwMode="auto">
                <a:xfrm flipH="1">
                  <a:off x="5318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5" name="Line 284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6" name="Line 28459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7" name="Line 284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8" name="Line 28461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59" name="Line 28462"/>
                <p:cNvSpPr>
                  <a:spLocks noChangeShapeType="1"/>
                </p:cNvSpPr>
                <p:nvPr/>
              </p:nvSpPr>
              <p:spPr bwMode="auto">
                <a:xfrm flipH="1" flipV="1">
                  <a:off x="503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0" name="Line 28463"/>
                <p:cNvSpPr>
                  <a:spLocks noChangeShapeType="1"/>
                </p:cNvSpPr>
                <p:nvPr/>
              </p:nvSpPr>
              <p:spPr bwMode="auto">
                <a:xfrm flipH="1">
                  <a:off x="503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1" name="Line 28464"/>
                <p:cNvSpPr>
                  <a:spLocks noChangeShapeType="1"/>
                </p:cNvSpPr>
                <p:nvPr/>
              </p:nvSpPr>
              <p:spPr bwMode="auto">
                <a:xfrm flipH="1" flipV="1">
                  <a:off x="5214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2" name="Line 28465"/>
                <p:cNvSpPr>
                  <a:spLocks noChangeShapeType="1"/>
                </p:cNvSpPr>
                <p:nvPr/>
              </p:nvSpPr>
              <p:spPr bwMode="auto">
                <a:xfrm flipH="1">
                  <a:off x="5214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3" name="Line 28466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4" name="Line 28467"/>
                <p:cNvSpPr>
                  <a:spLocks noChangeShapeType="1"/>
                </p:cNvSpPr>
                <p:nvPr/>
              </p:nvSpPr>
              <p:spPr bwMode="auto">
                <a:xfrm flipH="1">
                  <a:off x="430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5" name="Line 28468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6" name="Line 28469"/>
                <p:cNvSpPr>
                  <a:spLocks noChangeShapeType="1"/>
                </p:cNvSpPr>
                <p:nvPr/>
              </p:nvSpPr>
              <p:spPr bwMode="auto">
                <a:xfrm flipH="1">
                  <a:off x="4791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7" name="Line 2847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8" name="Line 28471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69" name="Line 284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0" name="Line 28473"/>
                <p:cNvSpPr>
                  <a:spLocks noChangeShapeType="1"/>
                </p:cNvSpPr>
                <p:nvPr/>
              </p:nvSpPr>
              <p:spPr bwMode="auto">
                <a:xfrm flipH="1">
                  <a:off x="388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1" name="Line 2847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2" name="Line 28475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3" name="Line 28476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4" name="Line 28477"/>
                <p:cNvSpPr>
                  <a:spLocks noChangeShapeType="1"/>
                </p:cNvSpPr>
                <p:nvPr/>
              </p:nvSpPr>
              <p:spPr bwMode="auto">
                <a:xfrm flipH="1">
                  <a:off x="4121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5" name="Line 28478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6" name="Line 28479"/>
                <p:cNvSpPr>
                  <a:spLocks noChangeShapeType="1"/>
                </p:cNvSpPr>
                <p:nvPr/>
              </p:nvSpPr>
              <p:spPr bwMode="auto">
                <a:xfrm flipH="1">
                  <a:off x="401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7" name="Line 2848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8" name="Line 28481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79" name="Line 284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0" name="Line 28483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1" name="Line 284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2" name="Line 28485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3" name="Line 284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4" name="Line 28487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5" name="Line 284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6" name="Line 28489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7" name="Line 28490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65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8" name="Line 28491"/>
                <p:cNvSpPr>
                  <a:spLocks noChangeShapeType="1"/>
                </p:cNvSpPr>
                <p:nvPr/>
              </p:nvSpPr>
              <p:spPr bwMode="auto">
                <a:xfrm flipH="1">
                  <a:off x="4248" y="165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89" name="Line 28492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0" name="Line 28493"/>
                <p:cNvSpPr>
                  <a:spLocks noChangeShapeType="1"/>
                </p:cNvSpPr>
                <p:nvPr/>
              </p:nvSpPr>
              <p:spPr bwMode="auto">
                <a:xfrm flipH="1">
                  <a:off x="5400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1" name="Line 284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2" name="Line 28495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3" name="Line 28496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4" name="Line 28497"/>
                <p:cNvSpPr>
                  <a:spLocks noChangeShapeType="1"/>
                </p:cNvSpPr>
                <p:nvPr/>
              </p:nvSpPr>
              <p:spPr bwMode="auto">
                <a:xfrm flipH="1">
                  <a:off x="5311" y="207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5" name="Line 28498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6" name="Line 28499"/>
                <p:cNvSpPr>
                  <a:spLocks noChangeShapeType="1"/>
                </p:cNvSpPr>
                <p:nvPr/>
              </p:nvSpPr>
              <p:spPr bwMode="auto">
                <a:xfrm flipH="1">
                  <a:off x="5326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7" name="Line 28500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8" name="Line 28501"/>
                <p:cNvSpPr>
                  <a:spLocks noChangeShapeType="1"/>
                </p:cNvSpPr>
                <p:nvPr/>
              </p:nvSpPr>
              <p:spPr bwMode="auto">
                <a:xfrm flipH="1">
                  <a:off x="424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9" name="Line 2850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0" name="Line 28503"/>
                <p:cNvSpPr>
                  <a:spLocks noChangeShapeType="1"/>
                </p:cNvSpPr>
                <p:nvPr/>
              </p:nvSpPr>
              <p:spPr bwMode="auto">
                <a:xfrm flipH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1" name="Line 28504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2" name="Line 28505"/>
                <p:cNvSpPr>
                  <a:spLocks noChangeShapeType="1"/>
                </p:cNvSpPr>
                <p:nvPr/>
              </p:nvSpPr>
              <p:spPr bwMode="auto">
                <a:xfrm flipH="1">
                  <a:off x="4686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3" name="Line 2850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4" name="Line 28507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5" name="Line 28508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6" name="Line 28509"/>
                <p:cNvSpPr>
                  <a:spLocks noChangeShapeType="1"/>
                </p:cNvSpPr>
                <p:nvPr/>
              </p:nvSpPr>
              <p:spPr bwMode="auto">
                <a:xfrm flipH="1">
                  <a:off x="4047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7" name="Line 285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8" name="Line 28511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9" name="Line 28512"/>
                <p:cNvSpPr>
                  <a:spLocks noChangeShapeType="1"/>
                </p:cNvSpPr>
                <p:nvPr/>
              </p:nvSpPr>
              <p:spPr bwMode="auto">
                <a:xfrm flipH="1" flipV="1">
                  <a:off x="410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0" name="Line 28513"/>
                <p:cNvSpPr>
                  <a:spLocks noChangeShapeType="1"/>
                </p:cNvSpPr>
                <p:nvPr/>
              </p:nvSpPr>
              <p:spPr bwMode="auto">
                <a:xfrm flipH="1">
                  <a:off x="410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1" name="Line 28514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2" name="Line 28515"/>
                <p:cNvSpPr>
                  <a:spLocks noChangeShapeType="1"/>
                </p:cNvSpPr>
                <p:nvPr/>
              </p:nvSpPr>
              <p:spPr bwMode="auto">
                <a:xfrm flipH="1">
                  <a:off x="493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3" name="Line 28516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4" name="Line 28517"/>
                <p:cNvSpPr>
                  <a:spLocks noChangeShapeType="1"/>
                </p:cNvSpPr>
                <p:nvPr/>
              </p:nvSpPr>
              <p:spPr bwMode="auto">
                <a:xfrm flipH="1">
                  <a:off x="520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5" name="Line 28518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6" name="Line 28519"/>
                <p:cNvSpPr>
                  <a:spLocks noChangeShapeType="1"/>
                </p:cNvSpPr>
                <p:nvPr/>
              </p:nvSpPr>
              <p:spPr bwMode="auto">
                <a:xfrm flipH="1">
                  <a:off x="479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7" name="Line 28520"/>
                <p:cNvSpPr>
                  <a:spLocks noChangeShapeType="1"/>
                </p:cNvSpPr>
                <p:nvPr/>
              </p:nvSpPr>
              <p:spPr bwMode="auto">
                <a:xfrm flipH="1" flipV="1">
                  <a:off x="5237" y="210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8" name="Line 28521"/>
                <p:cNvSpPr>
                  <a:spLocks noChangeShapeType="1"/>
                </p:cNvSpPr>
                <p:nvPr/>
              </p:nvSpPr>
              <p:spPr bwMode="auto">
                <a:xfrm flipH="1">
                  <a:off x="5237" y="210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9" name="Line 28522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0" name="Line 28523"/>
                <p:cNvSpPr>
                  <a:spLocks noChangeShapeType="1"/>
                </p:cNvSpPr>
                <p:nvPr/>
              </p:nvSpPr>
              <p:spPr bwMode="auto">
                <a:xfrm flipH="1">
                  <a:off x="496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1" name="Line 2852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2" name="Line 28525"/>
                <p:cNvSpPr>
                  <a:spLocks noChangeShapeType="1"/>
                </p:cNvSpPr>
                <p:nvPr/>
              </p:nvSpPr>
              <p:spPr bwMode="auto">
                <a:xfrm flipH="1">
                  <a:off x="4672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3" name="Line 28526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4" name="Line 28527"/>
                <p:cNvSpPr>
                  <a:spLocks noChangeShapeType="1"/>
                </p:cNvSpPr>
                <p:nvPr/>
              </p:nvSpPr>
              <p:spPr bwMode="auto">
                <a:xfrm flipH="1">
                  <a:off x="533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5" name="Line 285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6" name="Line 28529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7" name="Line 2853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8" name="Line 28531"/>
                <p:cNvSpPr>
                  <a:spLocks noChangeShapeType="1"/>
                </p:cNvSpPr>
                <p:nvPr/>
              </p:nvSpPr>
              <p:spPr bwMode="auto">
                <a:xfrm flipH="1">
                  <a:off x="5512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29" name="Line 28532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0" name="Line 28533"/>
                <p:cNvSpPr>
                  <a:spLocks noChangeShapeType="1"/>
                </p:cNvSpPr>
                <p:nvPr/>
              </p:nvSpPr>
              <p:spPr bwMode="auto">
                <a:xfrm flipH="1">
                  <a:off x="4843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1" name="Line 285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2" name="Line 28535"/>
                <p:cNvSpPr>
                  <a:spLocks noChangeShapeType="1"/>
                </p:cNvSpPr>
                <p:nvPr/>
              </p:nvSpPr>
              <p:spPr bwMode="auto">
                <a:xfrm flipH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3" name="Line 285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4" name="Line 28537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5" name="Line 28538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6" name="Line 28539"/>
                <p:cNvSpPr>
                  <a:spLocks noChangeShapeType="1"/>
                </p:cNvSpPr>
                <p:nvPr/>
              </p:nvSpPr>
              <p:spPr bwMode="auto">
                <a:xfrm flipH="1">
                  <a:off x="458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7" name="Line 28540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8" name="Line 28541"/>
                <p:cNvSpPr>
                  <a:spLocks noChangeShapeType="1"/>
                </p:cNvSpPr>
                <p:nvPr/>
              </p:nvSpPr>
              <p:spPr bwMode="auto">
                <a:xfrm flipH="1">
                  <a:off x="4478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39" name="Line 28542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0" name="Line 28543"/>
                <p:cNvSpPr>
                  <a:spLocks noChangeShapeType="1"/>
                </p:cNvSpPr>
                <p:nvPr/>
              </p:nvSpPr>
              <p:spPr bwMode="auto">
                <a:xfrm flipH="1">
                  <a:off x="4158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1" name="Line 28544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2" name="Line 28545"/>
                <p:cNvSpPr>
                  <a:spLocks noChangeShapeType="1"/>
                </p:cNvSpPr>
                <p:nvPr/>
              </p:nvSpPr>
              <p:spPr bwMode="auto">
                <a:xfrm flipH="1">
                  <a:off x="401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3" name="Line 28546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4" name="Line 28547"/>
                <p:cNvSpPr>
                  <a:spLocks noChangeShapeType="1"/>
                </p:cNvSpPr>
                <p:nvPr/>
              </p:nvSpPr>
              <p:spPr bwMode="auto">
                <a:xfrm flipH="1">
                  <a:off x="4843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5" name="Line 28548"/>
                <p:cNvSpPr>
                  <a:spLocks noChangeShapeType="1"/>
                </p:cNvSpPr>
                <p:nvPr/>
              </p:nvSpPr>
              <p:spPr bwMode="auto">
                <a:xfrm flipH="1" flipV="1">
                  <a:off x="545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6" name="Line 28549"/>
                <p:cNvSpPr>
                  <a:spLocks noChangeShapeType="1"/>
                </p:cNvSpPr>
                <p:nvPr/>
              </p:nvSpPr>
              <p:spPr bwMode="auto">
                <a:xfrm flipH="1">
                  <a:off x="545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7" name="Line 28550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8" name="Line 28551"/>
                <p:cNvSpPr>
                  <a:spLocks noChangeShapeType="1"/>
                </p:cNvSpPr>
                <p:nvPr/>
              </p:nvSpPr>
              <p:spPr bwMode="auto">
                <a:xfrm flipH="1">
                  <a:off x="473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9" name="Line 28552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0" name="Line 28553"/>
                <p:cNvSpPr>
                  <a:spLocks noChangeShapeType="1"/>
                </p:cNvSpPr>
                <p:nvPr/>
              </p:nvSpPr>
              <p:spPr bwMode="auto">
                <a:xfrm flipH="1">
                  <a:off x="406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1" name="Line 28554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2" name="Line 28555"/>
                <p:cNvSpPr>
                  <a:spLocks noChangeShapeType="1"/>
                </p:cNvSpPr>
                <p:nvPr/>
              </p:nvSpPr>
              <p:spPr bwMode="auto">
                <a:xfrm flipH="1">
                  <a:off x="4515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3" name="Line 28556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4" name="Line 28557"/>
                <p:cNvSpPr>
                  <a:spLocks noChangeShapeType="1"/>
                </p:cNvSpPr>
                <p:nvPr/>
              </p:nvSpPr>
              <p:spPr bwMode="auto">
                <a:xfrm flipH="1">
                  <a:off x="4716" y="164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5" name="Line 285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6" name="Line 28559"/>
                <p:cNvSpPr>
                  <a:spLocks noChangeShapeType="1"/>
                </p:cNvSpPr>
                <p:nvPr/>
              </p:nvSpPr>
              <p:spPr bwMode="auto">
                <a:xfrm flipH="1">
                  <a:off x="3883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7" name="Line 28560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8" name="Line 28561"/>
                <p:cNvSpPr>
                  <a:spLocks noChangeShapeType="1"/>
                </p:cNvSpPr>
                <p:nvPr/>
              </p:nvSpPr>
              <p:spPr bwMode="auto">
                <a:xfrm flipH="1">
                  <a:off x="4158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59" name="Line 28562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0" name="Line 28563"/>
                <p:cNvSpPr>
                  <a:spLocks noChangeShapeType="1"/>
                </p:cNvSpPr>
                <p:nvPr/>
              </p:nvSpPr>
              <p:spPr bwMode="auto">
                <a:xfrm flipH="1">
                  <a:off x="5266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1" name="Line 28564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2" name="Line 28565"/>
                <p:cNvSpPr>
                  <a:spLocks noChangeShapeType="1"/>
                </p:cNvSpPr>
                <p:nvPr/>
              </p:nvSpPr>
              <p:spPr bwMode="auto">
                <a:xfrm flipH="1">
                  <a:off x="4805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3" name="Line 285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4" name="Line 28567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5" name="Line 28568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6" name="Line 28569"/>
                <p:cNvSpPr>
                  <a:spLocks noChangeShapeType="1"/>
                </p:cNvSpPr>
                <p:nvPr/>
              </p:nvSpPr>
              <p:spPr bwMode="auto">
                <a:xfrm flipH="1">
                  <a:off x="3973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7" name="Line 28570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8" name="Line 28571"/>
                <p:cNvSpPr>
                  <a:spLocks noChangeShapeType="1"/>
                </p:cNvSpPr>
                <p:nvPr/>
              </p:nvSpPr>
              <p:spPr bwMode="auto">
                <a:xfrm flipH="1">
                  <a:off x="401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9" name="Line 2857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0" name="Line 28573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1" name="Line 28574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2" name="Line 28575"/>
                <p:cNvSpPr>
                  <a:spLocks noChangeShapeType="1"/>
                </p:cNvSpPr>
                <p:nvPr/>
              </p:nvSpPr>
              <p:spPr bwMode="auto">
                <a:xfrm flipH="1">
                  <a:off x="466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3" name="Line 28576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4" name="Line 28577"/>
                <p:cNvSpPr>
                  <a:spLocks noChangeShapeType="1"/>
                </p:cNvSpPr>
                <p:nvPr/>
              </p:nvSpPr>
              <p:spPr bwMode="auto">
                <a:xfrm flipH="1">
                  <a:off x="522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5" name="Line 28578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6" name="Line 28579"/>
                <p:cNvSpPr>
                  <a:spLocks noChangeShapeType="1"/>
                </p:cNvSpPr>
                <p:nvPr/>
              </p:nvSpPr>
              <p:spPr bwMode="auto">
                <a:xfrm flipH="1">
                  <a:off x="4850" y="214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7" name="Line 28580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8" name="Line 28581"/>
                <p:cNvSpPr>
                  <a:spLocks noChangeShapeType="1"/>
                </p:cNvSpPr>
                <p:nvPr/>
              </p:nvSpPr>
              <p:spPr bwMode="auto">
                <a:xfrm flipH="1">
                  <a:off x="4367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71" name="Group 28783"/>
              <p:cNvGrpSpPr>
                <a:grpSpLocks/>
              </p:cNvGrpSpPr>
              <p:nvPr/>
            </p:nvGrpSpPr>
            <p:grpSpPr bwMode="auto">
              <a:xfrm>
                <a:off x="3883" y="1488"/>
                <a:ext cx="1659" cy="669"/>
                <a:chOff x="3883" y="1488"/>
                <a:chExt cx="1659" cy="669"/>
              </a:xfrm>
            </p:grpSpPr>
            <p:sp>
              <p:nvSpPr>
                <p:cNvPr id="31179" name="Line 28583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0" name="Line 28584"/>
                <p:cNvSpPr>
                  <a:spLocks noChangeShapeType="1"/>
                </p:cNvSpPr>
                <p:nvPr/>
              </p:nvSpPr>
              <p:spPr bwMode="auto">
                <a:xfrm flipH="1">
                  <a:off x="426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1" name="Line 28585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2" name="Line 28586"/>
                <p:cNvSpPr>
                  <a:spLocks noChangeShapeType="1"/>
                </p:cNvSpPr>
                <p:nvPr/>
              </p:nvSpPr>
              <p:spPr bwMode="auto">
                <a:xfrm flipH="1">
                  <a:off x="4389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3" name="Line 28587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4" name="Line 28588"/>
                <p:cNvSpPr>
                  <a:spLocks noChangeShapeType="1"/>
                </p:cNvSpPr>
                <p:nvPr/>
              </p:nvSpPr>
              <p:spPr bwMode="auto">
                <a:xfrm flipH="1">
                  <a:off x="531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5" name="Line 2858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6" name="Line 28590"/>
                <p:cNvSpPr>
                  <a:spLocks noChangeShapeType="1"/>
                </p:cNvSpPr>
                <p:nvPr/>
              </p:nvSpPr>
              <p:spPr bwMode="auto">
                <a:xfrm flipH="1">
                  <a:off x="3883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7" name="Line 28591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8" name="Line 28592"/>
                <p:cNvSpPr>
                  <a:spLocks noChangeShapeType="1"/>
                </p:cNvSpPr>
                <p:nvPr/>
              </p:nvSpPr>
              <p:spPr bwMode="auto">
                <a:xfrm flipH="1">
                  <a:off x="442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9" name="Line 28593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0" name="Line 28594"/>
                <p:cNvSpPr>
                  <a:spLocks noChangeShapeType="1"/>
                </p:cNvSpPr>
                <p:nvPr/>
              </p:nvSpPr>
              <p:spPr bwMode="auto">
                <a:xfrm flipH="1">
                  <a:off x="441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1" name="Line 28595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2" name="Line 28596"/>
                <p:cNvSpPr>
                  <a:spLocks noChangeShapeType="1"/>
                </p:cNvSpPr>
                <p:nvPr/>
              </p:nvSpPr>
              <p:spPr bwMode="auto">
                <a:xfrm flipH="1">
                  <a:off x="504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3" name="Line 28597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4" name="Line 28598"/>
                <p:cNvSpPr>
                  <a:spLocks noChangeShapeType="1"/>
                </p:cNvSpPr>
                <p:nvPr/>
              </p:nvSpPr>
              <p:spPr bwMode="auto">
                <a:xfrm flipH="1">
                  <a:off x="446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5" name="Line 28599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6" name="Line 28600"/>
                <p:cNvSpPr>
                  <a:spLocks noChangeShapeType="1"/>
                </p:cNvSpPr>
                <p:nvPr/>
              </p:nvSpPr>
              <p:spPr bwMode="auto">
                <a:xfrm flipH="1">
                  <a:off x="444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7" name="Line 28601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8" name="Line 28602"/>
                <p:cNvSpPr>
                  <a:spLocks noChangeShapeType="1"/>
                </p:cNvSpPr>
                <p:nvPr/>
              </p:nvSpPr>
              <p:spPr bwMode="auto">
                <a:xfrm flipH="1">
                  <a:off x="5185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9" name="Line 28603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0" name="Line 28604"/>
                <p:cNvSpPr>
                  <a:spLocks noChangeShapeType="1"/>
                </p:cNvSpPr>
                <p:nvPr/>
              </p:nvSpPr>
              <p:spPr bwMode="auto">
                <a:xfrm flipH="1">
                  <a:off x="4114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1" name="Line 28605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2" name="Line 28606"/>
                <p:cNvSpPr>
                  <a:spLocks noChangeShapeType="1"/>
                </p:cNvSpPr>
                <p:nvPr/>
              </p:nvSpPr>
              <p:spPr bwMode="auto">
                <a:xfrm flipH="1">
                  <a:off x="3921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3" name="Line 2860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4" name="Line 28608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5" name="Line 286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6" name="Line 28610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7" name="Line 2861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8" name="Line 28612"/>
                <p:cNvSpPr>
                  <a:spLocks noChangeShapeType="1"/>
                </p:cNvSpPr>
                <p:nvPr/>
              </p:nvSpPr>
              <p:spPr bwMode="auto">
                <a:xfrm flipH="1">
                  <a:off x="3883" y="154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9" name="Line 28613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0" name="Line 28614"/>
                <p:cNvSpPr>
                  <a:spLocks noChangeShapeType="1"/>
                </p:cNvSpPr>
                <p:nvPr/>
              </p:nvSpPr>
              <p:spPr bwMode="auto">
                <a:xfrm flipH="1">
                  <a:off x="4151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1" name="Line 286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2" name="Line 28616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3" name="Line 286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4" name="Line 28618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5" name="Line 28619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6" name="Line 28620"/>
                <p:cNvSpPr>
                  <a:spLocks noChangeShapeType="1"/>
                </p:cNvSpPr>
                <p:nvPr/>
              </p:nvSpPr>
              <p:spPr bwMode="auto">
                <a:xfrm flipH="1">
                  <a:off x="404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7" name="Line 286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8" name="Line 28622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9" name="Line 2862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0" name="Line 28624"/>
                <p:cNvSpPr>
                  <a:spLocks noChangeShapeType="1"/>
                </p:cNvSpPr>
                <p:nvPr/>
              </p:nvSpPr>
              <p:spPr bwMode="auto">
                <a:xfrm flipH="1">
                  <a:off x="551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1" name="Line 2862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2" name="Line 28626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3" name="Line 286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4" name="Line 28628"/>
                <p:cNvSpPr>
                  <a:spLocks noChangeShapeType="1"/>
                </p:cNvSpPr>
                <p:nvPr/>
              </p:nvSpPr>
              <p:spPr bwMode="auto">
                <a:xfrm flipH="1">
                  <a:off x="3883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5" name="Line 286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6" name="Line 28630"/>
                <p:cNvSpPr>
                  <a:spLocks noChangeShapeType="1"/>
                </p:cNvSpPr>
                <p:nvPr/>
              </p:nvSpPr>
              <p:spPr bwMode="auto">
                <a:xfrm flipH="1">
                  <a:off x="5512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7" name="Line 286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8" name="Line 28632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9" name="Line 286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0" name="Line 28634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1" name="Line 28635"/>
                <p:cNvSpPr>
                  <a:spLocks noChangeShapeType="1"/>
                </p:cNvSpPr>
                <p:nvPr/>
              </p:nvSpPr>
              <p:spPr bwMode="auto">
                <a:xfrm flipH="1" flipV="1">
                  <a:off x="4709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2" name="Line 28636"/>
                <p:cNvSpPr>
                  <a:spLocks noChangeShapeType="1"/>
                </p:cNvSpPr>
                <p:nvPr/>
              </p:nvSpPr>
              <p:spPr bwMode="auto">
                <a:xfrm flipH="1">
                  <a:off x="4709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3" name="Line 286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4" name="Line 28638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5" name="Line 28639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6" name="Line 28640"/>
                <p:cNvSpPr>
                  <a:spLocks noChangeShapeType="1"/>
                </p:cNvSpPr>
                <p:nvPr/>
              </p:nvSpPr>
              <p:spPr bwMode="auto">
                <a:xfrm flipH="1">
                  <a:off x="4768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7" name="Line 28641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8" name="Line 28642"/>
                <p:cNvSpPr>
                  <a:spLocks noChangeShapeType="1"/>
                </p:cNvSpPr>
                <p:nvPr/>
              </p:nvSpPr>
              <p:spPr bwMode="auto">
                <a:xfrm flipH="1">
                  <a:off x="3973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39" name="Line 2864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0" name="Line 28644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1" name="Line 286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2" name="Line 28646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3" name="Line 28647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4" name="Line 28648"/>
                <p:cNvSpPr>
                  <a:spLocks noChangeShapeType="1"/>
                </p:cNvSpPr>
                <p:nvPr/>
              </p:nvSpPr>
              <p:spPr bwMode="auto">
                <a:xfrm flipH="1">
                  <a:off x="4054" y="212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5" name="Line 2864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6" name="Line 28650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7" name="Line 28651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8" name="Line 28652"/>
                <p:cNvSpPr>
                  <a:spLocks noChangeShapeType="1"/>
                </p:cNvSpPr>
                <p:nvPr/>
              </p:nvSpPr>
              <p:spPr bwMode="auto">
                <a:xfrm flipH="1">
                  <a:off x="432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9" name="Line 28653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0" name="Line 28654"/>
                <p:cNvSpPr>
                  <a:spLocks noChangeShapeType="1"/>
                </p:cNvSpPr>
                <p:nvPr/>
              </p:nvSpPr>
              <p:spPr bwMode="auto">
                <a:xfrm flipH="1">
                  <a:off x="4181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1" name="Line 28655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2" name="Line 28656"/>
                <p:cNvSpPr>
                  <a:spLocks noChangeShapeType="1"/>
                </p:cNvSpPr>
                <p:nvPr/>
              </p:nvSpPr>
              <p:spPr bwMode="auto">
                <a:xfrm flipH="1">
                  <a:off x="4553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3" name="Line 286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4" name="Line 28658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5" name="Line 28659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6" name="Line 28660"/>
                <p:cNvSpPr>
                  <a:spLocks noChangeShapeType="1"/>
                </p:cNvSpPr>
                <p:nvPr/>
              </p:nvSpPr>
              <p:spPr bwMode="auto">
                <a:xfrm flipH="1">
                  <a:off x="422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7" name="Line 28661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8" name="Line 28662"/>
                <p:cNvSpPr>
                  <a:spLocks noChangeShapeType="1"/>
                </p:cNvSpPr>
                <p:nvPr/>
              </p:nvSpPr>
              <p:spPr bwMode="auto">
                <a:xfrm flipH="1">
                  <a:off x="455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59" name="Line 28663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0" name="Line 28664"/>
                <p:cNvSpPr>
                  <a:spLocks noChangeShapeType="1"/>
                </p:cNvSpPr>
                <p:nvPr/>
              </p:nvSpPr>
              <p:spPr bwMode="auto">
                <a:xfrm flipH="1">
                  <a:off x="441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1" name="Line 28665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2" name="Line 28666"/>
                <p:cNvSpPr>
                  <a:spLocks noChangeShapeType="1"/>
                </p:cNvSpPr>
                <p:nvPr/>
              </p:nvSpPr>
              <p:spPr bwMode="auto">
                <a:xfrm flipH="1">
                  <a:off x="440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3" name="Line 28667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4" name="Line 28668"/>
                <p:cNvSpPr>
                  <a:spLocks noChangeShapeType="1"/>
                </p:cNvSpPr>
                <p:nvPr/>
              </p:nvSpPr>
              <p:spPr bwMode="auto">
                <a:xfrm flipH="1">
                  <a:off x="447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5" name="Line 2866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6" name="Line 28670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7" name="Line 28671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8" name="Line 28672"/>
                <p:cNvSpPr>
                  <a:spLocks noChangeShapeType="1"/>
                </p:cNvSpPr>
                <p:nvPr/>
              </p:nvSpPr>
              <p:spPr bwMode="auto">
                <a:xfrm flipH="1">
                  <a:off x="4976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69" name="Line 286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0" name="Line 28674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1" name="Line 28675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2" name="Line 28676"/>
                <p:cNvSpPr>
                  <a:spLocks noChangeShapeType="1"/>
                </p:cNvSpPr>
                <p:nvPr/>
              </p:nvSpPr>
              <p:spPr bwMode="auto">
                <a:xfrm flipH="1">
                  <a:off x="4910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3" name="Line 286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4" name="Line 28678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5" name="Line 28679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6" name="Line 28680"/>
                <p:cNvSpPr>
                  <a:spLocks noChangeShapeType="1"/>
                </p:cNvSpPr>
                <p:nvPr/>
              </p:nvSpPr>
              <p:spPr bwMode="auto">
                <a:xfrm flipH="1">
                  <a:off x="471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7" name="Line 28681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8" name="Line 28682"/>
                <p:cNvSpPr>
                  <a:spLocks noChangeShapeType="1"/>
                </p:cNvSpPr>
                <p:nvPr/>
              </p:nvSpPr>
              <p:spPr bwMode="auto">
                <a:xfrm flipH="1">
                  <a:off x="4263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9" name="Line 28683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0" name="Line 28684"/>
                <p:cNvSpPr>
                  <a:spLocks noChangeShapeType="1"/>
                </p:cNvSpPr>
                <p:nvPr/>
              </p:nvSpPr>
              <p:spPr bwMode="auto">
                <a:xfrm flipH="1">
                  <a:off x="488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1" name="Line 28685"/>
                <p:cNvSpPr>
                  <a:spLocks noChangeShapeType="1"/>
                </p:cNvSpPr>
                <p:nvPr/>
              </p:nvSpPr>
              <p:spPr bwMode="auto">
                <a:xfrm flipH="1" flipV="1">
                  <a:off x="5133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2" name="Line 28686"/>
                <p:cNvSpPr>
                  <a:spLocks noChangeShapeType="1"/>
                </p:cNvSpPr>
                <p:nvPr/>
              </p:nvSpPr>
              <p:spPr bwMode="auto">
                <a:xfrm flipH="1">
                  <a:off x="5133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3" name="Line 286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4" name="Line 28688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5" name="Line 2868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6" name="Line 28690"/>
                <p:cNvSpPr>
                  <a:spLocks noChangeShapeType="1"/>
                </p:cNvSpPr>
                <p:nvPr/>
              </p:nvSpPr>
              <p:spPr bwMode="auto">
                <a:xfrm flipH="1">
                  <a:off x="551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7" name="Line 28691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8" name="Line 28692"/>
                <p:cNvSpPr>
                  <a:spLocks noChangeShapeType="1"/>
                </p:cNvSpPr>
                <p:nvPr/>
              </p:nvSpPr>
              <p:spPr bwMode="auto">
                <a:xfrm flipH="1">
                  <a:off x="548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9" name="Line 2869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0" name="Line 28694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1" name="Line 28695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2" name="Line 28696"/>
                <p:cNvSpPr>
                  <a:spLocks noChangeShapeType="1"/>
                </p:cNvSpPr>
                <p:nvPr/>
              </p:nvSpPr>
              <p:spPr bwMode="auto">
                <a:xfrm flipH="1">
                  <a:off x="447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3" name="Line 28697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4" name="Line 28698"/>
                <p:cNvSpPr>
                  <a:spLocks noChangeShapeType="1"/>
                </p:cNvSpPr>
                <p:nvPr/>
              </p:nvSpPr>
              <p:spPr bwMode="auto">
                <a:xfrm flipH="1">
                  <a:off x="446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5" name="Line 28699"/>
                <p:cNvSpPr>
                  <a:spLocks noChangeShapeType="1"/>
                </p:cNvSpPr>
                <p:nvPr/>
              </p:nvSpPr>
              <p:spPr bwMode="auto">
                <a:xfrm flipH="1" flipV="1">
                  <a:off x="5445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6" name="Line 28700"/>
                <p:cNvSpPr>
                  <a:spLocks noChangeShapeType="1"/>
                </p:cNvSpPr>
                <p:nvPr/>
              </p:nvSpPr>
              <p:spPr bwMode="auto">
                <a:xfrm flipH="1">
                  <a:off x="5445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7" name="Line 28701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8" name="Line 28702"/>
                <p:cNvSpPr>
                  <a:spLocks noChangeShapeType="1"/>
                </p:cNvSpPr>
                <p:nvPr/>
              </p:nvSpPr>
              <p:spPr bwMode="auto">
                <a:xfrm flipH="1">
                  <a:off x="5185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9" name="Line 28703"/>
                <p:cNvSpPr>
                  <a:spLocks noChangeShapeType="1"/>
                </p:cNvSpPr>
                <p:nvPr/>
              </p:nvSpPr>
              <p:spPr bwMode="auto">
                <a:xfrm flipH="1" flipV="1">
                  <a:off x="490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0" name="Line 28704"/>
                <p:cNvSpPr>
                  <a:spLocks noChangeShapeType="1"/>
                </p:cNvSpPr>
                <p:nvPr/>
              </p:nvSpPr>
              <p:spPr bwMode="auto">
                <a:xfrm flipH="1">
                  <a:off x="490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1" name="Line 28705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2" name="Line 28706"/>
                <p:cNvSpPr>
                  <a:spLocks noChangeShapeType="1"/>
                </p:cNvSpPr>
                <p:nvPr/>
              </p:nvSpPr>
              <p:spPr bwMode="auto">
                <a:xfrm flipH="1">
                  <a:off x="5311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3" name="Line 2870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4" name="Line 28708"/>
                <p:cNvSpPr>
                  <a:spLocks noChangeShapeType="1"/>
                </p:cNvSpPr>
                <p:nvPr/>
              </p:nvSpPr>
              <p:spPr bwMode="auto">
                <a:xfrm flipH="1">
                  <a:off x="5512" y="204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5" name="Line 2870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6" name="Line 28710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7" name="Line 28711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8" name="Line 28712"/>
                <p:cNvSpPr>
                  <a:spLocks noChangeShapeType="1"/>
                </p:cNvSpPr>
                <p:nvPr/>
              </p:nvSpPr>
              <p:spPr bwMode="auto">
                <a:xfrm flipH="1">
                  <a:off x="517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9" name="Line 28713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0" name="Line 28714"/>
                <p:cNvSpPr>
                  <a:spLocks noChangeShapeType="1"/>
                </p:cNvSpPr>
                <p:nvPr/>
              </p:nvSpPr>
              <p:spPr bwMode="auto">
                <a:xfrm flipH="1">
                  <a:off x="427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1" name="Line 28715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2" name="Line 28716"/>
                <p:cNvSpPr>
                  <a:spLocks noChangeShapeType="1"/>
                </p:cNvSpPr>
                <p:nvPr/>
              </p:nvSpPr>
              <p:spPr bwMode="auto">
                <a:xfrm flipH="1">
                  <a:off x="491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3" name="Line 28717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4" name="Line 28718"/>
                <p:cNvSpPr>
                  <a:spLocks noChangeShapeType="1"/>
                </p:cNvSpPr>
                <p:nvPr/>
              </p:nvSpPr>
              <p:spPr bwMode="auto">
                <a:xfrm flipH="1">
                  <a:off x="4456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5" name="Line 287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6" name="Line 28720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7" name="Line 28721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8" name="Line 28722"/>
                <p:cNvSpPr>
                  <a:spLocks noChangeShapeType="1"/>
                </p:cNvSpPr>
                <p:nvPr/>
              </p:nvSpPr>
              <p:spPr bwMode="auto">
                <a:xfrm flipH="1">
                  <a:off x="3965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9" name="Line 2872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0" name="Line 28724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1" name="Line 28725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2" name="Line 28726"/>
                <p:cNvSpPr>
                  <a:spLocks noChangeShapeType="1"/>
                </p:cNvSpPr>
                <p:nvPr/>
              </p:nvSpPr>
              <p:spPr bwMode="auto">
                <a:xfrm flipH="1">
                  <a:off x="4434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3" name="Line 28727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4" name="Line 28728"/>
                <p:cNvSpPr>
                  <a:spLocks noChangeShapeType="1"/>
                </p:cNvSpPr>
                <p:nvPr/>
              </p:nvSpPr>
              <p:spPr bwMode="auto">
                <a:xfrm flipH="1">
                  <a:off x="476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5" name="Line 287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6" name="Line 28730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7" name="Line 287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48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8" name="Line 28732"/>
                <p:cNvSpPr>
                  <a:spLocks noChangeShapeType="1"/>
                </p:cNvSpPr>
                <p:nvPr/>
              </p:nvSpPr>
              <p:spPr bwMode="auto">
                <a:xfrm flipH="1">
                  <a:off x="3883" y="148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9" name="Line 287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9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0" name="Line 28734"/>
                <p:cNvSpPr>
                  <a:spLocks noChangeShapeType="1"/>
                </p:cNvSpPr>
                <p:nvPr/>
              </p:nvSpPr>
              <p:spPr bwMode="auto">
                <a:xfrm flipH="1">
                  <a:off x="3891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1" name="Line 28735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2" name="Line 28736"/>
                <p:cNvSpPr>
                  <a:spLocks noChangeShapeType="1"/>
                </p:cNvSpPr>
                <p:nvPr/>
              </p:nvSpPr>
              <p:spPr bwMode="auto">
                <a:xfrm flipH="1">
                  <a:off x="4448" y="203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3" name="Line 2873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4" name="Line 28738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5" name="Line 28739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6" name="Line 28740"/>
                <p:cNvSpPr>
                  <a:spLocks noChangeShapeType="1"/>
                </p:cNvSpPr>
                <p:nvPr/>
              </p:nvSpPr>
              <p:spPr bwMode="auto">
                <a:xfrm flipH="1">
                  <a:off x="5066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7" name="Line 28741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8" name="Line 28742"/>
                <p:cNvSpPr>
                  <a:spLocks noChangeShapeType="1"/>
                </p:cNvSpPr>
                <p:nvPr/>
              </p:nvSpPr>
              <p:spPr bwMode="auto">
                <a:xfrm flipH="1">
                  <a:off x="5185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9" name="Line 28743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0" name="Line 28744"/>
                <p:cNvSpPr>
                  <a:spLocks noChangeShapeType="1"/>
                </p:cNvSpPr>
                <p:nvPr/>
              </p:nvSpPr>
              <p:spPr bwMode="auto">
                <a:xfrm flipH="1">
                  <a:off x="4389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1" name="Line 28745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2" name="Line 28746"/>
                <p:cNvSpPr>
                  <a:spLocks noChangeShapeType="1"/>
                </p:cNvSpPr>
                <p:nvPr/>
              </p:nvSpPr>
              <p:spPr bwMode="auto">
                <a:xfrm flipH="1">
                  <a:off x="4976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3" name="Line 287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4" name="Line 28748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5" name="Line 28749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6" name="Line 28750"/>
                <p:cNvSpPr>
                  <a:spLocks noChangeShapeType="1"/>
                </p:cNvSpPr>
                <p:nvPr/>
              </p:nvSpPr>
              <p:spPr bwMode="auto">
                <a:xfrm flipH="1">
                  <a:off x="514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7" name="Line 287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8" name="Line 28752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9" name="Line 28753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0" name="Line 28754"/>
                <p:cNvSpPr>
                  <a:spLocks noChangeShapeType="1"/>
                </p:cNvSpPr>
                <p:nvPr/>
              </p:nvSpPr>
              <p:spPr bwMode="auto">
                <a:xfrm flipH="1">
                  <a:off x="492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1" name="Line 28755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2" name="Line 28756"/>
                <p:cNvSpPr>
                  <a:spLocks noChangeShapeType="1"/>
                </p:cNvSpPr>
                <p:nvPr/>
              </p:nvSpPr>
              <p:spPr bwMode="auto">
                <a:xfrm flipH="1">
                  <a:off x="4567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3" name="Line 28757"/>
                <p:cNvSpPr>
                  <a:spLocks noChangeShapeType="1"/>
                </p:cNvSpPr>
                <p:nvPr/>
              </p:nvSpPr>
              <p:spPr bwMode="auto">
                <a:xfrm flipH="1" flipV="1">
                  <a:off x="423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4" name="Line 28758"/>
                <p:cNvSpPr>
                  <a:spLocks noChangeShapeType="1"/>
                </p:cNvSpPr>
                <p:nvPr/>
              </p:nvSpPr>
              <p:spPr bwMode="auto">
                <a:xfrm flipH="1">
                  <a:off x="423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5" name="Line 28759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6" name="Line 28760"/>
                <p:cNvSpPr>
                  <a:spLocks noChangeShapeType="1"/>
                </p:cNvSpPr>
                <p:nvPr/>
              </p:nvSpPr>
              <p:spPr bwMode="auto">
                <a:xfrm flipH="1">
                  <a:off x="4798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7" name="Line 28761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8" name="Line 28762"/>
                <p:cNvSpPr>
                  <a:spLocks noChangeShapeType="1"/>
                </p:cNvSpPr>
                <p:nvPr/>
              </p:nvSpPr>
              <p:spPr bwMode="auto">
                <a:xfrm flipH="1">
                  <a:off x="464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59" name="Line 287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0" name="Line 28764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1" name="Line 28765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2" name="Line 28766"/>
                <p:cNvSpPr>
                  <a:spLocks noChangeShapeType="1"/>
                </p:cNvSpPr>
                <p:nvPr/>
              </p:nvSpPr>
              <p:spPr bwMode="auto">
                <a:xfrm flipH="1">
                  <a:off x="4300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3" name="Line 28767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4" name="Line 28768"/>
                <p:cNvSpPr>
                  <a:spLocks noChangeShapeType="1"/>
                </p:cNvSpPr>
                <p:nvPr/>
              </p:nvSpPr>
              <p:spPr bwMode="auto">
                <a:xfrm flipH="1">
                  <a:off x="398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5" name="Line 28769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6" name="Line 28770"/>
                <p:cNvSpPr>
                  <a:spLocks noChangeShapeType="1"/>
                </p:cNvSpPr>
                <p:nvPr/>
              </p:nvSpPr>
              <p:spPr bwMode="auto">
                <a:xfrm flipH="1">
                  <a:off x="486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7" name="Line 287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8" name="Line 28772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9" name="Line 2877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70" name="Line 28774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71" name="Line 2877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72" name="Line 28776"/>
                <p:cNvSpPr>
                  <a:spLocks noChangeShapeType="1"/>
                </p:cNvSpPr>
                <p:nvPr/>
              </p:nvSpPr>
              <p:spPr bwMode="auto">
                <a:xfrm flipH="1">
                  <a:off x="3883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73" name="Line 28777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74" name="Line 28778"/>
                <p:cNvSpPr>
                  <a:spLocks noChangeShapeType="1"/>
                </p:cNvSpPr>
                <p:nvPr/>
              </p:nvSpPr>
              <p:spPr bwMode="auto">
                <a:xfrm flipH="1">
                  <a:off x="427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75" name="Line 2877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76" name="Line 28780"/>
                <p:cNvSpPr>
                  <a:spLocks noChangeShapeType="1"/>
                </p:cNvSpPr>
                <p:nvPr/>
              </p:nvSpPr>
              <p:spPr bwMode="auto">
                <a:xfrm flipH="1">
                  <a:off x="3883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77" name="Line 2878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78" name="Line 28782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72" name="Group 28984"/>
              <p:cNvGrpSpPr>
                <a:grpSpLocks/>
              </p:cNvGrpSpPr>
              <p:nvPr/>
            </p:nvGrpSpPr>
            <p:grpSpPr bwMode="auto">
              <a:xfrm>
                <a:off x="3883" y="1621"/>
                <a:ext cx="1659" cy="528"/>
                <a:chOff x="3883" y="1621"/>
                <a:chExt cx="1659" cy="528"/>
              </a:xfrm>
            </p:grpSpPr>
            <p:sp>
              <p:nvSpPr>
                <p:cNvPr id="30979" name="Line 28784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0" name="Line 28785"/>
                <p:cNvSpPr>
                  <a:spLocks noChangeShapeType="1"/>
                </p:cNvSpPr>
                <p:nvPr/>
              </p:nvSpPr>
              <p:spPr bwMode="auto">
                <a:xfrm flipH="1">
                  <a:off x="441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1" name="Line 2878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2" name="Line 28787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3" name="Line 28788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4" name="Line 28789"/>
                <p:cNvSpPr>
                  <a:spLocks noChangeShapeType="1"/>
                </p:cNvSpPr>
                <p:nvPr/>
              </p:nvSpPr>
              <p:spPr bwMode="auto">
                <a:xfrm flipH="1">
                  <a:off x="4017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5" name="Line 28790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6" name="Line 28791"/>
                <p:cNvSpPr>
                  <a:spLocks noChangeShapeType="1"/>
                </p:cNvSpPr>
                <p:nvPr/>
              </p:nvSpPr>
              <p:spPr bwMode="auto">
                <a:xfrm flipH="1">
                  <a:off x="543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7" name="Line 28792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8" name="Line 28793"/>
                <p:cNvSpPr>
                  <a:spLocks noChangeShapeType="1"/>
                </p:cNvSpPr>
                <p:nvPr/>
              </p:nvSpPr>
              <p:spPr bwMode="auto">
                <a:xfrm flipH="1">
                  <a:off x="476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9" name="Line 2879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0" name="Line 28795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1" name="Line 287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2" name="Line 28797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3" name="Line 28798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4" name="Line 28799"/>
                <p:cNvSpPr>
                  <a:spLocks noChangeShapeType="1"/>
                </p:cNvSpPr>
                <p:nvPr/>
              </p:nvSpPr>
              <p:spPr bwMode="auto">
                <a:xfrm flipH="1">
                  <a:off x="504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5" name="Line 28800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6" name="Line 28801"/>
                <p:cNvSpPr>
                  <a:spLocks noChangeShapeType="1"/>
                </p:cNvSpPr>
                <p:nvPr/>
              </p:nvSpPr>
              <p:spPr bwMode="auto">
                <a:xfrm flipH="1">
                  <a:off x="405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7" name="Line 28802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8" name="Line 28803"/>
                <p:cNvSpPr>
                  <a:spLocks noChangeShapeType="1"/>
                </p:cNvSpPr>
                <p:nvPr/>
              </p:nvSpPr>
              <p:spPr bwMode="auto">
                <a:xfrm flipH="1">
                  <a:off x="500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9" name="Line 2880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0" name="Line 28805"/>
                <p:cNvSpPr>
                  <a:spLocks noChangeShapeType="1"/>
                </p:cNvSpPr>
                <p:nvPr/>
              </p:nvSpPr>
              <p:spPr bwMode="auto">
                <a:xfrm flipH="1">
                  <a:off x="5512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1" name="Line 28806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2" name="Line 28807"/>
                <p:cNvSpPr>
                  <a:spLocks noChangeShapeType="1"/>
                </p:cNvSpPr>
                <p:nvPr/>
              </p:nvSpPr>
              <p:spPr bwMode="auto">
                <a:xfrm flipH="1">
                  <a:off x="4947" y="168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3" name="Line 288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4" name="Line 28809"/>
                <p:cNvSpPr>
                  <a:spLocks noChangeShapeType="1"/>
                </p:cNvSpPr>
                <p:nvPr/>
              </p:nvSpPr>
              <p:spPr bwMode="auto">
                <a:xfrm flipH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5" name="Line 28810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6" name="Line 28811"/>
                <p:cNvSpPr>
                  <a:spLocks noChangeShapeType="1"/>
                </p:cNvSpPr>
                <p:nvPr/>
              </p:nvSpPr>
              <p:spPr bwMode="auto">
                <a:xfrm flipH="1">
                  <a:off x="504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7" name="Line 28812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8" name="Line 28813"/>
                <p:cNvSpPr>
                  <a:spLocks noChangeShapeType="1"/>
                </p:cNvSpPr>
                <p:nvPr/>
              </p:nvSpPr>
              <p:spPr bwMode="auto">
                <a:xfrm flipH="1">
                  <a:off x="4248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9" name="Line 288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0" name="Line 28815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1" name="Line 288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2" name="Line 28817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3" name="Line 288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4" name="Line 28819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5" name="Line 28820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6" name="Line 28821"/>
                <p:cNvSpPr>
                  <a:spLocks noChangeShapeType="1"/>
                </p:cNvSpPr>
                <p:nvPr/>
              </p:nvSpPr>
              <p:spPr bwMode="auto">
                <a:xfrm flipH="1">
                  <a:off x="514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7" name="Line 2882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8" name="Line 28823"/>
                <p:cNvSpPr>
                  <a:spLocks noChangeShapeType="1"/>
                </p:cNvSpPr>
                <p:nvPr/>
              </p:nvSpPr>
              <p:spPr bwMode="auto">
                <a:xfrm flipH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9" name="Line 28824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0" name="Line 28825"/>
                <p:cNvSpPr>
                  <a:spLocks noChangeShapeType="1"/>
                </p:cNvSpPr>
                <p:nvPr/>
              </p:nvSpPr>
              <p:spPr bwMode="auto">
                <a:xfrm flipH="1">
                  <a:off x="449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1" name="Line 288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2" name="Line 28827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3" name="Line 288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4" name="Line 28829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5" name="Line 28830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6" name="Line 28831"/>
                <p:cNvSpPr>
                  <a:spLocks noChangeShapeType="1"/>
                </p:cNvSpPr>
                <p:nvPr/>
              </p:nvSpPr>
              <p:spPr bwMode="auto">
                <a:xfrm flipH="1">
                  <a:off x="473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7" name="Line 28832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8" name="Line 28833"/>
                <p:cNvSpPr>
                  <a:spLocks noChangeShapeType="1"/>
                </p:cNvSpPr>
                <p:nvPr/>
              </p:nvSpPr>
              <p:spPr bwMode="auto">
                <a:xfrm flipH="1">
                  <a:off x="5006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9" name="Line 28834"/>
                <p:cNvSpPr>
                  <a:spLocks noChangeShapeType="1"/>
                </p:cNvSpPr>
                <p:nvPr/>
              </p:nvSpPr>
              <p:spPr bwMode="auto">
                <a:xfrm flipH="1" flipV="1">
                  <a:off x="4999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0" name="Line 28835"/>
                <p:cNvSpPr>
                  <a:spLocks noChangeShapeType="1"/>
                </p:cNvSpPr>
                <p:nvPr/>
              </p:nvSpPr>
              <p:spPr bwMode="auto">
                <a:xfrm flipH="1">
                  <a:off x="4999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1" name="Line 28836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2" name="Line 28837"/>
                <p:cNvSpPr>
                  <a:spLocks noChangeShapeType="1"/>
                </p:cNvSpPr>
                <p:nvPr/>
              </p:nvSpPr>
              <p:spPr bwMode="auto">
                <a:xfrm flipH="1">
                  <a:off x="519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3" name="Line 2883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4" name="Line 28839"/>
                <p:cNvSpPr>
                  <a:spLocks noChangeShapeType="1"/>
                </p:cNvSpPr>
                <p:nvPr/>
              </p:nvSpPr>
              <p:spPr bwMode="auto">
                <a:xfrm flipH="1">
                  <a:off x="5512" y="163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5" name="Line 28840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6" name="Line 28841"/>
                <p:cNvSpPr>
                  <a:spLocks noChangeShapeType="1"/>
                </p:cNvSpPr>
                <p:nvPr/>
              </p:nvSpPr>
              <p:spPr bwMode="auto">
                <a:xfrm flipH="1">
                  <a:off x="459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7" name="Line 2884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8" name="Line 28843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9" name="Line 28844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0" name="Line 28845"/>
                <p:cNvSpPr>
                  <a:spLocks noChangeShapeType="1"/>
                </p:cNvSpPr>
                <p:nvPr/>
              </p:nvSpPr>
              <p:spPr bwMode="auto">
                <a:xfrm flipH="1">
                  <a:off x="4396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1" name="Line 2884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2" name="Line 28847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3" name="Line 28848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4" name="Line 28849"/>
                <p:cNvSpPr>
                  <a:spLocks noChangeShapeType="1"/>
                </p:cNvSpPr>
                <p:nvPr/>
              </p:nvSpPr>
              <p:spPr bwMode="auto">
                <a:xfrm flipH="1">
                  <a:off x="4166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5" name="Line 28850"/>
                <p:cNvSpPr>
                  <a:spLocks noChangeShapeType="1"/>
                </p:cNvSpPr>
                <p:nvPr/>
              </p:nvSpPr>
              <p:spPr bwMode="auto">
                <a:xfrm flipH="1" flipV="1">
                  <a:off x="408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6" name="Line 28851"/>
                <p:cNvSpPr>
                  <a:spLocks noChangeShapeType="1"/>
                </p:cNvSpPr>
                <p:nvPr/>
              </p:nvSpPr>
              <p:spPr bwMode="auto">
                <a:xfrm flipH="1">
                  <a:off x="4084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7" name="Line 288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8" name="Line 28853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9" name="Line 28854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0" name="Line 28855"/>
                <p:cNvSpPr>
                  <a:spLocks noChangeShapeType="1"/>
                </p:cNvSpPr>
                <p:nvPr/>
              </p:nvSpPr>
              <p:spPr bwMode="auto">
                <a:xfrm flipH="1">
                  <a:off x="4776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1" name="Line 2885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2" name="Line 28857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3" name="Line 2885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4" name="Line 28859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5" name="Line 28860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6" name="Line 28861"/>
                <p:cNvSpPr>
                  <a:spLocks noChangeShapeType="1"/>
                </p:cNvSpPr>
                <p:nvPr/>
              </p:nvSpPr>
              <p:spPr bwMode="auto">
                <a:xfrm flipH="1">
                  <a:off x="4307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7" name="Line 2886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8" name="Line 28863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9" name="Line 288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0" name="Line 28865"/>
                <p:cNvSpPr>
                  <a:spLocks noChangeShapeType="1"/>
                </p:cNvSpPr>
                <p:nvPr/>
              </p:nvSpPr>
              <p:spPr bwMode="auto">
                <a:xfrm flipH="1">
                  <a:off x="388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1" name="Line 28866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2" name="Line 28867"/>
                <p:cNvSpPr>
                  <a:spLocks noChangeShapeType="1"/>
                </p:cNvSpPr>
                <p:nvPr/>
              </p:nvSpPr>
              <p:spPr bwMode="auto">
                <a:xfrm flipH="1">
                  <a:off x="4121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3" name="Line 28868"/>
                <p:cNvSpPr>
                  <a:spLocks noChangeShapeType="1"/>
                </p:cNvSpPr>
                <p:nvPr/>
              </p:nvSpPr>
              <p:spPr bwMode="auto">
                <a:xfrm flipH="1" flipV="1">
                  <a:off x="4092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4" name="Line 28869"/>
                <p:cNvSpPr>
                  <a:spLocks noChangeShapeType="1"/>
                </p:cNvSpPr>
                <p:nvPr/>
              </p:nvSpPr>
              <p:spPr bwMode="auto">
                <a:xfrm flipH="1">
                  <a:off x="4092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5" name="Line 2887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6" name="Line 28871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7" name="Line 28872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8" name="Line 28873"/>
                <p:cNvSpPr>
                  <a:spLocks noChangeShapeType="1"/>
                </p:cNvSpPr>
                <p:nvPr/>
              </p:nvSpPr>
              <p:spPr bwMode="auto">
                <a:xfrm flipH="1">
                  <a:off x="457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9" name="Line 28874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0" name="Line 28875"/>
                <p:cNvSpPr>
                  <a:spLocks noChangeShapeType="1"/>
                </p:cNvSpPr>
                <p:nvPr/>
              </p:nvSpPr>
              <p:spPr bwMode="auto">
                <a:xfrm flipH="1">
                  <a:off x="5192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1" name="Line 288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2" name="Line 28877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3" name="Line 28878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4" name="Line 28879"/>
                <p:cNvSpPr>
                  <a:spLocks noChangeShapeType="1"/>
                </p:cNvSpPr>
                <p:nvPr/>
              </p:nvSpPr>
              <p:spPr bwMode="auto">
                <a:xfrm flipH="1">
                  <a:off x="517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5" name="Line 28880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6" name="Line 28881"/>
                <p:cNvSpPr>
                  <a:spLocks noChangeShapeType="1"/>
                </p:cNvSpPr>
                <p:nvPr/>
              </p:nvSpPr>
              <p:spPr bwMode="auto">
                <a:xfrm flipH="1">
                  <a:off x="4419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7" name="Line 28882"/>
                <p:cNvSpPr>
                  <a:spLocks noChangeShapeType="1"/>
                </p:cNvSpPr>
                <p:nvPr/>
              </p:nvSpPr>
              <p:spPr bwMode="auto">
                <a:xfrm flipH="1" flipV="1">
                  <a:off x="497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8" name="Line 28883"/>
                <p:cNvSpPr>
                  <a:spLocks noChangeShapeType="1"/>
                </p:cNvSpPr>
                <p:nvPr/>
              </p:nvSpPr>
              <p:spPr bwMode="auto">
                <a:xfrm flipH="1">
                  <a:off x="497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9" name="Line 2888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0" name="Line 28885"/>
                <p:cNvSpPr>
                  <a:spLocks noChangeShapeType="1"/>
                </p:cNvSpPr>
                <p:nvPr/>
              </p:nvSpPr>
              <p:spPr bwMode="auto">
                <a:xfrm flipH="1">
                  <a:off x="3883" y="162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1" name="Line 2888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2" name="Line 28887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3" name="Line 28888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4" name="Line 28889"/>
                <p:cNvSpPr>
                  <a:spLocks noChangeShapeType="1"/>
                </p:cNvSpPr>
                <p:nvPr/>
              </p:nvSpPr>
              <p:spPr bwMode="auto">
                <a:xfrm flipH="1">
                  <a:off x="4634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5" name="Line 2889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6" name="Line 28891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7" name="Line 2889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8" name="Line 28893"/>
                <p:cNvSpPr>
                  <a:spLocks noChangeShapeType="1"/>
                </p:cNvSpPr>
                <p:nvPr/>
              </p:nvSpPr>
              <p:spPr bwMode="auto">
                <a:xfrm flipH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9" name="Line 28894"/>
                <p:cNvSpPr>
                  <a:spLocks noChangeShapeType="1"/>
                </p:cNvSpPr>
                <p:nvPr/>
              </p:nvSpPr>
              <p:spPr bwMode="auto">
                <a:xfrm flipH="1" flipV="1">
                  <a:off x="430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0" name="Line 28895"/>
                <p:cNvSpPr>
                  <a:spLocks noChangeShapeType="1"/>
                </p:cNvSpPr>
                <p:nvPr/>
              </p:nvSpPr>
              <p:spPr bwMode="auto">
                <a:xfrm flipH="1">
                  <a:off x="430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1" name="Line 2889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2" name="Line 28897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3" name="Line 28898"/>
                <p:cNvSpPr>
                  <a:spLocks noChangeShapeType="1"/>
                </p:cNvSpPr>
                <p:nvPr/>
              </p:nvSpPr>
              <p:spPr bwMode="auto">
                <a:xfrm flipH="1" flipV="1">
                  <a:off x="528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4" name="Line 28899"/>
                <p:cNvSpPr>
                  <a:spLocks noChangeShapeType="1"/>
                </p:cNvSpPr>
                <p:nvPr/>
              </p:nvSpPr>
              <p:spPr bwMode="auto">
                <a:xfrm flipH="1">
                  <a:off x="528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5" name="Line 28900"/>
                <p:cNvSpPr>
                  <a:spLocks noChangeShapeType="1"/>
                </p:cNvSpPr>
                <p:nvPr/>
              </p:nvSpPr>
              <p:spPr bwMode="auto">
                <a:xfrm flipH="1" flipV="1">
                  <a:off x="5341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6" name="Line 28901"/>
                <p:cNvSpPr>
                  <a:spLocks noChangeShapeType="1"/>
                </p:cNvSpPr>
                <p:nvPr/>
              </p:nvSpPr>
              <p:spPr bwMode="auto">
                <a:xfrm flipH="1">
                  <a:off x="5341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7" name="Line 28902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8" name="Line 28903"/>
                <p:cNvSpPr>
                  <a:spLocks noChangeShapeType="1"/>
                </p:cNvSpPr>
                <p:nvPr/>
              </p:nvSpPr>
              <p:spPr bwMode="auto">
                <a:xfrm flipH="1">
                  <a:off x="4553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9" name="Line 2890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0" name="Line 28905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1" name="Line 2890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2" name="Line 28907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3" name="Line 28908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4" name="Line 28909"/>
                <p:cNvSpPr>
                  <a:spLocks noChangeShapeType="1"/>
                </p:cNvSpPr>
                <p:nvPr/>
              </p:nvSpPr>
              <p:spPr bwMode="auto">
                <a:xfrm flipH="1">
                  <a:off x="493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5" name="Line 2891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6" name="Line 28911"/>
                <p:cNvSpPr>
                  <a:spLocks noChangeShapeType="1"/>
                </p:cNvSpPr>
                <p:nvPr/>
              </p:nvSpPr>
              <p:spPr bwMode="auto">
                <a:xfrm flipH="1">
                  <a:off x="5512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7" name="Line 2891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8" name="Line 28913"/>
                <p:cNvSpPr>
                  <a:spLocks noChangeShapeType="1"/>
                </p:cNvSpPr>
                <p:nvPr/>
              </p:nvSpPr>
              <p:spPr bwMode="auto">
                <a:xfrm flipH="1">
                  <a:off x="5512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9" name="Line 28914"/>
                <p:cNvSpPr>
                  <a:spLocks noChangeShapeType="1"/>
                </p:cNvSpPr>
                <p:nvPr/>
              </p:nvSpPr>
              <p:spPr bwMode="auto">
                <a:xfrm flipH="1" flipV="1">
                  <a:off x="490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0" name="Line 28915"/>
                <p:cNvSpPr>
                  <a:spLocks noChangeShapeType="1"/>
                </p:cNvSpPr>
                <p:nvPr/>
              </p:nvSpPr>
              <p:spPr bwMode="auto">
                <a:xfrm flipH="1">
                  <a:off x="490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1" name="Line 2891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2" name="Line 28917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3" name="Line 28918"/>
                <p:cNvSpPr>
                  <a:spLocks noChangeShapeType="1"/>
                </p:cNvSpPr>
                <p:nvPr/>
              </p:nvSpPr>
              <p:spPr bwMode="auto">
                <a:xfrm flipH="1" flipV="1">
                  <a:off x="5504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4" name="Line 28919"/>
                <p:cNvSpPr>
                  <a:spLocks noChangeShapeType="1"/>
                </p:cNvSpPr>
                <p:nvPr/>
              </p:nvSpPr>
              <p:spPr bwMode="auto">
                <a:xfrm flipH="1">
                  <a:off x="5504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5" name="Line 28920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6" name="Line 28921"/>
                <p:cNvSpPr>
                  <a:spLocks noChangeShapeType="1"/>
                </p:cNvSpPr>
                <p:nvPr/>
              </p:nvSpPr>
              <p:spPr bwMode="auto">
                <a:xfrm flipH="1">
                  <a:off x="4047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7" name="Line 2892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8" name="Line 28923"/>
                <p:cNvSpPr>
                  <a:spLocks noChangeShapeType="1"/>
                </p:cNvSpPr>
                <p:nvPr/>
              </p:nvSpPr>
              <p:spPr bwMode="auto">
                <a:xfrm flipH="1">
                  <a:off x="5512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9" name="Line 28924"/>
                <p:cNvSpPr>
                  <a:spLocks noChangeShapeType="1"/>
                </p:cNvSpPr>
                <p:nvPr/>
              </p:nvSpPr>
              <p:spPr bwMode="auto">
                <a:xfrm flipH="1" flipV="1">
                  <a:off x="465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0" name="Line 28925"/>
                <p:cNvSpPr>
                  <a:spLocks noChangeShapeType="1"/>
                </p:cNvSpPr>
                <p:nvPr/>
              </p:nvSpPr>
              <p:spPr bwMode="auto">
                <a:xfrm flipH="1">
                  <a:off x="465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1" name="Line 28926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2" name="Line 28927"/>
                <p:cNvSpPr>
                  <a:spLocks noChangeShapeType="1"/>
                </p:cNvSpPr>
                <p:nvPr/>
              </p:nvSpPr>
              <p:spPr bwMode="auto">
                <a:xfrm flipH="1">
                  <a:off x="4359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3" name="Line 28928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4" name="Line 28929"/>
                <p:cNvSpPr>
                  <a:spLocks noChangeShapeType="1"/>
                </p:cNvSpPr>
                <p:nvPr/>
              </p:nvSpPr>
              <p:spPr bwMode="auto">
                <a:xfrm flipH="1">
                  <a:off x="4493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5" name="Line 28930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6" name="Line 28931"/>
                <p:cNvSpPr>
                  <a:spLocks noChangeShapeType="1"/>
                </p:cNvSpPr>
                <p:nvPr/>
              </p:nvSpPr>
              <p:spPr bwMode="auto">
                <a:xfrm flipH="1">
                  <a:off x="5222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7" name="Line 28932"/>
                <p:cNvSpPr>
                  <a:spLocks noChangeShapeType="1"/>
                </p:cNvSpPr>
                <p:nvPr/>
              </p:nvSpPr>
              <p:spPr bwMode="auto">
                <a:xfrm flipH="1" flipV="1">
                  <a:off x="422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8" name="Line 28933"/>
                <p:cNvSpPr>
                  <a:spLocks noChangeShapeType="1"/>
                </p:cNvSpPr>
                <p:nvPr/>
              </p:nvSpPr>
              <p:spPr bwMode="auto">
                <a:xfrm flipH="1">
                  <a:off x="422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9" name="Line 28934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62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0" name="Line 28935"/>
                <p:cNvSpPr>
                  <a:spLocks noChangeShapeType="1"/>
                </p:cNvSpPr>
                <p:nvPr/>
              </p:nvSpPr>
              <p:spPr bwMode="auto">
                <a:xfrm flipH="1">
                  <a:off x="5185" y="162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1" name="Line 2893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2" name="Line 28937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3" name="Line 28938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4" name="Line 28939"/>
                <p:cNvSpPr>
                  <a:spLocks noChangeShapeType="1"/>
                </p:cNvSpPr>
                <p:nvPr/>
              </p:nvSpPr>
              <p:spPr bwMode="auto">
                <a:xfrm flipH="1">
                  <a:off x="4077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5" name="Line 28940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6" name="Line 28941"/>
                <p:cNvSpPr>
                  <a:spLocks noChangeShapeType="1"/>
                </p:cNvSpPr>
                <p:nvPr/>
              </p:nvSpPr>
              <p:spPr bwMode="auto">
                <a:xfrm flipH="1">
                  <a:off x="488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7" name="Line 28942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8" name="Line 28943"/>
                <p:cNvSpPr>
                  <a:spLocks noChangeShapeType="1"/>
                </p:cNvSpPr>
                <p:nvPr/>
              </p:nvSpPr>
              <p:spPr bwMode="auto">
                <a:xfrm flipH="1">
                  <a:off x="5073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9" name="Line 28944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0" name="Line 28945"/>
                <p:cNvSpPr>
                  <a:spLocks noChangeShapeType="1"/>
                </p:cNvSpPr>
                <p:nvPr/>
              </p:nvSpPr>
              <p:spPr bwMode="auto">
                <a:xfrm flipH="1">
                  <a:off x="4374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1" name="Line 28946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2" name="Line 28947"/>
                <p:cNvSpPr>
                  <a:spLocks noChangeShapeType="1"/>
                </p:cNvSpPr>
                <p:nvPr/>
              </p:nvSpPr>
              <p:spPr bwMode="auto">
                <a:xfrm flipH="1">
                  <a:off x="4686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3" name="Line 28948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4" name="Line 28949"/>
                <p:cNvSpPr>
                  <a:spLocks noChangeShapeType="1"/>
                </p:cNvSpPr>
                <p:nvPr/>
              </p:nvSpPr>
              <p:spPr bwMode="auto">
                <a:xfrm flipH="1">
                  <a:off x="4776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5" name="Line 28950"/>
                <p:cNvSpPr>
                  <a:spLocks noChangeShapeType="1"/>
                </p:cNvSpPr>
                <p:nvPr/>
              </p:nvSpPr>
              <p:spPr bwMode="auto">
                <a:xfrm flipH="1" flipV="1">
                  <a:off x="428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6" name="Line 28951"/>
                <p:cNvSpPr>
                  <a:spLocks noChangeShapeType="1"/>
                </p:cNvSpPr>
                <p:nvPr/>
              </p:nvSpPr>
              <p:spPr bwMode="auto">
                <a:xfrm flipH="1">
                  <a:off x="4285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7" name="Line 289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8" name="Line 28953"/>
                <p:cNvSpPr>
                  <a:spLocks noChangeShapeType="1"/>
                </p:cNvSpPr>
                <p:nvPr/>
              </p:nvSpPr>
              <p:spPr bwMode="auto">
                <a:xfrm flipH="1">
                  <a:off x="3883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9" name="Line 28954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0" name="Line 28955"/>
                <p:cNvSpPr>
                  <a:spLocks noChangeShapeType="1"/>
                </p:cNvSpPr>
                <p:nvPr/>
              </p:nvSpPr>
              <p:spPr bwMode="auto">
                <a:xfrm flipH="1">
                  <a:off x="508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1" name="Line 28956"/>
                <p:cNvSpPr>
                  <a:spLocks noChangeShapeType="1"/>
                </p:cNvSpPr>
                <p:nvPr/>
              </p:nvSpPr>
              <p:spPr bwMode="auto">
                <a:xfrm flipH="1" flipV="1">
                  <a:off x="434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2" name="Line 28957"/>
                <p:cNvSpPr>
                  <a:spLocks noChangeShapeType="1"/>
                </p:cNvSpPr>
                <p:nvPr/>
              </p:nvSpPr>
              <p:spPr bwMode="auto">
                <a:xfrm flipH="1">
                  <a:off x="4344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3" name="Line 28958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4" name="Line 28959"/>
                <p:cNvSpPr>
                  <a:spLocks noChangeShapeType="1"/>
                </p:cNvSpPr>
                <p:nvPr/>
              </p:nvSpPr>
              <p:spPr bwMode="auto">
                <a:xfrm flipH="1">
                  <a:off x="413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5" name="Line 289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6" name="Line 28961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7" name="Line 28962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8" name="Line 28963"/>
                <p:cNvSpPr>
                  <a:spLocks noChangeShapeType="1"/>
                </p:cNvSpPr>
                <p:nvPr/>
              </p:nvSpPr>
              <p:spPr bwMode="auto">
                <a:xfrm flipH="1">
                  <a:off x="5252" y="192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9" name="Line 2896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0" name="Line 28965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1" name="Line 28966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2" name="Line 28967"/>
                <p:cNvSpPr>
                  <a:spLocks noChangeShapeType="1"/>
                </p:cNvSpPr>
                <p:nvPr/>
              </p:nvSpPr>
              <p:spPr bwMode="auto">
                <a:xfrm flipH="1">
                  <a:off x="4188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3" name="Line 289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4" name="Line 28969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5" name="Line 2897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6" name="Line 28971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7" name="Line 28972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8" name="Line 28973"/>
                <p:cNvSpPr>
                  <a:spLocks noChangeShapeType="1"/>
                </p:cNvSpPr>
                <p:nvPr/>
              </p:nvSpPr>
              <p:spPr bwMode="auto">
                <a:xfrm flipH="1">
                  <a:off x="5244" y="212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9" name="Line 2897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0" name="Line 28975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1" name="Line 28976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2" name="Line 28977"/>
                <p:cNvSpPr>
                  <a:spLocks noChangeShapeType="1"/>
                </p:cNvSpPr>
                <p:nvPr/>
              </p:nvSpPr>
              <p:spPr bwMode="auto">
                <a:xfrm flipH="1">
                  <a:off x="398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3" name="Line 289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4" name="Line 28979"/>
                <p:cNvSpPr>
                  <a:spLocks noChangeShapeType="1"/>
                </p:cNvSpPr>
                <p:nvPr/>
              </p:nvSpPr>
              <p:spPr bwMode="auto">
                <a:xfrm flipH="1">
                  <a:off x="5512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5" name="Line 28980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6" name="Line 28981"/>
                <p:cNvSpPr>
                  <a:spLocks noChangeShapeType="1"/>
                </p:cNvSpPr>
                <p:nvPr/>
              </p:nvSpPr>
              <p:spPr bwMode="auto">
                <a:xfrm flipH="1">
                  <a:off x="4486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7" name="Line 289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8" name="Line 28983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73" name="Group 29185"/>
              <p:cNvGrpSpPr>
                <a:grpSpLocks/>
              </p:cNvGrpSpPr>
              <p:nvPr/>
            </p:nvGrpSpPr>
            <p:grpSpPr bwMode="auto">
              <a:xfrm>
                <a:off x="3883" y="1488"/>
                <a:ext cx="1659" cy="647"/>
                <a:chOff x="3883" y="1488"/>
                <a:chExt cx="1659" cy="647"/>
              </a:xfrm>
            </p:grpSpPr>
            <p:sp>
              <p:nvSpPr>
                <p:cNvPr id="30779" name="Line 28985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0" name="Line 28986"/>
                <p:cNvSpPr>
                  <a:spLocks noChangeShapeType="1"/>
                </p:cNvSpPr>
                <p:nvPr/>
              </p:nvSpPr>
              <p:spPr bwMode="auto">
                <a:xfrm flipH="1">
                  <a:off x="398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1" name="Line 28987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2" name="Line 28988"/>
                <p:cNvSpPr>
                  <a:spLocks noChangeShapeType="1"/>
                </p:cNvSpPr>
                <p:nvPr/>
              </p:nvSpPr>
              <p:spPr bwMode="auto">
                <a:xfrm flipH="1">
                  <a:off x="4077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3" name="Line 28989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4" name="Line 28990"/>
                <p:cNvSpPr>
                  <a:spLocks noChangeShapeType="1"/>
                </p:cNvSpPr>
                <p:nvPr/>
              </p:nvSpPr>
              <p:spPr bwMode="auto">
                <a:xfrm flipH="1">
                  <a:off x="4991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5" name="Line 28991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6" name="Line 28992"/>
                <p:cNvSpPr>
                  <a:spLocks noChangeShapeType="1"/>
                </p:cNvSpPr>
                <p:nvPr/>
              </p:nvSpPr>
              <p:spPr bwMode="auto">
                <a:xfrm flipH="1">
                  <a:off x="4099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7" name="Line 2899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8" name="Line 28994"/>
                <p:cNvSpPr>
                  <a:spLocks noChangeShapeType="1"/>
                </p:cNvSpPr>
                <p:nvPr/>
              </p:nvSpPr>
              <p:spPr bwMode="auto">
                <a:xfrm flipH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9" name="Line 28995"/>
                <p:cNvSpPr>
                  <a:spLocks noChangeShapeType="1"/>
                </p:cNvSpPr>
                <p:nvPr/>
              </p:nvSpPr>
              <p:spPr bwMode="auto">
                <a:xfrm flipH="1" flipV="1">
                  <a:off x="444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0" name="Line 28996"/>
                <p:cNvSpPr>
                  <a:spLocks noChangeShapeType="1"/>
                </p:cNvSpPr>
                <p:nvPr/>
              </p:nvSpPr>
              <p:spPr bwMode="auto">
                <a:xfrm flipH="1">
                  <a:off x="4441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1" name="Line 289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2" name="Line 28998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3" name="Line 2899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4" name="Line 29000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5" name="Line 29001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6" name="Line 29002"/>
                <p:cNvSpPr>
                  <a:spLocks noChangeShapeType="1"/>
                </p:cNvSpPr>
                <p:nvPr/>
              </p:nvSpPr>
              <p:spPr bwMode="auto">
                <a:xfrm flipH="1">
                  <a:off x="4828" y="161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7" name="Line 29003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8" name="Line 29004"/>
                <p:cNvSpPr>
                  <a:spLocks noChangeShapeType="1"/>
                </p:cNvSpPr>
                <p:nvPr/>
              </p:nvSpPr>
              <p:spPr bwMode="auto">
                <a:xfrm flipH="1">
                  <a:off x="3995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9" name="Line 29005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0" name="Line 29006"/>
                <p:cNvSpPr>
                  <a:spLocks noChangeShapeType="1"/>
                </p:cNvSpPr>
                <p:nvPr/>
              </p:nvSpPr>
              <p:spPr bwMode="auto">
                <a:xfrm flipH="1">
                  <a:off x="446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1" name="Line 2900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2" name="Line 29008"/>
                <p:cNvSpPr>
                  <a:spLocks noChangeShapeType="1"/>
                </p:cNvSpPr>
                <p:nvPr/>
              </p:nvSpPr>
              <p:spPr bwMode="auto">
                <a:xfrm flipH="1">
                  <a:off x="3883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3" name="Line 29009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4" name="Line 29010"/>
                <p:cNvSpPr>
                  <a:spLocks noChangeShapeType="1"/>
                </p:cNvSpPr>
                <p:nvPr/>
              </p:nvSpPr>
              <p:spPr bwMode="auto">
                <a:xfrm flipH="1">
                  <a:off x="5400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5" name="Line 29011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6" name="Line 29012"/>
                <p:cNvSpPr>
                  <a:spLocks noChangeShapeType="1"/>
                </p:cNvSpPr>
                <p:nvPr/>
              </p:nvSpPr>
              <p:spPr bwMode="auto">
                <a:xfrm flipH="1">
                  <a:off x="4040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7" name="Line 2901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8" name="Line 29014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9" name="Line 29015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0" name="Line 29016"/>
                <p:cNvSpPr>
                  <a:spLocks noChangeShapeType="1"/>
                </p:cNvSpPr>
                <p:nvPr/>
              </p:nvSpPr>
              <p:spPr bwMode="auto">
                <a:xfrm flipH="1">
                  <a:off x="4880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1" name="Line 2901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2" name="Line 29018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3" name="Line 290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4" name="Line 29020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5" name="Line 290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6" name="Line 29022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7" name="Line 29023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8" name="Line 29024"/>
                <p:cNvSpPr>
                  <a:spLocks noChangeShapeType="1"/>
                </p:cNvSpPr>
                <p:nvPr/>
              </p:nvSpPr>
              <p:spPr bwMode="auto">
                <a:xfrm flipH="1">
                  <a:off x="540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9" name="Line 2902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0" name="Line 29026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1" name="Line 29027"/>
                <p:cNvSpPr>
                  <a:spLocks noChangeShapeType="1"/>
                </p:cNvSpPr>
                <p:nvPr/>
              </p:nvSpPr>
              <p:spPr bwMode="auto">
                <a:xfrm flipH="1" flipV="1">
                  <a:off x="5014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2" name="Line 29028"/>
                <p:cNvSpPr>
                  <a:spLocks noChangeShapeType="1"/>
                </p:cNvSpPr>
                <p:nvPr/>
              </p:nvSpPr>
              <p:spPr bwMode="auto">
                <a:xfrm flipH="1">
                  <a:off x="5014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3" name="Line 2902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4" name="Line 29030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5" name="Line 29031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6" name="Line 29032"/>
                <p:cNvSpPr>
                  <a:spLocks noChangeShapeType="1"/>
                </p:cNvSpPr>
                <p:nvPr/>
              </p:nvSpPr>
              <p:spPr bwMode="auto">
                <a:xfrm flipH="1">
                  <a:off x="510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7" name="Line 29033"/>
                <p:cNvSpPr>
                  <a:spLocks noChangeShapeType="1"/>
                </p:cNvSpPr>
                <p:nvPr/>
              </p:nvSpPr>
              <p:spPr bwMode="auto">
                <a:xfrm flipH="1" flipV="1">
                  <a:off x="5177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8" name="Line 29034"/>
                <p:cNvSpPr>
                  <a:spLocks noChangeShapeType="1"/>
                </p:cNvSpPr>
                <p:nvPr/>
              </p:nvSpPr>
              <p:spPr bwMode="auto">
                <a:xfrm flipH="1">
                  <a:off x="5177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9" name="Line 29035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0" name="Line 29036"/>
                <p:cNvSpPr>
                  <a:spLocks noChangeShapeType="1"/>
                </p:cNvSpPr>
                <p:nvPr/>
              </p:nvSpPr>
              <p:spPr bwMode="auto">
                <a:xfrm flipH="1">
                  <a:off x="451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1" name="Line 290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2" name="Line 29038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3" name="Line 290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4" name="Line 29040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5" name="Line 29041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6" name="Line 29042"/>
                <p:cNvSpPr>
                  <a:spLocks noChangeShapeType="1"/>
                </p:cNvSpPr>
                <p:nvPr/>
              </p:nvSpPr>
              <p:spPr bwMode="auto">
                <a:xfrm flipH="1">
                  <a:off x="4099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7" name="Line 29043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8" name="Line 29044"/>
                <p:cNvSpPr>
                  <a:spLocks noChangeShapeType="1"/>
                </p:cNvSpPr>
                <p:nvPr/>
              </p:nvSpPr>
              <p:spPr bwMode="auto">
                <a:xfrm flipH="1">
                  <a:off x="4798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9" name="Line 290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0" name="Line 29046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1" name="Line 29047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2" name="Line 29048"/>
                <p:cNvSpPr>
                  <a:spLocks noChangeShapeType="1"/>
                </p:cNvSpPr>
                <p:nvPr/>
              </p:nvSpPr>
              <p:spPr bwMode="auto">
                <a:xfrm flipH="1">
                  <a:off x="5378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3" name="Line 29049"/>
                <p:cNvSpPr>
                  <a:spLocks noChangeShapeType="1"/>
                </p:cNvSpPr>
                <p:nvPr/>
              </p:nvSpPr>
              <p:spPr bwMode="auto">
                <a:xfrm flipH="1" flipV="1">
                  <a:off x="474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4" name="Line 29050"/>
                <p:cNvSpPr>
                  <a:spLocks noChangeShapeType="1"/>
                </p:cNvSpPr>
                <p:nvPr/>
              </p:nvSpPr>
              <p:spPr bwMode="auto">
                <a:xfrm flipH="1">
                  <a:off x="4746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5" name="Line 290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6" name="Line 29052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7" name="Line 2905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8" name="Line 29054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9" name="Line 2905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0" name="Line 29056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1" name="Line 29057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2" name="Line 29058"/>
                <p:cNvSpPr>
                  <a:spLocks noChangeShapeType="1"/>
                </p:cNvSpPr>
                <p:nvPr/>
              </p:nvSpPr>
              <p:spPr bwMode="auto">
                <a:xfrm flipH="1">
                  <a:off x="4895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3" name="Line 29059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54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4" name="Line 29060"/>
                <p:cNvSpPr>
                  <a:spLocks noChangeShapeType="1"/>
                </p:cNvSpPr>
                <p:nvPr/>
              </p:nvSpPr>
              <p:spPr bwMode="auto">
                <a:xfrm flipH="1">
                  <a:off x="4434" y="154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5" name="Line 29061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6" name="Line 29062"/>
                <p:cNvSpPr>
                  <a:spLocks noChangeShapeType="1"/>
                </p:cNvSpPr>
                <p:nvPr/>
              </p:nvSpPr>
              <p:spPr bwMode="auto">
                <a:xfrm flipH="1">
                  <a:off x="5147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7" name="Line 290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8" name="Line 29064"/>
                <p:cNvSpPr>
                  <a:spLocks noChangeShapeType="1"/>
                </p:cNvSpPr>
                <p:nvPr/>
              </p:nvSpPr>
              <p:spPr bwMode="auto">
                <a:xfrm flipH="1">
                  <a:off x="551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9" name="Line 2906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0" name="Line 29066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1" name="Line 29067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2" name="Line 29068"/>
                <p:cNvSpPr>
                  <a:spLocks noChangeShapeType="1"/>
                </p:cNvSpPr>
                <p:nvPr/>
              </p:nvSpPr>
              <p:spPr bwMode="auto">
                <a:xfrm flipH="1">
                  <a:off x="4471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3" name="Line 2906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4" name="Line 29070"/>
                <p:cNvSpPr>
                  <a:spLocks noChangeShapeType="1"/>
                </p:cNvSpPr>
                <p:nvPr/>
              </p:nvSpPr>
              <p:spPr bwMode="auto">
                <a:xfrm flipH="1">
                  <a:off x="551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5" name="Line 29071"/>
                <p:cNvSpPr>
                  <a:spLocks noChangeShapeType="1"/>
                </p:cNvSpPr>
                <p:nvPr/>
              </p:nvSpPr>
              <p:spPr bwMode="auto">
                <a:xfrm flipH="1" flipV="1">
                  <a:off x="4248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6" name="Line 29072"/>
                <p:cNvSpPr>
                  <a:spLocks noChangeShapeType="1"/>
                </p:cNvSpPr>
                <p:nvPr/>
              </p:nvSpPr>
              <p:spPr bwMode="auto">
                <a:xfrm flipH="1">
                  <a:off x="4248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7" name="Line 290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8" name="Line 29074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9" name="Line 29075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0" name="Line 29076"/>
                <p:cNvSpPr>
                  <a:spLocks noChangeShapeType="1"/>
                </p:cNvSpPr>
                <p:nvPr/>
              </p:nvSpPr>
              <p:spPr bwMode="auto">
                <a:xfrm flipH="1">
                  <a:off x="483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1" name="Line 29077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2" name="Line 29078"/>
                <p:cNvSpPr>
                  <a:spLocks noChangeShapeType="1"/>
                </p:cNvSpPr>
                <p:nvPr/>
              </p:nvSpPr>
              <p:spPr bwMode="auto">
                <a:xfrm flipH="1">
                  <a:off x="447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3" name="Line 2907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4" name="Line 29080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5" name="Line 290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6" name="Line 29082"/>
                <p:cNvSpPr>
                  <a:spLocks noChangeShapeType="1"/>
                </p:cNvSpPr>
                <p:nvPr/>
              </p:nvSpPr>
              <p:spPr bwMode="auto">
                <a:xfrm flipH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7" name="Line 29083"/>
                <p:cNvSpPr>
                  <a:spLocks noChangeShapeType="1"/>
                </p:cNvSpPr>
                <p:nvPr/>
              </p:nvSpPr>
              <p:spPr bwMode="auto">
                <a:xfrm flipH="1" flipV="1">
                  <a:off x="4114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8" name="Line 29084"/>
                <p:cNvSpPr>
                  <a:spLocks noChangeShapeType="1"/>
                </p:cNvSpPr>
                <p:nvPr/>
              </p:nvSpPr>
              <p:spPr bwMode="auto">
                <a:xfrm flipH="1">
                  <a:off x="4114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9" name="Line 2908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0" name="Line 29086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1" name="Line 290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2" name="Line 29088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3" name="Line 29089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4" name="Line 29090"/>
                <p:cNvSpPr>
                  <a:spLocks noChangeShapeType="1"/>
                </p:cNvSpPr>
                <p:nvPr/>
              </p:nvSpPr>
              <p:spPr bwMode="auto">
                <a:xfrm flipH="1">
                  <a:off x="406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5" name="Line 29091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6" name="Line 29092"/>
                <p:cNvSpPr>
                  <a:spLocks noChangeShapeType="1"/>
                </p:cNvSpPr>
                <p:nvPr/>
              </p:nvSpPr>
              <p:spPr bwMode="auto">
                <a:xfrm flipH="1">
                  <a:off x="4768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7" name="Line 29093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8" name="Line 29094"/>
                <p:cNvSpPr>
                  <a:spLocks noChangeShapeType="1"/>
                </p:cNvSpPr>
                <p:nvPr/>
              </p:nvSpPr>
              <p:spPr bwMode="auto">
                <a:xfrm flipH="1">
                  <a:off x="4776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9" name="Line 29095"/>
                <p:cNvSpPr>
                  <a:spLocks noChangeShapeType="1"/>
                </p:cNvSpPr>
                <p:nvPr/>
              </p:nvSpPr>
              <p:spPr bwMode="auto">
                <a:xfrm flipH="1" flipV="1">
                  <a:off x="5081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0" name="Line 29096"/>
                <p:cNvSpPr>
                  <a:spLocks noChangeShapeType="1"/>
                </p:cNvSpPr>
                <p:nvPr/>
              </p:nvSpPr>
              <p:spPr bwMode="auto">
                <a:xfrm flipH="1">
                  <a:off x="5081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1" name="Line 290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2" name="Line 29098"/>
                <p:cNvSpPr>
                  <a:spLocks noChangeShapeType="1"/>
                </p:cNvSpPr>
                <p:nvPr/>
              </p:nvSpPr>
              <p:spPr bwMode="auto">
                <a:xfrm flipH="1">
                  <a:off x="3883" y="165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3" name="Line 29099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4" name="Line 29100"/>
                <p:cNvSpPr>
                  <a:spLocks noChangeShapeType="1"/>
                </p:cNvSpPr>
                <p:nvPr/>
              </p:nvSpPr>
              <p:spPr bwMode="auto">
                <a:xfrm flipH="1">
                  <a:off x="5304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5" name="Line 2910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6" name="Line 29102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7" name="Line 2910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8" name="Line 29104"/>
                <p:cNvSpPr>
                  <a:spLocks noChangeShapeType="1"/>
                </p:cNvSpPr>
                <p:nvPr/>
              </p:nvSpPr>
              <p:spPr bwMode="auto">
                <a:xfrm flipH="1">
                  <a:off x="388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9" name="Line 29105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0" name="Line 29106"/>
                <p:cNvSpPr>
                  <a:spLocks noChangeShapeType="1"/>
                </p:cNvSpPr>
                <p:nvPr/>
              </p:nvSpPr>
              <p:spPr bwMode="auto">
                <a:xfrm flipH="1">
                  <a:off x="4077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1" name="Line 29107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2" name="Line 29108"/>
                <p:cNvSpPr>
                  <a:spLocks noChangeShapeType="1"/>
                </p:cNvSpPr>
                <p:nvPr/>
              </p:nvSpPr>
              <p:spPr bwMode="auto">
                <a:xfrm flipH="1">
                  <a:off x="4694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3" name="Line 29109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4" name="Line 29110"/>
                <p:cNvSpPr>
                  <a:spLocks noChangeShapeType="1"/>
                </p:cNvSpPr>
                <p:nvPr/>
              </p:nvSpPr>
              <p:spPr bwMode="auto">
                <a:xfrm flipH="1">
                  <a:off x="391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5" name="Line 2911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6" name="Line 29112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7" name="Line 29113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8" name="Line 29114"/>
                <p:cNvSpPr>
                  <a:spLocks noChangeShapeType="1"/>
                </p:cNvSpPr>
                <p:nvPr/>
              </p:nvSpPr>
              <p:spPr bwMode="auto">
                <a:xfrm flipH="1">
                  <a:off x="5378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9" name="Line 2911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0" name="Line 29116"/>
                <p:cNvSpPr>
                  <a:spLocks noChangeShapeType="1"/>
                </p:cNvSpPr>
                <p:nvPr/>
              </p:nvSpPr>
              <p:spPr bwMode="auto">
                <a:xfrm flipH="1">
                  <a:off x="3883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1" name="Line 29117"/>
                <p:cNvSpPr>
                  <a:spLocks noChangeShapeType="1"/>
                </p:cNvSpPr>
                <p:nvPr/>
              </p:nvSpPr>
              <p:spPr bwMode="auto">
                <a:xfrm flipH="1" flipV="1">
                  <a:off x="5274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2" name="Line 29118"/>
                <p:cNvSpPr>
                  <a:spLocks noChangeShapeType="1"/>
                </p:cNvSpPr>
                <p:nvPr/>
              </p:nvSpPr>
              <p:spPr bwMode="auto">
                <a:xfrm flipH="1">
                  <a:off x="5274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3" name="Line 29119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4" name="Line 29120"/>
                <p:cNvSpPr>
                  <a:spLocks noChangeShapeType="1"/>
                </p:cNvSpPr>
                <p:nvPr/>
              </p:nvSpPr>
              <p:spPr bwMode="auto">
                <a:xfrm flipH="1">
                  <a:off x="4077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5" name="Line 291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6" name="Line 29122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7" name="Line 291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8" name="Line 29124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19" name="Line 29125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0" name="Line 29126"/>
                <p:cNvSpPr>
                  <a:spLocks noChangeShapeType="1"/>
                </p:cNvSpPr>
                <p:nvPr/>
              </p:nvSpPr>
              <p:spPr bwMode="auto">
                <a:xfrm flipH="1">
                  <a:off x="516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1" name="Line 2912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2" name="Line 29128"/>
                <p:cNvSpPr>
                  <a:spLocks noChangeShapeType="1"/>
                </p:cNvSpPr>
                <p:nvPr/>
              </p:nvSpPr>
              <p:spPr bwMode="auto">
                <a:xfrm flipH="1">
                  <a:off x="551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3" name="Line 29129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4" name="Line 29130"/>
                <p:cNvSpPr>
                  <a:spLocks noChangeShapeType="1"/>
                </p:cNvSpPr>
                <p:nvPr/>
              </p:nvSpPr>
              <p:spPr bwMode="auto">
                <a:xfrm flipH="1">
                  <a:off x="5207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5" name="Line 29131"/>
                <p:cNvSpPr>
                  <a:spLocks noChangeShapeType="1"/>
                </p:cNvSpPr>
                <p:nvPr/>
              </p:nvSpPr>
              <p:spPr bwMode="auto">
                <a:xfrm flipH="1" flipV="1">
                  <a:off x="488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6" name="Line 29132"/>
                <p:cNvSpPr>
                  <a:spLocks noChangeShapeType="1"/>
                </p:cNvSpPr>
                <p:nvPr/>
              </p:nvSpPr>
              <p:spPr bwMode="auto">
                <a:xfrm flipH="1">
                  <a:off x="4880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7" name="Line 29133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8" name="Line 29134"/>
                <p:cNvSpPr>
                  <a:spLocks noChangeShapeType="1"/>
                </p:cNvSpPr>
                <p:nvPr/>
              </p:nvSpPr>
              <p:spPr bwMode="auto">
                <a:xfrm flipH="1">
                  <a:off x="462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9" name="Line 2913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0" name="Line 29136"/>
                <p:cNvSpPr>
                  <a:spLocks noChangeShapeType="1"/>
                </p:cNvSpPr>
                <p:nvPr/>
              </p:nvSpPr>
              <p:spPr bwMode="auto">
                <a:xfrm flipH="1">
                  <a:off x="5512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1" name="Line 29137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2" name="Line 29138"/>
                <p:cNvSpPr>
                  <a:spLocks noChangeShapeType="1"/>
                </p:cNvSpPr>
                <p:nvPr/>
              </p:nvSpPr>
              <p:spPr bwMode="auto">
                <a:xfrm flipH="1">
                  <a:off x="481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3" name="Line 2913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4" name="Line 29140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5" name="Line 2914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6" name="Line 29142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7" name="Line 29143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8" name="Line 29144"/>
                <p:cNvSpPr>
                  <a:spLocks noChangeShapeType="1"/>
                </p:cNvSpPr>
                <p:nvPr/>
              </p:nvSpPr>
              <p:spPr bwMode="auto">
                <a:xfrm flipH="1">
                  <a:off x="468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9" name="Line 29145"/>
                <p:cNvSpPr>
                  <a:spLocks noChangeShapeType="1"/>
                </p:cNvSpPr>
                <p:nvPr/>
              </p:nvSpPr>
              <p:spPr bwMode="auto">
                <a:xfrm flipH="1" flipV="1">
                  <a:off x="397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0" name="Line 29146"/>
                <p:cNvSpPr>
                  <a:spLocks noChangeShapeType="1"/>
                </p:cNvSpPr>
                <p:nvPr/>
              </p:nvSpPr>
              <p:spPr bwMode="auto">
                <a:xfrm flipH="1">
                  <a:off x="397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1" name="Line 2914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2" name="Line 29148"/>
                <p:cNvSpPr>
                  <a:spLocks noChangeShapeType="1"/>
                </p:cNvSpPr>
                <p:nvPr/>
              </p:nvSpPr>
              <p:spPr bwMode="auto">
                <a:xfrm flipH="1">
                  <a:off x="5512" y="209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3" name="Line 2914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4" name="Line 29150"/>
                <p:cNvSpPr>
                  <a:spLocks noChangeShapeType="1"/>
                </p:cNvSpPr>
                <p:nvPr/>
              </p:nvSpPr>
              <p:spPr bwMode="auto">
                <a:xfrm flipH="1">
                  <a:off x="5512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5" name="Line 291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6" name="Line 29152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7" name="Line 29153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8" name="Line 29154"/>
                <p:cNvSpPr>
                  <a:spLocks noChangeShapeType="1"/>
                </p:cNvSpPr>
                <p:nvPr/>
              </p:nvSpPr>
              <p:spPr bwMode="auto">
                <a:xfrm flipH="1">
                  <a:off x="401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9" name="Line 29155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0" name="Line 29156"/>
                <p:cNvSpPr>
                  <a:spLocks noChangeShapeType="1"/>
                </p:cNvSpPr>
                <p:nvPr/>
              </p:nvSpPr>
              <p:spPr bwMode="auto">
                <a:xfrm flipH="1">
                  <a:off x="5311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1" name="Line 291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2" name="Line 29158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3" name="Line 29159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4" name="Line 29160"/>
                <p:cNvSpPr>
                  <a:spLocks noChangeShapeType="1"/>
                </p:cNvSpPr>
                <p:nvPr/>
              </p:nvSpPr>
              <p:spPr bwMode="auto">
                <a:xfrm flipH="1">
                  <a:off x="4701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5" name="Line 291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6" name="Line 29162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7" name="Line 29163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48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8" name="Line 29164"/>
                <p:cNvSpPr>
                  <a:spLocks noChangeShapeType="1"/>
                </p:cNvSpPr>
                <p:nvPr/>
              </p:nvSpPr>
              <p:spPr bwMode="auto">
                <a:xfrm flipH="1">
                  <a:off x="3958" y="148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9" name="Line 29165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0" name="Line 29166"/>
                <p:cNvSpPr>
                  <a:spLocks noChangeShapeType="1"/>
                </p:cNvSpPr>
                <p:nvPr/>
              </p:nvSpPr>
              <p:spPr bwMode="auto">
                <a:xfrm flipH="1">
                  <a:off x="5021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1" name="Line 29167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2" name="Line 29168"/>
                <p:cNvSpPr>
                  <a:spLocks noChangeShapeType="1"/>
                </p:cNvSpPr>
                <p:nvPr/>
              </p:nvSpPr>
              <p:spPr bwMode="auto">
                <a:xfrm flipH="1">
                  <a:off x="507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3" name="Line 2916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4" name="Line 29170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5" name="Line 29171"/>
                <p:cNvSpPr>
                  <a:spLocks noChangeShapeType="1"/>
                </p:cNvSpPr>
                <p:nvPr/>
              </p:nvSpPr>
              <p:spPr bwMode="auto">
                <a:xfrm flipH="1" flipV="1">
                  <a:off x="487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6" name="Line 29172"/>
                <p:cNvSpPr>
                  <a:spLocks noChangeShapeType="1"/>
                </p:cNvSpPr>
                <p:nvPr/>
              </p:nvSpPr>
              <p:spPr bwMode="auto">
                <a:xfrm flipH="1">
                  <a:off x="4872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7" name="Line 2917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8" name="Line 29174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9" name="Line 29175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0" name="Line 29176"/>
                <p:cNvSpPr>
                  <a:spLocks noChangeShapeType="1"/>
                </p:cNvSpPr>
                <p:nvPr/>
              </p:nvSpPr>
              <p:spPr bwMode="auto">
                <a:xfrm flipH="1">
                  <a:off x="4181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1" name="Line 29177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2" name="Line 29178"/>
                <p:cNvSpPr>
                  <a:spLocks noChangeShapeType="1"/>
                </p:cNvSpPr>
                <p:nvPr/>
              </p:nvSpPr>
              <p:spPr bwMode="auto">
                <a:xfrm flipH="1">
                  <a:off x="4634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3" name="Line 29179"/>
                <p:cNvSpPr>
                  <a:spLocks noChangeShapeType="1"/>
                </p:cNvSpPr>
                <p:nvPr/>
              </p:nvSpPr>
              <p:spPr bwMode="auto">
                <a:xfrm flipH="1" flipV="1">
                  <a:off x="538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4" name="Line 29180"/>
                <p:cNvSpPr>
                  <a:spLocks noChangeShapeType="1"/>
                </p:cNvSpPr>
                <p:nvPr/>
              </p:nvSpPr>
              <p:spPr bwMode="auto">
                <a:xfrm flipH="1">
                  <a:off x="538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5" name="Line 291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6" name="Line 29182"/>
                <p:cNvSpPr>
                  <a:spLocks noChangeShapeType="1"/>
                </p:cNvSpPr>
                <p:nvPr/>
              </p:nvSpPr>
              <p:spPr bwMode="auto">
                <a:xfrm flipH="1">
                  <a:off x="3883" y="160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7" name="Line 2918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8" name="Line 29184"/>
                <p:cNvSpPr>
                  <a:spLocks noChangeShapeType="1"/>
                </p:cNvSpPr>
                <p:nvPr/>
              </p:nvSpPr>
              <p:spPr bwMode="auto">
                <a:xfrm flipH="1">
                  <a:off x="551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74" name="Group 29386"/>
              <p:cNvGrpSpPr>
                <a:grpSpLocks/>
              </p:cNvGrpSpPr>
              <p:nvPr/>
            </p:nvGrpSpPr>
            <p:grpSpPr bwMode="auto">
              <a:xfrm>
                <a:off x="3883" y="1532"/>
                <a:ext cx="1659" cy="707"/>
                <a:chOff x="3883" y="1532"/>
                <a:chExt cx="1659" cy="707"/>
              </a:xfrm>
            </p:grpSpPr>
            <p:sp>
              <p:nvSpPr>
                <p:cNvPr id="30579" name="Line 29186"/>
                <p:cNvSpPr>
                  <a:spLocks noChangeShapeType="1"/>
                </p:cNvSpPr>
                <p:nvPr/>
              </p:nvSpPr>
              <p:spPr bwMode="auto">
                <a:xfrm flipH="1" flipV="1">
                  <a:off x="514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0" name="Line 29187"/>
                <p:cNvSpPr>
                  <a:spLocks noChangeShapeType="1"/>
                </p:cNvSpPr>
                <p:nvPr/>
              </p:nvSpPr>
              <p:spPr bwMode="auto">
                <a:xfrm flipH="1">
                  <a:off x="5147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1" name="Line 291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2" name="Line 29189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3" name="Line 29190"/>
                <p:cNvSpPr>
                  <a:spLocks noChangeShapeType="1"/>
                </p:cNvSpPr>
                <p:nvPr/>
              </p:nvSpPr>
              <p:spPr bwMode="auto">
                <a:xfrm flipH="1" flipV="1">
                  <a:off x="529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4" name="Line 29191"/>
                <p:cNvSpPr>
                  <a:spLocks noChangeShapeType="1"/>
                </p:cNvSpPr>
                <p:nvPr/>
              </p:nvSpPr>
              <p:spPr bwMode="auto">
                <a:xfrm flipH="1">
                  <a:off x="529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5" name="Line 29192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6" name="Line 29193"/>
                <p:cNvSpPr>
                  <a:spLocks noChangeShapeType="1"/>
                </p:cNvSpPr>
                <p:nvPr/>
              </p:nvSpPr>
              <p:spPr bwMode="auto">
                <a:xfrm flipH="1">
                  <a:off x="4077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7" name="Line 29194"/>
                <p:cNvSpPr>
                  <a:spLocks noChangeShapeType="1"/>
                </p:cNvSpPr>
                <p:nvPr/>
              </p:nvSpPr>
              <p:spPr bwMode="auto">
                <a:xfrm flipH="1" flipV="1">
                  <a:off x="527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8" name="Line 29195"/>
                <p:cNvSpPr>
                  <a:spLocks noChangeShapeType="1"/>
                </p:cNvSpPr>
                <p:nvPr/>
              </p:nvSpPr>
              <p:spPr bwMode="auto">
                <a:xfrm flipH="1">
                  <a:off x="527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9" name="Line 29196"/>
                <p:cNvSpPr>
                  <a:spLocks noChangeShapeType="1"/>
                </p:cNvSpPr>
                <p:nvPr/>
              </p:nvSpPr>
              <p:spPr bwMode="auto">
                <a:xfrm flipH="1" flipV="1">
                  <a:off x="480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0" name="Line 29197"/>
                <p:cNvSpPr>
                  <a:spLocks noChangeShapeType="1"/>
                </p:cNvSpPr>
                <p:nvPr/>
              </p:nvSpPr>
              <p:spPr bwMode="auto">
                <a:xfrm flipH="1">
                  <a:off x="4805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1" name="Line 29198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2" name="Line 29199"/>
                <p:cNvSpPr>
                  <a:spLocks noChangeShapeType="1"/>
                </p:cNvSpPr>
                <p:nvPr/>
              </p:nvSpPr>
              <p:spPr bwMode="auto">
                <a:xfrm flipH="1">
                  <a:off x="4359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3" name="Line 292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4" name="Line 29201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5" name="Line 29202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6" name="Line 29203"/>
                <p:cNvSpPr>
                  <a:spLocks noChangeShapeType="1"/>
                </p:cNvSpPr>
                <p:nvPr/>
              </p:nvSpPr>
              <p:spPr bwMode="auto">
                <a:xfrm flipH="1">
                  <a:off x="4820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7" name="Line 29204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8" name="Line 29205"/>
                <p:cNvSpPr>
                  <a:spLocks noChangeShapeType="1"/>
                </p:cNvSpPr>
                <p:nvPr/>
              </p:nvSpPr>
              <p:spPr bwMode="auto">
                <a:xfrm flipH="1">
                  <a:off x="448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9" name="Line 29206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0" name="Line 29207"/>
                <p:cNvSpPr>
                  <a:spLocks noChangeShapeType="1"/>
                </p:cNvSpPr>
                <p:nvPr/>
              </p:nvSpPr>
              <p:spPr bwMode="auto">
                <a:xfrm flipH="1">
                  <a:off x="4843" y="203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1" name="Line 2920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2" name="Line 29209"/>
                <p:cNvSpPr>
                  <a:spLocks noChangeShapeType="1"/>
                </p:cNvSpPr>
                <p:nvPr/>
              </p:nvSpPr>
              <p:spPr bwMode="auto">
                <a:xfrm flipH="1">
                  <a:off x="388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3" name="Line 2921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4" name="Line 29211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5" name="Line 292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6" name="Line 29213"/>
                <p:cNvSpPr>
                  <a:spLocks noChangeShapeType="1"/>
                </p:cNvSpPr>
                <p:nvPr/>
              </p:nvSpPr>
              <p:spPr bwMode="auto">
                <a:xfrm flipH="1">
                  <a:off x="3883" y="156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7" name="Line 2921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8" name="Line 29215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9" name="Line 2921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0" name="Line 29217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1" name="Line 29218"/>
                <p:cNvSpPr>
                  <a:spLocks noChangeShapeType="1"/>
                </p:cNvSpPr>
                <p:nvPr/>
              </p:nvSpPr>
              <p:spPr bwMode="auto">
                <a:xfrm flipH="1" flipV="1">
                  <a:off x="464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2" name="Line 29219"/>
                <p:cNvSpPr>
                  <a:spLocks noChangeShapeType="1"/>
                </p:cNvSpPr>
                <p:nvPr/>
              </p:nvSpPr>
              <p:spPr bwMode="auto">
                <a:xfrm flipH="1">
                  <a:off x="4649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3" name="Line 29220"/>
                <p:cNvSpPr>
                  <a:spLocks noChangeShapeType="1"/>
                </p:cNvSpPr>
                <p:nvPr/>
              </p:nvSpPr>
              <p:spPr bwMode="auto">
                <a:xfrm flipH="1" flipV="1">
                  <a:off x="4738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4" name="Line 29221"/>
                <p:cNvSpPr>
                  <a:spLocks noChangeShapeType="1"/>
                </p:cNvSpPr>
                <p:nvPr/>
              </p:nvSpPr>
              <p:spPr bwMode="auto">
                <a:xfrm flipH="1">
                  <a:off x="4738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5" name="Line 29222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6" name="Line 29223"/>
                <p:cNvSpPr>
                  <a:spLocks noChangeShapeType="1"/>
                </p:cNvSpPr>
                <p:nvPr/>
              </p:nvSpPr>
              <p:spPr bwMode="auto">
                <a:xfrm flipH="1">
                  <a:off x="4337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7" name="Line 2922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8" name="Line 29225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9" name="Line 292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0" name="Line 29227"/>
                <p:cNvSpPr>
                  <a:spLocks noChangeShapeType="1"/>
                </p:cNvSpPr>
                <p:nvPr/>
              </p:nvSpPr>
              <p:spPr bwMode="auto">
                <a:xfrm flipH="1">
                  <a:off x="3883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1" name="Line 292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2" name="Line 29229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3" name="Line 2923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4" name="Line 29231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5" name="Line 2923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6" name="Line 29233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7" name="Line 29234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208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8" name="Line 29235"/>
                <p:cNvSpPr>
                  <a:spLocks noChangeShapeType="1"/>
                </p:cNvSpPr>
                <p:nvPr/>
              </p:nvSpPr>
              <p:spPr bwMode="auto">
                <a:xfrm flipH="1">
                  <a:off x="4567" y="208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9" name="Line 29236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0" name="Line 29237"/>
                <p:cNvSpPr>
                  <a:spLocks noChangeShapeType="1"/>
                </p:cNvSpPr>
                <p:nvPr/>
              </p:nvSpPr>
              <p:spPr bwMode="auto">
                <a:xfrm flipH="1">
                  <a:off x="5066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1" name="Line 29238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2" name="Line 29239"/>
                <p:cNvSpPr>
                  <a:spLocks noChangeShapeType="1"/>
                </p:cNvSpPr>
                <p:nvPr/>
              </p:nvSpPr>
              <p:spPr bwMode="auto">
                <a:xfrm flipH="1">
                  <a:off x="5051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3" name="Line 29240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4" name="Line 29241"/>
                <p:cNvSpPr>
                  <a:spLocks noChangeShapeType="1"/>
                </p:cNvSpPr>
                <p:nvPr/>
              </p:nvSpPr>
              <p:spPr bwMode="auto">
                <a:xfrm flipH="1">
                  <a:off x="391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5" name="Line 29242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6" name="Line 29243"/>
                <p:cNvSpPr>
                  <a:spLocks noChangeShapeType="1"/>
                </p:cNvSpPr>
                <p:nvPr/>
              </p:nvSpPr>
              <p:spPr bwMode="auto">
                <a:xfrm flipH="1">
                  <a:off x="3958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7" name="Line 292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8" name="Line 29245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9" name="Line 29246"/>
                <p:cNvSpPr>
                  <a:spLocks noChangeShapeType="1"/>
                </p:cNvSpPr>
                <p:nvPr/>
              </p:nvSpPr>
              <p:spPr bwMode="auto">
                <a:xfrm flipH="1" flipV="1">
                  <a:off x="421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0" name="Line 29247"/>
                <p:cNvSpPr>
                  <a:spLocks noChangeShapeType="1"/>
                </p:cNvSpPr>
                <p:nvPr/>
              </p:nvSpPr>
              <p:spPr bwMode="auto">
                <a:xfrm flipH="1">
                  <a:off x="421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1" name="Line 29248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2" name="Line 29249"/>
                <p:cNvSpPr>
                  <a:spLocks noChangeShapeType="1"/>
                </p:cNvSpPr>
                <p:nvPr/>
              </p:nvSpPr>
              <p:spPr bwMode="auto">
                <a:xfrm flipH="1">
                  <a:off x="5058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3" name="Line 29250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4" name="Line 29251"/>
                <p:cNvSpPr>
                  <a:spLocks noChangeShapeType="1"/>
                </p:cNvSpPr>
                <p:nvPr/>
              </p:nvSpPr>
              <p:spPr bwMode="auto">
                <a:xfrm flipH="1">
                  <a:off x="4947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5" name="Line 29252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6" name="Line 29253"/>
                <p:cNvSpPr>
                  <a:spLocks noChangeShapeType="1"/>
                </p:cNvSpPr>
                <p:nvPr/>
              </p:nvSpPr>
              <p:spPr bwMode="auto">
                <a:xfrm flipH="1">
                  <a:off x="398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7" name="Line 292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8" name="Line 29255"/>
                <p:cNvSpPr>
                  <a:spLocks noChangeShapeType="1"/>
                </p:cNvSpPr>
                <p:nvPr/>
              </p:nvSpPr>
              <p:spPr bwMode="auto">
                <a:xfrm flipH="1">
                  <a:off x="388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9" name="Line 29256"/>
                <p:cNvSpPr>
                  <a:spLocks noChangeShapeType="1"/>
                </p:cNvSpPr>
                <p:nvPr/>
              </p:nvSpPr>
              <p:spPr bwMode="auto">
                <a:xfrm flipH="1" flipV="1">
                  <a:off x="540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0" name="Line 29257"/>
                <p:cNvSpPr>
                  <a:spLocks noChangeShapeType="1"/>
                </p:cNvSpPr>
                <p:nvPr/>
              </p:nvSpPr>
              <p:spPr bwMode="auto">
                <a:xfrm flipH="1">
                  <a:off x="5400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1" name="Line 29258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2" name="Line 29259"/>
                <p:cNvSpPr>
                  <a:spLocks noChangeShapeType="1"/>
                </p:cNvSpPr>
                <p:nvPr/>
              </p:nvSpPr>
              <p:spPr bwMode="auto">
                <a:xfrm flipH="1">
                  <a:off x="532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3" name="Line 29260"/>
                <p:cNvSpPr>
                  <a:spLocks noChangeShapeType="1"/>
                </p:cNvSpPr>
                <p:nvPr/>
              </p:nvSpPr>
              <p:spPr bwMode="auto">
                <a:xfrm flipH="1" flipV="1">
                  <a:off x="4017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4" name="Line 29261"/>
                <p:cNvSpPr>
                  <a:spLocks noChangeShapeType="1"/>
                </p:cNvSpPr>
                <p:nvPr/>
              </p:nvSpPr>
              <p:spPr bwMode="auto">
                <a:xfrm flipH="1">
                  <a:off x="4017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5" name="Line 29262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6" name="Line 29263"/>
                <p:cNvSpPr>
                  <a:spLocks noChangeShapeType="1"/>
                </p:cNvSpPr>
                <p:nvPr/>
              </p:nvSpPr>
              <p:spPr bwMode="auto">
                <a:xfrm flipH="1">
                  <a:off x="5051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7" name="Line 29264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8" name="Line 29265"/>
                <p:cNvSpPr>
                  <a:spLocks noChangeShapeType="1"/>
                </p:cNvSpPr>
                <p:nvPr/>
              </p:nvSpPr>
              <p:spPr bwMode="auto">
                <a:xfrm flipH="1">
                  <a:off x="519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9" name="Line 292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2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0" name="Line 29267"/>
                <p:cNvSpPr>
                  <a:spLocks noChangeShapeType="1"/>
                </p:cNvSpPr>
                <p:nvPr/>
              </p:nvSpPr>
              <p:spPr bwMode="auto">
                <a:xfrm flipH="1">
                  <a:off x="5512" y="220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1" name="Line 2926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2" name="Line 29269"/>
                <p:cNvSpPr>
                  <a:spLocks noChangeShapeType="1"/>
                </p:cNvSpPr>
                <p:nvPr/>
              </p:nvSpPr>
              <p:spPr bwMode="auto">
                <a:xfrm flipH="1">
                  <a:off x="3883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3" name="Line 29270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4" name="Line 29271"/>
                <p:cNvSpPr>
                  <a:spLocks noChangeShapeType="1"/>
                </p:cNvSpPr>
                <p:nvPr/>
              </p:nvSpPr>
              <p:spPr bwMode="auto">
                <a:xfrm flipH="1">
                  <a:off x="417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5" name="Line 29272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6" name="Line 29273"/>
                <p:cNvSpPr>
                  <a:spLocks noChangeShapeType="1"/>
                </p:cNvSpPr>
                <p:nvPr/>
              </p:nvSpPr>
              <p:spPr bwMode="auto">
                <a:xfrm flipH="1">
                  <a:off x="5371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7" name="Line 2927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8" name="Line 29275"/>
                <p:cNvSpPr>
                  <a:spLocks noChangeShapeType="1"/>
                </p:cNvSpPr>
                <p:nvPr/>
              </p:nvSpPr>
              <p:spPr bwMode="auto">
                <a:xfrm flipH="1">
                  <a:off x="551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9" name="Line 292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0" name="Line 29277"/>
                <p:cNvSpPr>
                  <a:spLocks noChangeShapeType="1"/>
                </p:cNvSpPr>
                <p:nvPr/>
              </p:nvSpPr>
              <p:spPr bwMode="auto">
                <a:xfrm flipH="1">
                  <a:off x="3883" y="156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1" name="Line 29278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2" name="Line 29279"/>
                <p:cNvSpPr>
                  <a:spLocks noChangeShapeType="1"/>
                </p:cNvSpPr>
                <p:nvPr/>
              </p:nvSpPr>
              <p:spPr bwMode="auto">
                <a:xfrm flipH="1">
                  <a:off x="509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3" name="Line 2928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4" name="Line 29281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5" name="Line 29282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6" name="Line 29283"/>
                <p:cNvSpPr>
                  <a:spLocks noChangeShapeType="1"/>
                </p:cNvSpPr>
                <p:nvPr/>
              </p:nvSpPr>
              <p:spPr bwMode="auto">
                <a:xfrm flipH="1">
                  <a:off x="4508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7" name="Line 29284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8" name="Line 29285"/>
                <p:cNvSpPr>
                  <a:spLocks noChangeShapeType="1"/>
                </p:cNvSpPr>
                <p:nvPr/>
              </p:nvSpPr>
              <p:spPr bwMode="auto">
                <a:xfrm flipH="1">
                  <a:off x="4434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9" name="Line 29286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0" name="Line 29287"/>
                <p:cNvSpPr>
                  <a:spLocks noChangeShapeType="1"/>
                </p:cNvSpPr>
                <p:nvPr/>
              </p:nvSpPr>
              <p:spPr bwMode="auto">
                <a:xfrm flipH="1">
                  <a:off x="4620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1" name="Line 29288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2" name="Line 29289"/>
                <p:cNvSpPr>
                  <a:spLocks noChangeShapeType="1"/>
                </p:cNvSpPr>
                <p:nvPr/>
              </p:nvSpPr>
              <p:spPr bwMode="auto">
                <a:xfrm flipH="1">
                  <a:off x="4605" y="183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3" name="Line 29290"/>
                <p:cNvSpPr>
                  <a:spLocks noChangeShapeType="1"/>
                </p:cNvSpPr>
                <p:nvPr/>
              </p:nvSpPr>
              <p:spPr bwMode="auto">
                <a:xfrm flipH="1" flipV="1">
                  <a:off x="550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4" name="Line 29291"/>
                <p:cNvSpPr>
                  <a:spLocks noChangeShapeType="1"/>
                </p:cNvSpPr>
                <p:nvPr/>
              </p:nvSpPr>
              <p:spPr bwMode="auto">
                <a:xfrm flipH="1">
                  <a:off x="5504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5" name="Line 29292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6" name="Line 29293"/>
                <p:cNvSpPr>
                  <a:spLocks noChangeShapeType="1"/>
                </p:cNvSpPr>
                <p:nvPr/>
              </p:nvSpPr>
              <p:spPr bwMode="auto">
                <a:xfrm flipH="1">
                  <a:off x="459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7" name="Line 29294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8" name="Line 29295"/>
                <p:cNvSpPr>
                  <a:spLocks noChangeShapeType="1"/>
                </p:cNvSpPr>
                <p:nvPr/>
              </p:nvSpPr>
              <p:spPr bwMode="auto">
                <a:xfrm flipH="1">
                  <a:off x="4813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9" name="Line 29296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0" name="Line 29297"/>
                <p:cNvSpPr>
                  <a:spLocks noChangeShapeType="1"/>
                </p:cNvSpPr>
                <p:nvPr/>
              </p:nvSpPr>
              <p:spPr bwMode="auto">
                <a:xfrm flipH="1">
                  <a:off x="5333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1" name="Line 292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2" name="Line 29299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3" name="Line 29300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4" name="Line 29301"/>
                <p:cNvSpPr>
                  <a:spLocks noChangeShapeType="1"/>
                </p:cNvSpPr>
                <p:nvPr/>
              </p:nvSpPr>
              <p:spPr bwMode="auto">
                <a:xfrm flipH="1">
                  <a:off x="469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5" name="Line 29302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6" name="Line 29303"/>
                <p:cNvSpPr>
                  <a:spLocks noChangeShapeType="1"/>
                </p:cNvSpPr>
                <p:nvPr/>
              </p:nvSpPr>
              <p:spPr bwMode="auto">
                <a:xfrm flipH="1">
                  <a:off x="4121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7" name="Line 29304"/>
                <p:cNvSpPr>
                  <a:spLocks noChangeShapeType="1"/>
                </p:cNvSpPr>
                <p:nvPr/>
              </p:nvSpPr>
              <p:spPr bwMode="auto">
                <a:xfrm flipH="1" flipV="1">
                  <a:off x="4895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8" name="Line 29305"/>
                <p:cNvSpPr>
                  <a:spLocks noChangeShapeType="1"/>
                </p:cNvSpPr>
                <p:nvPr/>
              </p:nvSpPr>
              <p:spPr bwMode="auto">
                <a:xfrm flipH="1">
                  <a:off x="4895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99" name="Line 29306"/>
                <p:cNvSpPr>
                  <a:spLocks noChangeShapeType="1"/>
                </p:cNvSpPr>
                <p:nvPr/>
              </p:nvSpPr>
              <p:spPr bwMode="auto">
                <a:xfrm flipH="1" flipV="1">
                  <a:off x="493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0" name="Line 29307"/>
                <p:cNvSpPr>
                  <a:spLocks noChangeShapeType="1"/>
                </p:cNvSpPr>
                <p:nvPr/>
              </p:nvSpPr>
              <p:spPr bwMode="auto">
                <a:xfrm flipH="1">
                  <a:off x="4939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1" name="Line 2930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2" name="Line 29309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3" name="Line 29310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4" name="Line 29311"/>
                <p:cNvSpPr>
                  <a:spLocks noChangeShapeType="1"/>
                </p:cNvSpPr>
                <p:nvPr/>
              </p:nvSpPr>
              <p:spPr bwMode="auto">
                <a:xfrm flipH="1">
                  <a:off x="4173" y="210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5" name="Line 29312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6" name="Line 29313"/>
                <p:cNvSpPr>
                  <a:spLocks noChangeShapeType="1"/>
                </p:cNvSpPr>
                <p:nvPr/>
              </p:nvSpPr>
              <p:spPr bwMode="auto">
                <a:xfrm flipH="1">
                  <a:off x="3898" y="159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7" name="Line 293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8" name="Line 29315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09" name="Line 29316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0" name="Line 29317"/>
                <p:cNvSpPr>
                  <a:spLocks noChangeShapeType="1"/>
                </p:cNvSpPr>
                <p:nvPr/>
              </p:nvSpPr>
              <p:spPr bwMode="auto">
                <a:xfrm flipH="1">
                  <a:off x="424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1" name="Line 29318"/>
                <p:cNvSpPr>
                  <a:spLocks noChangeShapeType="1"/>
                </p:cNvSpPr>
                <p:nvPr/>
              </p:nvSpPr>
              <p:spPr bwMode="auto">
                <a:xfrm flipH="1" flipV="1">
                  <a:off x="4382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2" name="Line 29319"/>
                <p:cNvSpPr>
                  <a:spLocks noChangeShapeType="1"/>
                </p:cNvSpPr>
                <p:nvPr/>
              </p:nvSpPr>
              <p:spPr bwMode="auto">
                <a:xfrm flipH="1">
                  <a:off x="4382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3" name="Line 29320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4" name="Line 29321"/>
                <p:cNvSpPr>
                  <a:spLocks noChangeShapeType="1"/>
                </p:cNvSpPr>
                <p:nvPr/>
              </p:nvSpPr>
              <p:spPr bwMode="auto">
                <a:xfrm flipH="1">
                  <a:off x="522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5" name="Line 29322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6" name="Line 29323"/>
                <p:cNvSpPr>
                  <a:spLocks noChangeShapeType="1"/>
                </p:cNvSpPr>
                <p:nvPr/>
              </p:nvSpPr>
              <p:spPr bwMode="auto">
                <a:xfrm flipH="1">
                  <a:off x="4456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7" name="Line 29324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8" name="Line 29325"/>
                <p:cNvSpPr>
                  <a:spLocks noChangeShapeType="1"/>
                </p:cNvSpPr>
                <p:nvPr/>
              </p:nvSpPr>
              <p:spPr bwMode="auto">
                <a:xfrm flipH="1">
                  <a:off x="4367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9" name="Line 2932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0" name="Line 29327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1" name="Line 2932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2" name="Line 29329"/>
                <p:cNvSpPr>
                  <a:spLocks noChangeShapeType="1"/>
                </p:cNvSpPr>
                <p:nvPr/>
              </p:nvSpPr>
              <p:spPr bwMode="auto">
                <a:xfrm flipH="1">
                  <a:off x="5512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3" name="Line 2933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4" name="Line 29331"/>
                <p:cNvSpPr>
                  <a:spLocks noChangeShapeType="1"/>
                </p:cNvSpPr>
                <p:nvPr/>
              </p:nvSpPr>
              <p:spPr bwMode="auto">
                <a:xfrm flipH="1">
                  <a:off x="5512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5" name="Line 29332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6" name="Line 29333"/>
                <p:cNvSpPr>
                  <a:spLocks noChangeShapeType="1"/>
                </p:cNvSpPr>
                <p:nvPr/>
              </p:nvSpPr>
              <p:spPr bwMode="auto">
                <a:xfrm flipH="1">
                  <a:off x="4151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7" name="Line 29334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8" name="Line 29335"/>
                <p:cNvSpPr>
                  <a:spLocks noChangeShapeType="1"/>
                </p:cNvSpPr>
                <p:nvPr/>
              </p:nvSpPr>
              <p:spPr bwMode="auto">
                <a:xfrm flipH="1">
                  <a:off x="5467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9" name="Line 29336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0" name="Line 29337"/>
                <p:cNvSpPr>
                  <a:spLocks noChangeShapeType="1"/>
                </p:cNvSpPr>
                <p:nvPr/>
              </p:nvSpPr>
              <p:spPr bwMode="auto">
                <a:xfrm flipH="1">
                  <a:off x="466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1" name="Line 29338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2" name="Line 29339"/>
                <p:cNvSpPr>
                  <a:spLocks noChangeShapeType="1"/>
                </p:cNvSpPr>
                <p:nvPr/>
              </p:nvSpPr>
              <p:spPr bwMode="auto">
                <a:xfrm flipH="1">
                  <a:off x="5259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3" name="Line 293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4" name="Line 29341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5" name="Line 2934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6" name="Line 29343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7" name="Line 293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8" name="Line 29345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9" name="Line 29346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0" name="Line 29347"/>
                <p:cNvSpPr>
                  <a:spLocks noChangeShapeType="1"/>
                </p:cNvSpPr>
                <p:nvPr/>
              </p:nvSpPr>
              <p:spPr bwMode="auto">
                <a:xfrm flipH="1">
                  <a:off x="5356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1" name="Line 29348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2" name="Line 29349"/>
                <p:cNvSpPr>
                  <a:spLocks noChangeShapeType="1"/>
                </p:cNvSpPr>
                <p:nvPr/>
              </p:nvSpPr>
              <p:spPr bwMode="auto">
                <a:xfrm flipH="1">
                  <a:off x="533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3" name="Line 2935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4" name="Line 29351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5" name="Line 29352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6" name="Line 29353"/>
                <p:cNvSpPr>
                  <a:spLocks noChangeShapeType="1"/>
                </p:cNvSpPr>
                <p:nvPr/>
              </p:nvSpPr>
              <p:spPr bwMode="auto">
                <a:xfrm flipH="1">
                  <a:off x="4515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7" name="Line 29354"/>
                <p:cNvSpPr>
                  <a:spLocks noChangeShapeType="1"/>
                </p:cNvSpPr>
                <p:nvPr/>
              </p:nvSpPr>
              <p:spPr bwMode="auto">
                <a:xfrm flipH="1" flipV="1">
                  <a:off x="4768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8" name="Line 29355"/>
                <p:cNvSpPr>
                  <a:spLocks noChangeShapeType="1"/>
                </p:cNvSpPr>
                <p:nvPr/>
              </p:nvSpPr>
              <p:spPr bwMode="auto">
                <a:xfrm flipH="1">
                  <a:off x="4768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9" name="Line 29356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0" name="Line 29357"/>
                <p:cNvSpPr>
                  <a:spLocks noChangeShapeType="1"/>
                </p:cNvSpPr>
                <p:nvPr/>
              </p:nvSpPr>
              <p:spPr bwMode="auto">
                <a:xfrm flipH="1">
                  <a:off x="4188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1" name="Line 2935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2" name="Line 29359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3" name="Line 29360"/>
                <p:cNvSpPr>
                  <a:spLocks noChangeShapeType="1"/>
                </p:cNvSpPr>
                <p:nvPr/>
              </p:nvSpPr>
              <p:spPr bwMode="auto">
                <a:xfrm flipH="1" flipV="1">
                  <a:off x="5110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4" name="Line 29361"/>
                <p:cNvSpPr>
                  <a:spLocks noChangeShapeType="1"/>
                </p:cNvSpPr>
                <p:nvPr/>
              </p:nvSpPr>
              <p:spPr bwMode="auto">
                <a:xfrm flipH="1">
                  <a:off x="5110" y="214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5" name="Line 2936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6" name="Line 29363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7" name="Line 2936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8" name="Line 29365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9" name="Line 293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0" name="Line 29367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1" name="Line 29368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2" name="Line 29369"/>
                <p:cNvSpPr>
                  <a:spLocks noChangeShapeType="1"/>
                </p:cNvSpPr>
                <p:nvPr/>
              </p:nvSpPr>
              <p:spPr bwMode="auto">
                <a:xfrm flipH="1">
                  <a:off x="5095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3" name="Line 29370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4" name="Line 29371"/>
                <p:cNvSpPr>
                  <a:spLocks noChangeShapeType="1"/>
                </p:cNvSpPr>
                <p:nvPr/>
              </p:nvSpPr>
              <p:spPr bwMode="auto">
                <a:xfrm flipH="1">
                  <a:off x="4835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5" name="Line 29372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6" name="Line 29373"/>
                <p:cNvSpPr>
                  <a:spLocks noChangeShapeType="1"/>
                </p:cNvSpPr>
                <p:nvPr/>
              </p:nvSpPr>
              <p:spPr bwMode="auto">
                <a:xfrm flipH="1">
                  <a:off x="4605" y="185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7" name="Line 29374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8" name="Line 29375"/>
                <p:cNvSpPr>
                  <a:spLocks noChangeShapeType="1"/>
                </p:cNvSpPr>
                <p:nvPr/>
              </p:nvSpPr>
              <p:spPr bwMode="auto">
                <a:xfrm flipH="1">
                  <a:off x="4597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9" name="Line 2937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0" name="Line 29377"/>
                <p:cNvSpPr>
                  <a:spLocks noChangeShapeType="1"/>
                </p:cNvSpPr>
                <p:nvPr/>
              </p:nvSpPr>
              <p:spPr bwMode="auto">
                <a:xfrm flipH="1">
                  <a:off x="3883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1" name="Line 2937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2" name="Line 29379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3" name="Line 29380"/>
                <p:cNvSpPr>
                  <a:spLocks noChangeShapeType="1"/>
                </p:cNvSpPr>
                <p:nvPr/>
              </p:nvSpPr>
              <p:spPr bwMode="auto">
                <a:xfrm flipH="1" flipV="1">
                  <a:off x="4315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4" name="Line 29381"/>
                <p:cNvSpPr>
                  <a:spLocks noChangeShapeType="1"/>
                </p:cNvSpPr>
                <p:nvPr/>
              </p:nvSpPr>
              <p:spPr bwMode="auto">
                <a:xfrm flipH="1">
                  <a:off x="4315" y="200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5" name="Line 29382"/>
                <p:cNvSpPr>
                  <a:spLocks noChangeShapeType="1"/>
                </p:cNvSpPr>
                <p:nvPr/>
              </p:nvSpPr>
              <p:spPr bwMode="auto">
                <a:xfrm flipH="1" flipV="1">
                  <a:off x="391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6" name="Line 29383"/>
                <p:cNvSpPr>
                  <a:spLocks noChangeShapeType="1"/>
                </p:cNvSpPr>
                <p:nvPr/>
              </p:nvSpPr>
              <p:spPr bwMode="auto">
                <a:xfrm flipH="1">
                  <a:off x="391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7" name="Line 29384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8" name="Line 29385"/>
                <p:cNvSpPr>
                  <a:spLocks noChangeShapeType="1"/>
                </p:cNvSpPr>
                <p:nvPr/>
              </p:nvSpPr>
              <p:spPr bwMode="auto">
                <a:xfrm flipH="1">
                  <a:off x="4597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75" name="Group 29587"/>
              <p:cNvGrpSpPr>
                <a:grpSpLocks/>
              </p:cNvGrpSpPr>
              <p:nvPr/>
            </p:nvGrpSpPr>
            <p:grpSpPr bwMode="auto">
              <a:xfrm>
                <a:off x="3883" y="1554"/>
                <a:ext cx="1659" cy="610"/>
                <a:chOff x="3883" y="1554"/>
                <a:chExt cx="1659" cy="610"/>
              </a:xfrm>
            </p:grpSpPr>
            <p:sp>
              <p:nvSpPr>
                <p:cNvPr id="30379" name="Line 293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0" name="Line 29388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1" name="Line 29389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2" name="Line 29390"/>
                <p:cNvSpPr>
                  <a:spLocks noChangeShapeType="1"/>
                </p:cNvSpPr>
                <p:nvPr/>
              </p:nvSpPr>
              <p:spPr bwMode="auto">
                <a:xfrm flipH="1">
                  <a:off x="424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3" name="Line 29391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4" name="Line 29392"/>
                <p:cNvSpPr>
                  <a:spLocks noChangeShapeType="1"/>
                </p:cNvSpPr>
                <p:nvPr/>
              </p:nvSpPr>
              <p:spPr bwMode="auto">
                <a:xfrm flipH="1">
                  <a:off x="417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5" name="Line 2939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6" name="Line 29394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7" name="Line 29395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8" name="Line 29396"/>
                <p:cNvSpPr>
                  <a:spLocks noChangeShapeType="1"/>
                </p:cNvSpPr>
                <p:nvPr/>
              </p:nvSpPr>
              <p:spPr bwMode="auto">
                <a:xfrm flipH="1">
                  <a:off x="4181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9" name="Line 2939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0" name="Line 29398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1" name="Line 29399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2" name="Line 29400"/>
                <p:cNvSpPr>
                  <a:spLocks noChangeShapeType="1"/>
                </p:cNvSpPr>
                <p:nvPr/>
              </p:nvSpPr>
              <p:spPr bwMode="auto">
                <a:xfrm flipH="1">
                  <a:off x="5185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3" name="Line 29401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4" name="Line 29402"/>
                <p:cNvSpPr>
                  <a:spLocks noChangeShapeType="1"/>
                </p:cNvSpPr>
                <p:nvPr/>
              </p:nvSpPr>
              <p:spPr bwMode="auto">
                <a:xfrm flipH="1">
                  <a:off x="4731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5" name="Line 29403"/>
                <p:cNvSpPr>
                  <a:spLocks noChangeShapeType="1"/>
                </p:cNvSpPr>
                <p:nvPr/>
              </p:nvSpPr>
              <p:spPr bwMode="auto">
                <a:xfrm flipH="1" flipV="1">
                  <a:off x="4999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6" name="Line 29404"/>
                <p:cNvSpPr>
                  <a:spLocks noChangeShapeType="1"/>
                </p:cNvSpPr>
                <p:nvPr/>
              </p:nvSpPr>
              <p:spPr bwMode="auto">
                <a:xfrm flipH="1">
                  <a:off x="4999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7" name="Line 29405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8" name="Line 29406"/>
                <p:cNvSpPr>
                  <a:spLocks noChangeShapeType="1"/>
                </p:cNvSpPr>
                <p:nvPr/>
              </p:nvSpPr>
              <p:spPr bwMode="auto">
                <a:xfrm flipH="1">
                  <a:off x="504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99" name="Line 2940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0" name="Line 29408"/>
                <p:cNvSpPr>
                  <a:spLocks noChangeShapeType="1"/>
                </p:cNvSpPr>
                <p:nvPr/>
              </p:nvSpPr>
              <p:spPr bwMode="auto">
                <a:xfrm flipH="1">
                  <a:off x="5512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1" name="Line 29409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2" name="Line 29410"/>
                <p:cNvSpPr>
                  <a:spLocks noChangeShapeType="1"/>
                </p:cNvSpPr>
                <p:nvPr/>
              </p:nvSpPr>
              <p:spPr bwMode="auto">
                <a:xfrm flipH="1">
                  <a:off x="4947" y="167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3" name="Line 29411"/>
                <p:cNvSpPr>
                  <a:spLocks noChangeShapeType="1"/>
                </p:cNvSpPr>
                <p:nvPr/>
              </p:nvSpPr>
              <p:spPr bwMode="auto">
                <a:xfrm flipH="1" flipV="1">
                  <a:off x="4352" y="213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4" name="Line 29412"/>
                <p:cNvSpPr>
                  <a:spLocks noChangeShapeType="1"/>
                </p:cNvSpPr>
                <p:nvPr/>
              </p:nvSpPr>
              <p:spPr bwMode="auto">
                <a:xfrm flipH="1">
                  <a:off x="4352" y="213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5" name="Line 29413"/>
                <p:cNvSpPr>
                  <a:spLocks noChangeShapeType="1"/>
                </p:cNvSpPr>
                <p:nvPr/>
              </p:nvSpPr>
              <p:spPr bwMode="auto">
                <a:xfrm flipH="1" flipV="1">
                  <a:off x="493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6" name="Line 29414"/>
                <p:cNvSpPr>
                  <a:spLocks noChangeShapeType="1"/>
                </p:cNvSpPr>
                <p:nvPr/>
              </p:nvSpPr>
              <p:spPr bwMode="auto">
                <a:xfrm flipH="1">
                  <a:off x="4932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7" name="Line 29415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8" name="Line 29416"/>
                <p:cNvSpPr>
                  <a:spLocks noChangeShapeType="1"/>
                </p:cNvSpPr>
                <p:nvPr/>
              </p:nvSpPr>
              <p:spPr bwMode="auto">
                <a:xfrm flipH="1">
                  <a:off x="5066" y="174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09" name="Line 29417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0" name="Line 29418"/>
                <p:cNvSpPr>
                  <a:spLocks noChangeShapeType="1"/>
                </p:cNvSpPr>
                <p:nvPr/>
              </p:nvSpPr>
              <p:spPr bwMode="auto">
                <a:xfrm flipH="1">
                  <a:off x="4828" y="187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1" name="Line 29419"/>
                <p:cNvSpPr>
                  <a:spLocks noChangeShapeType="1"/>
                </p:cNvSpPr>
                <p:nvPr/>
              </p:nvSpPr>
              <p:spPr bwMode="auto">
                <a:xfrm flipH="1" flipV="1">
                  <a:off x="445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2" name="Line 29420"/>
                <p:cNvSpPr>
                  <a:spLocks noChangeShapeType="1"/>
                </p:cNvSpPr>
                <p:nvPr/>
              </p:nvSpPr>
              <p:spPr bwMode="auto">
                <a:xfrm flipH="1">
                  <a:off x="445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3" name="Line 29421"/>
                <p:cNvSpPr>
                  <a:spLocks noChangeShapeType="1"/>
                </p:cNvSpPr>
                <p:nvPr/>
              </p:nvSpPr>
              <p:spPr bwMode="auto">
                <a:xfrm flipH="1" flipV="1">
                  <a:off x="550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4" name="Line 29422"/>
                <p:cNvSpPr>
                  <a:spLocks noChangeShapeType="1"/>
                </p:cNvSpPr>
                <p:nvPr/>
              </p:nvSpPr>
              <p:spPr bwMode="auto">
                <a:xfrm flipH="1">
                  <a:off x="5504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5" name="Line 2942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6" name="Line 29424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7" name="Line 29425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8" name="Line 29426"/>
                <p:cNvSpPr>
                  <a:spLocks noChangeShapeType="1"/>
                </p:cNvSpPr>
                <p:nvPr/>
              </p:nvSpPr>
              <p:spPr bwMode="auto">
                <a:xfrm flipH="1">
                  <a:off x="4947" y="200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9" name="Line 29427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60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0" name="Line 29428"/>
                <p:cNvSpPr>
                  <a:spLocks noChangeShapeType="1"/>
                </p:cNvSpPr>
                <p:nvPr/>
              </p:nvSpPr>
              <p:spPr bwMode="auto">
                <a:xfrm flipH="1">
                  <a:off x="4776" y="160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1" name="Line 29429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2" name="Line 29430"/>
                <p:cNvSpPr>
                  <a:spLocks noChangeShapeType="1"/>
                </p:cNvSpPr>
                <p:nvPr/>
              </p:nvSpPr>
              <p:spPr bwMode="auto">
                <a:xfrm flipH="1">
                  <a:off x="507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3" name="Line 29431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4" name="Line 29432"/>
                <p:cNvSpPr>
                  <a:spLocks noChangeShapeType="1"/>
                </p:cNvSpPr>
                <p:nvPr/>
              </p:nvSpPr>
              <p:spPr bwMode="auto">
                <a:xfrm flipH="1">
                  <a:off x="5073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5" name="Line 2943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6" name="Line 29434"/>
                <p:cNvSpPr>
                  <a:spLocks noChangeShapeType="1"/>
                </p:cNvSpPr>
                <p:nvPr/>
              </p:nvSpPr>
              <p:spPr bwMode="auto">
                <a:xfrm flipH="1">
                  <a:off x="5512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7" name="Line 29435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8" name="Line 29436"/>
                <p:cNvSpPr>
                  <a:spLocks noChangeShapeType="1"/>
                </p:cNvSpPr>
                <p:nvPr/>
              </p:nvSpPr>
              <p:spPr bwMode="auto">
                <a:xfrm flipH="1">
                  <a:off x="400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29" name="Line 29437"/>
                <p:cNvSpPr>
                  <a:spLocks noChangeShapeType="1"/>
                </p:cNvSpPr>
                <p:nvPr/>
              </p:nvSpPr>
              <p:spPr bwMode="auto">
                <a:xfrm flipH="1" flipV="1">
                  <a:off x="415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0" name="Line 29438"/>
                <p:cNvSpPr>
                  <a:spLocks noChangeShapeType="1"/>
                </p:cNvSpPr>
                <p:nvPr/>
              </p:nvSpPr>
              <p:spPr bwMode="auto">
                <a:xfrm flipH="1">
                  <a:off x="415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1" name="Line 294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2" name="Line 29440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3" name="Line 29441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4" name="Line 29442"/>
                <p:cNvSpPr>
                  <a:spLocks noChangeShapeType="1"/>
                </p:cNvSpPr>
                <p:nvPr/>
              </p:nvSpPr>
              <p:spPr bwMode="auto">
                <a:xfrm flipH="1">
                  <a:off x="429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5" name="Line 2944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6" name="Line 29444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7" name="Line 2944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8" name="Line 29446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39" name="Line 29447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0" name="Line 29448"/>
                <p:cNvSpPr>
                  <a:spLocks noChangeShapeType="1"/>
                </p:cNvSpPr>
                <p:nvPr/>
              </p:nvSpPr>
              <p:spPr bwMode="auto">
                <a:xfrm flipH="1">
                  <a:off x="432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1" name="Line 2944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2" name="Line 29450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3" name="Line 2945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4" name="Line 29452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5" name="Line 2945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6" name="Line 29454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7" name="Line 29455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8" name="Line 29456"/>
                <p:cNvSpPr>
                  <a:spLocks noChangeShapeType="1"/>
                </p:cNvSpPr>
                <p:nvPr/>
              </p:nvSpPr>
              <p:spPr bwMode="auto">
                <a:xfrm flipH="1">
                  <a:off x="3958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9" name="Line 2945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0" name="Line 29458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1" name="Line 2945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2" name="Line 29460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3" name="Line 2946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4" name="Line 29462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5" name="Line 29463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6" name="Line 29464"/>
                <p:cNvSpPr>
                  <a:spLocks noChangeShapeType="1"/>
                </p:cNvSpPr>
                <p:nvPr/>
              </p:nvSpPr>
              <p:spPr bwMode="auto">
                <a:xfrm flipH="1">
                  <a:off x="4865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7" name="Line 29465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8" name="Line 29466"/>
                <p:cNvSpPr>
                  <a:spLocks noChangeShapeType="1"/>
                </p:cNvSpPr>
                <p:nvPr/>
              </p:nvSpPr>
              <p:spPr bwMode="auto">
                <a:xfrm flipH="1">
                  <a:off x="4969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9" name="Line 29467"/>
                <p:cNvSpPr>
                  <a:spLocks noChangeShapeType="1"/>
                </p:cNvSpPr>
                <p:nvPr/>
              </p:nvSpPr>
              <p:spPr bwMode="auto">
                <a:xfrm flipH="1" flipV="1">
                  <a:off x="398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0" name="Line 29468"/>
                <p:cNvSpPr>
                  <a:spLocks noChangeShapeType="1"/>
                </p:cNvSpPr>
                <p:nvPr/>
              </p:nvSpPr>
              <p:spPr bwMode="auto">
                <a:xfrm flipH="1">
                  <a:off x="398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1" name="Line 29469"/>
                <p:cNvSpPr>
                  <a:spLocks noChangeShapeType="1"/>
                </p:cNvSpPr>
                <p:nvPr/>
              </p:nvSpPr>
              <p:spPr bwMode="auto">
                <a:xfrm flipH="1" flipV="1">
                  <a:off x="5207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2" name="Line 29470"/>
                <p:cNvSpPr>
                  <a:spLocks noChangeShapeType="1"/>
                </p:cNvSpPr>
                <p:nvPr/>
              </p:nvSpPr>
              <p:spPr bwMode="auto">
                <a:xfrm flipH="1">
                  <a:off x="5207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3" name="Line 29471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4" name="Line 29472"/>
                <p:cNvSpPr>
                  <a:spLocks noChangeShapeType="1"/>
                </p:cNvSpPr>
                <p:nvPr/>
              </p:nvSpPr>
              <p:spPr bwMode="auto">
                <a:xfrm flipH="1">
                  <a:off x="495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5" name="Line 2947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6" name="Line 29474"/>
                <p:cNvSpPr>
                  <a:spLocks noChangeShapeType="1"/>
                </p:cNvSpPr>
                <p:nvPr/>
              </p:nvSpPr>
              <p:spPr bwMode="auto">
                <a:xfrm flipH="1">
                  <a:off x="551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7" name="Line 29475"/>
                <p:cNvSpPr>
                  <a:spLocks noChangeShapeType="1"/>
                </p:cNvSpPr>
                <p:nvPr/>
              </p:nvSpPr>
              <p:spPr bwMode="auto">
                <a:xfrm flipH="1" flipV="1">
                  <a:off x="5475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8" name="Line 29476"/>
                <p:cNvSpPr>
                  <a:spLocks noChangeShapeType="1"/>
                </p:cNvSpPr>
                <p:nvPr/>
              </p:nvSpPr>
              <p:spPr bwMode="auto">
                <a:xfrm flipH="1">
                  <a:off x="5475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9" name="Line 2947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0" name="Line 29478"/>
                <p:cNvSpPr>
                  <a:spLocks noChangeShapeType="1"/>
                </p:cNvSpPr>
                <p:nvPr/>
              </p:nvSpPr>
              <p:spPr bwMode="auto">
                <a:xfrm flipH="1">
                  <a:off x="5512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1" name="Line 29479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2" name="Line 29480"/>
                <p:cNvSpPr>
                  <a:spLocks noChangeShapeType="1"/>
                </p:cNvSpPr>
                <p:nvPr/>
              </p:nvSpPr>
              <p:spPr bwMode="auto">
                <a:xfrm flipH="1">
                  <a:off x="438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3" name="Line 294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4" name="Line 29482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5" name="Line 29483"/>
                <p:cNvSpPr>
                  <a:spLocks noChangeShapeType="1"/>
                </p:cNvSpPr>
                <p:nvPr/>
              </p:nvSpPr>
              <p:spPr bwMode="auto">
                <a:xfrm flipH="1" flipV="1">
                  <a:off x="403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6" name="Line 29484"/>
                <p:cNvSpPr>
                  <a:spLocks noChangeShapeType="1"/>
                </p:cNvSpPr>
                <p:nvPr/>
              </p:nvSpPr>
              <p:spPr bwMode="auto">
                <a:xfrm flipH="1">
                  <a:off x="4032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7" name="Line 2948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8" name="Line 29486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9" name="Line 294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0" name="Line 29488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1" name="Line 29489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2" name="Line 29490"/>
                <p:cNvSpPr>
                  <a:spLocks noChangeShapeType="1"/>
                </p:cNvSpPr>
                <p:nvPr/>
              </p:nvSpPr>
              <p:spPr bwMode="auto">
                <a:xfrm flipH="1">
                  <a:off x="5006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3" name="Line 2949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4" name="Line 29492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5" name="Line 2949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6" name="Line 29494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7" name="Line 29495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8" name="Line 29496"/>
                <p:cNvSpPr>
                  <a:spLocks noChangeShapeType="1"/>
                </p:cNvSpPr>
                <p:nvPr/>
              </p:nvSpPr>
              <p:spPr bwMode="auto">
                <a:xfrm flipH="1">
                  <a:off x="5095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9" name="Line 29497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0" name="Line 29498"/>
                <p:cNvSpPr>
                  <a:spLocks noChangeShapeType="1"/>
                </p:cNvSpPr>
                <p:nvPr/>
              </p:nvSpPr>
              <p:spPr bwMode="auto">
                <a:xfrm flipH="1">
                  <a:off x="5043" y="155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1" name="Line 2949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2" name="Line 29500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3" name="Line 2950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4" name="Line 29502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5" name="Line 29503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6" name="Line 29504"/>
                <p:cNvSpPr>
                  <a:spLocks noChangeShapeType="1"/>
                </p:cNvSpPr>
                <p:nvPr/>
              </p:nvSpPr>
              <p:spPr bwMode="auto">
                <a:xfrm flipH="1">
                  <a:off x="541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7" name="Line 2950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8" name="Line 29506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9" name="Line 29507"/>
                <p:cNvSpPr>
                  <a:spLocks noChangeShapeType="1"/>
                </p:cNvSpPr>
                <p:nvPr/>
              </p:nvSpPr>
              <p:spPr bwMode="auto">
                <a:xfrm flipH="1" flipV="1">
                  <a:off x="482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0" name="Line 29508"/>
                <p:cNvSpPr>
                  <a:spLocks noChangeShapeType="1"/>
                </p:cNvSpPr>
                <p:nvPr/>
              </p:nvSpPr>
              <p:spPr bwMode="auto">
                <a:xfrm flipH="1">
                  <a:off x="482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1" name="Line 295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2" name="Line 29510"/>
                <p:cNvSpPr>
                  <a:spLocks noChangeShapeType="1"/>
                </p:cNvSpPr>
                <p:nvPr/>
              </p:nvSpPr>
              <p:spPr bwMode="auto">
                <a:xfrm flipH="1">
                  <a:off x="3883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3" name="Line 29511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4" name="Line 29512"/>
                <p:cNvSpPr>
                  <a:spLocks noChangeShapeType="1"/>
                </p:cNvSpPr>
                <p:nvPr/>
              </p:nvSpPr>
              <p:spPr bwMode="auto">
                <a:xfrm flipH="1">
                  <a:off x="485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5" name="Line 29513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6" name="Line 29514"/>
                <p:cNvSpPr>
                  <a:spLocks noChangeShapeType="1"/>
                </p:cNvSpPr>
                <p:nvPr/>
              </p:nvSpPr>
              <p:spPr bwMode="auto">
                <a:xfrm flipH="1">
                  <a:off x="4448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7" name="Line 2951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8" name="Line 29516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9" name="Line 29517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0" name="Line 29518"/>
                <p:cNvSpPr>
                  <a:spLocks noChangeShapeType="1"/>
                </p:cNvSpPr>
                <p:nvPr/>
              </p:nvSpPr>
              <p:spPr bwMode="auto">
                <a:xfrm flipH="1">
                  <a:off x="4047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1" name="Line 29519"/>
                <p:cNvSpPr>
                  <a:spLocks noChangeShapeType="1"/>
                </p:cNvSpPr>
                <p:nvPr/>
              </p:nvSpPr>
              <p:spPr bwMode="auto">
                <a:xfrm flipH="1" flipV="1">
                  <a:off x="4471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2" name="Line 29520"/>
                <p:cNvSpPr>
                  <a:spLocks noChangeShapeType="1"/>
                </p:cNvSpPr>
                <p:nvPr/>
              </p:nvSpPr>
              <p:spPr bwMode="auto">
                <a:xfrm flipH="1">
                  <a:off x="4471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3" name="Line 2952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4" name="Line 29522"/>
                <p:cNvSpPr>
                  <a:spLocks noChangeShapeType="1"/>
                </p:cNvSpPr>
                <p:nvPr/>
              </p:nvSpPr>
              <p:spPr bwMode="auto">
                <a:xfrm flipH="1">
                  <a:off x="3883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5" name="Line 295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6" name="Line 29524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7" name="Line 29525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8" name="Line 29526"/>
                <p:cNvSpPr>
                  <a:spLocks noChangeShapeType="1"/>
                </p:cNvSpPr>
                <p:nvPr/>
              </p:nvSpPr>
              <p:spPr bwMode="auto">
                <a:xfrm flipH="1">
                  <a:off x="466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9" name="Line 29527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0" name="Line 29528"/>
                <p:cNvSpPr>
                  <a:spLocks noChangeShapeType="1"/>
                </p:cNvSpPr>
                <p:nvPr/>
              </p:nvSpPr>
              <p:spPr bwMode="auto">
                <a:xfrm flipH="1">
                  <a:off x="463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1" name="Line 29529"/>
                <p:cNvSpPr>
                  <a:spLocks noChangeShapeType="1"/>
                </p:cNvSpPr>
                <p:nvPr/>
              </p:nvSpPr>
              <p:spPr bwMode="auto">
                <a:xfrm flipH="1" flipV="1">
                  <a:off x="424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2" name="Line 29530"/>
                <p:cNvSpPr>
                  <a:spLocks noChangeShapeType="1"/>
                </p:cNvSpPr>
                <p:nvPr/>
              </p:nvSpPr>
              <p:spPr bwMode="auto">
                <a:xfrm flipH="1">
                  <a:off x="4240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3" name="Line 295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4" name="Line 29532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5" name="Line 29533"/>
                <p:cNvSpPr>
                  <a:spLocks noChangeShapeType="1"/>
                </p:cNvSpPr>
                <p:nvPr/>
              </p:nvSpPr>
              <p:spPr bwMode="auto">
                <a:xfrm flipH="1" flipV="1">
                  <a:off x="522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6" name="Line 29534"/>
                <p:cNvSpPr>
                  <a:spLocks noChangeShapeType="1"/>
                </p:cNvSpPr>
                <p:nvPr/>
              </p:nvSpPr>
              <p:spPr bwMode="auto">
                <a:xfrm flipH="1">
                  <a:off x="5222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7" name="Line 2953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8" name="Line 29536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9" name="Line 29537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0" name="Line 29538"/>
                <p:cNvSpPr>
                  <a:spLocks noChangeShapeType="1"/>
                </p:cNvSpPr>
                <p:nvPr/>
              </p:nvSpPr>
              <p:spPr bwMode="auto">
                <a:xfrm flipH="1">
                  <a:off x="4196" y="170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1" name="Line 295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2" name="Line 29540"/>
                <p:cNvSpPr>
                  <a:spLocks noChangeShapeType="1"/>
                </p:cNvSpPr>
                <p:nvPr/>
              </p:nvSpPr>
              <p:spPr bwMode="auto">
                <a:xfrm flipH="1">
                  <a:off x="5512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3" name="Line 2954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4" name="Line 29542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5" name="Line 29543"/>
                <p:cNvSpPr>
                  <a:spLocks noChangeShapeType="1"/>
                </p:cNvSpPr>
                <p:nvPr/>
              </p:nvSpPr>
              <p:spPr bwMode="auto">
                <a:xfrm flipH="1" flipV="1">
                  <a:off x="500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6" name="Line 29544"/>
                <p:cNvSpPr>
                  <a:spLocks noChangeShapeType="1"/>
                </p:cNvSpPr>
                <p:nvPr/>
              </p:nvSpPr>
              <p:spPr bwMode="auto">
                <a:xfrm flipH="1">
                  <a:off x="5006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7" name="Line 29545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8" name="Line 29546"/>
                <p:cNvSpPr>
                  <a:spLocks noChangeShapeType="1"/>
                </p:cNvSpPr>
                <p:nvPr/>
              </p:nvSpPr>
              <p:spPr bwMode="auto">
                <a:xfrm flipH="1">
                  <a:off x="5200" y="199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9" name="Line 2954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0" name="Line 29548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1" name="Line 29549"/>
                <p:cNvSpPr>
                  <a:spLocks noChangeShapeType="1"/>
                </p:cNvSpPr>
                <p:nvPr/>
              </p:nvSpPr>
              <p:spPr bwMode="auto">
                <a:xfrm flipH="1" flipV="1">
                  <a:off x="416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2" name="Line 29550"/>
                <p:cNvSpPr>
                  <a:spLocks noChangeShapeType="1"/>
                </p:cNvSpPr>
                <p:nvPr/>
              </p:nvSpPr>
              <p:spPr bwMode="auto">
                <a:xfrm flipH="1">
                  <a:off x="4166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3" name="Line 29551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4" name="Line 29552"/>
                <p:cNvSpPr>
                  <a:spLocks noChangeShapeType="1"/>
                </p:cNvSpPr>
                <p:nvPr/>
              </p:nvSpPr>
              <p:spPr bwMode="auto">
                <a:xfrm flipH="1">
                  <a:off x="4716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5" name="Line 2955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6" name="Line 29554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7" name="Line 29555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8" name="Line 29556"/>
                <p:cNvSpPr>
                  <a:spLocks noChangeShapeType="1"/>
                </p:cNvSpPr>
                <p:nvPr/>
              </p:nvSpPr>
              <p:spPr bwMode="auto">
                <a:xfrm flipH="1">
                  <a:off x="4419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9" name="Line 29557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0" name="Line 29558"/>
                <p:cNvSpPr>
                  <a:spLocks noChangeShapeType="1"/>
                </p:cNvSpPr>
                <p:nvPr/>
              </p:nvSpPr>
              <p:spPr bwMode="auto">
                <a:xfrm flipH="1">
                  <a:off x="4196" y="186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1" name="Line 2955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2" name="Line 29560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3" name="Line 29561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4" name="Line 29562"/>
                <p:cNvSpPr>
                  <a:spLocks noChangeShapeType="1"/>
                </p:cNvSpPr>
                <p:nvPr/>
              </p:nvSpPr>
              <p:spPr bwMode="auto">
                <a:xfrm flipH="1">
                  <a:off x="432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5" name="Line 29563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6" name="Line 29564"/>
                <p:cNvSpPr>
                  <a:spLocks noChangeShapeType="1"/>
                </p:cNvSpPr>
                <p:nvPr/>
              </p:nvSpPr>
              <p:spPr bwMode="auto">
                <a:xfrm flipH="1">
                  <a:off x="551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7" name="Line 29565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8" name="Line 29566"/>
                <p:cNvSpPr>
                  <a:spLocks noChangeShapeType="1"/>
                </p:cNvSpPr>
                <p:nvPr/>
              </p:nvSpPr>
              <p:spPr bwMode="auto">
                <a:xfrm flipH="1">
                  <a:off x="546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9" name="Line 295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0" name="Line 29568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1" name="Line 29569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2" name="Line 29570"/>
                <p:cNvSpPr>
                  <a:spLocks noChangeShapeType="1"/>
                </p:cNvSpPr>
                <p:nvPr/>
              </p:nvSpPr>
              <p:spPr bwMode="auto">
                <a:xfrm flipH="1">
                  <a:off x="5185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3" name="Line 2957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4" name="Line 29572"/>
                <p:cNvSpPr>
                  <a:spLocks noChangeShapeType="1"/>
                </p:cNvSpPr>
                <p:nvPr/>
              </p:nvSpPr>
              <p:spPr bwMode="auto">
                <a:xfrm flipH="1">
                  <a:off x="388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5" name="Line 29573"/>
                <p:cNvSpPr>
                  <a:spLocks noChangeShapeType="1"/>
                </p:cNvSpPr>
                <p:nvPr/>
              </p:nvSpPr>
              <p:spPr bwMode="auto">
                <a:xfrm flipH="1" flipV="1">
                  <a:off x="399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6" name="Line 29574"/>
                <p:cNvSpPr>
                  <a:spLocks noChangeShapeType="1"/>
                </p:cNvSpPr>
                <p:nvPr/>
              </p:nvSpPr>
              <p:spPr bwMode="auto">
                <a:xfrm flipH="1">
                  <a:off x="399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7" name="Line 2957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8" name="Line 29576"/>
                <p:cNvSpPr>
                  <a:spLocks noChangeShapeType="1"/>
                </p:cNvSpPr>
                <p:nvPr/>
              </p:nvSpPr>
              <p:spPr bwMode="auto">
                <a:xfrm flipH="1">
                  <a:off x="3883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9" name="Line 29577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0" name="Line 29578"/>
                <p:cNvSpPr>
                  <a:spLocks noChangeShapeType="1"/>
                </p:cNvSpPr>
                <p:nvPr/>
              </p:nvSpPr>
              <p:spPr bwMode="auto">
                <a:xfrm flipH="1">
                  <a:off x="5088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1" name="Line 29579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2" name="Line 29580"/>
                <p:cNvSpPr>
                  <a:spLocks noChangeShapeType="1"/>
                </p:cNvSpPr>
                <p:nvPr/>
              </p:nvSpPr>
              <p:spPr bwMode="auto">
                <a:xfrm flipH="1">
                  <a:off x="3921" y="195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3" name="Line 29581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4" name="Line 29582"/>
                <p:cNvSpPr>
                  <a:spLocks noChangeShapeType="1"/>
                </p:cNvSpPr>
                <p:nvPr/>
              </p:nvSpPr>
              <p:spPr bwMode="auto">
                <a:xfrm flipH="1">
                  <a:off x="3965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5" name="Line 29583"/>
                <p:cNvSpPr>
                  <a:spLocks noChangeShapeType="1"/>
                </p:cNvSpPr>
                <p:nvPr/>
              </p:nvSpPr>
              <p:spPr bwMode="auto">
                <a:xfrm flipH="1" flipV="1">
                  <a:off x="425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6" name="Line 29584"/>
                <p:cNvSpPr>
                  <a:spLocks noChangeShapeType="1"/>
                </p:cNvSpPr>
                <p:nvPr/>
              </p:nvSpPr>
              <p:spPr bwMode="auto">
                <a:xfrm flipH="1">
                  <a:off x="4255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7" name="Line 29585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8" name="Line 29586"/>
                <p:cNvSpPr>
                  <a:spLocks noChangeShapeType="1"/>
                </p:cNvSpPr>
                <p:nvPr/>
              </p:nvSpPr>
              <p:spPr bwMode="auto">
                <a:xfrm flipH="1">
                  <a:off x="5356" y="168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76" name="Group 29788"/>
              <p:cNvGrpSpPr>
                <a:grpSpLocks/>
              </p:cNvGrpSpPr>
              <p:nvPr/>
            </p:nvGrpSpPr>
            <p:grpSpPr bwMode="auto">
              <a:xfrm>
                <a:off x="3883" y="1532"/>
                <a:ext cx="1659" cy="595"/>
                <a:chOff x="3883" y="1532"/>
                <a:chExt cx="1659" cy="595"/>
              </a:xfrm>
            </p:grpSpPr>
            <p:sp>
              <p:nvSpPr>
                <p:cNvPr id="30179" name="Line 295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0" name="Line 29589"/>
                <p:cNvSpPr>
                  <a:spLocks noChangeShapeType="1"/>
                </p:cNvSpPr>
                <p:nvPr/>
              </p:nvSpPr>
              <p:spPr bwMode="auto">
                <a:xfrm flipH="1">
                  <a:off x="3883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1" name="Line 29590"/>
                <p:cNvSpPr>
                  <a:spLocks noChangeShapeType="1"/>
                </p:cNvSpPr>
                <p:nvPr/>
              </p:nvSpPr>
              <p:spPr bwMode="auto">
                <a:xfrm flipH="1" flipV="1">
                  <a:off x="4828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2" name="Line 29591"/>
                <p:cNvSpPr>
                  <a:spLocks noChangeShapeType="1"/>
                </p:cNvSpPr>
                <p:nvPr/>
              </p:nvSpPr>
              <p:spPr bwMode="auto">
                <a:xfrm flipH="1">
                  <a:off x="4828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3" name="Line 29592"/>
                <p:cNvSpPr>
                  <a:spLocks noChangeShapeType="1"/>
                </p:cNvSpPr>
                <p:nvPr/>
              </p:nvSpPr>
              <p:spPr bwMode="auto">
                <a:xfrm flipH="1" flipV="1">
                  <a:off x="4434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4" name="Line 29593"/>
                <p:cNvSpPr>
                  <a:spLocks noChangeShapeType="1"/>
                </p:cNvSpPr>
                <p:nvPr/>
              </p:nvSpPr>
              <p:spPr bwMode="auto">
                <a:xfrm flipH="1">
                  <a:off x="4434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5" name="Line 29594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6" name="Line 29595"/>
                <p:cNvSpPr>
                  <a:spLocks noChangeShapeType="1"/>
                </p:cNvSpPr>
                <p:nvPr/>
              </p:nvSpPr>
              <p:spPr bwMode="auto">
                <a:xfrm flipH="1">
                  <a:off x="5356" y="193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7" name="Line 29596"/>
                <p:cNvSpPr>
                  <a:spLocks noChangeShapeType="1"/>
                </p:cNvSpPr>
                <p:nvPr/>
              </p:nvSpPr>
              <p:spPr bwMode="auto">
                <a:xfrm flipH="1" flipV="1">
                  <a:off x="4211" y="156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8" name="Line 29597"/>
                <p:cNvSpPr>
                  <a:spLocks noChangeShapeType="1"/>
                </p:cNvSpPr>
                <p:nvPr/>
              </p:nvSpPr>
              <p:spPr bwMode="auto">
                <a:xfrm flipH="1">
                  <a:off x="4211" y="156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9" name="Line 29598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0" name="Line 29599"/>
                <p:cNvSpPr>
                  <a:spLocks noChangeShapeType="1"/>
                </p:cNvSpPr>
                <p:nvPr/>
              </p:nvSpPr>
              <p:spPr bwMode="auto">
                <a:xfrm flipH="1">
                  <a:off x="4664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1" name="Line 296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2" name="Line 29601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3" name="Line 29602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4" name="Line 29603"/>
                <p:cNvSpPr>
                  <a:spLocks noChangeShapeType="1"/>
                </p:cNvSpPr>
                <p:nvPr/>
              </p:nvSpPr>
              <p:spPr bwMode="auto">
                <a:xfrm flipH="1">
                  <a:off x="509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5" name="Line 2960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6" name="Line 29605"/>
                <p:cNvSpPr>
                  <a:spLocks noChangeShapeType="1"/>
                </p:cNvSpPr>
                <p:nvPr/>
              </p:nvSpPr>
              <p:spPr bwMode="auto">
                <a:xfrm flipH="1">
                  <a:off x="4679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7" name="Line 29606"/>
                <p:cNvSpPr>
                  <a:spLocks noChangeShapeType="1"/>
                </p:cNvSpPr>
                <p:nvPr/>
              </p:nvSpPr>
              <p:spPr bwMode="auto">
                <a:xfrm flipH="1" flipV="1">
                  <a:off x="5118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8" name="Line 29607"/>
                <p:cNvSpPr>
                  <a:spLocks noChangeShapeType="1"/>
                </p:cNvSpPr>
                <p:nvPr/>
              </p:nvSpPr>
              <p:spPr bwMode="auto">
                <a:xfrm flipH="1">
                  <a:off x="5118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9" name="Line 29608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0" name="Line 29609"/>
                <p:cNvSpPr>
                  <a:spLocks noChangeShapeType="1"/>
                </p:cNvSpPr>
                <p:nvPr/>
              </p:nvSpPr>
              <p:spPr bwMode="auto">
                <a:xfrm flipH="1">
                  <a:off x="4270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1" name="Line 29610"/>
                <p:cNvSpPr>
                  <a:spLocks noChangeShapeType="1"/>
                </p:cNvSpPr>
                <p:nvPr/>
              </p:nvSpPr>
              <p:spPr bwMode="auto">
                <a:xfrm flipH="1" flipV="1">
                  <a:off x="514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2" name="Line 29611"/>
                <p:cNvSpPr>
                  <a:spLocks noChangeShapeType="1"/>
                </p:cNvSpPr>
                <p:nvPr/>
              </p:nvSpPr>
              <p:spPr bwMode="auto">
                <a:xfrm flipH="1">
                  <a:off x="514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3" name="Line 29612"/>
                <p:cNvSpPr>
                  <a:spLocks noChangeShapeType="1"/>
                </p:cNvSpPr>
                <p:nvPr/>
              </p:nvSpPr>
              <p:spPr bwMode="auto">
                <a:xfrm flipH="1" flipV="1">
                  <a:off x="527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4" name="Line 29613"/>
                <p:cNvSpPr>
                  <a:spLocks noChangeShapeType="1"/>
                </p:cNvSpPr>
                <p:nvPr/>
              </p:nvSpPr>
              <p:spPr bwMode="auto">
                <a:xfrm flipH="1">
                  <a:off x="527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5" name="Line 2961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6" name="Line 29615"/>
                <p:cNvSpPr>
                  <a:spLocks noChangeShapeType="1"/>
                </p:cNvSpPr>
                <p:nvPr/>
              </p:nvSpPr>
              <p:spPr bwMode="auto">
                <a:xfrm flipH="1">
                  <a:off x="3883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7" name="Line 29616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8" name="Line 29617"/>
                <p:cNvSpPr>
                  <a:spLocks noChangeShapeType="1"/>
                </p:cNvSpPr>
                <p:nvPr/>
              </p:nvSpPr>
              <p:spPr bwMode="auto">
                <a:xfrm flipH="1">
                  <a:off x="4322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9" name="Line 2961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0" name="Line 29619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1" name="Line 296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2" name="Line 29621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3" name="Line 29622"/>
                <p:cNvSpPr>
                  <a:spLocks noChangeShapeType="1"/>
                </p:cNvSpPr>
                <p:nvPr/>
              </p:nvSpPr>
              <p:spPr bwMode="auto">
                <a:xfrm flipH="1" flipV="1">
                  <a:off x="418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4" name="Line 29623"/>
                <p:cNvSpPr>
                  <a:spLocks noChangeShapeType="1"/>
                </p:cNvSpPr>
                <p:nvPr/>
              </p:nvSpPr>
              <p:spPr bwMode="auto">
                <a:xfrm flipH="1">
                  <a:off x="418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5" name="Line 29624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6" name="Line 29625"/>
                <p:cNvSpPr>
                  <a:spLocks noChangeShapeType="1"/>
                </p:cNvSpPr>
                <p:nvPr/>
              </p:nvSpPr>
              <p:spPr bwMode="auto">
                <a:xfrm flipH="1">
                  <a:off x="4791" y="185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7" name="Line 2962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8" name="Line 29627"/>
                <p:cNvSpPr>
                  <a:spLocks noChangeShapeType="1"/>
                </p:cNvSpPr>
                <p:nvPr/>
              </p:nvSpPr>
              <p:spPr bwMode="auto">
                <a:xfrm flipH="1">
                  <a:off x="3883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9" name="Line 2962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0" name="Line 29629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1" name="Line 29630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2" name="Line 29631"/>
                <p:cNvSpPr>
                  <a:spLocks noChangeShapeType="1"/>
                </p:cNvSpPr>
                <p:nvPr/>
              </p:nvSpPr>
              <p:spPr bwMode="auto">
                <a:xfrm flipH="1">
                  <a:off x="400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3" name="Line 2963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4" name="Line 29633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5" name="Line 2963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6" name="Line 29635"/>
                <p:cNvSpPr>
                  <a:spLocks noChangeShapeType="1"/>
                </p:cNvSpPr>
                <p:nvPr/>
              </p:nvSpPr>
              <p:spPr bwMode="auto">
                <a:xfrm flipH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7" name="Line 29636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8" name="Line 29637"/>
                <p:cNvSpPr>
                  <a:spLocks noChangeShapeType="1"/>
                </p:cNvSpPr>
                <p:nvPr/>
              </p:nvSpPr>
              <p:spPr bwMode="auto">
                <a:xfrm flipH="1">
                  <a:off x="4850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9" name="Line 29638"/>
                <p:cNvSpPr>
                  <a:spLocks noChangeShapeType="1"/>
                </p:cNvSpPr>
                <p:nvPr/>
              </p:nvSpPr>
              <p:spPr bwMode="auto">
                <a:xfrm flipH="1" flipV="1">
                  <a:off x="439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0" name="Line 29639"/>
                <p:cNvSpPr>
                  <a:spLocks noChangeShapeType="1"/>
                </p:cNvSpPr>
                <p:nvPr/>
              </p:nvSpPr>
              <p:spPr bwMode="auto">
                <a:xfrm flipH="1">
                  <a:off x="4396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1" name="Line 2964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2" name="Line 29641"/>
                <p:cNvSpPr>
                  <a:spLocks noChangeShapeType="1"/>
                </p:cNvSpPr>
                <p:nvPr/>
              </p:nvSpPr>
              <p:spPr bwMode="auto">
                <a:xfrm flipH="1">
                  <a:off x="3883" y="166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3" name="Line 2964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4" name="Line 29643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5" name="Line 29644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6" name="Line 29645"/>
                <p:cNvSpPr>
                  <a:spLocks noChangeShapeType="1"/>
                </p:cNvSpPr>
                <p:nvPr/>
              </p:nvSpPr>
              <p:spPr bwMode="auto">
                <a:xfrm flipH="1">
                  <a:off x="4077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7" name="Line 29646"/>
                <p:cNvSpPr>
                  <a:spLocks noChangeShapeType="1"/>
                </p:cNvSpPr>
                <p:nvPr/>
              </p:nvSpPr>
              <p:spPr bwMode="auto">
                <a:xfrm flipH="1" flipV="1">
                  <a:off x="505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8" name="Line 29647"/>
                <p:cNvSpPr>
                  <a:spLocks noChangeShapeType="1"/>
                </p:cNvSpPr>
                <p:nvPr/>
              </p:nvSpPr>
              <p:spPr bwMode="auto">
                <a:xfrm flipH="1">
                  <a:off x="5051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39" name="Line 29648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0" name="Line 29649"/>
                <p:cNvSpPr>
                  <a:spLocks noChangeShapeType="1"/>
                </p:cNvSpPr>
                <p:nvPr/>
              </p:nvSpPr>
              <p:spPr bwMode="auto">
                <a:xfrm flipH="1">
                  <a:off x="4716" y="153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1" name="Line 29650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2" name="Line 29651"/>
                <p:cNvSpPr>
                  <a:spLocks noChangeShapeType="1"/>
                </p:cNvSpPr>
                <p:nvPr/>
              </p:nvSpPr>
              <p:spPr bwMode="auto">
                <a:xfrm flipH="1">
                  <a:off x="504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3" name="Line 29652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4" name="Line 29653"/>
                <p:cNvSpPr>
                  <a:spLocks noChangeShapeType="1"/>
                </p:cNvSpPr>
                <p:nvPr/>
              </p:nvSpPr>
              <p:spPr bwMode="auto">
                <a:xfrm flipH="1">
                  <a:off x="4099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5" name="Line 29654"/>
                <p:cNvSpPr>
                  <a:spLocks noChangeShapeType="1"/>
                </p:cNvSpPr>
                <p:nvPr/>
              </p:nvSpPr>
              <p:spPr bwMode="auto">
                <a:xfrm flipH="1" flipV="1">
                  <a:off x="451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6" name="Line 29655"/>
                <p:cNvSpPr>
                  <a:spLocks noChangeShapeType="1"/>
                </p:cNvSpPr>
                <p:nvPr/>
              </p:nvSpPr>
              <p:spPr bwMode="auto">
                <a:xfrm flipH="1">
                  <a:off x="4515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7" name="Line 29656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8" name="Line 29657"/>
                <p:cNvSpPr>
                  <a:spLocks noChangeShapeType="1"/>
                </p:cNvSpPr>
                <p:nvPr/>
              </p:nvSpPr>
              <p:spPr bwMode="auto">
                <a:xfrm flipH="1">
                  <a:off x="4664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49" name="Line 29658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0" name="Line 29659"/>
                <p:cNvSpPr>
                  <a:spLocks noChangeShapeType="1"/>
                </p:cNvSpPr>
                <p:nvPr/>
              </p:nvSpPr>
              <p:spPr bwMode="auto">
                <a:xfrm flipH="1">
                  <a:off x="4910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1" name="Line 2966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2" name="Line 29661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3" name="Line 29662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4" name="Line 29663"/>
                <p:cNvSpPr>
                  <a:spLocks noChangeShapeType="1"/>
                </p:cNvSpPr>
                <p:nvPr/>
              </p:nvSpPr>
              <p:spPr bwMode="auto">
                <a:xfrm flipH="1">
                  <a:off x="4776" y="1904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5" name="Line 29664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6" name="Line 29665"/>
                <p:cNvSpPr>
                  <a:spLocks noChangeShapeType="1"/>
                </p:cNvSpPr>
                <p:nvPr/>
              </p:nvSpPr>
              <p:spPr bwMode="auto">
                <a:xfrm flipH="1">
                  <a:off x="5229" y="209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7" name="Line 2966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8" name="Line 29667"/>
                <p:cNvSpPr>
                  <a:spLocks noChangeShapeType="1"/>
                </p:cNvSpPr>
                <p:nvPr/>
              </p:nvSpPr>
              <p:spPr bwMode="auto">
                <a:xfrm flipH="1">
                  <a:off x="5512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59" name="Line 29668"/>
                <p:cNvSpPr>
                  <a:spLocks noChangeShapeType="1"/>
                </p:cNvSpPr>
                <p:nvPr/>
              </p:nvSpPr>
              <p:spPr bwMode="auto">
                <a:xfrm flipH="1" flipV="1">
                  <a:off x="4196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0" name="Line 29669"/>
                <p:cNvSpPr>
                  <a:spLocks noChangeShapeType="1"/>
                </p:cNvSpPr>
                <p:nvPr/>
              </p:nvSpPr>
              <p:spPr bwMode="auto">
                <a:xfrm flipH="1">
                  <a:off x="4196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1" name="Line 29670"/>
                <p:cNvSpPr>
                  <a:spLocks noChangeShapeType="1"/>
                </p:cNvSpPr>
                <p:nvPr/>
              </p:nvSpPr>
              <p:spPr bwMode="auto">
                <a:xfrm flipH="1" flipV="1">
                  <a:off x="519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2" name="Line 29671"/>
                <p:cNvSpPr>
                  <a:spLocks noChangeShapeType="1"/>
                </p:cNvSpPr>
                <p:nvPr/>
              </p:nvSpPr>
              <p:spPr bwMode="auto">
                <a:xfrm flipH="1">
                  <a:off x="519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3" name="Line 29672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4" name="Line 29673"/>
                <p:cNvSpPr>
                  <a:spLocks noChangeShapeType="1"/>
                </p:cNvSpPr>
                <p:nvPr/>
              </p:nvSpPr>
              <p:spPr bwMode="auto">
                <a:xfrm flipH="1">
                  <a:off x="394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5" name="Line 29674"/>
                <p:cNvSpPr>
                  <a:spLocks noChangeShapeType="1"/>
                </p:cNvSpPr>
                <p:nvPr/>
              </p:nvSpPr>
              <p:spPr bwMode="auto">
                <a:xfrm flipH="1" flipV="1">
                  <a:off x="532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6" name="Line 29675"/>
                <p:cNvSpPr>
                  <a:spLocks noChangeShapeType="1"/>
                </p:cNvSpPr>
                <p:nvPr/>
              </p:nvSpPr>
              <p:spPr bwMode="auto">
                <a:xfrm flipH="1">
                  <a:off x="5326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7" name="Line 29676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8" name="Line 29677"/>
                <p:cNvSpPr>
                  <a:spLocks noChangeShapeType="1"/>
                </p:cNvSpPr>
                <p:nvPr/>
              </p:nvSpPr>
              <p:spPr bwMode="auto">
                <a:xfrm flipH="1">
                  <a:off x="4612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9" name="Line 29678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0" name="Line 29679"/>
                <p:cNvSpPr>
                  <a:spLocks noChangeShapeType="1"/>
                </p:cNvSpPr>
                <p:nvPr/>
              </p:nvSpPr>
              <p:spPr bwMode="auto">
                <a:xfrm flipH="1">
                  <a:off x="417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1" name="Line 296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2" name="Line 29681"/>
                <p:cNvSpPr>
                  <a:spLocks noChangeShapeType="1"/>
                </p:cNvSpPr>
                <p:nvPr/>
              </p:nvSpPr>
              <p:spPr bwMode="auto">
                <a:xfrm flipH="1">
                  <a:off x="38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3" name="Line 296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4" name="Line 29683"/>
                <p:cNvSpPr>
                  <a:spLocks noChangeShapeType="1"/>
                </p:cNvSpPr>
                <p:nvPr/>
              </p:nvSpPr>
              <p:spPr bwMode="auto">
                <a:xfrm flipH="1">
                  <a:off x="3883" y="159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5" name="Line 29684"/>
                <p:cNvSpPr>
                  <a:spLocks noChangeShapeType="1"/>
                </p:cNvSpPr>
                <p:nvPr/>
              </p:nvSpPr>
              <p:spPr bwMode="auto">
                <a:xfrm flipH="1" flipV="1">
                  <a:off x="3921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6" name="Line 29685"/>
                <p:cNvSpPr>
                  <a:spLocks noChangeShapeType="1"/>
                </p:cNvSpPr>
                <p:nvPr/>
              </p:nvSpPr>
              <p:spPr bwMode="auto">
                <a:xfrm flipH="1">
                  <a:off x="3921" y="171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7" name="Line 29686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8" name="Line 29687"/>
                <p:cNvSpPr>
                  <a:spLocks noChangeShapeType="1"/>
                </p:cNvSpPr>
                <p:nvPr/>
              </p:nvSpPr>
              <p:spPr bwMode="auto">
                <a:xfrm flipH="1">
                  <a:off x="5348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79" name="Line 2968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0" name="Line 29689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1" name="Line 29690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2" name="Line 29691"/>
                <p:cNvSpPr>
                  <a:spLocks noChangeShapeType="1"/>
                </p:cNvSpPr>
                <p:nvPr/>
              </p:nvSpPr>
              <p:spPr bwMode="auto">
                <a:xfrm flipH="1">
                  <a:off x="4523" y="203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3" name="Line 2969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4" name="Line 29693"/>
                <p:cNvSpPr>
                  <a:spLocks noChangeShapeType="1"/>
                </p:cNvSpPr>
                <p:nvPr/>
              </p:nvSpPr>
              <p:spPr bwMode="auto">
                <a:xfrm flipH="1">
                  <a:off x="3883" y="191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5" name="Line 29694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6" name="Line 29695"/>
                <p:cNvSpPr>
                  <a:spLocks noChangeShapeType="1"/>
                </p:cNvSpPr>
                <p:nvPr/>
              </p:nvSpPr>
              <p:spPr bwMode="auto">
                <a:xfrm flipH="1">
                  <a:off x="4263" y="1778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7" name="Line 29696"/>
                <p:cNvSpPr>
                  <a:spLocks noChangeShapeType="1"/>
                </p:cNvSpPr>
                <p:nvPr/>
              </p:nvSpPr>
              <p:spPr bwMode="auto">
                <a:xfrm flipH="1" flipV="1">
                  <a:off x="4501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8" name="Line 29697"/>
                <p:cNvSpPr>
                  <a:spLocks noChangeShapeType="1"/>
                </p:cNvSpPr>
                <p:nvPr/>
              </p:nvSpPr>
              <p:spPr bwMode="auto">
                <a:xfrm flipH="1">
                  <a:off x="4501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9" name="Line 29698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0" name="Line 29699"/>
                <p:cNvSpPr>
                  <a:spLocks noChangeShapeType="1"/>
                </p:cNvSpPr>
                <p:nvPr/>
              </p:nvSpPr>
              <p:spPr bwMode="auto">
                <a:xfrm flipH="1">
                  <a:off x="5058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1" name="Line 2970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2" name="Line 29701"/>
                <p:cNvSpPr>
                  <a:spLocks noChangeShapeType="1"/>
                </p:cNvSpPr>
                <p:nvPr/>
              </p:nvSpPr>
              <p:spPr bwMode="auto">
                <a:xfrm flipH="1">
                  <a:off x="3883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3" name="Line 29702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4" name="Line 29703"/>
                <p:cNvSpPr>
                  <a:spLocks noChangeShapeType="1"/>
                </p:cNvSpPr>
                <p:nvPr/>
              </p:nvSpPr>
              <p:spPr bwMode="auto">
                <a:xfrm flipH="1">
                  <a:off x="4567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5" name="Line 29704"/>
                <p:cNvSpPr>
                  <a:spLocks noChangeShapeType="1"/>
                </p:cNvSpPr>
                <p:nvPr/>
              </p:nvSpPr>
              <p:spPr bwMode="auto">
                <a:xfrm flipH="1" flipV="1">
                  <a:off x="510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6" name="Line 29705"/>
                <p:cNvSpPr>
                  <a:spLocks noChangeShapeType="1"/>
                </p:cNvSpPr>
                <p:nvPr/>
              </p:nvSpPr>
              <p:spPr bwMode="auto">
                <a:xfrm flipH="1">
                  <a:off x="510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7" name="Line 29706"/>
                <p:cNvSpPr>
                  <a:spLocks noChangeShapeType="1"/>
                </p:cNvSpPr>
                <p:nvPr/>
              </p:nvSpPr>
              <p:spPr bwMode="auto">
                <a:xfrm flipH="1" flipV="1">
                  <a:off x="5200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8" name="Line 29707"/>
                <p:cNvSpPr>
                  <a:spLocks noChangeShapeType="1"/>
                </p:cNvSpPr>
                <p:nvPr/>
              </p:nvSpPr>
              <p:spPr bwMode="auto">
                <a:xfrm flipH="1">
                  <a:off x="5200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99" name="Line 29708"/>
                <p:cNvSpPr>
                  <a:spLocks noChangeShapeType="1"/>
                </p:cNvSpPr>
                <p:nvPr/>
              </p:nvSpPr>
              <p:spPr bwMode="auto">
                <a:xfrm flipH="1" flipV="1">
                  <a:off x="468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0" name="Line 29709"/>
                <p:cNvSpPr>
                  <a:spLocks noChangeShapeType="1"/>
                </p:cNvSpPr>
                <p:nvPr/>
              </p:nvSpPr>
              <p:spPr bwMode="auto">
                <a:xfrm flipH="1">
                  <a:off x="4686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1" name="Line 2971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2" name="Line 29711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3" name="Line 29712"/>
                <p:cNvSpPr>
                  <a:spLocks noChangeShapeType="1"/>
                </p:cNvSpPr>
                <p:nvPr/>
              </p:nvSpPr>
              <p:spPr bwMode="auto">
                <a:xfrm flipH="1" flipV="1">
                  <a:off x="4188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4" name="Line 29713"/>
                <p:cNvSpPr>
                  <a:spLocks noChangeShapeType="1"/>
                </p:cNvSpPr>
                <p:nvPr/>
              </p:nvSpPr>
              <p:spPr bwMode="auto">
                <a:xfrm flipH="1">
                  <a:off x="4188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5" name="Line 29714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6" name="Line 29715"/>
                <p:cNvSpPr>
                  <a:spLocks noChangeShapeType="1"/>
                </p:cNvSpPr>
                <p:nvPr/>
              </p:nvSpPr>
              <p:spPr bwMode="auto">
                <a:xfrm flipH="1">
                  <a:off x="4463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7" name="Line 29716"/>
                <p:cNvSpPr>
                  <a:spLocks noChangeShapeType="1"/>
                </p:cNvSpPr>
                <p:nvPr/>
              </p:nvSpPr>
              <p:spPr bwMode="auto">
                <a:xfrm flipH="1" flipV="1">
                  <a:off x="4367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8" name="Line 29717"/>
                <p:cNvSpPr>
                  <a:spLocks noChangeShapeType="1"/>
                </p:cNvSpPr>
                <p:nvPr/>
              </p:nvSpPr>
              <p:spPr bwMode="auto">
                <a:xfrm flipH="1">
                  <a:off x="4367" y="184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9" name="Line 2971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0" name="Line 29719"/>
                <p:cNvSpPr>
                  <a:spLocks noChangeShapeType="1"/>
                </p:cNvSpPr>
                <p:nvPr/>
              </p:nvSpPr>
              <p:spPr bwMode="auto">
                <a:xfrm flipH="1">
                  <a:off x="5512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1" name="Line 297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2" name="Line 29721"/>
                <p:cNvSpPr>
                  <a:spLocks noChangeShapeType="1"/>
                </p:cNvSpPr>
                <p:nvPr/>
              </p:nvSpPr>
              <p:spPr bwMode="auto">
                <a:xfrm flipH="1">
                  <a:off x="3883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3" name="Line 29722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4" name="Line 29723"/>
                <p:cNvSpPr>
                  <a:spLocks noChangeShapeType="1"/>
                </p:cNvSpPr>
                <p:nvPr/>
              </p:nvSpPr>
              <p:spPr bwMode="auto">
                <a:xfrm flipH="1">
                  <a:off x="5244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5" name="Line 29724"/>
                <p:cNvSpPr>
                  <a:spLocks noChangeShapeType="1"/>
                </p:cNvSpPr>
                <p:nvPr/>
              </p:nvSpPr>
              <p:spPr bwMode="auto">
                <a:xfrm flipH="1" flipV="1">
                  <a:off x="4991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6" name="Line 29725"/>
                <p:cNvSpPr>
                  <a:spLocks noChangeShapeType="1"/>
                </p:cNvSpPr>
                <p:nvPr/>
              </p:nvSpPr>
              <p:spPr bwMode="auto">
                <a:xfrm flipH="1">
                  <a:off x="4991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7" name="Line 29726"/>
                <p:cNvSpPr>
                  <a:spLocks noChangeShapeType="1"/>
                </p:cNvSpPr>
                <p:nvPr/>
              </p:nvSpPr>
              <p:spPr bwMode="auto">
                <a:xfrm flipH="1" flipV="1">
                  <a:off x="423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8" name="Line 29727"/>
                <p:cNvSpPr>
                  <a:spLocks noChangeShapeType="1"/>
                </p:cNvSpPr>
                <p:nvPr/>
              </p:nvSpPr>
              <p:spPr bwMode="auto">
                <a:xfrm flipH="1">
                  <a:off x="423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19" name="Line 29728"/>
                <p:cNvSpPr>
                  <a:spLocks noChangeShapeType="1"/>
                </p:cNvSpPr>
                <p:nvPr/>
              </p:nvSpPr>
              <p:spPr bwMode="auto">
                <a:xfrm flipH="1" flipV="1">
                  <a:off x="524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0" name="Line 29729"/>
                <p:cNvSpPr>
                  <a:spLocks noChangeShapeType="1"/>
                </p:cNvSpPr>
                <p:nvPr/>
              </p:nvSpPr>
              <p:spPr bwMode="auto">
                <a:xfrm flipH="1">
                  <a:off x="5244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1" name="Line 29730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2" name="Line 29731"/>
                <p:cNvSpPr>
                  <a:spLocks noChangeShapeType="1"/>
                </p:cNvSpPr>
                <p:nvPr/>
              </p:nvSpPr>
              <p:spPr bwMode="auto">
                <a:xfrm flipH="1">
                  <a:off x="512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3" name="Line 29732"/>
                <p:cNvSpPr>
                  <a:spLocks noChangeShapeType="1"/>
                </p:cNvSpPr>
                <p:nvPr/>
              </p:nvSpPr>
              <p:spPr bwMode="auto">
                <a:xfrm flipH="1" flipV="1">
                  <a:off x="502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4" name="Line 29733"/>
                <p:cNvSpPr>
                  <a:spLocks noChangeShapeType="1"/>
                </p:cNvSpPr>
                <p:nvPr/>
              </p:nvSpPr>
              <p:spPr bwMode="auto">
                <a:xfrm flipH="1">
                  <a:off x="5021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5" name="Line 2973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6" name="Line 29735"/>
                <p:cNvSpPr>
                  <a:spLocks noChangeShapeType="1"/>
                </p:cNvSpPr>
                <p:nvPr/>
              </p:nvSpPr>
              <p:spPr bwMode="auto">
                <a:xfrm flipH="1">
                  <a:off x="3883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7" name="Line 29736"/>
                <p:cNvSpPr>
                  <a:spLocks noChangeShapeType="1"/>
                </p:cNvSpPr>
                <p:nvPr/>
              </p:nvSpPr>
              <p:spPr bwMode="auto">
                <a:xfrm flipH="1" flipV="1">
                  <a:off x="542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8" name="Line 29737"/>
                <p:cNvSpPr>
                  <a:spLocks noChangeShapeType="1"/>
                </p:cNvSpPr>
                <p:nvPr/>
              </p:nvSpPr>
              <p:spPr bwMode="auto">
                <a:xfrm flipH="1">
                  <a:off x="542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9" name="Line 2973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0" name="Line 29739"/>
                <p:cNvSpPr>
                  <a:spLocks noChangeShapeType="1"/>
                </p:cNvSpPr>
                <p:nvPr/>
              </p:nvSpPr>
              <p:spPr bwMode="auto">
                <a:xfrm flipH="1">
                  <a:off x="388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1" name="Line 29740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2" name="Line 29741"/>
                <p:cNvSpPr>
                  <a:spLocks noChangeShapeType="1"/>
                </p:cNvSpPr>
                <p:nvPr/>
              </p:nvSpPr>
              <p:spPr bwMode="auto">
                <a:xfrm flipH="1">
                  <a:off x="4389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3" name="Line 29742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4" name="Line 29743"/>
                <p:cNvSpPr>
                  <a:spLocks noChangeShapeType="1"/>
                </p:cNvSpPr>
                <p:nvPr/>
              </p:nvSpPr>
              <p:spPr bwMode="auto">
                <a:xfrm flipH="1">
                  <a:off x="46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5" name="Line 29744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6" name="Line 29745"/>
                <p:cNvSpPr>
                  <a:spLocks noChangeShapeType="1"/>
                </p:cNvSpPr>
                <p:nvPr/>
              </p:nvSpPr>
              <p:spPr bwMode="auto">
                <a:xfrm flipH="1">
                  <a:off x="4002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7" name="Line 29746"/>
                <p:cNvSpPr>
                  <a:spLocks noChangeShapeType="1"/>
                </p:cNvSpPr>
                <p:nvPr/>
              </p:nvSpPr>
              <p:spPr bwMode="auto">
                <a:xfrm flipH="1" flipV="1">
                  <a:off x="4776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8" name="Line 29747"/>
                <p:cNvSpPr>
                  <a:spLocks noChangeShapeType="1"/>
                </p:cNvSpPr>
                <p:nvPr/>
              </p:nvSpPr>
              <p:spPr bwMode="auto">
                <a:xfrm flipH="1">
                  <a:off x="4776" y="1830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9" name="Line 29748"/>
                <p:cNvSpPr>
                  <a:spLocks noChangeShapeType="1"/>
                </p:cNvSpPr>
                <p:nvPr/>
              </p:nvSpPr>
              <p:spPr bwMode="auto">
                <a:xfrm flipH="1" flipV="1">
                  <a:off x="437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0" name="Line 29749"/>
                <p:cNvSpPr>
                  <a:spLocks noChangeShapeType="1"/>
                </p:cNvSpPr>
                <p:nvPr/>
              </p:nvSpPr>
              <p:spPr bwMode="auto">
                <a:xfrm flipH="1">
                  <a:off x="4374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1" name="Line 29750"/>
                <p:cNvSpPr>
                  <a:spLocks noChangeShapeType="1"/>
                </p:cNvSpPr>
                <p:nvPr/>
              </p:nvSpPr>
              <p:spPr bwMode="auto">
                <a:xfrm flipH="1" flipV="1">
                  <a:off x="404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2" name="Line 29751"/>
                <p:cNvSpPr>
                  <a:spLocks noChangeShapeType="1"/>
                </p:cNvSpPr>
                <p:nvPr/>
              </p:nvSpPr>
              <p:spPr bwMode="auto">
                <a:xfrm flipH="1">
                  <a:off x="4047" y="185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3" name="Line 2975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4" name="Line 29753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5" name="Line 297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6" name="Line 29755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7" name="Line 29756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8" name="Line 29757"/>
                <p:cNvSpPr>
                  <a:spLocks noChangeShapeType="1"/>
                </p:cNvSpPr>
                <p:nvPr/>
              </p:nvSpPr>
              <p:spPr bwMode="auto">
                <a:xfrm flipH="1">
                  <a:off x="469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9" name="Line 29758"/>
                <p:cNvSpPr>
                  <a:spLocks noChangeShapeType="1"/>
                </p:cNvSpPr>
                <p:nvPr/>
              </p:nvSpPr>
              <p:spPr bwMode="auto">
                <a:xfrm flipH="1" flipV="1">
                  <a:off x="5304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0" name="Line 29759"/>
                <p:cNvSpPr>
                  <a:spLocks noChangeShapeType="1"/>
                </p:cNvSpPr>
                <p:nvPr/>
              </p:nvSpPr>
              <p:spPr bwMode="auto">
                <a:xfrm flipH="1">
                  <a:off x="5304" y="202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1" name="Line 29760"/>
                <p:cNvSpPr>
                  <a:spLocks noChangeShapeType="1"/>
                </p:cNvSpPr>
                <p:nvPr/>
              </p:nvSpPr>
              <p:spPr bwMode="auto">
                <a:xfrm flipH="1" flipV="1">
                  <a:off x="541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2" name="Line 29761"/>
                <p:cNvSpPr>
                  <a:spLocks noChangeShapeType="1"/>
                </p:cNvSpPr>
                <p:nvPr/>
              </p:nvSpPr>
              <p:spPr bwMode="auto">
                <a:xfrm flipH="1">
                  <a:off x="5415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3" name="Line 29762"/>
                <p:cNvSpPr>
                  <a:spLocks noChangeShapeType="1"/>
                </p:cNvSpPr>
                <p:nvPr/>
              </p:nvSpPr>
              <p:spPr bwMode="auto">
                <a:xfrm flipH="1" flipV="1">
                  <a:off x="539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4" name="Line 29763"/>
                <p:cNvSpPr>
                  <a:spLocks noChangeShapeType="1"/>
                </p:cNvSpPr>
                <p:nvPr/>
              </p:nvSpPr>
              <p:spPr bwMode="auto">
                <a:xfrm flipH="1">
                  <a:off x="539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5" name="Line 29764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6" name="Line 29765"/>
                <p:cNvSpPr>
                  <a:spLocks noChangeShapeType="1"/>
                </p:cNvSpPr>
                <p:nvPr/>
              </p:nvSpPr>
              <p:spPr bwMode="auto">
                <a:xfrm flipH="1">
                  <a:off x="4530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7" name="Line 29766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8" name="Line 29767"/>
                <p:cNvSpPr>
                  <a:spLocks noChangeShapeType="1"/>
                </p:cNvSpPr>
                <p:nvPr/>
              </p:nvSpPr>
              <p:spPr bwMode="auto">
                <a:xfrm flipH="1">
                  <a:off x="543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9" name="Line 29768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0" name="Line 29769"/>
                <p:cNvSpPr>
                  <a:spLocks noChangeShapeType="1"/>
                </p:cNvSpPr>
                <p:nvPr/>
              </p:nvSpPr>
              <p:spPr bwMode="auto">
                <a:xfrm flipH="1">
                  <a:off x="4590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1" name="Line 29770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2" name="Line 29771"/>
                <p:cNvSpPr>
                  <a:spLocks noChangeShapeType="1"/>
                </p:cNvSpPr>
                <p:nvPr/>
              </p:nvSpPr>
              <p:spPr bwMode="auto">
                <a:xfrm flipH="1">
                  <a:off x="462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3" name="Line 29772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4" name="Line 29773"/>
                <p:cNvSpPr>
                  <a:spLocks noChangeShapeType="1"/>
                </p:cNvSpPr>
                <p:nvPr/>
              </p:nvSpPr>
              <p:spPr bwMode="auto">
                <a:xfrm flipH="1">
                  <a:off x="4359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5" name="Line 29774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6" name="Line 29775"/>
                <p:cNvSpPr>
                  <a:spLocks noChangeShapeType="1"/>
                </p:cNvSpPr>
                <p:nvPr/>
              </p:nvSpPr>
              <p:spPr bwMode="auto">
                <a:xfrm flipH="1">
                  <a:off x="5356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7" name="Line 29776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8" name="Line 29777"/>
                <p:cNvSpPr>
                  <a:spLocks noChangeShapeType="1"/>
                </p:cNvSpPr>
                <p:nvPr/>
              </p:nvSpPr>
              <p:spPr bwMode="auto">
                <a:xfrm flipH="1">
                  <a:off x="5170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9" name="Line 29778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0" name="Line 29779"/>
                <p:cNvSpPr>
                  <a:spLocks noChangeShapeType="1"/>
                </p:cNvSpPr>
                <p:nvPr/>
              </p:nvSpPr>
              <p:spPr bwMode="auto">
                <a:xfrm flipH="1">
                  <a:off x="4620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1" name="Line 297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2" name="Line 29781"/>
                <p:cNvSpPr>
                  <a:spLocks noChangeShapeType="1"/>
                </p:cNvSpPr>
                <p:nvPr/>
              </p:nvSpPr>
              <p:spPr bwMode="auto">
                <a:xfrm flipH="1">
                  <a:off x="3883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3" name="Line 2978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4" name="Line 29783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5" name="Line 29784"/>
                <p:cNvSpPr>
                  <a:spLocks noChangeShapeType="1"/>
                </p:cNvSpPr>
                <p:nvPr/>
              </p:nvSpPr>
              <p:spPr bwMode="auto">
                <a:xfrm flipH="1" flipV="1">
                  <a:off x="4040" y="206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6" name="Line 29785"/>
                <p:cNvSpPr>
                  <a:spLocks noChangeShapeType="1"/>
                </p:cNvSpPr>
                <p:nvPr/>
              </p:nvSpPr>
              <p:spPr bwMode="auto">
                <a:xfrm flipH="1">
                  <a:off x="4040" y="206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7" name="Line 29786"/>
                <p:cNvSpPr>
                  <a:spLocks noChangeShapeType="1"/>
                </p:cNvSpPr>
                <p:nvPr/>
              </p:nvSpPr>
              <p:spPr bwMode="auto">
                <a:xfrm flipH="1" flipV="1">
                  <a:off x="432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8" name="Line 29787"/>
                <p:cNvSpPr>
                  <a:spLocks noChangeShapeType="1"/>
                </p:cNvSpPr>
                <p:nvPr/>
              </p:nvSpPr>
              <p:spPr bwMode="auto">
                <a:xfrm flipH="1">
                  <a:off x="432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77" name="Group 29989"/>
              <p:cNvGrpSpPr>
                <a:grpSpLocks/>
              </p:cNvGrpSpPr>
              <p:nvPr/>
            </p:nvGrpSpPr>
            <p:grpSpPr bwMode="auto">
              <a:xfrm>
                <a:off x="3883" y="1547"/>
                <a:ext cx="1659" cy="595"/>
                <a:chOff x="3883" y="1547"/>
                <a:chExt cx="1659" cy="595"/>
              </a:xfrm>
            </p:grpSpPr>
            <p:sp>
              <p:nvSpPr>
                <p:cNvPr id="29979" name="Line 2978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0" name="Line 29790"/>
                <p:cNvSpPr>
                  <a:spLocks noChangeShapeType="1"/>
                </p:cNvSpPr>
                <p:nvPr/>
              </p:nvSpPr>
              <p:spPr bwMode="auto">
                <a:xfrm flipH="1">
                  <a:off x="5512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1" name="Line 29791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2" name="Line 29792"/>
                <p:cNvSpPr>
                  <a:spLocks noChangeShapeType="1"/>
                </p:cNvSpPr>
                <p:nvPr/>
              </p:nvSpPr>
              <p:spPr bwMode="auto">
                <a:xfrm flipH="1">
                  <a:off x="4605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3" name="Line 29793"/>
                <p:cNvSpPr>
                  <a:spLocks noChangeShapeType="1"/>
                </p:cNvSpPr>
                <p:nvPr/>
              </p:nvSpPr>
              <p:spPr bwMode="auto">
                <a:xfrm flipH="1" flipV="1">
                  <a:off x="508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4" name="Line 29794"/>
                <p:cNvSpPr>
                  <a:spLocks noChangeShapeType="1"/>
                </p:cNvSpPr>
                <p:nvPr/>
              </p:nvSpPr>
              <p:spPr bwMode="auto">
                <a:xfrm flipH="1">
                  <a:off x="5088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5" name="Line 29795"/>
                <p:cNvSpPr>
                  <a:spLocks noChangeShapeType="1"/>
                </p:cNvSpPr>
                <p:nvPr/>
              </p:nvSpPr>
              <p:spPr bwMode="auto">
                <a:xfrm flipH="1" flipV="1">
                  <a:off x="446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6" name="Line 29796"/>
                <p:cNvSpPr>
                  <a:spLocks noChangeShapeType="1"/>
                </p:cNvSpPr>
                <p:nvPr/>
              </p:nvSpPr>
              <p:spPr bwMode="auto">
                <a:xfrm flipH="1">
                  <a:off x="446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7" name="Line 29797"/>
                <p:cNvSpPr>
                  <a:spLocks noChangeShapeType="1"/>
                </p:cNvSpPr>
                <p:nvPr/>
              </p:nvSpPr>
              <p:spPr bwMode="auto">
                <a:xfrm flipH="1" flipV="1">
                  <a:off x="531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8" name="Line 29798"/>
                <p:cNvSpPr>
                  <a:spLocks noChangeShapeType="1"/>
                </p:cNvSpPr>
                <p:nvPr/>
              </p:nvSpPr>
              <p:spPr bwMode="auto">
                <a:xfrm flipH="1">
                  <a:off x="5311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89" name="Line 29799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0" name="Line 29800"/>
                <p:cNvSpPr>
                  <a:spLocks noChangeShapeType="1"/>
                </p:cNvSpPr>
                <p:nvPr/>
              </p:nvSpPr>
              <p:spPr bwMode="auto">
                <a:xfrm flipH="1">
                  <a:off x="4411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1" name="Line 29801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2" name="Line 29802"/>
                <p:cNvSpPr>
                  <a:spLocks noChangeShapeType="1"/>
                </p:cNvSpPr>
                <p:nvPr/>
              </p:nvSpPr>
              <p:spPr bwMode="auto">
                <a:xfrm flipH="1">
                  <a:off x="4694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3" name="Line 29803"/>
                <p:cNvSpPr>
                  <a:spLocks noChangeShapeType="1"/>
                </p:cNvSpPr>
                <p:nvPr/>
              </p:nvSpPr>
              <p:spPr bwMode="auto">
                <a:xfrm flipH="1" flipV="1">
                  <a:off x="4910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4" name="Line 29804"/>
                <p:cNvSpPr>
                  <a:spLocks noChangeShapeType="1"/>
                </p:cNvSpPr>
                <p:nvPr/>
              </p:nvSpPr>
              <p:spPr bwMode="auto">
                <a:xfrm flipH="1">
                  <a:off x="4910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5" name="Line 29805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6" name="Line 29806"/>
                <p:cNvSpPr>
                  <a:spLocks noChangeShapeType="1"/>
                </p:cNvSpPr>
                <p:nvPr/>
              </p:nvSpPr>
              <p:spPr bwMode="auto">
                <a:xfrm flipH="1">
                  <a:off x="3906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7" name="Line 2980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8" name="Line 29808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9" name="Line 2980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0" name="Line 29810"/>
                <p:cNvSpPr>
                  <a:spLocks noChangeShapeType="1"/>
                </p:cNvSpPr>
                <p:nvPr/>
              </p:nvSpPr>
              <p:spPr bwMode="auto">
                <a:xfrm flipH="1">
                  <a:off x="3883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1" name="Line 29811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2" name="Line 29812"/>
                <p:cNvSpPr>
                  <a:spLocks noChangeShapeType="1"/>
                </p:cNvSpPr>
                <p:nvPr/>
              </p:nvSpPr>
              <p:spPr bwMode="auto">
                <a:xfrm flipH="1">
                  <a:off x="4664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3" name="Line 29813"/>
                <p:cNvSpPr>
                  <a:spLocks noChangeShapeType="1"/>
                </p:cNvSpPr>
                <p:nvPr/>
              </p:nvSpPr>
              <p:spPr bwMode="auto">
                <a:xfrm flipH="1" flipV="1">
                  <a:off x="542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4" name="Line 29814"/>
                <p:cNvSpPr>
                  <a:spLocks noChangeShapeType="1"/>
                </p:cNvSpPr>
                <p:nvPr/>
              </p:nvSpPr>
              <p:spPr bwMode="auto">
                <a:xfrm flipH="1">
                  <a:off x="5423" y="1964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5" name="Line 29815"/>
                <p:cNvSpPr>
                  <a:spLocks noChangeShapeType="1"/>
                </p:cNvSpPr>
                <p:nvPr/>
              </p:nvSpPr>
              <p:spPr bwMode="auto">
                <a:xfrm flipH="1" flipV="1">
                  <a:off x="544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6" name="Line 29816"/>
                <p:cNvSpPr>
                  <a:spLocks noChangeShapeType="1"/>
                </p:cNvSpPr>
                <p:nvPr/>
              </p:nvSpPr>
              <p:spPr bwMode="auto">
                <a:xfrm flipH="1">
                  <a:off x="5445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7" name="Line 298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98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8" name="Line 29818"/>
                <p:cNvSpPr>
                  <a:spLocks noChangeShapeType="1"/>
                </p:cNvSpPr>
                <p:nvPr/>
              </p:nvSpPr>
              <p:spPr bwMode="auto">
                <a:xfrm flipH="1">
                  <a:off x="3898" y="162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9" name="Line 29819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0" name="Line 29820"/>
                <p:cNvSpPr>
                  <a:spLocks noChangeShapeType="1"/>
                </p:cNvSpPr>
                <p:nvPr/>
              </p:nvSpPr>
              <p:spPr bwMode="auto">
                <a:xfrm flipH="1">
                  <a:off x="3883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1" name="Line 29821"/>
                <p:cNvSpPr>
                  <a:spLocks noChangeShapeType="1"/>
                </p:cNvSpPr>
                <p:nvPr/>
              </p:nvSpPr>
              <p:spPr bwMode="auto">
                <a:xfrm flipH="1" flipV="1">
                  <a:off x="4121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2" name="Line 29822"/>
                <p:cNvSpPr>
                  <a:spLocks noChangeShapeType="1"/>
                </p:cNvSpPr>
                <p:nvPr/>
              </p:nvSpPr>
              <p:spPr bwMode="auto">
                <a:xfrm flipH="1">
                  <a:off x="4121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3" name="Line 29823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4" name="Line 29824"/>
                <p:cNvSpPr>
                  <a:spLocks noChangeShapeType="1"/>
                </p:cNvSpPr>
                <p:nvPr/>
              </p:nvSpPr>
              <p:spPr bwMode="auto">
                <a:xfrm flipH="1">
                  <a:off x="4411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5" name="Line 29825"/>
                <p:cNvSpPr>
                  <a:spLocks noChangeShapeType="1"/>
                </p:cNvSpPr>
                <p:nvPr/>
              </p:nvSpPr>
              <p:spPr bwMode="auto">
                <a:xfrm flipH="1" flipV="1">
                  <a:off x="5333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6" name="Line 29826"/>
                <p:cNvSpPr>
                  <a:spLocks noChangeShapeType="1"/>
                </p:cNvSpPr>
                <p:nvPr/>
              </p:nvSpPr>
              <p:spPr bwMode="auto">
                <a:xfrm flipH="1">
                  <a:off x="5333" y="202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7" name="Line 29827"/>
                <p:cNvSpPr>
                  <a:spLocks noChangeShapeType="1"/>
                </p:cNvSpPr>
                <p:nvPr/>
              </p:nvSpPr>
              <p:spPr bwMode="auto">
                <a:xfrm flipH="1" flipV="1">
                  <a:off x="5066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8" name="Line 29828"/>
                <p:cNvSpPr>
                  <a:spLocks noChangeShapeType="1"/>
                </p:cNvSpPr>
                <p:nvPr/>
              </p:nvSpPr>
              <p:spPr bwMode="auto">
                <a:xfrm flipH="1">
                  <a:off x="5066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19" name="Line 29829"/>
                <p:cNvSpPr>
                  <a:spLocks noChangeShapeType="1"/>
                </p:cNvSpPr>
                <p:nvPr/>
              </p:nvSpPr>
              <p:spPr bwMode="auto">
                <a:xfrm flipH="1" flipV="1">
                  <a:off x="470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0" name="Line 29830"/>
                <p:cNvSpPr>
                  <a:spLocks noChangeShapeType="1"/>
                </p:cNvSpPr>
                <p:nvPr/>
              </p:nvSpPr>
              <p:spPr bwMode="auto">
                <a:xfrm flipH="1">
                  <a:off x="4701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1" name="Line 2983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2" name="Line 29832"/>
                <p:cNvSpPr>
                  <a:spLocks noChangeShapeType="1"/>
                </p:cNvSpPr>
                <p:nvPr/>
              </p:nvSpPr>
              <p:spPr bwMode="auto">
                <a:xfrm flipH="1">
                  <a:off x="388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3" name="Line 29833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4" name="Line 29834"/>
                <p:cNvSpPr>
                  <a:spLocks noChangeShapeType="1"/>
                </p:cNvSpPr>
                <p:nvPr/>
              </p:nvSpPr>
              <p:spPr bwMode="auto">
                <a:xfrm flipH="1">
                  <a:off x="4300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5" name="Line 29835"/>
                <p:cNvSpPr>
                  <a:spLocks noChangeShapeType="1"/>
                </p:cNvSpPr>
                <p:nvPr/>
              </p:nvSpPr>
              <p:spPr bwMode="auto">
                <a:xfrm flipH="1" flipV="1">
                  <a:off x="526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6" name="Line 29836"/>
                <p:cNvSpPr>
                  <a:spLocks noChangeShapeType="1"/>
                </p:cNvSpPr>
                <p:nvPr/>
              </p:nvSpPr>
              <p:spPr bwMode="auto">
                <a:xfrm flipH="1">
                  <a:off x="5266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7" name="Line 29837"/>
                <p:cNvSpPr>
                  <a:spLocks noChangeShapeType="1"/>
                </p:cNvSpPr>
                <p:nvPr/>
              </p:nvSpPr>
              <p:spPr bwMode="auto">
                <a:xfrm flipH="1" flipV="1">
                  <a:off x="476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8" name="Line 29838"/>
                <p:cNvSpPr>
                  <a:spLocks noChangeShapeType="1"/>
                </p:cNvSpPr>
                <p:nvPr/>
              </p:nvSpPr>
              <p:spPr bwMode="auto">
                <a:xfrm flipH="1">
                  <a:off x="4761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9" name="Line 29839"/>
                <p:cNvSpPr>
                  <a:spLocks noChangeShapeType="1"/>
                </p:cNvSpPr>
                <p:nvPr/>
              </p:nvSpPr>
              <p:spPr bwMode="auto">
                <a:xfrm flipH="1" flipV="1">
                  <a:off x="4857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0" name="Line 29840"/>
                <p:cNvSpPr>
                  <a:spLocks noChangeShapeType="1"/>
                </p:cNvSpPr>
                <p:nvPr/>
              </p:nvSpPr>
              <p:spPr bwMode="auto">
                <a:xfrm flipH="1">
                  <a:off x="4857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1" name="Line 2984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2" name="Line 29842"/>
                <p:cNvSpPr>
                  <a:spLocks noChangeShapeType="1"/>
                </p:cNvSpPr>
                <p:nvPr/>
              </p:nvSpPr>
              <p:spPr bwMode="auto">
                <a:xfrm flipH="1">
                  <a:off x="5512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3" name="Line 29843"/>
                <p:cNvSpPr>
                  <a:spLocks noChangeShapeType="1"/>
                </p:cNvSpPr>
                <p:nvPr/>
              </p:nvSpPr>
              <p:spPr bwMode="auto">
                <a:xfrm flipH="1" flipV="1">
                  <a:off x="4330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4" name="Line 29844"/>
                <p:cNvSpPr>
                  <a:spLocks noChangeShapeType="1"/>
                </p:cNvSpPr>
                <p:nvPr/>
              </p:nvSpPr>
              <p:spPr bwMode="auto">
                <a:xfrm flipH="1">
                  <a:off x="4330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5" name="Line 29845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6" name="Line 29846"/>
                <p:cNvSpPr>
                  <a:spLocks noChangeShapeType="1"/>
                </p:cNvSpPr>
                <p:nvPr/>
              </p:nvSpPr>
              <p:spPr bwMode="auto">
                <a:xfrm flipH="1">
                  <a:off x="4553" y="197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7" name="Line 29847"/>
                <p:cNvSpPr>
                  <a:spLocks noChangeShapeType="1"/>
                </p:cNvSpPr>
                <p:nvPr/>
              </p:nvSpPr>
              <p:spPr bwMode="auto">
                <a:xfrm flipH="1" flipV="1">
                  <a:off x="5281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8" name="Line 29848"/>
                <p:cNvSpPr>
                  <a:spLocks noChangeShapeType="1"/>
                </p:cNvSpPr>
                <p:nvPr/>
              </p:nvSpPr>
              <p:spPr bwMode="auto">
                <a:xfrm flipH="1">
                  <a:off x="5281" y="194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39" name="Line 29849"/>
                <p:cNvSpPr>
                  <a:spLocks noChangeShapeType="1"/>
                </p:cNvSpPr>
                <p:nvPr/>
              </p:nvSpPr>
              <p:spPr bwMode="auto">
                <a:xfrm flipH="1" flipV="1">
                  <a:off x="504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0" name="Line 29850"/>
                <p:cNvSpPr>
                  <a:spLocks noChangeShapeType="1"/>
                </p:cNvSpPr>
                <p:nvPr/>
              </p:nvSpPr>
              <p:spPr bwMode="auto">
                <a:xfrm flipH="1">
                  <a:off x="5043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1" name="Line 29851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2" name="Line 29852"/>
                <p:cNvSpPr>
                  <a:spLocks noChangeShapeType="1"/>
                </p:cNvSpPr>
                <p:nvPr/>
              </p:nvSpPr>
              <p:spPr bwMode="auto">
                <a:xfrm flipH="1">
                  <a:off x="406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3" name="Line 2985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4" name="Line 29854"/>
                <p:cNvSpPr>
                  <a:spLocks noChangeShapeType="1"/>
                </p:cNvSpPr>
                <p:nvPr/>
              </p:nvSpPr>
              <p:spPr bwMode="auto">
                <a:xfrm flipH="1">
                  <a:off x="388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5" name="Line 29855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6" name="Line 29856"/>
                <p:cNvSpPr>
                  <a:spLocks noChangeShapeType="1"/>
                </p:cNvSpPr>
                <p:nvPr/>
              </p:nvSpPr>
              <p:spPr bwMode="auto">
                <a:xfrm flipH="1">
                  <a:off x="4560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7" name="Line 298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8" name="Line 29858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49" name="Line 29859"/>
                <p:cNvSpPr>
                  <a:spLocks noChangeShapeType="1"/>
                </p:cNvSpPr>
                <p:nvPr/>
              </p:nvSpPr>
              <p:spPr bwMode="auto">
                <a:xfrm flipH="1" flipV="1">
                  <a:off x="461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0" name="Line 29860"/>
                <p:cNvSpPr>
                  <a:spLocks noChangeShapeType="1"/>
                </p:cNvSpPr>
                <p:nvPr/>
              </p:nvSpPr>
              <p:spPr bwMode="auto">
                <a:xfrm flipH="1">
                  <a:off x="4612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1" name="Line 29861"/>
                <p:cNvSpPr>
                  <a:spLocks noChangeShapeType="1"/>
                </p:cNvSpPr>
                <p:nvPr/>
              </p:nvSpPr>
              <p:spPr bwMode="auto">
                <a:xfrm flipH="1" flipV="1">
                  <a:off x="4129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2" name="Line 29862"/>
                <p:cNvSpPr>
                  <a:spLocks noChangeShapeType="1"/>
                </p:cNvSpPr>
                <p:nvPr/>
              </p:nvSpPr>
              <p:spPr bwMode="auto">
                <a:xfrm flipH="1">
                  <a:off x="4129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3" name="Line 2986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4" name="Line 29864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5" name="Line 29865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6" name="Line 29866"/>
                <p:cNvSpPr>
                  <a:spLocks noChangeShapeType="1"/>
                </p:cNvSpPr>
                <p:nvPr/>
              </p:nvSpPr>
              <p:spPr bwMode="auto">
                <a:xfrm flipH="1">
                  <a:off x="4486" y="178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7" name="Line 29867"/>
                <p:cNvSpPr>
                  <a:spLocks noChangeShapeType="1"/>
                </p:cNvSpPr>
                <p:nvPr/>
              </p:nvSpPr>
              <p:spPr bwMode="auto">
                <a:xfrm flipH="1" flipV="1">
                  <a:off x="3965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8" name="Line 29868"/>
                <p:cNvSpPr>
                  <a:spLocks noChangeShapeType="1"/>
                </p:cNvSpPr>
                <p:nvPr/>
              </p:nvSpPr>
              <p:spPr bwMode="auto">
                <a:xfrm flipH="1">
                  <a:off x="3965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9" name="Line 29869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0" name="Line 29870"/>
                <p:cNvSpPr>
                  <a:spLocks noChangeShapeType="1"/>
                </p:cNvSpPr>
                <p:nvPr/>
              </p:nvSpPr>
              <p:spPr bwMode="auto">
                <a:xfrm flipH="1">
                  <a:off x="4411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1" name="Line 29871"/>
                <p:cNvSpPr>
                  <a:spLocks noChangeShapeType="1"/>
                </p:cNvSpPr>
                <p:nvPr/>
              </p:nvSpPr>
              <p:spPr bwMode="auto">
                <a:xfrm flipH="1" flipV="1">
                  <a:off x="47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2" name="Line 29872"/>
                <p:cNvSpPr>
                  <a:spLocks noChangeShapeType="1"/>
                </p:cNvSpPr>
                <p:nvPr/>
              </p:nvSpPr>
              <p:spPr bwMode="auto">
                <a:xfrm flipH="1">
                  <a:off x="4783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3" name="Line 29873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4" name="Line 29874"/>
                <p:cNvSpPr>
                  <a:spLocks noChangeShapeType="1"/>
                </p:cNvSpPr>
                <p:nvPr/>
              </p:nvSpPr>
              <p:spPr bwMode="auto">
                <a:xfrm flipH="1">
                  <a:off x="5125" y="211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5" name="Line 29875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6" name="Line 29876"/>
                <p:cNvSpPr>
                  <a:spLocks noChangeShapeType="1"/>
                </p:cNvSpPr>
                <p:nvPr/>
              </p:nvSpPr>
              <p:spPr bwMode="auto">
                <a:xfrm flipH="1">
                  <a:off x="463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7" name="Line 2987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8" name="Line 29878"/>
                <p:cNvSpPr>
                  <a:spLocks noChangeShapeType="1"/>
                </p:cNvSpPr>
                <p:nvPr/>
              </p:nvSpPr>
              <p:spPr bwMode="auto">
                <a:xfrm flipH="1">
                  <a:off x="5512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9" name="Line 29879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0" name="Line 29880"/>
                <p:cNvSpPr>
                  <a:spLocks noChangeShapeType="1"/>
                </p:cNvSpPr>
                <p:nvPr/>
              </p:nvSpPr>
              <p:spPr bwMode="auto">
                <a:xfrm flipH="1">
                  <a:off x="450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1" name="Line 2988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2" name="Line 29882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3" name="Line 29883"/>
                <p:cNvSpPr>
                  <a:spLocks noChangeShapeType="1"/>
                </p:cNvSpPr>
                <p:nvPr/>
              </p:nvSpPr>
              <p:spPr bwMode="auto">
                <a:xfrm flipH="1" flipV="1">
                  <a:off x="4151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4" name="Line 29884"/>
                <p:cNvSpPr>
                  <a:spLocks noChangeShapeType="1"/>
                </p:cNvSpPr>
                <p:nvPr/>
              </p:nvSpPr>
              <p:spPr bwMode="auto">
                <a:xfrm flipH="1">
                  <a:off x="4151" y="168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5" name="Line 29885"/>
                <p:cNvSpPr>
                  <a:spLocks noChangeShapeType="1"/>
                </p:cNvSpPr>
                <p:nvPr/>
              </p:nvSpPr>
              <p:spPr bwMode="auto">
                <a:xfrm flipH="1" flipV="1">
                  <a:off x="4389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6" name="Line 29886"/>
                <p:cNvSpPr>
                  <a:spLocks noChangeShapeType="1"/>
                </p:cNvSpPr>
                <p:nvPr/>
              </p:nvSpPr>
              <p:spPr bwMode="auto">
                <a:xfrm flipH="1">
                  <a:off x="4389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7" name="Line 29887"/>
                <p:cNvSpPr>
                  <a:spLocks noChangeShapeType="1"/>
                </p:cNvSpPr>
                <p:nvPr/>
              </p:nvSpPr>
              <p:spPr bwMode="auto">
                <a:xfrm flipH="1" flipV="1">
                  <a:off x="545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8" name="Line 29888"/>
                <p:cNvSpPr>
                  <a:spLocks noChangeShapeType="1"/>
                </p:cNvSpPr>
                <p:nvPr/>
              </p:nvSpPr>
              <p:spPr bwMode="auto">
                <a:xfrm flipH="1">
                  <a:off x="5452" y="1882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9" name="Line 29889"/>
                <p:cNvSpPr>
                  <a:spLocks noChangeShapeType="1"/>
                </p:cNvSpPr>
                <p:nvPr/>
              </p:nvSpPr>
              <p:spPr bwMode="auto">
                <a:xfrm flipH="1" flipV="1">
                  <a:off x="427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0" name="Line 29890"/>
                <p:cNvSpPr>
                  <a:spLocks noChangeShapeType="1"/>
                </p:cNvSpPr>
                <p:nvPr/>
              </p:nvSpPr>
              <p:spPr bwMode="auto">
                <a:xfrm flipH="1">
                  <a:off x="4270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1" name="Line 29891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2" name="Line 29892"/>
                <p:cNvSpPr>
                  <a:spLocks noChangeShapeType="1"/>
                </p:cNvSpPr>
                <p:nvPr/>
              </p:nvSpPr>
              <p:spPr bwMode="auto">
                <a:xfrm flipH="1">
                  <a:off x="5185" y="1711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3" name="Line 29893"/>
                <p:cNvSpPr>
                  <a:spLocks noChangeShapeType="1"/>
                </p:cNvSpPr>
                <p:nvPr/>
              </p:nvSpPr>
              <p:spPr bwMode="auto">
                <a:xfrm flipH="1" flipV="1">
                  <a:off x="394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4" name="Line 29894"/>
                <p:cNvSpPr>
                  <a:spLocks noChangeShapeType="1"/>
                </p:cNvSpPr>
                <p:nvPr/>
              </p:nvSpPr>
              <p:spPr bwMode="auto">
                <a:xfrm flipH="1">
                  <a:off x="3943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5" name="Line 29895"/>
                <p:cNvSpPr>
                  <a:spLocks noChangeShapeType="1"/>
                </p:cNvSpPr>
                <p:nvPr/>
              </p:nvSpPr>
              <p:spPr bwMode="auto">
                <a:xfrm flipH="1" flipV="1">
                  <a:off x="509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6" name="Line 29896"/>
                <p:cNvSpPr>
                  <a:spLocks noChangeShapeType="1"/>
                </p:cNvSpPr>
                <p:nvPr/>
              </p:nvSpPr>
              <p:spPr bwMode="auto">
                <a:xfrm flipH="1">
                  <a:off x="5095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7" name="Line 2989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8" name="Line 29898"/>
                <p:cNvSpPr>
                  <a:spLocks noChangeShapeType="1"/>
                </p:cNvSpPr>
                <p:nvPr/>
              </p:nvSpPr>
              <p:spPr bwMode="auto">
                <a:xfrm flipH="1">
                  <a:off x="3883" y="1659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9" name="Line 2989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0" name="Line 29900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1" name="Line 29901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2" name="Line 29902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3" name="Line 29903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4" name="Line 29904"/>
                <p:cNvSpPr>
                  <a:spLocks noChangeShapeType="1"/>
                </p:cNvSpPr>
                <p:nvPr/>
              </p:nvSpPr>
              <p:spPr bwMode="auto">
                <a:xfrm flipH="1">
                  <a:off x="4359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5" name="Line 2990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6" name="Line 29906"/>
                <p:cNvSpPr>
                  <a:spLocks noChangeShapeType="1"/>
                </p:cNvSpPr>
                <p:nvPr/>
              </p:nvSpPr>
              <p:spPr bwMode="auto">
                <a:xfrm flipH="1">
                  <a:off x="5512" y="206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7" name="Line 29907"/>
                <p:cNvSpPr>
                  <a:spLocks noChangeShapeType="1"/>
                </p:cNvSpPr>
                <p:nvPr/>
              </p:nvSpPr>
              <p:spPr bwMode="auto">
                <a:xfrm flipH="1" flipV="1">
                  <a:off x="5252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8" name="Line 29908"/>
                <p:cNvSpPr>
                  <a:spLocks noChangeShapeType="1"/>
                </p:cNvSpPr>
                <p:nvPr/>
              </p:nvSpPr>
              <p:spPr bwMode="auto">
                <a:xfrm flipH="1">
                  <a:off x="5252" y="191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9" name="Line 29909"/>
                <p:cNvSpPr>
                  <a:spLocks noChangeShapeType="1"/>
                </p:cNvSpPr>
                <p:nvPr/>
              </p:nvSpPr>
              <p:spPr bwMode="auto">
                <a:xfrm flipH="1" flipV="1">
                  <a:off x="463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0" name="Line 29910"/>
                <p:cNvSpPr>
                  <a:spLocks noChangeShapeType="1"/>
                </p:cNvSpPr>
                <p:nvPr/>
              </p:nvSpPr>
              <p:spPr bwMode="auto">
                <a:xfrm flipH="1">
                  <a:off x="463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1" name="Line 29911"/>
                <p:cNvSpPr>
                  <a:spLocks noChangeShapeType="1"/>
                </p:cNvSpPr>
                <p:nvPr/>
              </p:nvSpPr>
              <p:spPr bwMode="auto">
                <a:xfrm flipH="1" flipV="1">
                  <a:off x="4099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2" name="Line 29912"/>
                <p:cNvSpPr>
                  <a:spLocks noChangeShapeType="1"/>
                </p:cNvSpPr>
                <p:nvPr/>
              </p:nvSpPr>
              <p:spPr bwMode="auto">
                <a:xfrm flipH="1">
                  <a:off x="4099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3" name="Line 29913"/>
                <p:cNvSpPr>
                  <a:spLocks noChangeShapeType="1"/>
                </p:cNvSpPr>
                <p:nvPr/>
              </p:nvSpPr>
              <p:spPr bwMode="auto">
                <a:xfrm flipH="1" flipV="1">
                  <a:off x="4054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4" name="Line 29914"/>
                <p:cNvSpPr>
                  <a:spLocks noChangeShapeType="1"/>
                </p:cNvSpPr>
                <p:nvPr/>
              </p:nvSpPr>
              <p:spPr bwMode="auto">
                <a:xfrm flipH="1">
                  <a:off x="4054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5" name="Line 29915"/>
                <p:cNvSpPr>
                  <a:spLocks noChangeShapeType="1"/>
                </p:cNvSpPr>
                <p:nvPr/>
              </p:nvSpPr>
              <p:spPr bwMode="auto">
                <a:xfrm flipH="1" flipV="1">
                  <a:off x="546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6" name="Line 29916"/>
                <p:cNvSpPr>
                  <a:spLocks noChangeShapeType="1"/>
                </p:cNvSpPr>
                <p:nvPr/>
              </p:nvSpPr>
              <p:spPr bwMode="auto">
                <a:xfrm flipH="1">
                  <a:off x="5467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7" name="Line 2991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8" name="Line 29918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9" name="Line 29919"/>
                <p:cNvSpPr>
                  <a:spLocks noChangeShapeType="1"/>
                </p:cNvSpPr>
                <p:nvPr/>
              </p:nvSpPr>
              <p:spPr bwMode="auto">
                <a:xfrm flipH="1" flipV="1">
                  <a:off x="481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0" name="Line 29920"/>
                <p:cNvSpPr>
                  <a:spLocks noChangeShapeType="1"/>
                </p:cNvSpPr>
                <p:nvPr/>
              </p:nvSpPr>
              <p:spPr bwMode="auto">
                <a:xfrm flipH="1">
                  <a:off x="4813" y="177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1" name="Line 29921"/>
                <p:cNvSpPr>
                  <a:spLocks noChangeShapeType="1"/>
                </p:cNvSpPr>
                <p:nvPr/>
              </p:nvSpPr>
              <p:spPr bwMode="auto">
                <a:xfrm flipH="1" flipV="1">
                  <a:off x="444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2" name="Line 29922"/>
                <p:cNvSpPr>
                  <a:spLocks noChangeShapeType="1"/>
                </p:cNvSpPr>
                <p:nvPr/>
              </p:nvSpPr>
              <p:spPr bwMode="auto">
                <a:xfrm flipH="1">
                  <a:off x="4448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3" name="Line 2992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4" name="Line 29924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5" name="Line 29925"/>
                <p:cNvSpPr>
                  <a:spLocks noChangeShapeType="1"/>
                </p:cNvSpPr>
                <p:nvPr/>
              </p:nvSpPr>
              <p:spPr bwMode="auto">
                <a:xfrm flipH="1" flipV="1">
                  <a:off x="5125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6" name="Line 29926"/>
                <p:cNvSpPr>
                  <a:spLocks noChangeShapeType="1"/>
                </p:cNvSpPr>
                <p:nvPr/>
              </p:nvSpPr>
              <p:spPr bwMode="auto">
                <a:xfrm flipH="1">
                  <a:off x="5125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7" name="Line 2992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8" name="Line 29928"/>
                <p:cNvSpPr>
                  <a:spLocks noChangeShapeType="1"/>
                </p:cNvSpPr>
                <p:nvPr/>
              </p:nvSpPr>
              <p:spPr bwMode="auto">
                <a:xfrm flipH="1">
                  <a:off x="3883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9" name="Line 29929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0" name="Line 29930"/>
                <p:cNvSpPr>
                  <a:spLocks noChangeShapeType="1"/>
                </p:cNvSpPr>
                <p:nvPr/>
              </p:nvSpPr>
              <p:spPr bwMode="auto">
                <a:xfrm flipH="1">
                  <a:off x="4077" y="174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1" name="Line 29931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2" name="Line 29932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3" name="Line 29933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4" name="Line 29934"/>
                <p:cNvSpPr>
                  <a:spLocks noChangeShapeType="1"/>
                </p:cNvSpPr>
                <p:nvPr/>
              </p:nvSpPr>
              <p:spPr bwMode="auto">
                <a:xfrm flipH="1">
                  <a:off x="3883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5" name="Line 29935"/>
                <p:cNvSpPr>
                  <a:spLocks noChangeShapeType="1"/>
                </p:cNvSpPr>
                <p:nvPr/>
              </p:nvSpPr>
              <p:spPr bwMode="auto">
                <a:xfrm flipH="1" flipV="1">
                  <a:off x="406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6" name="Line 29936"/>
                <p:cNvSpPr>
                  <a:spLocks noChangeShapeType="1"/>
                </p:cNvSpPr>
                <p:nvPr/>
              </p:nvSpPr>
              <p:spPr bwMode="auto">
                <a:xfrm flipH="1">
                  <a:off x="4069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7" name="Line 2993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8" name="Line 29938"/>
                <p:cNvSpPr>
                  <a:spLocks noChangeShapeType="1"/>
                </p:cNvSpPr>
                <p:nvPr/>
              </p:nvSpPr>
              <p:spPr bwMode="auto">
                <a:xfrm flipH="1">
                  <a:off x="388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9" name="Line 2993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0" name="Line 29940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1" name="Line 29941"/>
                <p:cNvSpPr>
                  <a:spLocks noChangeShapeType="1"/>
                </p:cNvSpPr>
                <p:nvPr/>
              </p:nvSpPr>
              <p:spPr bwMode="auto">
                <a:xfrm flipH="1" flipV="1">
                  <a:off x="4478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2" name="Line 29942"/>
                <p:cNvSpPr>
                  <a:spLocks noChangeShapeType="1"/>
                </p:cNvSpPr>
                <p:nvPr/>
              </p:nvSpPr>
              <p:spPr bwMode="auto">
                <a:xfrm flipH="1">
                  <a:off x="4478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3" name="Line 29943"/>
                <p:cNvSpPr>
                  <a:spLocks noChangeShapeType="1"/>
                </p:cNvSpPr>
                <p:nvPr/>
              </p:nvSpPr>
              <p:spPr bwMode="auto">
                <a:xfrm flipH="1" flipV="1">
                  <a:off x="5348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4" name="Line 29944"/>
                <p:cNvSpPr>
                  <a:spLocks noChangeShapeType="1"/>
                </p:cNvSpPr>
                <p:nvPr/>
              </p:nvSpPr>
              <p:spPr bwMode="auto">
                <a:xfrm flipH="1">
                  <a:off x="5348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5" name="Line 29945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6" name="Line 29946"/>
                <p:cNvSpPr>
                  <a:spLocks noChangeShapeType="1"/>
                </p:cNvSpPr>
                <p:nvPr/>
              </p:nvSpPr>
              <p:spPr bwMode="auto">
                <a:xfrm flipH="1">
                  <a:off x="3883" y="161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7" name="Line 29947"/>
                <p:cNvSpPr>
                  <a:spLocks noChangeShapeType="1"/>
                </p:cNvSpPr>
                <p:nvPr/>
              </p:nvSpPr>
              <p:spPr bwMode="auto">
                <a:xfrm flipH="1" flipV="1">
                  <a:off x="456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8" name="Line 29948"/>
                <p:cNvSpPr>
                  <a:spLocks noChangeShapeType="1"/>
                </p:cNvSpPr>
                <p:nvPr/>
              </p:nvSpPr>
              <p:spPr bwMode="auto">
                <a:xfrm flipH="1">
                  <a:off x="456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9" name="Line 2994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0" name="Line 29950"/>
                <p:cNvSpPr>
                  <a:spLocks noChangeShapeType="1"/>
                </p:cNvSpPr>
                <p:nvPr/>
              </p:nvSpPr>
              <p:spPr bwMode="auto">
                <a:xfrm flipH="1">
                  <a:off x="551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1" name="Line 29951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2" name="Line 29952"/>
                <p:cNvSpPr>
                  <a:spLocks noChangeShapeType="1"/>
                </p:cNvSpPr>
                <p:nvPr/>
              </p:nvSpPr>
              <p:spPr bwMode="auto">
                <a:xfrm flipH="1">
                  <a:off x="4486" y="1696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3" name="Line 29953"/>
                <p:cNvSpPr>
                  <a:spLocks noChangeShapeType="1"/>
                </p:cNvSpPr>
                <p:nvPr/>
              </p:nvSpPr>
              <p:spPr bwMode="auto">
                <a:xfrm flipH="1" flipV="1">
                  <a:off x="5378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4" name="Line 29954"/>
                <p:cNvSpPr>
                  <a:spLocks noChangeShapeType="1"/>
                </p:cNvSpPr>
                <p:nvPr/>
              </p:nvSpPr>
              <p:spPr bwMode="auto">
                <a:xfrm flipH="1">
                  <a:off x="5378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5" name="Line 29955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6" name="Line 29956"/>
                <p:cNvSpPr>
                  <a:spLocks noChangeShapeType="1"/>
                </p:cNvSpPr>
                <p:nvPr/>
              </p:nvSpPr>
              <p:spPr bwMode="auto">
                <a:xfrm flipH="1">
                  <a:off x="5512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7" name="Line 29957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8" name="Line 29958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9" name="Line 29959"/>
                <p:cNvSpPr>
                  <a:spLocks noChangeShapeType="1"/>
                </p:cNvSpPr>
                <p:nvPr/>
              </p:nvSpPr>
              <p:spPr bwMode="auto">
                <a:xfrm flipH="1" flipV="1">
                  <a:off x="442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0" name="Line 29960"/>
                <p:cNvSpPr>
                  <a:spLocks noChangeShapeType="1"/>
                </p:cNvSpPr>
                <p:nvPr/>
              </p:nvSpPr>
              <p:spPr bwMode="auto">
                <a:xfrm flipH="1">
                  <a:off x="4426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1" name="Line 29961"/>
                <p:cNvSpPr>
                  <a:spLocks noChangeShapeType="1"/>
                </p:cNvSpPr>
                <p:nvPr/>
              </p:nvSpPr>
              <p:spPr bwMode="auto">
                <a:xfrm flipH="1" flipV="1">
                  <a:off x="459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2" name="Line 29962"/>
                <p:cNvSpPr>
                  <a:spLocks noChangeShapeType="1"/>
                </p:cNvSpPr>
                <p:nvPr/>
              </p:nvSpPr>
              <p:spPr bwMode="auto">
                <a:xfrm flipH="1">
                  <a:off x="4597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3" name="Line 29963"/>
                <p:cNvSpPr>
                  <a:spLocks noChangeShapeType="1"/>
                </p:cNvSpPr>
                <p:nvPr/>
              </p:nvSpPr>
              <p:spPr bwMode="auto">
                <a:xfrm flipH="1" flipV="1">
                  <a:off x="449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4" name="Line 29964"/>
                <p:cNvSpPr>
                  <a:spLocks noChangeShapeType="1"/>
                </p:cNvSpPr>
                <p:nvPr/>
              </p:nvSpPr>
              <p:spPr bwMode="auto">
                <a:xfrm flipH="1">
                  <a:off x="4493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5" name="Line 29965"/>
                <p:cNvSpPr>
                  <a:spLocks noChangeShapeType="1"/>
                </p:cNvSpPr>
                <p:nvPr/>
              </p:nvSpPr>
              <p:spPr bwMode="auto">
                <a:xfrm flipH="1" flipV="1">
                  <a:off x="3987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6" name="Line 29966"/>
                <p:cNvSpPr>
                  <a:spLocks noChangeShapeType="1"/>
                </p:cNvSpPr>
                <p:nvPr/>
              </p:nvSpPr>
              <p:spPr bwMode="auto">
                <a:xfrm flipH="1">
                  <a:off x="3987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7" name="Line 2996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8" name="Line 29968"/>
                <p:cNvSpPr>
                  <a:spLocks noChangeShapeType="1"/>
                </p:cNvSpPr>
                <p:nvPr/>
              </p:nvSpPr>
              <p:spPr bwMode="auto">
                <a:xfrm flipH="1">
                  <a:off x="3883" y="158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9" name="Line 2996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0" name="Line 29970"/>
                <p:cNvSpPr>
                  <a:spLocks noChangeShapeType="1"/>
                </p:cNvSpPr>
                <p:nvPr/>
              </p:nvSpPr>
              <p:spPr bwMode="auto">
                <a:xfrm flipH="1">
                  <a:off x="5512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1" name="Line 29971"/>
                <p:cNvSpPr>
                  <a:spLocks noChangeShapeType="1"/>
                </p:cNvSpPr>
                <p:nvPr/>
              </p:nvSpPr>
              <p:spPr bwMode="auto">
                <a:xfrm flipH="1" flipV="1">
                  <a:off x="4077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2" name="Line 29972"/>
                <p:cNvSpPr>
                  <a:spLocks noChangeShapeType="1"/>
                </p:cNvSpPr>
                <p:nvPr/>
              </p:nvSpPr>
              <p:spPr bwMode="auto">
                <a:xfrm flipH="1">
                  <a:off x="4077" y="1733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3" name="Line 29973"/>
                <p:cNvSpPr>
                  <a:spLocks noChangeShapeType="1"/>
                </p:cNvSpPr>
                <p:nvPr/>
              </p:nvSpPr>
              <p:spPr bwMode="auto">
                <a:xfrm flipH="1" flipV="1">
                  <a:off x="521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4" name="Line 29974"/>
                <p:cNvSpPr>
                  <a:spLocks noChangeShapeType="1"/>
                </p:cNvSpPr>
                <p:nvPr/>
              </p:nvSpPr>
              <p:spPr bwMode="auto">
                <a:xfrm flipH="1">
                  <a:off x="5214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5" name="Line 29975"/>
                <p:cNvSpPr>
                  <a:spLocks noChangeShapeType="1"/>
                </p:cNvSpPr>
                <p:nvPr/>
              </p:nvSpPr>
              <p:spPr bwMode="auto">
                <a:xfrm flipH="1" flipV="1">
                  <a:off x="4359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6" name="Line 29976"/>
                <p:cNvSpPr>
                  <a:spLocks noChangeShapeType="1"/>
                </p:cNvSpPr>
                <p:nvPr/>
              </p:nvSpPr>
              <p:spPr bwMode="auto">
                <a:xfrm flipH="1">
                  <a:off x="4359" y="168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7" name="Line 2997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8" name="Line 29978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9" name="Line 29979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0" name="Line 29980"/>
                <p:cNvSpPr>
                  <a:spLocks noChangeShapeType="1"/>
                </p:cNvSpPr>
                <p:nvPr/>
              </p:nvSpPr>
              <p:spPr bwMode="auto">
                <a:xfrm flipH="1">
                  <a:off x="5512" y="180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1" name="Line 29981"/>
                <p:cNvSpPr>
                  <a:spLocks noChangeShapeType="1"/>
                </p:cNvSpPr>
                <p:nvPr/>
              </p:nvSpPr>
              <p:spPr bwMode="auto">
                <a:xfrm flipH="1" flipV="1">
                  <a:off x="406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2" name="Line 29982"/>
                <p:cNvSpPr>
                  <a:spLocks noChangeShapeType="1"/>
                </p:cNvSpPr>
                <p:nvPr/>
              </p:nvSpPr>
              <p:spPr bwMode="auto">
                <a:xfrm flipH="1">
                  <a:off x="406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3" name="Line 29983"/>
                <p:cNvSpPr>
                  <a:spLocks noChangeShapeType="1"/>
                </p:cNvSpPr>
                <p:nvPr/>
              </p:nvSpPr>
              <p:spPr bwMode="auto">
                <a:xfrm flipH="1" flipV="1">
                  <a:off x="4605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4" name="Line 29984"/>
                <p:cNvSpPr>
                  <a:spLocks noChangeShapeType="1"/>
                </p:cNvSpPr>
                <p:nvPr/>
              </p:nvSpPr>
              <p:spPr bwMode="auto">
                <a:xfrm flipH="1">
                  <a:off x="4605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5" name="Line 29985"/>
                <p:cNvSpPr>
                  <a:spLocks noChangeShapeType="1"/>
                </p:cNvSpPr>
                <p:nvPr/>
              </p:nvSpPr>
              <p:spPr bwMode="auto">
                <a:xfrm flipH="1" flipV="1">
                  <a:off x="4538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6" name="Line 29986"/>
                <p:cNvSpPr>
                  <a:spLocks noChangeShapeType="1"/>
                </p:cNvSpPr>
                <p:nvPr/>
              </p:nvSpPr>
              <p:spPr bwMode="auto">
                <a:xfrm flipH="1">
                  <a:off x="4538" y="175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7" name="Line 29987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8" name="Line 29988"/>
                <p:cNvSpPr>
                  <a:spLocks noChangeShapeType="1"/>
                </p:cNvSpPr>
                <p:nvPr/>
              </p:nvSpPr>
              <p:spPr bwMode="auto">
                <a:xfrm flipH="1">
                  <a:off x="3883" y="1897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9778" name="Group 30190"/>
              <p:cNvGrpSpPr>
                <a:grpSpLocks/>
              </p:cNvGrpSpPr>
              <p:nvPr/>
            </p:nvGrpSpPr>
            <p:grpSpPr bwMode="auto">
              <a:xfrm>
                <a:off x="3883" y="1525"/>
                <a:ext cx="1659" cy="639"/>
                <a:chOff x="3883" y="1525"/>
                <a:chExt cx="1659" cy="639"/>
              </a:xfrm>
            </p:grpSpPr>
            <p:sp>
              <p:nvSpPr>
                <p:cNvPr id="29779" name="Line 29990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0" name="Line 29991"/>
                <p:cNvSpPr>
                  <a:spLocks noChangeShapeType="1"/>
                </p:cNvSpPr>
                <p:nvPr/>
              </p:nvSpPr>
              <p:spPr bwMode="auto">
                <a:xfrm flipH="1">
                  <a:off x="507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1" name="Line 29992"/>
                <p:cNvSpPr>
                  <a:spLocks noChangeShapeType="1"/>
                </p:cNvSpPr>
                <p:nvPr/>
              </p:nvSpPr>
              <p:spPr bwMode="auto">
                <a:xfrm flipH="1" flipV="1">
                  <a:off x="471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2" name="Line 29993"/>
                <p:cNvSpPr>
                  <a:spLocks noChangeShapeType="1"/>
                </p:cNvSpPr>
                <p:nvPr/>
              </p:nvSpPr>
              <p:spPr bwMode="auto">
                <a:xfrm flipH="1">
                  <a:off x="4716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3" name="Line 29994"/>
                <p:cNvSpPr>
                  <a:spLocks noChangeShapeType="1"/>
                </p:cNvSpPr>
                <p:nvPr/>
              </p:nvSpPr>
              <p:spPr bwMode="auto">
                <a:xfrm flipH="1" flipV="1">
                  <a:off x="453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4" name="Line 29995"/>
                <p:cNvSpPr>
                  <a:spLocks noChangeShapeType="1"/>
                </p:cNvSpPr>
                <p:nvPr/>
              </p:nvSpPr>
              <p:spPr bwMode="auto">
                <a:xfrm flipH="1">
                  <a:off x="453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5" name="Line 2999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6" name="Line 29997"/>
                <p:cNvSpPr>
                  <a:spLocks noChangeShapeType="1"/>
                </p:cNvSpPr>
                <p:nvPr/>
              </p:nvSpPr>
              <p:spPr bwMode="auto">
                <a:xfrm flipH="1">
                  <a:off x="3883" y="1763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7" name="Line 299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8" name="Line 29999"/>
                <p:cNvSpPr>
                  <a:spLocks noChangeShapeType="1"/>
                </p:cNvSpPr>
                <p:nvPr/>
              </p:nvSpPr>
              <p:spPr bwMode="auto">
                <a:xfrm flipH="1">
                  <a:off x="3883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9" name="Line 30000"/>
                <p:cNvSpPr>
                  <a:spLocks noChangeShapeType="1"/>
                </p:cNvSpPr>
                <p:nvPr/>
              </p:nvSpPr>
              <p:spPr bwMode="auto">
                <a:xfrm flipH="1" flipV="1">
                  <a:off x="469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0" name="Line 30001"/>
                <p:cNvSpPr>
                  <a:spLocks noChangeShapeType="1"/>
                </p:cNvSpPr>
                <p:nvPr/>
              </p:nvSpPr>
              <p:spPr bwMode="auto">
                <a:xfrm flipH="1">
                  <a:off x="4694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1" name="Line 30002"/>
                <p:cNvSpPr>
                  <a:spLocks noChangeShapeType="1"/>
                </p:cNvSpPr>
                <p:nvPr/>
              </p:nvSpPr>
              <p:spPr bwMode="auto">
                <a:xfrm flipH="1" flipV="1">
                  <a:off x="543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2" name="Line 30003"/>
                <p:cNvSpPr>
                  <a:spLocks noChangeShapeType="1"/>
                </p:cNvSpPr>
                <p:nvPr/>
              </p:nvSpPr>
              <p:spPr bwMode="auto">
                <a:xfrm flipH="1">
                  <a:off x="5430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3" name="Line 3000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4" name="Line 30005"/>
                <p:cNvSpPr>
                  <a:spLocks noChangeShapeType="1"/>
                </p:cNvSpPr>
                <p:nvPr/>
              </p:nvSpPr>
              <p:spPr bwMode="auto">
                <a:xfrm flipH="1">
                  <a:off x="5512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5" name="Line 30006"/>
                <p:cNvSpPr>
                  <a:spLocks noChangeShapeType="1"/>
                </p:cNvSpPr>
                <p:nvPr/>
              </p:nvSpPr>
              <p:spPr bwMode="auto">
                <a:xfrm flipH="1" flipV="1">
                  <a:off x="505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6" name="Line 30007"/>
                <p:cNvSpPr>
                  <a:spLocks noChangeShapeType="1"/>
                </p:cNvSpPr>
                <p:nvPr/>
              </p:nvSpPr>
              <p:spPr bwMode="auto">
                <a:xfrm flipH="1">
                  <a:off x="5058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7" name="Line 30008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8" name="Line 30009"/>
                <p:cNvSpPr>
                  <a:spLocks noChangeShapeType="1"/>
                </p:cNvSpPr>
                <p:nvPr/>
              </p:nvSpPr>
              <p:spPr bwMode="auto">
                <a:xfrm flipH="1">
                  <a:off x="3935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9" name="Line 30010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0" name="Line 30011"/>
                <p:cNvSpPr>
                  <a:spLocks noChangeShapeType="1"/>
                </p:cNvSpPr>
                <p:nvPr/>
              </p:nvSpPr>
              <p:spPr bwMode="auto">
                <a:xfrm flipH="1">
                  <a:off x="4523" y="175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1" name="Line 30012"/>
                <p:cNvSpPr>
                  <a:spLocks noChangeShapeType="1"/>
                </p:cNvSpPr>
                <p:nvPr/>
              </p:nvSpPr>
              <p:spPr bwMode="auto">
                <a:xfrm flipH="1" flipV="1">
                  <a:off x="473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2" name="Line 30013"/>
                <p:cNvSpPr>
                  <a:spLocks noChangeShapeType="1"/>
                </p:cNvSpPr>
                <p:nvPr/>
              </p:nvSpPr>
              <p:spPr bwMode="auto">
                <a:xfrm flipH="1">
                  <a:off x="4731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3" name="Line 30014"/>
                <p:cNvSpPr>
                  <a:spLocks noChangeShapeType="1"/>
                </p:cNvSpPr>
                <p:nvPr/>
              </p:nvSpPr>
              <p:spPr bwMode="auto">
                <a:xfrm flipH="1" flipV="1">
                  <a:off x="498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4" name="Line 30015"/>
                <p:cNvSpPr>
                  <a:spLocks noChangeShapeType="1"/>
                </p:cNvSpPr>
                <p:nvPr/>
              </p:nvSpPr>
              <p:spPr bwMode="auto">
                <a:xfrm flipH="1">
                  <a:off x="4984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5" name="Line 30016"/>
                <p:cNvSpPr>
                  <a:spLocks noChangeShapeType="1"/>
                </p:cNvSpPr>
                <p:nvPr/>
              </p:nvSpPr>
              <p:spPr bwMode="auto">
                <a:xfrm flipH="1" flipV="1">
                  <a:off x="4947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6" name="Line 30017"/>
                <p:cNvSpPr>
                  <a:spLocks noChangeShapeType="1"/>
                </p:cNvSpPr>
                <p:nvPr/>
              </p:nvSpPr>
              <p:spPr bwMode="auto">
                <a:xfrm flipH="1">
                  <a:off x="4947" y="177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7" name="Line 30018"/>
                <p:cNvSpPr>
                  <a:spLocks noChangeShapeType="1"/>
                </p:cNvSpPr>
                <p:nvPr/>
              </p:nvSpPr>
              <p:spPr bwMode="auto">
                <a:xfrm flipH="1" flipV="1">
                  <a:off x="459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8" name="Line 30019"/>
                <p:cNvSpPr>
                  <a:spLocks noChangeShapeType="1"/>
                </p:cNvSpPr>
                <p:nvPr/>
              </p:nvSpPr>
              <p:spPr bwMode="auto">
                <a:xfrm flipH="1">
                  <a:off x="4590" y="188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09" name="Line 3002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0" name="Line 30021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1" name="Line 30022"/>
                <p:cNvSpPr>
                  <a:spLocks noChangeShapeType="1"/>
                </p:cNvSpPr>
                <p:nvPr/>
              </p:nvSpPr>
              <p:spPr bwMode="auto">
                <a:xfrm flipH="1" flipV="1">
                  <a:off x="3906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2" name="Line 30023"/>
                <p:cNvSpPr>
                  <a:spLocks noChangeShapeType="1"/>
                </p:cNvSpPr>
                <p:nvPr/>
              </p:nvSpPr>
              <p:spPr bwMode="auto">
                <a:xfrm flipH="1">
                  <a:off x="3906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3" name="Line 30024"/>
                <p:cNvSpPr>
                  <a:spLocks noChangeShapeType="1"/>
                </p:cNvSpPr>
                <p:nvPr/>
              </p:nvSpPr>
              <p:spPr bwMode="auto">
                <a:xfrm flipH="1" flipV="1">
                  <a:off x="5229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4" name="Line 30025"/>
                <p:cNvSpPr>
                  <a:spLocks noChangeShapeType="1"/>
                </p:cNvSpPr>
                <p:nvPr/>
              </p:nvSpPr>
              <p:spPr bwMode="auto">
                <a:xfrm flipH="1">
                  <a:off x="5229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5" name="Line 30026"/>
                <p:cNvSpPr>
                  <a:spLocks noChangeShapeType="1"/>
                </p:cNvSpPr>
                <p:nvPr/>
              </p:nvSpPr>
              <p:spPr bwMode="auto">
                <a:xfrm flipH="1" flipV="1">
                  <a:off x="4315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6" name="Line 30027"/>
                <p:cNvSpPr>
                  <a:spLocks noChangeShapeType="1"/>
                </p:cNvSpPr>
                <p:nvPr/>
              </p:nvSpPr>
              <p:spPr bwMode="auto">
                <a:xfrm flipH="1">
                  <a:off x="4315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7" name="Line 30028"/>
                <p:cNvSpPr>
                  <a:spLocks noChangeShapeType="1"/>
                </p:cNvSpPr>
                <p:nvPr/>
              </p:nvSpPr>
              <p:spPr bwMode="auto">
                <a:xfrm flipH="1" flipV="1">
                  <a:off x="462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8" name="Line 30029"/>
                <p:cNvSpPr>
                  <a:spLocks noChangeShapeType="1"/>
                </p:cNvSpPr>
                <p:nvPr/>
              </p:nvSpPr>
              <p:spPr bwMode="auto">
                <a:xfrm flipH="1">
                  <a:off x="4627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9" name="Line 30030"/>
                <p:cNvSpPr>
                  <a:spLocks noChangeShapeType="1"/>
                </p:cNvSpPr>
                <p:nvPr/>
              </p:nvSpPr>
              <p:spPr bwMode="auto">
                <a:xfrm flipH="1" flipV="1">
                  <a:off x="516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0" name="Line 30031"/>
                <p:cNvSpPr>
                  <a:spLocks noChangeShapeType="1"/>
                </p:cNvSpPr>
                <p:nvPr/>
              </p:nvSpPr>
              <p:spPr bwMode="auto">
                <a:xfrm flipH="1">
                  <a:off x="516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1" name="Line 3003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2" name="Line 30033"/>
                <p:cNvSpPr>
                  <a:spLocks noChangeShapeType="1"/>
                </p:cNvSpPr>
                <p:nvPr/>
              </p:nvSpPr>
              <p:spPr bwMode="auto">
                <a:xfrm flipH="1">
                  <a:off x="3883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3" name="Line 30034"/>
                <p:cNvSpPr>
                  <a:spLocks noChangeShapeType="1"/>
                </p:cNvSpPr>
                <p:nvPr/>
              </p:nvSpPr>
              <p:spPr bwMode="auto">
                <a:xfrm flipH="1" flipV="1">
                  <a:off x="458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4" name="Line 30035"/>
                <p:cNvSpPr>
                  <a:spLocks noChangeShapeType="1"/>
                </p:cNvSpPr>
                <p:nvPr/>
              </p:nvSpPr>
              <p:spPr bwMode="auto">
                <a:xfrm flipH="1">
                  <a:off x="4582" y="200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5" name="Line 30036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6" name="Line 30037"/>
                <p:cNvSpPr>
                  <a:spLocks noChangeShapeType="1"/>
                </p:cNvSpPr>
                <p:nvPr/>
              </p:nvSpPr>
              <p:spPr bwMode="auto">
                <a:xfrm flipH="1">
                  <a:off x="4553" y="1941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7" name="Line 30038"/>
                <p:cNvSpPr>
                  <a:spLocks noChangeShapeType="1"/>
                </p:cNvSpPr>
                <p:nvPr/>
              </p:nvSpPr>
              <p:spPr bwMode="auto">
                <a:xfrm flipH="1" flipV="1">
                  <a:off x="491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8" name="Line 30039"/>
                <p:cNvSpPr>
                  <a:spLocks noChangeShapeType="1"/>
                </p:cNvSpPr>
                <p:nvPr/>
              </p:nvSpPr>
              <p:spPr bwMode="auto">
                <a:xfrm flipH="1">
                  <a:off x="4917" y="198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9" name="Line 30040"/>
                <p:cNvSpPr>
                  <a:spLocks noChangeShapeType="1"/>
                </p:cNvSpPr>
                <p:nvPr/>
              </p:nvSpPr>
              <p:spPr bwMode="auto">
                <a:xfrm flipH="1" flipV="1">
                  <a:off x="5371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0" name="Line 30041"/>
                <p:cNvSpPr>
                  <a:spLocks noChangeShapeType="1"/>
                </p:cNvSpPr>
                <p:nvPr/>
              </p:nvSpPr>
              <p:spPr bwMode="auto">
                <a:xfrm flipH="1">
                  <a:off x="5371" y="1792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1" name="Line 30042"/>
                <p:cNvSpPr>
                  <a:spLocks noChangeShapeType="1"/>
                </p:cNvSpPr>
                <p:nvPr/>
              </p:nvSpPr>
              <p:spPr bwMode="auto">
                <a:xfrm flipH="1" flipV="1">
                  <a:off x="3958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2" name="Line 30043"/>
                <p:cNvSpPr>
                  <a:spLocks noChangeShapeType="1"/>
                </p:cNvSpPr>
                <p:nvPr/>
              </p:nvSpPr>
              <p:spPr bwMode="auto">
                <a:xfrm flipH="1">
                  <a:off x="3958" y="1807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3" name="Line 3004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4" name="Line 30045"/>
                <p:cNvSpPr>
                  <a:spLocks noChangeShapeType="1"/>
                </p:cNvSpPr>
                <p:nvPr/>
              </p:nvSpPr>
              <p:spPr bwMode="auto">
                <a:xfrm flipH="1">
                  <a:off x="3883" y="1778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5" name="Line 30046"/>
                <p:cNvSpPr>
                  <a:spLocks noChangeShapeType="1"/>
                </p:cNvSpPr>
                <p:nvPr/>
              </p:nvSpPr>
              <p:spPr bwMode="auto">
                <a:xfrm flipH="1" flipV="1">
                  <a:off x="495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6" name="Line 30047"/>
                <p:cNvSpPr>
                  <a:spLocks noChangeShapeType="1"/>
                </p:cNvSpPr>
                <p:nvPr/>
              </p:nvSpPr>
              <p:spPr bwMode="auto">
                <a:xfrm flipH="1">
                  <a:off x="495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7" name="Line 30048"/>
                <p:cNvSpPr>
                  <a:spLocks noChangeShapeType="1"/>
                </p:cNvSpPr>
                <p:nvPr/>
              </p:nvSpPr>
              <p:spPr bwMode="auto">
                <a:xfrm flipH="1" flipV="1">
                  <a:off x="452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8" name="Line 30049"/>
                <p:cNvSpPr>
                  <a:spLocks noChangeShapeType="1"/>
                </p:cNvSpPr>
                <p:nvPr/>
              </p:nvSpPr>
              <p:spPr bwMode="auto">
                <a:xfrm flipH="1">
                  <a:off x="4523" y="190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39" name="Line 30050"/>
                <p:cNvSpPr>
                  <a:spLocks noChangeShapeType="1"/>
                </p:cNvSpPr>
                <p:nvPr/>
              </p:nvSpPr>
              <p:spPr bwMode="auto">
                <a:xfrm flipH="1" flipV="1">
                  <a:off x="423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0" name="Line 30051"/>
                <p:cNvSpPr>
                  <a:spLocks noChangeShapeType="1"/>
                </p:cNvSpPr>
                <p:nvPr/>
              </p:nvSpPr>
              <p:spPr bwMode="auto">
                <a:xfrm flipH="1">
                  <a:off x="4233" y="154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1" name="Line 3005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2" name="Line 30053"/>
                <p:cNvSpPr>
                  <a:spLocks noChangeShapeType="1"/>
                </p:cNvSpPr>
                <p:nvPr/>
              </p:nvSpPr>
              <p:spPr bwMode="auto">
                <a:xfrm flipH="1">
                  <a:off x="3883" y="171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3" name="Line 30054"/>
                <p:cNvSpPr>
                  <a:spLocks noChangeShapeType="1"/>
                </p:cNvSpPr>
                <p:nvPr/>
              </p:nvSpPr>
              <p:spPr bwMode="auto">
                <a:xfrm flipH="1" flipV="1">
                  <a:off x="546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4" name="Line 30055"/>
                <p:cNvSpPr>
                  <a:spLocks noChangeShapeType="1"/>
                </p:cNvSpPr>
                <p:nvPr/>
              </p:nvSpPr>
              <p:spPr bwMode="auto">
                <a:xfrm flipH="1">
                  <a:off x="5460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5" name="Line 30056"/>
                <p:cNvSpPr>
                  <a:spLocks noChangeShapeType="1"/>
                </p:cNvSpPr>
                <p:nvPr/>
              </p:nvSpPr>
              <p:spPr bwMode="auto">
                <a:xfrm flipH="1" flipV="1">
                  <a:off x="4672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6" name="Line 30057"/>
                <p:cNvSpPr>
                  <a:spLocks noChangeShapeType="1"/>
                </p:cNvSpPr>
                <p:nvPr/>
              </p:nvSpPr>
              <p:spPr bwMode="auto">
                <a:xfrm flipH="1">
                  <a:off x="4672" y="1763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7" name="Line 30058"/>
                <p:cNvSpPr>
                  <a:spLocks noChangeShapeType="1"/>
                </p:cNvSpPr>
                <p:nvPr/>
              </p:nvSpPr>
              <p:spPr bwMode="auto">
                <a:xfrm flipH="1" flipV="1">
                  <a:off x="450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8" name="Line 30059"/>
                <p:cNvSpPr>
                  <a:spLocks noChangeShapeType="1"/>
                </p:cNvSpPr>
                <p:nvPr/>
              </p:nvSpPr>
              <p:spPr bwMode="auto">
                <a:xfrm flipH="1">
                  <a:off x="4508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9" name="Line 300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0" name="Line 30061"/>
                <p:cNvSpPr>
                  <a:spLocks noChangeShapeType="1"/>
                </p:cNvSpPr>
                <p:nvPr/>
              </p:nvSpPr>
              <p:spPr bwMode="auto">
                <a:xfrm flipH="1">
                  <a:off x="5512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1" name="Line 30062"/>
                <p:cNvSpPr>
                  <a:spLocks noChangeShapeType="1"/>
                </p:cNvSpPr>
                <p:nvPr/>
              </p:nvSpPr>
              <p:spPr bwMode="auto">
                <a:xfrm flipH="1" flipV="1">
                  <a:off x="401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2" name="Line 30063"/>
                <p:cNvSpPr>
                  <a:spLocks noChangeShapeType="1"/>
                </p:cNvSpPr>
                <p:nvPr/>
              </p:nvSpPr>
              <p:spPr bwMode="auto">
                <a:xfrm flipH="1">
                  <a:off x="4010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3" name="Line 30064"/>
                <p:cNvSpPr>
                  <a:spLocks noChangeShapeType="1"/>
                </p:cNvSpPr>
                <p:nvPr/>
              </p:nvSpPr>
              <p:spPr bwMode="auto">
                <a:xfrm flipH="1" flipV="1">
                  <a:off x="4553" y="213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4" name="Line 30065"/>
                <p:cNvSpPr>
                  <a:spLocks noChangeShapeType="1"/>
                </p:cNvSpPr>
                <p:nvPr/>
              </p:nvSpPr>
              <p:spPr bwMode="auto">
                <a:xfrm flipH="1">
                  <a:off x="4553" y="2135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5" name="Line 30066"/>
                <p:cNvSpPr>
                  <a:spLocks noChangeShapeType="1"/>
                </p:cNvSpPr>
                <p:nvPr/>
              </p:nvSpPr>
              <p:spPr bwMode="auto">
                <a:xfrm flipH="1" flipV="1">
                  <a:off x="441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6" name="Line 30067"/>
                <p:cNvSpPr>
                  <a:spLocks noChangeShapeType="1"/>
                </p:cNvSpPr>
                <p:nvPr/>
              </p:nvSpPr>
              <p:spPr bwMode="auto">
                <a:xfrm flipH="1">
                  <a:off x="4411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7" name="Line 30068"/>
                <p:cNvSpPr>
                  <a:spLocks noChangeShapeType="1"/>
                </p:cNvSpPr>
                <p:nvPr/>
              </p:nvSpPr>
              <p:spPr bwMode="auto">
                <a:xfrm flipH="1" flipV="1">
                  <a:off x="4924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8" name="Line 30069"/>
                <p:cNvSpPr>
                  <a:spLocks noChangeShapeType="1"/>
                </p:cNvSpPr>
                <p:nvPr/>
              </p:nvSpPr>
              <p:spPr bwMode="auto">
                <a:xfrm flipH="1">
                  <a:off x="4924" y="1740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9" name="Line 30070"/>
                <p:cNvSpPr>
                  <a:spLocks noChangeShapeType="1"/>
                </p:cNvSpPr>
                <p:nvPr/>
              </p:nvSpPr>
              <p:spPr bwMode="auto">
                <a:xfrm flipH="1" flipV="1">
                  <a:off x="479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0" name="Line 30071"/>
                <p:cNvSpPr>
                  <a:spLocks noChangeShapeType="1"/>
                </p:cNvSpPr>
                <p:nvPr/>
              </p:nvSpPr>
              <p:spPr bwMode="auto">
                <a:xfrm flipH="1">
                  <a:off x="4798" y="183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1" name="Line 30072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2" name="Line 30073"/>
                <p:cNvSpPr>
                  <a:spLocks noChangeShapeType="1"/>
                </p:cNvSpPr>
                <p:nvPr/>
              </p:nvSpPr>
              <p:spPr bwMode="auto">
                <a:xfrm flipH="1">
                  <a:off x="3883" y="192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3" name="Line 30074"/>
                <p:cNvSpPr>
                  <a:spLocks noChangeShapeType="1"/>
                </p:cNvSpPr>
                <p:nvPr/>
              </p:nvSpPr>
              <p:spPr bwMode="auto">
                <a:xfrm flipH="1" flipV="1">
                  <a:off x="4419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4" name="Line 30075"/>
                <p:cNvSpPr>
                  <a:spLocks noChangeShapeType="1"/>
                </p:cNvSpPr>
                <p:nvPr/>
              </p:nvSpPr>
              <p:spPr bwMode="auto">
                <a:xfrm flipH="1">
                  <a:off x="4419" y="1726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5" name="Line 30076"/>
                <p:cNvSpPr>
                  <a:spLocks noChangeShapeType="1"/>
                </p:cNvSpPr>
                <p:nvPr/>
              </p:nvSpPr>
              <p:spPr bwMode="auto">
                <a:xfrm flipH="1" flipV="1">
                  <a:off x="393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6" name="Line 30077"/>
                <p:cNvSpPr>
                  <a:spLocks noChangeShapeType="1"/>
                </p:cNvSpPr>
                <p:nvPr/>
              </p:nvSpPr>
              <p:spPr bwMode="auto">
                <a:xfrm flipH="1">
                  <a:off x="3935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7" name="Line 30078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8" name="Line 30079"/>
                <p:cNvSpPr>
                  <a:spLocks noChangeShapeType="1"/>
                </p:cNvSpPr>
                <p:nvPr/>
              </p:nvSpPr>
              <p:spPr bwMode="auto">
                <a:xfrm flipH="1">
                  <a:off x="5512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69" name="Line 30080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0" name="Line 30081"/>
                <p:cNvSpPr>
                  <a:spLocks noChangeShapeType="1"/>
                </p:cNvSpPr>
                <p:nvPr/>
              </p:nvSpPr>
              <p:spPr bwMode="auto">
                <a:xfrm flipH="1">
                  <a:off x="388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1" name="Line 30082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2" name="Line 30083"/>
                <p:cNvSpPr>
                  <a:spLocks noChangeShapeType="1"/>
                </p:cNvSpPr>
                <p:nvPr/>
              </p:nvSpPr>
              <p:spPr bwMode="auto">
                <a:xfrm flipH="1">
                  <a:off x="5512" y="197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3" name="Line 30084"/>
                <p:cNvSpPr>
                  <a:spLocks noChangeShapeType="1"/>
                </p:cNvSpPr>
                <p:nvPr/>
              </p:nvSpPr>
              <p:spPr bwMode="auto">
                <a:xfrm flipH="1" flipV="1">
                  <a:off x="4679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4" name="Line 30085"/>
                <p:cNvSpPr>
                  <a:spLocks noChangeShapeType="1"/>
                </p:cNvSpPr>
                <p:nvPr/>
              </p:nvSpPr>
              <p:spPr bwMode="auto">
                <a:xfrm flipH="1">
                  <a:off x="4679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5" name="Line 30086"/>
                <p:cNvSpPr>
                  <a:spLocks noChangeShapeType="1"/>
                </p:cNvSpPr>
                <p:nvPr/>
              </p:nvSpPr>
              <p:spPr bwMode="auto">
                <a:xfrm flipH="1" flipV="1">
                  <a:off x="5185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6" name="Line 30087"/>
                <p:cNvSpPr>
                  <a:spLocks noChangeShapeType="1"/>
                </p:cNvSpPr>
                <p:nvPr/>
              </p:nvSpPr>
              <p:spPr bwMode="auto">
                <a:xfrm flipH="1">
                  <a:off x="5185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7" name="Line 3008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8" name="Line 30089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9" name="Line 3009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0" name="Line 30091"/>
                <p:cNvSpPr>
                  <a:spLocks noChangeShapeType="1"/>
                </p:cNvSpPr>
                <p:nvPr/>
              </p:nvSpPr>
              <p:spPr bwMode="auto">
                <a:xfrm flipH="1">
                  <a:off x="5512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1" name="Line 30092"/>
                <p:cNvSpPr>
                  <a:spLocks noChangeShapeType="1"/>
                </p:cNvSpPr>
                <p:nvPr/>
              </p:nvSpPr>
              <p:spPr bwMode="auto">
                <a:xfrm flipH="1" flipV="1">
                  <a:off x="440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2" name="Line 30093"/>
                <p:cNvSpPr>
                  <a:spLocks noChangeShapeType="1"/>
                </p:cNvSpPr>
                <p:nvPr/>
              </p:nvSpPr>
              <p:spPr bwMode="auto">
                <a:xfrm flipH="1">
                  <a:off x="4404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3" name="Line 3009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4" name="Line 30095"/>
                <p:cNvSpPr>
                  <a:spLocks noChangeShapeType="1"/>
                </p:cNvSpPr>
                <p:nvPr/>
              </p:nvSpPr>
              <p:spPr bwMode="auto">
                <a:xfrm flipH="1">
                  <a:off x="3883" y="157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5" name="Line 30096"/>
                <p:cNvSpPr>
                  <a:spLocks noChangeShapeType="1"/>
                </p:cNvSpPr>
                <p:nvPr/>
              </p:nvSpPr>
              <p:spPr bwMode="auto">
                <a:xfrm flipH="1" flipV="1">
                  <a:off x="427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6" name="Line 30097"/>
                <p:cNvSpPr>
                  <a:spLocks noChangeShapeType="1"/>
                </p:cNvSpPr>
                <p:nvPr/>
              </p:nvSpPr>
              <p:spPr bwMode="auto">
                <a:xfrm flipH="1">
                  <a:off x="4277" y="187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7" name="Line 3009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8" name="Line 30099"/>
                <p:cNvSpPr>
                  <a:spLocks noChangeShapeType="1"/>
                </p:cNvSpPr>
                <p:nvPr/>
              </p:nvSpPr>
              <p:spPr bwMode="auto">
                <a:xfrm flipH="1">
                  <a:off x="3883" y="1964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89" name="Line 3010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0" name="Line 30101"/>
                <p:cNvSpPr>
                  <a:spLocks noChangeShapeType="1"/>
                </p:cNvSpPr>
                <p:nvPr/>
              </p:nvSpPr>
              <p:spPr bwMode="auto">
                <a:xfrm flipH="1">
                  <a:off x="5512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1" name="Line 30102"/>
                <p:cNvSpPr>
                  <a:spLocks noChangeShapeType="1"/>
                </p:cNvSpPr>
                <p:nvPr/>
              </p:nvSpPr>
              <p:spPr bwMode="auto">
                <a:xfrm flipH="1" flipV="1">
                  <a:off x="417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2" name="Line 30103"/>
                <p:cNvSpPr>
                  <a:spLocks noChangeShapeType="1"/>
                </p:cNvSpPr>
                <p:nvPr/>
              </p:nvSpPr>
              <p:spPr bwMode="auto">
                <a:xfrm flipH="1">
                  <a:off x="4173" y="201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3" name="Line 30104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203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4" name="Line 30105"/>
                <p:cNvSpPr>
                  <a:spLocks noChangeShapeType="1"/>
                </p:cNvSpPr>
                <p:nvPr/>
              </p:nvSpPr>
              <p:spPr bwMode="auto">
                <a:xfrm flipH="1">
                  <a:off x="5356" y="2038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5" name="Line 3010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6" name="Line 30107"/>
                <p:cNvSpPr>
                  <a:spLocks noChangeShapeType="1"/>
                </p:cNvSpPr>
                <p:nvPr/>
              </p:nvSpPr>
              <p:spPr bwMode="auto">
                <a:xfrm flipH="1">
                  <a:off x="5512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7" name="Line 30108"/>
                <p:cNvSpPr>
                  <a:spLocks noChangeShapeType="1"/>
                </p:cNvSpPr>
                <p:nvPr/>
              </p:nvSpPr>
              <p:spPr bwMode="auto">
                <a:xfrm flipH="1" flipV="1">
                  <a:off x="448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8" name="Line 30109"/>
                <p:cNvSpPr>
                  <a:spLocks noChangeShapeType="1"/>
                </p:cNvSpPr>
                <p:nvPr/>
              </p:nvSpPr>
              <p:spPr bwMode="auto">
                <a:xfrm flipH="1">
                  <a:off x="448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99" name="Line 30110"/>
                <p:cNvSpPr>
                  <a:spLocks noChangeShapeType="1"/>
                </p:cNvSpPr>
                <p:nvPr/>
              </p:nvSpPr>
              <p:spPr bwMode="auto">
                <a:xfrm flipH="1" flipV="1">
                  <a:off x="430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0" name="Line 30111"/>
                <p:cNvSpPr>
                  <a:spLocks noChangeShapeType="1"/>
                </p:cNvSpPr>
                <p:nvPr/>
              </p:nvSpPr>
              <p:spPr bwMode="auto">
                <a:xfrm flipH="1">
                  <a:off x="4300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1" name="Line 30112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2" name="Line 30113"/>
                <p:cNvSpPr>
                  <a:spLocks noChangeShapeType="1"/>
                </p:cNvSpPr>
                <p:nvPr/>
              </p:nvSpPr>
              <p:spPr bwMode="auto">
                <a:xfrm flipH="1">
                  <a:off x="4002" y="178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3" name="Line 30114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4" name="Line 30115"/>
                <p:cNvSpPr>
                  <a:spLocks noChangeShapeType="1"/>
                </p:cNvSpPr>
                <p:nvPr/>
              </p:nvSpPr>
              <p:spPr bwMode="auto">
                <a:xfrm flipH="1">
                  <a:off x="5512" y="191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5" name="Line 30116"/>
                <p:cNvSpPr>
                  <a:spLocks noChangeShapeType="1"/>
                </p:cNvSpPr>
                <p:nvPr/>
              </p:nvSpPr>
              <p:spPr bwMode="auto">
                <a:xfrm flipH="1" flipV="1">
                  <a:off x="400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6" name="Line 30117"/>
                <p:cNvSpPr>
                  <a:spLocks noChangeShapeType="1"/>
                </p:cNvSpPr>
                <p:nvPr/>
              </p:nvSpPr>
              <p:spPr bwMode="auto">
                <a:xfrm flipH="1">
                  <a:off x="4002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7" name="Line 30118"/>
                <p:cNvSpPr>
                  <a:spLocks noChangeShapeType="1"/>
                </p:cNvSpPr>
                <p:nvPr/>
              </p:nvSpPr>
              <p:spPr bwMode="auto">
                <a:xfrm flipH="1" flipV="1">
                  <a:off x="507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8" name="Line 30119"/>
                <p:cNvSpPr>
                  <a:spLocks noChangeShapeType="1"/>
                </p:cNvSpPr>
                <p:nvPr/>
              </p:nvSpPr>
              <p:spPr bwMode="auto">
                <a:xfrm flipH="1">
                  <a:off x="5073" y="1726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9" name="Line 30120"/>
                <p:cNvSpPr>
                  <a:spLocks noChangeShapeType="1"/>
                </p:cNvSpPr>
                <p:nvPr/>
              </p:nvSpPr>
              <p:spPr bwMode="auto">
                <a:xfrm flipH="1" flipV="1">
                  <a:off x="485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0" name="Line 30121"/>
                <p:cNvSpPr>
                  <a:spLocks noChangeShapeType="1"/>
                </p:cNvSpPr>
                <p:nvPr/>
              </p:nvSpPr>
              <p:spPr bwMode="auto">
                <a:xfrm flipH="1">
                  <a:off x="4850" y="1815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1" name="Line 30122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2" name="Line 30123"/>
                <p:cNvSpPr>
                  <a:spLocks noChangeShapeType="1"/>
                </p:cNvSpPr>
                <p:nvPr/>
              </p:nvSpPr>
              <p:spPr bwMode="auto">
                <a:xfrm flipH="1">
                  <a:off x="4560" y="180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3" name="Line 30124"/>
                <p:cNvSpPr>
                  <a:spLocks noChangeShapeType="1"/>
                </p:cNvSpPr>
                <p:nvPr/>
              </p:nvSpPr>
              <p:spPr bwMode="auto">
                <a:xfrm flipH="1" flipV="1">
                  <a:off x="4560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4" name="Line 30125"/>
                <p:cNvSpPr>
                  <a:spLocks noChangeShapeType="1"/>
                </p:cNvSpPr>
                <p:nvPr/>
              </p:nvSpPr>
              <p:spPr bwMode="auto">
                <a:xfrm flipH="1">
                  <a:off x="4560" y="174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5" name="Line 30126"/>
                <p:cNvSpPr>
                  <a:spLocks noChangeShapeType="1"/>
                </p:cNvSpPr>
                <p:nvPr/>
              </p:nvSpPr>
              <p:spPr bwMode="auto">
                <a:xfrm flipH="1" flipV="1">
                  <a:off x="4791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6" name="Line 30127"/>
                <p:cNvSpPr>
                  <a:spLocks noChangeShapeType="1"/>
                </p:cNvSpPr>
                <p:nvPr/>
              </p:nvSpPr>
              <p:spPr bwMode="auto">
                <a:xfrm flipH="1">
                  <a:off x="4791" y="191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7" name="Line 30128"/>
                <p:cNvSpPr>
                  <a:spLocks noChangeShapeType="1"/>
                </p:cNvSpPr>
                <p:nvPr/>
              </p:nvSpPr>
              <p:spPr bwMode="auto">
                <a:xfrm flipH="1" flipV="1">
                  <a:off x="42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8" name="Line 30129"/>
                <p:cNvSpPr>
                  <a:spLocks noChangeShapeType="1"/>
                </p:cNvSpPr>
                <p:nvPr/>
              </p:nvSpPr>
              <p:spPr bwMode="auto">
                <a:xfrm flipH="1">
                  <a:off x="4292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9" name="Line 30130"/>
                <p:cNvSpPr>
                  <a:spLocks noChangeShapeType="1"/>
                </p:cNvSpPr>
                <p:nvPr/>
              </p:nvSpPr>
              <p:spPr bwMode="auto">
                <a:xfrm flipH="1" flipV="1">
                  <a:off x="5437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0" name="Line 30131"/>
                <p:cNvSpPr>
                  <a:spLocks noChangeShapeType="1"/>
                </p:cNvSpPr>
                <p:nvPr/>
              </p:nvSpPr>
              <p:spPr bwMode="auto">
                <a:xfrm flipH="1">
                  <a:off x="5437" y="197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1" name="Line 30132"/>
                <p:cNvSpPr>
                  <a:spLocks noChangeShapeType="1"/>
                </p:cNvSpPr>
                <p:nvPr/>
              </p:nvSpPr>
              <p:spPr bwMode="auto">
                <a:xfrm flipH="1" flipV="1">
                  <a:off x="413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2" name="Line 30133"/>
                <p:cNvSpPr>
                  <a:spLocks noChangeShapeType="1"/>
                </p:cNvSpPr>
                <p:nvPr/>
              </p:nvSpPr>
              <p:spPr bwMode="auto">
                <a:xfrm flipH="1">
                  <a:off x="4136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3" name="Line 30134"/>
                <p:cNvSpPr>
                  <a:spLocks noChangeShapeType="1"/>
                </p:cNvSpPr>
                <p:nvPr/>
              </p:nvSpPr>
              <p:spPr bwMode="auto">
                <a:xfrm flipH="1" flipV="1">
                  <a:off x="4337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4" name="Line 30135"/>
                <p:cNvSpPr>
                  <a:spLocks noChangeShapeType="1"/>
                </p:cNvSpPr>
                <p:nvPr/>
              </p:nvSpPr>
              <p:spPr bwMode="auto">
                <a:xfrm flipH="1">
                  <a:off x="4337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5" name="Line 30136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6" name="Line 30137"/>
                <p:cNvSpPr>
                  <a:spLocks noChangeShapeType="1"/>
                </p:cNvSpPr>
                <p:nvPr/>
              </p:nvSpPr>
              <p:spPr bwMode="auto">
                <a:xfrm flipH="1">
                  <a:off x="4620" y="1889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7" name="Line 30138"/>
                <p:cNvSpPr>
                  <a:spLocks noChangeShapeType="1"/>
                </p:cNvSpPr>
                <p:nvPr/>
              </p:nvSpPr>
              <p:spPr bwMode="auto">
                <a:xfrm flipH="1" flipV="1">
                  <a:off x="508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8" name="Line 30139"/>
                <p:cNvSpPr>
                  <a:spLocks noChangeShapeType="1"/>
                </p:cNvSpPr>
                <p:nvPr/>
              </p:nvSpPr>
              <p:spPr bwMode="auto">
                <a:xfrm flipH="1">
                  <a:off x="5081" y="1815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29" name="Line 30140"/>
                <p:cNvSpPr>
                  <a:spLocks noChangeShapeType="1"/>
                </p:cNvSpPr>
                <p:nvPr/>
              </p:nvSpPr>
              <p:spPr bwMode="auto">
                <a:xfrm flipH="1" flipV="1">
                  <a:off x="4263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0" name="Line 30141"/>
                <p:cNvSpPr>
                  <a:spLocks noChangeShapeType="1"/>
                </p:cNvSpPr>
                <p:nvPr/>
              </p:nvSpPr>
              <p:spPr bwMode="auto">
                <a:xfrm flipH="1">
                  <a:off x="4263" y="1882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1" name="Line 30142"/>
                <p:cNvSpPr>
                  <a:spLocks noChangeShapeType="1"/>
                </p:cNvSpPr>
                <p:nvPr/>
              </p:nvSpPr>
              <p:spPr bwMode="auto">
                <a:xfrm flipH="1" flipV="1">
                  <a:off x="4501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2" name="Line 30143"/>
                <p:cNvSpPr>
                  <a:spLocks noChangeShapeType="1"/>
                </p:cNvSpPr>
                <p:nvPr/>
              </p:nvSpPr>
              <p:spPr bwMode="auto">
                <a:xfrm flipH="1">
                  <a:off x="4501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3" name="Line 30144"/>
                <p:cNvSpPr>
                  <a:spLocks noChangeShapeType="1"/>
                </p:cNvSpPr>
                <p:nvPr/>
              </p:nvSpPr>
              <p:spPr bwMode="auto">
                <a:xfrm flipH="1" flipV="1">
                  <a:off x="486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4" name="Line 30145"/>
                <p:cNvSpPr>
                  <a:spLocks noChangeShapeType="1"/>
                </p:cNvSpPr>
                <p:nvPr/>
              </p:nvSpPr>
              <p:spPr bwMode="auto">
                <a:xfrm flipH="1">
                  <a:off x="486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5" name="Line 30146"/>
                <p:cNvSpPr>
                  <a:spLocks noChangeShapeType="1"/>
                </p:cNvSpPr>
                <p:nvPr/>
              </p:nvSpPr>
              <p:spPr bwMode="auto">
                <a:xfrm flipH="1" flipV="1">
                  <a:off x="535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6" name="Line 30147"/>
                <p:cNvSpPr>
                  <a:spLocks noChangeShapeType="1"/>
                </p:cNvSpPr>
                <p:nvPr/>
              </p:nvSpPr>
              <p:spPr bwMode="auto">
                <a:xfrm flipH="1">
                  <a:off x="5356" y="1800"/>
                  <a:ext cx="29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7" name="Line 30148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8" name="Line 30149"/>
                <p:cNvSpPr>
                  <a:spLocks noChangeShapeType="1"/>
                </p:cNvSpPr>
                <p:nvPr/>
              </p:nvSpPr>
              <p:spPr bwMode="auto">
                <a:xfrm flipH="1">
                  <a:off x="3883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9" name="Line 30150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0" name="Line 30151"/>
                <p:cNvSpPr>
                  <a:spLocks noChangeShapeType="1"/>
                </p:cNvSpPr>
                <p:nvPr/>
              </p:nvSpPr>
              <p:spPr bwMode="auto">
                <a:xfrm flipH="1">
                  <a:off x="4664" y="1867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1" name="Line 30152"/>
                <p:cNvSpPr>
                  <a:spLocks noChangeShapeType="1"/>
                </p:cNvSpPr>
                <p:nvPr/>
              </p:nvSpPr>
              <p:spPr bwMode="auto">
                <a:xfrm flipH="1" flipV="1">
                  <a:off x="4843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2" name="Line 30153"/>
                <p:cNvSpPr>
                  <a:spLocks noChangeShapeType="1"/>
                </p:cNvSpPr>
                <p:nvPr/>
              </p:nvSpPr>
              <p:spPr bwMode="auto">
                <a:xfrm flipH="1">
                  <a:off x="4843" y="1949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3" name="Line 3015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4" name="Line 30155"/>
                <p:cNvSpPr>
                  <a:spLocks noChangeShapeType="1"/>
                </p:cNvSpPr>
                <p:nvPr/>
              </p:nvSpPr>
              <p:spPr bwMode="auto">
                <a:xfrm flipH="1">
                  <a:off x="3883" y="167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5" name="Line 30156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6" name="Line 30157"/>
                <p:cNvSpPr>
                  <a:spLocks noChangeShapeType="1"/>
                </p:cNvSpPr>
                <p:nvPr/>
              </p:nvSpPr>
              <p:spPr bwMode="auto">
                <a:xfrm flipH="1">
                  <a:off x="5512" y="2008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7" name="Line 30158"/>
                <p:cNvSpPr>
                  <a:spLocks noChangeShapeType="1"/>
                </p:cNvSpPr>
                <p:nvPr/>
              </p:nvSpPr>
              <p:spPr bwMode="auto">
                <a:xfrm flipH="1" flipV="1">
                  <a:off x="496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8" name="Line 30159"/>
                <p:cNvSpPr>
                  <a:spLocks noChangeShapeType="1"/>
                </p:cNvSpPr>
                <p:nvPr/>
              </p:nvSpPr>
              <p:spPr bwMode="auto">
                <a:xfrm flipH="1">
                  <a:off x="4969" y="173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9" name="Line 3016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0" name="Line 30161"/>
                <p:cNvSpPr>
                  <a:spLocks noChangeShapeType="1"/>
                </p:cNvSpPr>
                <p:nvPr/>
              </p:nvSpPr>
              <p:spPr bwMode="auto">
                <a:xfrm flipH="1">
                  <a:off x="5512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1" name="Line 30162"/>
                <p:cNvSpPr>
                  <a:spLocks noChangeShapeType="1"/>
                </p:cNvSpPr>
                <p:nvPr/>
              </p:nvSpPr>
              <p:spPr bwMode="auto">
                <a:xfrm flipH="1" flipV="1">
                  <a:off x="483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2" name="Line 30163"/>
                <p:cNvSpPr>
                  <a:spLocks noChangeShapeType="1"/>
                </p:cNvSpPr>
                <p:nvPr/>
              </p:nvSpPr>
              <p:spPr bwMode="auto">
                <a:xfrm flipH="1">
                  <a:off x="4835" y="1934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3" name="Line 30164"/>
                <p:cNvSpPr>
                  <a:spLocks noChangeShapeType="1"/>
                </p:cNvSpPr>
                <p:nvPr/>
              </p:nvSpPr>
              <p:spPr bwMode="auto">
                <a:xfrm flipH="1" flipV="1">
                  <a:off x="457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4" name="Line 30165"/>
                <p:cNvSpPr>
                  <a:spLocks noChangeShapeType="1"/>
                </p:cNvSpPr>
                <p:nvPr/>
              </p:nvSpPr>
              <p:spPr bwMode="auto">
                <a:xfrm flipH="1">
                  <a:off x="4575" y="179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5" name="Line 3016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6" name="Line 30167"/>
                <p:cNvSpPr>
                  <a:spLocks noChangeShapeType="1"/>
                </p:cNvSpPr>
                <p:nvPr/>
              </p:nvSpPr>
              <p:spPr bwMode="auto">
                <a:xfrm flipH="1">
                  <a:off x="3883" y="1859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7" name="Line 30168"/>
                <p:cNvSpPr>
                  <a:spLocks noChangeShapeType="1"/>
                </p:cNvSpPr>
                <p:nvPr/>
              </p:nvSpPr>
              <p:spPr bwMode="auto">
                <a:xfrm flipH="1" flipV="1">
                  <a:off x="466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8" name="Line 30169"/>
                <p:cNvSpPr>
                  <a:spLocks noChangeShapeType="1"/>
                </p:cNvSpPr>
                <p:nvPr/>
              </p:nvSpPr>
              <p:spPr bwMode="auto">
                <a:xfrm flipH="1">
                  <a:off x="4664" y="1830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59" name="Line 30170"/>
                <p:cNvSpPr>
                  <a:spLocks noChangeShapeType="1"/>
                </p:cNvSpPr>
                <p:nvPr/>
              </p:nvSpPr>
              <p:spPr bwMode="auto">
                <a:xfrm flipH="1" flipV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0" name="Line 30171"/>
                <p:cNvSpPr>
                  <a:spLocks noChangeShapeType="1"/>
                </p:cNvSpPr>
                <p:nvPr/>
              </p:nvSpPr>
              <p:spPr bwMode="auto">
                <a:xfrm flipH="1">
                  <a:off x="5512" y="199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1" name="Line 30172"/>
                <p:cNvSpPr>
                  <a:spLocks noChangeShapeType="1"/>
                </p:cNvSpPr>
                <p:nvPr/>
              </p:nvSpPr>
              <p:spPr bwMode="auto">
                <a:xfrm flipH="1" flipV="1">
                  <a:off x="517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2" name="Line 30173"/>
                <p:cNvSpPr>
                  <a:spLocks noChangeShapeType="1"/>
                </p:cNvSpPr>
                <p:nvPr/>
              </p:nvSpPr>
              <p:spPr bwMode="auto">
                <a:xfrm flipH="1">
                  <a:off x="5170" y="184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3" name="Line 30174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4" name="Line 30175"/>
                <p:cNvSpPr>
                  <a:spLocks noChangeShapeType="1"/>
                </p:cNvSpPr>
                <p:nvPr/>
              </p:nvSpPr>
              <p:spPr bwMode="auto">
                <a:xfrm flipH="1">
                  <a:off x="3883" y="1711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5" name="Line 30176"/>
                <p:cNvSpPr>
                  <a:spLocks noChangeShapeType="1"/>
                </p:cNvSpPr>
                <p:nvPr/>
              </p:nvSpPr>
              <p:spPr bwMode="auto">
                <a:xfrm flipH="1" flipV="1">
                  <a:off x="4620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6" name="Line 30177"/>
                <p:cNvSpPr>
                  <a:spLocks noChangeShapeType="1"/>
                </p:cNvSpPr>
                <p:nvPr/>
              </p:nvSpPr>
              <p:spPr bwMode="auto">
                <a:xfrm flipH="1">
                  <a:off x="4620" y="1897"/>
                  <a:ext cx="29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7" name="Line 30178"/>
                <p:cNvSpPr>
                  <a:spLocks noChangeShapeType="1"/>
                </p:cNvSpPr>
                <p:nvPr/>
              </p:nvSpPr>
              <p:spPr bwMode="auto">
                <a:xfrm flipH="1" flipV="1">
                  <a:off x="5259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8" name="Line 30179"/>
                <p:cNvSpPr>
                  <a:spLocks noChangeShapeType="1"/>
                </p:cNvSpPr>
                <p:nvPr/>
              </p:nvSpPr>
              <p:spPr bwMode="auto">
                <a:xfrm flipH="1">
                  <a:off x="5259" y="1703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9" name="Line 30180"/>
                <p:cNvSpPr>
                  <a:spLocks noChangeShapeType="1"/>
                </p:cNvSpPr>
                <p:nvPr/>
              </p:nvSpPr>
              <p:spPr bwMode="auto">
                <a:xfrm flipH="1" flipV="1">
                  <a:off x="548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0" name="Line 30181"/>
                <p:cNvSpPr>
                  <a:spLocks noChangeShapeType="1"/>
                </p:cNvSpPr>
                <p:nvPr/>
              </p:nvSpPr>
              <p:spPr bwMode="auto">
                <a:xfrm flipH="1">
                  <a:off x="5482" y="195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1" name="Line 30182"/>
                <p:cNvSpPr>
                  <a:spLocks noChangeShapeType="1"/>
                </p:cNvSpPr>
                <p:nvPr/>
              </p:nvSpPr>
              <p:spPr bwMode="auto">
                <a:xfrm flipH="1" flipV="1">
                  <a:off x="5155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2" name="Line 30183"/>
                <p:cNvSpPr>
                  <a:spLocks noChangeShapeType="1"/>
                </p:cNvSpPr>
                <p:nvPr/>
              </p:nvSpPr>
              <p:spPr bwMode="auto">
                <a:xfrm flipH="1">
                  <a:off x="5155" y="1941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3" name="Line 30184"/>
                <p:cNvSpPr>
                  <a:spLocks noChangeShapeType="1"/>
                </p:cNvSpPr>
                <p:nvPr/>
              </p:nvSpPr>
              <p:spPr bwMode="auto">
                <a:xfrm flipH="1" flipV="1">
                  <a:off x="464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4" name="Line 30185"/>
                <p:cNvSpPr>
                  <a:spLocks noChangeShapeType="1"/>
                </p:cNvSpPr>
                <p:nvPr/>
              </p:nvSpPr>
              <p:spPr bwMode="auto">
                <a:xfrm flipH="1">
                  <a:off x="4642" y="1822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5" name="Line 30186"/>
                <p:cNvSpPr>
                  <a:spLocks noChangeShapeType="1"/>
                </p:cNvSpPr>
                <p:nvPr/>
              </p:nvSpPr>
              <p:spPr bwMode="auto">
                <a:xfrm flipH="1" flipV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6" name="Line 30187"/>
                <p:cNvSpPr>
                  <a:spLocks noChangeShapeType="1"/>
                </p:cNvSpPr>
                <p:nvPr/>
              </p:nvSpPr>
              <p:spPr bwMode="auto">
                <a:xfrm flipH="1">
                  <a:off x="3883" y="1525"/>
                  <a:ext cx="30" cy="29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7" name="Line 30188"/>
                <p:cNvSpPr>
                  <a:spLocks noChangeShapeType="1"/>
                </p:cNvSpPr>
                <p:nvPr/>
              </p:nvSpPr>
              <p:spPr bwMode="auto">
                <a:xfrm flipH="1" flipV="1">
                  <a:off x="410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8" name="Line 30189"/>
                <p:cNvSpPr>
                  <a:spLocks noChangeShapeType="1"/>
                </p:cNvSpPr>
                <p:nvPr/>
              </p:nvSpPr>
              <p:spPr bwMode="auto">
                <a:xfrm flipH="1">
                  <a:off x="4106" y="1696"/>
                  <a:ext cx="30" cy="3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29727" name="TextBox 118"/>
            <p:cNvSpPr txBox="1">
              <a:spLocks noChangeArrowheads="1"/>
            </p:cNvSpPr>
            <p:nvPr/>
          </p:nvSpPr>
          <p:spPr bwMode="auto">
            <a:xfrm>
              <a:off x="2755900" y="1162050"/>
              <a:ext cx="3619500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1pPr>
              <a:lvl2pPr marL="742950" indent="-28575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2pPr>
              <a:lvl3pPr marL="1143000" indent="-22860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3pPr>
              <a:lvl4pPr marL="1600200" indent="-22860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4pPr>
              <a:lvl5pPr marL="2057400" indent="-228600"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000" u="sng">
                  <a:solidFill>
                    <a:schemeClr val="tx1"/>
                  </a:solidFill>
                  <a:latin typeface="Arial Unicode MS" pitchFamily="34" charset="-128"/>
                </a:defRPr>
              </a:lvl9pPr>
            </a:lstStyle>
            <a:p>
              <a:pPr algn="ctr"/>
              <a:r>
                <a:rPr lang="en-US" sz="1200" u="none"/>
                <a:t>25000 muons tracked</a:t>
              </a:r>
            </a:p>
            <a:p>
              <a:pPr algn="ctr"/>
              <a:r>
                <a:rPr lang="en-US" sz="1200" u="none"/>
                <a:t>70% muons left  (no muon decay accounted for)  </a:t>
              </a: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23000" y="5391149"/>
            <a:ext cx="2362200" cy="1417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7090048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Alternate FODO lattice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A8B7977-7D1B-41B6-A10F-55FEF5359B81}" type="slidenum">
              <a:rPr lang="en-US" smtClean="0"/>
              <a:pPr/>
              <a:t>14</a:t>
            </a:fld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916306" y="4623911"/>
            <a:ext cx="7770494" cy="2101860"/>
            <a:chOff x="916306" y="4623911"/>
            <a:chExt cx="7770494" cy="2101860"/>
          </a:xfrm>
        </p:grpSpPr>
        <p:sp>
          <p:nvSpPr>
            <p:cNvPr id="7" name="Arc 6"/>
            <p:cNvSpPr/>
            <p:nvPr/>
          </p:nvSpPr>
          <p:spPr bwMode="auto">
            <a:xfrm>
              <a:off x="7162800" y="5200651"/>
              <a:ext cx="1228724" cy="1047750"/>
            </a:xfrm>
            <a:prstGeom prst="arc">
              <a:avLst>
                <a:gd name="adj1" fmla="val 16199998"/>
                <a:gd name="adj2" fmla="val 0"/>
              </a:avLst>
            </a:prstGeom>
            <a:noFill/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Arc 7"/>
            <p:cNvSpPr/>
            <p:nvPr/>
          </p:nvSpPr>
          <p:spPr bwMode="auto">
            <a:xfrm flipV="1">
              <a:off x="7162800" y="5200651"/>
              <a:ext cx="1228724" cy="1047750"/>
            </a:xfrm>
            <a:prstGeom prst="arc">
              <a:avLst>
                <a:gd name="adj1" fmla="val 16199998"/>
                <a:gd name="adj2" fmla="val 0"/>
              </a:avLst>
            </a:prstGeom>
            <a:noFill/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9" name="Straight Connector 8"/>
            <p:cNvCxnSpPr>
              <a:stCxn id="7" idx="0"/>
              <a:endCxn id="11" idx="2"/>
            </p:cNvCxnSpPr>
            <p:nvPr/>
          </p:nvCxnSpPr>
          <p:spPr bwMode="auto">
            <a:xfrm flipH="1">
              <a:off x="2157414" y="5200651"/>
              <a:ext cx="5619748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H="1">
              <a:off x="2190750" y="6248401"/>
              <a:ext cx="5653087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sp>
          <p:nvSpPr>
            <p:cNvPr id="11" name="Arc 10"/>
            <p:cNvSpPr/>
            <p:nvPr/>
          </p:nvSpPr>
          <p:spPr bwMode="auto">
            <a:xfrm rot="16200000">
              <a:off x="1633538" y="5233988"/>
              <a:ext cx="1047750" cy="981075"/>
            </a:xfrm>
            <a:prstGeom prst="arc">
              <a:avLst>
                <a:gd name="adj1" fmla="val 16121883"/>
                <a:gd name="adj2" fmla="val 0"/>
              </a:avLst>
            </a:prstGeom>
            <a:noFill/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Arc 11"/>
            <p:cNvSpPr/>
            <p:nvPr/>
          </p:nvSpPr>
          <p:spPr bwMode="auto">
            <a:xfrm rot="5400000" flipV="1">
              <a:off x="1666875" y="5200651"/>
              <a:ext cx="1047750" cy="1047750"/>
            </a:xfrm>
            <a:prstGeom prst="arc">
              <a:avLst>
                <a:gd name="adj1" fmla="val 16199998"/>
                <a:gd name="adj2" fmla="val 0"/>
              </a:avLst>
            </a:prstGeom>
            <a:noFill/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3" name="Straight Arrow Connector 12"/>
            <p:cNvCxnSpPr/>
            <p:nvPr/>
          </p:nvCxnSpPr>
          <p:spPr bwMode="auto">
            <a:xfrm>
              <a:off x="2157413" y="5086350"/>
              <a:ext cx="5686424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rgbClr val="3366FF"/>
              </a:solidFill>
              <a:prstDash val="dash"/>
              <a:round/>
              <a:headEnd type="arrow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sp>
          <p:nvSpPr>
            <p:cNvPr id="14" name="TextBox 13"/>
            <p:cNvSpPr txBox="1"/>
            <p:nvPr/>
          </p:nvSpPr>
          <p:spPr>
            <a:xfrm>
              <a:off x="3746440" y="4623911"/>
              <a:ext cx="24416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3366FF"/>
                  </a:solidFill>
                </a:rPr>
                <a:t>200m  straight section</a:t>
              </a:r>
              <a:endParaRPr lang="en-US" dirty="0">
                <a:solidFill>
                  <a:srgbClr val="3366FF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334723" y="5539859"/>
              <a:ext cx="10182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50m arc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916306" y="6181725"/>
              <a:ext cx="45719" cy="142875"/>
            </a:xfrm>
            <a:prstGeom prst="rect">
              <a:avLst/>
            </a:prstGeom>
            <a:solidFill>
              <a:srgbClr val="B44242"/>
            </a:solidFill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" name="Straight Arrow Connector 16"/>
            <p:cNvCxnSpPr/>
            <p:nvPr/>
          </p:nvCxnSpPr>
          <p:spPr bwMode="auto">
            <a:xfrm>
              <a:off x="962025" y="6253163"/>
              <a:ext cx="704850" cy="0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rgbClr val="3366FF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18" name="Straight Connector 17"/>
            <p:cNvCxnSpPr/>
            <p:nvPr/>
          </p:nvCxnSpPr>
          <p:spPr bwMode="auto">
            <a:xfrm flipV="1">
              <a:off x="1666875" y="6215063"/>
              <a:ext cx="200025" cy="3333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3366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19" name="Straight Connector 18"/>
            <p:cNvCxnSpPr>
              <a:endCxn id="12" idx="2"/>
            </p:cNvCxnSpPr>
            <p:nvPr/>
          </p:nvCxnSpPr>
          <p:spPr bwMode="auto">
            <a:xfrm>
              <a:off x="1866900" y="6215063"/>
              <a:ext cx="323850" cy="3333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3366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20" name="Straight Arrow Connector 19"/>
            <p:cNvCxnSpPr/>
            <p:nvPr/>
          </p:nvCxnSpPr>
          <p:spPr bwMode="auto">
            <a:xfrm>
              <a:off x="2124075" y="6334125"/>
              <a:ext cx="5686424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rgbClr val="3366FF"/>
              </a:solidFill>
              <a:prstDash val="dash"/>
              <a:round/>
              <a:headEnd type="arrow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21" name="Straight Arrow Connector 20"/>
            <p:cNvCxnSpPr/>
            <p:nvPr/>
          </p:nvCxnSpPr>
          <p:spPr bwMode="auto">
            <a:xfrm flipV="1">
              <a:off x="7843837" y="6215063"/>
              <a:ext cx="842963" cy="38100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rgbClr val="3366FF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sp>
          <p:nvSpPr>
            <p:cNvPr id="22" name="TextBox 21"/>
            <p:cNvSpPr txBox="1"/>
            <p:nvPr/>
          </p:nvSpPr>
          <p:spPr>
            <a:xfrm>
              <a:off x="1762184" y="6253163"/>
              <a:ext cx="3433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l-GR" dirty="0" smtClean="0"/>
                <a:t>π</a:t>
              </a:r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Rectangle 22"/>
                <p:cNvSpPr/>
                <p:nvPr/>
              </p:nvSpPr>
              <p:spPr>
                <a:xfrm>
                  <a:off x="3874059" y="5861517"/>
                  <a:ext cx="2079287" cy="39164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𝜇</m:t>
                            </m:r>
                          </m:e>
                          <m:sup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−</m:t>
                            </m:r>
                          </m:sup>
                        </m:sSup>
                        <m:r>
                          <a:rPr lang="en-US" i="1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Arial" pitchFamily="34" charset="0"/>
                          </a:rPr>
                          <m:t>→</m:t>
                        </m:r>
                        <m:sSup>
                          <m:sSupPr>
                            <m:ctrlP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−</m:t>
                            </m:r>
                          </m:sup>
                        </m:sSup>
                        <m:r>
                          <a:rPr lang="en-US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Arial" pitchFamily="34" charset="0"/>
                          </a:rPr>
                          <m:t>+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̅"/>
                                <m:ctrlPr>
                                  <a:rPr lang="en-US" i="1">
                                    <a:solidFill>
                                      <a:srgbClr val="0000CC"/>
                                    </a:solidFill>
                                    <a:latin typeface="Cambria Math"/>
                                    <a:ea typeface="Cambria Math"/>
                                    <a:cs typeface="Arial" pitchFamily="34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solidFill>
                                      <a:srgbClr val="0000CC"/>
                                    </a:solidFill>
                                    <a:latin typeface="Cambria Math"/>
                                    <a:ea typeface="Cambria Math"/>
                                    <a:cs typeface="Arial" pitchFamily="34" charset="0"/>
                                  </a:rPr>
                                  <m:t>𝜈</m:t>
                                </m:r>
                              </m:e>
                            </m:acc>
                          </m:e>
                          <m:sub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𝑒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Arial" pitchFamily="34" charset="0"/>
                          </a:rPr>
                          <m:t>+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𝜈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𝜇</m:t>
                            </m:r>
                          </m:sub>
                        </m:sSub>
                      </m:oMath>
                    </m:oMathPara>
                  </a14:m>
                  <a:endParaRPr lang="en-US" dirty="0">
                    <a:solidFill>
                      <a:srgbClr val="0000CC"/>
                    </a:solidFill>
                  </a:endParaRPr>
                </a:p>
              </p:txBody>
            </p:sp>
          </mc:Choice>
          <mc:Fallback xmlns="">
            <p:sp>
              <p:nvSpPr>
                <p:cNvPr id="21" name="Rectangle 2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74059" y="5861517"/>
                  <a:ext cx="2079287" cy="391646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 b="-31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Rectangle 23"/>
                <p:cNvSpPr/>
                <p:nvPr/>
              </p:nvSpPr>
              <p:spPr>
                <a:xfrm>
                  <a:off x="4107231" y="6334125"/>
                  <a:ext cx="1612941" cy="39164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pPr>
                          <m:e>
                            <m:r>
                              <a:rPr lang="en-US" i="1" smtClean="0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𝜋</m:t>
                            </m:r>
                          </m:e>
                          <m:sup>
                            <m: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−</m:t>
                            </m:r>
                          </m:sup>
                        </m:sSup>
                        <m:r>
                          <a:rPr lang="en-US" i="1">
                            <a:latin typeface="Cambria Math"/>
                            <a:ea typeface="Cambria Math"/>
                            <a:cs typeface="Arial" pitchFamily="34" charset="0"/>
                          </a:rPr>
                          <m:t>→</m:t>
                        </m:r>
                        <m:sSup>
                          <m:sSupPr>
                            <m:ctrlP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pPr>
                          <m:e>
                            <m:r>
                              <a:rPr lang="en-US" i="1" smtClean="0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𝜇</m:t>
                            </m:r>
                          </m:e>
                          <m:sup>
                            <m: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−</m:t>
                            </m:r>
                          </m:sup>
                        </m:sSup>
                        <m:r>
                          <a:rPr lang="en-US">
                            <a:latin typeface="Cambria Math"/>
                            <a:ea typeface="Cambria Math"/>
                            <a:cs typeface="Arial" pitchFamily="34" charset="0"/>
                          </a:rPr>
                          <m:t>+</m:t>
                        </m:r>
                        <m:sSub>
                          <m:sSubPr>
                            <m:ctrlP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̅"/>
                                <m:ctrlPr>
                                  <a:rPr lang="en-US" i="1">
                                    <a:latin typeface="Cambria Math"/>
                                    <a:ea typeface="Cambria Math"/>
                                    <a:cs typeface="Arial" pitchFamily="34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latin typeface="Cambria Math"/>
                                    <a:ea typeface="Cambria Math"/>
                                    <a:cs typeface="Arial" pitchFamily="34" charset="0"/>
                                  </a:rPr>
                                  <m:t>𝜈</m:t>
                                </m:r>
                              </m:e>
                            </m:acc>
                          </m:e>
                          <m:sub>
                            <m:r>
                              <a:rPr lang="en-US" i="1" smtClean="0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𝜇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3" name="Rectangle 2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07231" y="6334125"/>
                  <a:ext cx="1612941" cy="391646"/>
                </a:xfrm>
                <a:prstGeom prst="rect">
                  <a:avLst/>
                </a:prstGeom>
                <a:blipFill rotWithShape="1">
                  <a:blip r:embed="rId4"/>
                  <a:stretch>
                    <a:fillRect r="-6439" b="-31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pic>
        <p:nvPicPr>
          <p:cNvPr id="26" name="Picture 2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08054" y="673390"/>
            <a:ext cx="4305746" cy="1631370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5257800" y="1014968"/>
            <a:ext cx="22669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 smtClean="0"/>
              <a:t>μ</a:t>
            </a:r>
            <a:r>
              <a:rPr lang="en-US" dirty="0" smtClean="0"/>
              <a:t> storage ring optics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496192" y="2723634"/>
            <a:ext cx="16770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 smtClean="0"/>
              <a:t>π</a:t>
            </a:r>
            <a:r>
              <a:rPr lang="en-US" dirty="0" smtClean="0"/>
              <a:t> injection line</a:t>
            </a:r>
            <a:endParaRPr lang="en-US" dirty="0"/>
          </a:p>
        </p:txBody>
      </p:sp>
      <p:sp>
        <p:nvSpPr>
          <p:cNvPr id="28" name="Content Placeholder 27"/>
          <p:cNvSpPr>
            <a:spLocks noGrp="1"/>
          </p:cNvSpPr>
          <p:nvPr>
            <p:ph sz="half" idx="1"/>
          </p:nvPr>
        </p:nvSpPr>
        <p:spPr>
          <a:xfrm>
            <a:off x="29097" y="816491"/>
            <a:ext cx="4152900" cy="5524500"/>
          </a:xfrm>
        </p:spPr>
        <p:txBody>
          <a:bodyPr/>
          <a:lstStyle/>
          <a:p>
            <a:r>
              <a:rPr lang="en-US" dirty="0" smtClean="0"/>
              <a:t>Lower field</a:t>
            </a:r>
          </a:p>
          <a:p>
            <a:pPr lvl="1"/>
            <a:r>
              <a:rPr lang="en-US" dirty="0" smtClean="0"/>
              <a:t>not superconducting </a:t>
            </a:r>
            <a:endParaRPr lang="en-US" dirty="0" smtClean="0"/>
          </a:p>
          <a:p>
            <a:r>
              <a:rPr lang="en-US" dirty="0" smtClean="0"/>
              <a:t>Match </a:t>
            </a:r>
            <a:r>
              <a:rPr lang="en-US" dirty="0" smtClean="0"/>
              <a:t>into ring</a:t>
            </a:r>
            <a:endParaRPr lang="en-US" dirty="0"/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6875" y="2456616"/>
            <a:ext cx="7181850" cy="1667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80382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Alternate Low-field Storage ring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8900" y="800100"/>
            <a:ext cx="4406900" cy="5524500"/>
          </a:xfrm>
        </p:spPr>
        <p:txBody>
          <a:bodyPr/>
          <a:lstStyle/>
          <a:p>
            <a:r>
              <a:rPr lang="en-US" sz="2000" dirty="0" smtClean="0"/>
              <a:t>Inject ~5GeV</a:t>
            </a:r>
            <a:r>
              <a:rPr lang="el-GR" sz="2000" dirty="0" smtClean="0"/>
              <a:t> </a:t>
            </a:r>
            <a:r>
              <a:rPr lang="el-GR" sz="2000" dirty="0"/>
              <a:t>π</a:t>
            </a:r>
            <a:r>
              <a:rPr lang="en-US" sz="2000" dirty="0"/>
              <a:t> </a:t>
            </a:r>
            <a:r>
              <a:rPr lang="en-US" sz="2000" dirty="0" smtClean="0"/>
              <a:t>into Straight section to produce </a:t>
            </a:r>
            <a:r>
              <a:rPr lang="el-GR" sz="2000" dirty="0"/>
              <a:t>μ’</a:t>
            </a:r>
            <a:r>
              <a:rPr lang="en-US" sz="2000" dirty="0"/>
              <a:t>s from </a:t>
            </a:r>
            <a:r>
              <a:rPr lang="en-US" sz="2000" dirty="0" smtClean="0"/>
              <a:t>decay</a:t>
            </a:r>
          </a:p>
          <a:p>
            <a:pPr lvl="1"/>
            <a:r>
              <a:rPr lang="en-US" sz="2000" dirty="0" smtClean="0"/>
              <a:t>50% </a:t>
            </a:r>
            <a:r>
              <a:rPr lang="en-US" sz="2000" dirty="0"/>
              <a:t>of </a:t>
            </a:r>
            <a:r>
              <a:rPr lang="en-US" sz="2000" dirty="0" smtClean="0"/>
              <a:t>5GeV </a:t>
            </a:r>
            <a:r>
              <a:rPr lang="el-GR" sz="2000" dirty="0">
                <a:cs typeface="Arial"/>
              </a:rPr>
              <a:t>π</a:t>
            </a:r>
            <a:r>
              <a:rPr lang="en-US" sz="2000" dirty="0">
                <a:cs typeface="Arial"/>
              </a:rPr>
              <a:t> decay in </a:t>
            </a:r>
            <a:r>
              <a:rPr lang="en-US" sz="2000" dirty="0" smtClean="0">
                <a:cs typeface="Arial"/>
              </a:rPr>
              <a:t>200m SS (60% in 250m) </a:t>
            </a:r>
            <a:endParaRPr lang="en-US" sz="2000" dirty="0"/>
          </a:p>
          <a:p>
            <a:pPr lvl="1" indent="-342900"/>
            <a:r>
              <a:rPr lang="en-US" sz="2000" dirty="0" smtClean="0"/>
              <a:t>Lower field </a:t>
            </a:r>
            <a:r>
              <a:rPr lang="en-US" sz="2000" dirty="0" smtClean="0">
                <a:sym typeface="Wingdings" pitchFamily="2" charset="2"/>
              </a:rPr>
              <a:t> longer arc</a:t>
            </a:r>
          </a:p>
          <a:p>
            <a:pPr marL="400050" lvl="1" indent="0">
              <a:buNone/>
            </a:pPr>
            <a:r>
              <a:rPr lang="en-US" sz="2000" dirty="0">
                <a:sym typeface="Wingdings" pitchFamily="2" charset="2"/>
              </a:rPr>
              <a:t>	</a:t>
            </a:r>
            <a:r>
              <a:rPr lang="en-US" sz="2000" dirty="0" smtClean="0">
                <a:sym typeface="Wingdings" pitchFamily="2" charset="2"/>
              </a:rPr>
              <a:t>B&lt;2T </a:t>
            </a:r>
          </a:p>
          <a:p>
            <a:pPr lvl="1" indent="-342900"/>
            <a:r>
              <a:rPr lang="en-US" sz="2000" dirty="0" smtClean="0">
                <a:sym typeface="Wingdings" pitchFamily="2" charset="2"/>
              </a:rPr>
              <a:t>longer quads to keep gradient lower</a:t>
            </a:r>
            <a:endParaRPr lang="en-US" sz="2000" dirty="0" smtClean="0">
              <a:sym typeface="Wingdings" pitchFamily="2" charset="2"/>
            </a:endParaRPr>
          </a:p>
          <a:p>
            <a:pPr marL="400050" lvl="1" indent="0">
              <a:buNone/>
            </a:pPr>
            <a:endParaRPr lang="en-US" sz="2000" dirty="0"/>
          </a:p>
          <a:p>
            <a:pPr lvl="1"/>
            <a:endParaRPr lang="en-US" dirty="0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800100"/>
            <a:ext cx="4495800" cy="5524500"/>
          </a:xfrm>
        </p:spPr>
        <p:txBody>
          <a:bodyPr/>
          <a:lstStyle/>
          <a:p>
            <a:r>
              <a:rPr lang="en-US" sz="2000" dirty="0" smtClean="0"/>
              <a:t>Straight </a:t>
            </a:r>
            <a:r>
              <a:rPr lang="en-US" sz="2000" dirty="0"/>
              <a:t>section </a:t>
            </a:r>
            <a:r>
              <a:rPr lang="en-US" sz="2000" dirty="0" smtClean="0"/>
              <a:t>for </a:t>
            </a:r>
            <a:r>
              <a:rPr lang="el-GR" sz="2000" dirty="0" smtClean="0"/>
              <a:t>π</a:t>
            </a:r>
            <a:r>
              <a:rPr lang="en-US" sz="2000" dirty="0" smtClean="0">
                <a:sym typeface="Wingdings" pitchFamily="2" charset="2"/>
              </a:rPr>
              <a:t> </a:t>
            </a:r>
            <a:r>
              <a:rPr lang="el-GR" sz="2000" dirty="0" smtClean="0">
                <a:sym typeface="Wingdings" pitchFamily="2" charset="2"/>
              </a:rPr>
              <a:t>μ</a:t>
            </a:r>
            <a:r>
              <a:rPr lang="en-US" sz="2000" dirty="0" smtClean="0">
                <a:sym typeface="Wingdings" pitchFamily="2" charset="2"/>
              </a:rPr>
              <a:t>  capture  and </a:t>
            </a:r>
            <a:r>
              <a:rPr lang="el-GR" sz="2000" dirty="0" smtClean="0">
                <a:sym typeface="Wingdings" pitchFamily="2" charset="2"/>
              </a:rPr>
              <a:t>μ</a:t>
            </a:r>
            <a:r>
              <a:rPr lang="en-US" sz="2000" dirty="0" smtClean="0">
                <a:sym typeface="Wingdings" pitchFamily="2" charset="2"/>
              </a:rPr>
              <a:t> decay </a:t>
            </a:r>
            <a:r>
              <a:rPr lang="el-GR" sz="2000" dirty="0" smtClean="0">
                <a:sym typeface="Wingdings" pitchFamily="2" charset="2"/>
              </a:rPr>
              <a:t>ν</a:t>
            </a:r>
            <a:r>
              <a:rPr lang="en-US" sz="2000" dirty="0" smtClean="0">
                <a:sym typeface="Wingdings" pitchFamily="2" charset="2"/>
              </a:rPr>
              <a:t> production</a:t>
            </a:r>
            <a:endParaRPr lang="en-US" sz="2000" dirty="0"/>
          </a:p>
          <a:p>
            <a:pPr lvl="1"/>
            <a:r>
              <a:rPr lang="en-US" sz="2000" dirty="0"/>
              <a:t> decay channel must keep </a:t>
            </a:r>
            <a:r>
              <a:rPr lang="el-GR" sz="2000" dirty="0"/>
              <a:t>π</a:t>
            </a:r>
            <a:r>
              <a:rPr lang="en-US" sz="2000" dirty="0"/>
              <a:t> beam confined to capture </a:t>
            </a:r>
            <a:r>
              <a:rPr lang="el-GR" sz="2000" dirty="0">
                <a:latin typeface="Franklin Gothic Medium"/>
              </a:rPr>
              <a:t>μ</a:t>
            </a:r>
            <a:r>
              <a:rPr lang="en-US" sz="2000" dirty="0">
                <a:latin typeface="Franklin Gothic Medium"/>
              </a:rPr>
              <a:t>’s from decay</a:t>
            </a:r>
            <a:endParaRPr lang="en-US" sz="2000" dirty="0"/>
          </a:p>
          <a:p>
            <a:r>
              <a:rPr lang="en-US" sz="2000" dirty="0"/>
              <a:t>Neutrino opening angle ~1/</a:t>
            </a:r>
            <a:r>
              <a:rPr lang="el-GR" sz="2000" dirty="0">
                <a:latin typeface="Comic Sans MS"/>
              </a:rPr>
              <a:t>γ</a:t>
            </a:r>
            <a:r>
              <a:rPr lang="en-US" sz="2000" dirty="0">
                <a:latin typeface="Comic Sans MS"/>
              </a:rPr>
              <a:t> ~0.03</a:t>
            </a:r>
          </a:p>
          <a:p>
            <a:pPr lvl="1"/>
            <a:r>
              <a:rPr lang="en-US" sz="2000" dirty="0">
                <a:latin typeface="Comic Sans MS"/>
              </a:rPr>
              <a:t>beam transport angles ~0.005</a:t>
            </a:r>
          </a:p>
          <a:p>
            <a:pPr lvl="2"/>
            <a:r>
              <a:rPr lang="el-GR" sz="1800" b="1" dirty="0"/>
              <a:t>θ</a:t>
            </a:r>
            <a:r>
              <a:rPr lang="en-US" sz="1800" b="1" baseline="-25000" dirty="0" err="1"/>
              <a:t>rms</a:t>
            </a:r>
            <a:r>
              <a:rPr lang="en-US" sz="1800" b="1" baseline="-25000" dirty="0"/>
              <a:t> </a:t>
            </a:r>
            <a:r>
              <a:rPr lang="en-US" sz="1800" b="1" dirty="0"/>
              <a:t> = ~ (</a:t>
            </a:r>
            <a:r>
              <a:rPr lang="el-GR" sz="1800" b="1" dirty="0"/>
              <a:t>ε</a:t>
            </a:r>
            <a:r>
              <a:rPr lang="en-US" sz="1800" b="1" baseline="-25000" dirty="0" err="1"/>
              <a:t>rms</a:t>
            </a:r>
            <a:r>
              <a:rPr lang="en-US" sz="1800" b="1" dirty="0"/>
              <a:t>/</a:t>
            </a:r>
            <a:r>
              <a:rPr lang="el-GR" sz="1800" b="1" dirty="0"/>
              <a:t>β</a:t>
            </a:r>
            <a:r>
              <a:rPr lang="en-US" sz="1800" b="1" baseline="30000" dirty="0"/>
              <a:t>*</a:t>
            </a:r>
            <a:r>
              <a:rPr lang="en-US" sz="1800" b="1" dirty="0"/>
              <a:t>)</a:t>
            </a:r>
            <a:r>
              <a:rPr lang="en-US" sz="1800" b="1" baseline="30000" dirty="0"/>
              <a:t>½</a:t>
            </a:r>
            <a:endParaRPr lang="en-US" sz="1800" b="1" dirty="0"/>
          </a:p>
          <a:p>
            <a:pPr lvl="2"/>
            <a:r>
              <a:rPr lang="el-GR" dirty="0" smtClean="0"/>
              <a:t>Δε</a:t>
            </a:r>
            <a:r>
              <a:rPr lang="en-US" baseline="-25000" dirty="0" smtClean="0"/>
              <a:t>T</a:t>
            </a:r>
            <a:r>
              <a:rPr lang="en-US" dirty="0" smtClean="0"/>
              <a:t>=</a:t>
            </a:r>
            <a:r>
              <a:rPr lang="en-US" dirty="0"/>
              <a:t> </a:t>
            </a:r>
            <a:r>
              <a:rPr lang="en-US" dirty="0" smtClean="0"/>
              <a:t>~ (</a:t>
            </a:r>
            <a:r>
              <a:rPr lang="el-GR" dirty="0" smtClean="0"/>
              <a:t>β</a:t>
            </a:r>
            <a:r>
              <a:rPr lang="en-US" baseline="30000" dirty="0" smtClean="0"/>
              <a:t>*</a:t>
            </a:r>
            <a:r>
              <a:rPr lang="el-GR" dirty="0" smtClean="0"/>
              <a:t>Θ</a:t>
            </a:r>
            <a:r>
              <a:rPr lang="en-US" baseline="-25000" dirty="0" smtClean="0"/>
              <a:t>decay</a:t>
            </a:r>
            <a:r>
              <a:rPr lang="en-US" baseline="30000" dirty="0" smtClean="0"/>
              <a:t>2</a:t>
            </a:r>
            <a:r>
              <a:rPr lang="en-US" dirty="0" smtClean="0"/>
              <a:t>)/2</a:t>
            </a:r>
          </a:p>
          <a:p>
            <a:pPr lvl="3"/>
            <a:r>
              <a:rPr lang="el-GR" dirty="0"/>
              <a:t>Θ</a:t>
            </a:r>
            <a:r>
              <a:rPr lang="en-US" baseline="-25000" dirty="0" smtClean="0"/>
              <a:t>decay</a:t>
            </a:r>
            <a:r>
              <a:rPr lang="en-US" baseline="30000" dirty="0" smtClean="0"/>
              <a:t> </a:t>
            </a:r>
            <a:r>
              <a:rPr lang="en-US" dirty="0" smtClean="0"/>
              <a:t>~ 30/5000 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15</a:t>
            </a:fld>
            <a:endParaRPr lang="en-US"/>
          </a:p>
        </p:txBody>
      </p:sp>
      <p:cxnSp>
        <p:nvCxnSpPr>
          <p:cNvPr id="15" name="Straight Arrow Connector 14"/>
          <p:cNvCxnSpPr/>
          <p:nvPr/>
        </p:nvCxnSpPr>
        <p:spPr bwMode="auto">
          <a:xfrm>
            <a:off x="401956" y="6253163"/>
            <a:ext cx="514350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grpSp>
        <p:nvGrpSpPr>
          <p:cNvPr id="25" name="Group 24"/>
          <p:cNvGrpSpPr/>
          <p:nvPr/>
        </p:nvGrpSpPr>
        <p:grpSpPr>
          <a:xfrm>
            <a:off x="916306" y="4623911"/>
            <a:ext cx="7770494" cy="2101860"/>
            <a:chOff x="916306" y="4623911"/>
            <a:chExt cx="7770494" cy="2101860"/>
          </a:xfrm>
        </p:grpSpPr>
        <p:sp>
          <p:nvSpPr>
            <p:cNvPr id="6" name="Arc 5"/>
            <p:cNvSpPr/>
            <p:nvPr/>
          </p:nvSpPr>
          <p:spPr bwMode="auto">
            <a:xfrm>
              <a:off x="7162800" y="5200651"/>
              <a:ext cx="1228724" cy="1047750"/>
            </a:xfrm>
            <a:prstGeom prst="arc">
              <a:avLst>
                <a:gd name="adj1" fmla="val 16199998"/>
                <a:gd name="adj2" fmla="val 0"/>
              </a:avLst>
            </a:prstGeom>
            <a:noFill/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Arc 6"/>
            <p:cNvSpPr/>
            <p:nvPr/>
          </p:nvSpPr>
          <p:spPr bwMode="auto">
            <a:xfrm flipV="1">
              <a:off x="7162800" y="5200651"/>
              <a:ext cx="1228724" cy="1047750"/>
            </a:xfrm>
            <a:prstGeom prst="arc">
              <a:avLst>
                <a:gd name="adj1" fmla="val 16199998"/>
                <a:gd name="adj2" fmla="val 0"/>
              </a:avLst>
            </a:prstGeom>
            <a:noFill/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8" name="Straight Connector 7"/>
            <p:cNvCxnSpPr>
              <a:stCxn id="6" idx="0"/>
              <a:endCxn id="10" idx="2"/>
            </p:cNvCxnSpPr>
            <p:nvPr/>
          </p:nvCxnSpPr>
          <p:spPr bwMode="auto">
            <a:xfrm flipH="1">
              <a:off x="2157414" y="5200651"/>
              <a:ext cx="5619748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H="1">
              <a:off x="2190750" y="6248401"/>
              <a:ext cx="5653087" cy="0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sp>
          <p:nvSpPr>
            <p:cNvPr id="10" name="Arc 9"/>
            <p:cNvSpPr/>
            <p:nvPr/>
          </p:nvSpPr>
          <p:spPr bwMode="auto">
            <a:xfrm rot="16200000">
              <a:off x="1633538" y="5233988"/>
              <a:ext cx="1047750" cy="981075"/>
            </a:xfrm>
            <a:prstGeom prst="arc">
              <a:avLst>
                <a:gd name="adj1" fmla="val 16121883"/>
                <a:gd name="adj2" fmla="val 0"/>
              </a:avLst>
            </a:prstGeom>
            <a:noFill/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Arc 10"/>
            <p:cNvSpPr/>
            <p:nvPr/>
          </p:nvSpPr>
          <p:spPr bwMode="auto">
            <a:xfrm rot="5400000" flipV="1">
              <a:off x="1666875" y="5200651"/>
              <a:ext cx="1047750" cy="1047750"/>
            </a:xfrm>
            <a:prstGeom prst="arc">
              <a:avLst>
                <a:gd name="adj1" fmla="val 16199998"/>
                <a:gd name="adj2" fmla="val 0"/>
              </a:avLst>
            </a:prstGeom>
            <a:noFill/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2" name="Straight Arrow Connector 11"/>
            <p:cNvCxnSpPr/>
            <p:nvPr/>
          </p:nvCxnSpPr>
          <p:spPr bwMode="auto">
            <a:xfrm>
              <a:off x="2157413" y="5086350"/>
              <a:ext cx="5686424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rgbClr val="3366FF"/>
              </a:solidFill>
              <a:prstDash val="dash"/>
              <a:round/>
              <a:headEnd type="arrow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sp>
          <p:nvSpPr>
            <p:cNvPr id="13" name="TextBox 12"/>
            <p:cNvSpPr txBox="1"/>
            <p:nvPr/>
          </p:nvSpPr>
          <p:spPr>
            <a:xfrm>
              <a:off x="3746440" y="4623911"/>
              <a:ext cx="24416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3366FF"/>
                  </a:solidFill>
                </a:rPr>
                <a:t>200m  straight section</a:t>
              </a:r>
              <a:endParaRPr lang="en-US" dirty="0">
                <a:solidFill>
                  <a:srgbClr val="3366FF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334723" y="5539859"/>
              <a:ext cx="101822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rgbClr val="FF0000"/>
                  </a:solidFill>
                </a:rPr>
                <a:t>50m arc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 bwMode="auto">
            <a:xfrm>
              <a:off x="916306" y="6181725"/>
              <a:ext cx="45719" cy="142875"/>
            </a:xfrm>
            <a:prstGeom prst="rect">
              <a:avLst/>
            </a:prstGeom>
            <a:solidFill>
              <a:srgbClr val="B44242"/>
            </a:solidFill>
            <a:ln w="19050" cap="flat" cmpd="sng" algn="ctr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17" name="Straight Arrow Connector 16"/>
            <p:cNvCxnSpPr/>
            <p:nvPr/>
          </p:nvCxnSpPr>
          <p:spPr bwMode="auto">
            <a:xfrm>
              <a:off x="962025" y="6253163"/>
              <a:ext cx="704850" cy="0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rgbClr val="3366FF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18" name="Straight Connector 17"/>
            <p:cNvCxnSpPr/>
            <p:nvPr/>
          </p:nvCxnSpPr>
          <p:spPr bwMode="auto">
            <a:xfrm flipV="1">
              <a:off x="1666875" y="6215063"/>
              <a:ext cx="200025" cy="3333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3366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19" name="Straight Connector 18"/>
            <p:cNvCxnSpPr>
              <a:endCxn id="11" idx="2"/>
            </p:cNvCxnSpPr>
            <p:nvPr/>
          </p:nvCxnSpPr>
          <p:spPr bwMode="auto">
            <a:xfrm>
              <a:off x="1866900" y="6215063"/>
              <a:ext cx="323850" cy="33338"/>
            </a:xfrm>
            <a:prstGeom prst="line">
              <a:avLst/>
            </a:prstGeom>
            <a:solidFill>
              <a:schemeClr val="accent1"/>
            </a:solidFill>
            <a:ln w="19050" cap="flat" cmpd="sng" algn="ctr">
              <a:solidFill>
                <a:srgbClr val="3366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20" name="Straight Arrow Connector 19"/>
            <p:cNvCxnSpPr/>
            <p:nvPr/>
          </p:nvCxnSpPr>
          <p:spPr bwMode="auto">
            <a:xfrm>
              <a:off x="2124075" y="6334125"/>
              <a:ext cx="5686424" cy="0"/>
            </a:xfrm>
            <a:prstGeom prst="straightConnector1">
              <a:avLst/>
            </a:prstGeom>
            <a:solidFill>
              <a:schemeClr val="accent1"/>
            </a:solidFill>
            <a:ln w="12700" cap="flat" cmpd="sng" algn="ctr">
              <a:solidFill>
                <a:srgbClr val="3366FF"/>
              </a:solidFill>
              <a:prstDash val="dash"/>
              <a:round/>
              <a:headEnd type="arrow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cxnSp>
          <p:nvCxnSpPr>
            <p:cNvPr id="22" name="Straight Arrow Connector 21"/>
            <p:cNvCxnSpPr/>
            <p:nvPr/>
          </p:nvCxnSpPr>
          <p:spPr bwMode="auto">
            <a:xfrm flipV="1">
              <a:off x="7843837" y="6215063"/>
              <a:ext cx="842963" cy="38100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rgbClr val="3366FF"/>
              </a:solidFill>
              <a:prstDash val="solid"/>
              <a:round/>
              <a:headEnd type="none" w="med" len="med"/>
              <a:tailEnd type="arrow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68686"/>
                    </a:outerShdw>
                  </a:effectLst>
                </a14:hiddenEffects>
              </a:ext>
            </a:extLst>
          </p:spPr>
        </p:cxnSp>
        <p:sp>
          <p:nvSpPr>
            <p:cNvPr id="24" name="TextBox 23"/>
            <p:cNvSpPr txBox="1"/>
            <p:nvPr/>
          </p:nvSpPr>
          <p:spPr>
            <a:xfrm>
              <a:off x="1762184" y="6253163"/>
              <a:ext cx="3433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l-GR" dirty="0" smtClean="0"/>
                <a:t>π</a:t>
              </a:r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1" name="Rectangle 20"/>
                <p:cNvSpPr/>
                <p:nvPr/>
              </p:nvSpPr>
              <p:spPr>
                <a:xfrm>
                  <a:off x="3874059" y="5861517"/>
                  <a:ext cx="2079287" cy="39164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 smtClean="0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𝜇</m:t>
                            </m:r>
                          </m:e>
                          <m:sup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−</m:t>
                            </m:r>
                          </m:sup>
                        </m:sSup>
                        <m:r>
                          <a:rPr lang="en-US" i="1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Arial" pitchFamily="34" charset="0"/>
                          </a:rPr>
                          <m:t>→</m:t>
                        </m:r>
                        <m:sSup>
                          <m:sSupPr>
                            <m:ctrlP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pPr>
                          <m:e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𝑒</m:t>
                            </m:r>
                          </m:e>
                          <m:sup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−</m:t>
                            </m:r>
                          </m:sup>
                        </m:sSup>
                        <m:r>
                          <a:rPr lang="en-US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Arial" pitchFamily="34" charset="0"/>
                          </a:rPr>
                          <m:t>+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̅"/>
                                <m:ctrlPr>
                                  <a:rPr lang="en-US" i="1">
                                    <a:solidFill>
                                      <a:srgbClr val="0000CC"/>
                                    </a:solidFill>
                                    <a:latin typeface="Cambria Math"/>
                                    <a:ea typeface="Cambria Math"/>
                                    <a:cs typeface="Arial" pitchFamily="34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solidFill>
                                      <a:srgbClr val="0000CC"/>
                                    </a:solidFill>
                                    <a:latin typeface="Cambria Math"/>
                                    <a:ea typeface="Cambria Math"/>
                                    <a:cs typeface="Arial" pitchFamily="34" charset="0"/>
                                  </a:rPr>
                                  <m:t>𝜈</m:t>
                                </m:r>
                              </m:e>
                            </m:acc>
                          </m:e>
                          <m:sub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𝑒</m:t>
                            </m:r>
                          </m:sub>
                        </m:sSub>
                        <m:r>
                          <a:rPr lang="en-US" i="1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Arial" pitchFamily="34" charset="0"/>
                          </a:rPr>
                          <m:t>+</m:t>
                        </m:r>
                        <m:sSub>
                          <m:sSubPr>
                            <m:ctrlP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bPr>
                          <m:e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𝜈</m:t>
                            </m:r>
                          </m:e>
                          <m:sub>
                            <m:r>
                              <a:rPr lang="en-US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𝜇</m:t>
                            </m:r>
                          </m:sub>
                        </m:sSub>
                      </m:oMath>
                    </m:oMathPara>
                  </a14:m>
                  <a:endParaRPr lang="en-US" dirty="0">
                    <a:solidFill>
                      <a:srgbClr val="0000CC"/>
                    </a:solidFill>
                  </a:endParaRPr>
                </a:p>
              </p:txBody>
            </p:sp>
          </mc:Choice>
          <mc:Fallback xmlns="">
            <p:sp>
              <p:nvSpPr>
                <p:cNvPr id="21" name="Rectangle 20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3874059" y="5861517"/>
                  <a:ext cx="2079287" cy="391646"/>
                </a:xfrm>
                <a:prstGeom prst="rect">
                  <a:avLst/>
                </a:prstGeom>
                <a:blipFill rotWithShape="1">
                  <a:blip r:embed="rId2"/>
                  <a:stretch>
                    <a:fillRect b="-31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Rectangle 22"/>
                <p:cNvSpPr/>
                <p:nvPr/>
              </p:nvSpPr>
              <p:spPr>
                <a:xfrm>
                  <a:off x="4107231" y="6334125"/>
                  <a:ext cx="1612941" cy="391646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pPr>
                          <m:e>
                            <m:r>
                              <a:rPr lang="en-US" i="1" smtClean="0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𝜋</m:t>
                            </m:r>
                          </m:e>
                          <m:sup>
                            <m: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−</m:t>
                            </m:r>
                          </m:sup>
                        </m:sSup>
                        <m:r>
                          <a:rPr lang="en-US" i="1">
                            <a:latin typeface="Cambria Math"/>
                            <a:ea typeface="Cambria Math"/>
                            <a:cs typeface="Arial" pitchFamily="34" charset="0"/>
                          </a:rPr>
                          <m:t>→</m:t>
                        </m:r>
                        <m:sSup>
                          <m:sSupPr>
                            <m:ctrlP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pPr>
                          <m:e>
                            <m:r>
                              <a:rPr lang="en-US" i="1" smtClean="0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𝜇</m:t>
                            </m:r>
                          </m:e>
                          <m:sup>
                            <m: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−</m:t>
                            </m:r>
                          </m:sup>
                        </m:sSup>
                        <m:r>
                          <a:rPr lang="en-US">
                            <a:latin typeface="Cambria Math"/>
                            <a:ea typeface="Cambria Math"/>
                            <a:cs typeface="Arial" pitchFamily="34" charset="0"/>
                          </a:rPr>
                          <m:t>+</m:t>
                        </m:r>
                        <m:sSub>
                          <m:sSubPr>
                            <m:ctrlPr>
                              <a:rPr lang="en-US" i="1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̅"/>
                                <m:ctrlPr>
                                  <a:rPr lang="en-US" i="1">
                                    <a:latin typeface="Cambria Math"/>
                                    <a:ea typeface="Cambria Math"/>
                                    <a:cs typeface="Arial" pitchFamily="34" charset="0"/>
                                  </a:rPr>
                                </m:ctrlPr>
                              </m:accPr>
                              <m:e>
                                <m:r>
                                  <a:rPr lang="en-US" i="1">
                                    <a:latin typeface="Cambria Math"/>
                                    <a:ea typeface="Cambria Math"/>
                                    <a:cs typeface="Arial" pitchFamily="34" charset="0"/>
                                  </a:rPr>
                                  <m:t>𝜈</m:t>
                                </m:r>
                              </m:e>
                            </m:acc>
                          </m:e>
                          <m:sub>
                            <m:r>
                              <a:rPr lang="en-US" i="1" smtClean="0"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𝜇</m:t>
                            </m:r>
                          </m:sub>
                        </m:sSub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3" name="Rectangle 22"/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4107231" y="6334125"/>
                  <a:ext cx="1612941" cy="391646"/>
                </a:xfrm>
                <a:prstGeom prst="rect">
                  <a:avLst/>
                </a:prstGeom>
                <a:blipFill rotWithShape="1">
                  <a:blip r:embed="rId3"/>
                  <a:stretch>
                    <a:fillRect r="-6439" b="-3125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</p:spTree>
    <p:extLst>
      <p:ext uri="{BB962C8B-B14F-4D97-AF65-F5344CB8AC3E}">
        <p14:creationId xmlns:p14="http://schemas.microsoft.com/office/powerpoint/2010/main" val="383337735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Lattice Parameters  Low-Field</a:t>
            </a:r>
            <a:endParaRPr lang="en-US" dirty="0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1154446685"/>
              </p:ext>
            </p:extLst>
          </p:nvPr>
        </p:nvGraphicFramePr>
        <p:xfrm>
          <a:off x="165100" y="863600"/>
          <a:ext cx="4673600" cy="2595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16100"/>
                <a:gridCol w="871220"/>
                <a:gridCol w="919480"/>
                <a:gridCol w="1066800"/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 smtClean="0">
                          <a:solidFill>
                            <a:schemeClr val="tx1"/>
                          </a:solidFill>
                        </a:rPr>
                        <a:t>Parameter</a:t>
                      </a:r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 smtClean="0">
                          <a:solidFill>
                            <a:schemeClr val="tx1"/>
                          </a:solidFill>
                        </a:rPr>
                        <a:t>Symbol</a:t>
                      </a:r>
                      <a:endParaRPr lang="en-US" sz="14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solidFill>
                            <a:schemeClr val="tx1"/>
                          </a:solidFill>
                        </a:rPr>
                        <a:t>Value</a:t>
                      </a:r>
                      <a:endParaRPr 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600" dirty="0" smtClean="0">
                          <a:solidFill>
                            <a:schemeClr val="tx1"/>
                          </a:solidFill>
                        </a:rPr>
                        <a:t>Unit</a:t>
                      </a:r>
                      <a:endParaRPr lang="en-US" sz="1600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Cell length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L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6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m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Max</a:t>
                      </a:r>
                      <a:r>
                        <a:rPr lang="en-US" baseline="0" dirty="0" smtClean="0"/>
                        <a:t> </a:t>
                      </a:r>
                      <a:r>
                        <a:rPr lang="el-GR" dirty="0" smtClean="0"/>
                        <a:t>β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l-GR" dirty="0" smtClean="0"/>
                        <a:t>β</a:t>
                      </a:r>
                      <a:r>
                        <a:rPr lang="en-US" baseline="-25000" dirty="0" smtClean="0"/>
                        <a:t>max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10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m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sz="1600" dirty="0" smtClean="0"/>
                        <a:t>Dispersion</a:t>
                      </a:r>
                      <a:endParaRPr lang="en-US" sz="16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dirty="0" smtClean="0"/>
                        <a:t>η</a:t>
                      </a:r>
                      <a:r>
                        <a:rPr lang="en-US" baseline="-25000" dirty="0" smtClean="0"/>
                        <a:t>max</a:t>
                      </a:r>
                      <a:r>
                        <a:rPr lang="en-US" baseline="0" dirty="0" smtClean="0"/>
                        <a:t>, </a:t>
                      </a:r>
                      <a:endParaRPr lang="en-US" dirty="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1.2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m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Quad 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B’, L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12T/m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0.5m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smtClean="0"/>
                        <a:t>Dipole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1.2T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2.0m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dirty="0" smtClean="0"/>
                        <a:t>β</a:t>
                      </a:r>
                      <a:r>
                        <a:rPr lang="en-US" dirty="0" smtClean="0"/>
                        <a:t> range</a:t>
                      </a:r>
                      <a:r>
                        <a:rPr lang="en-US" baseline="0" dirty="0" smtClean="0"/>
                        <a:t> in </a:t>
                      </a:r>
                      <a:r>
                        <a:rPr lang="en-US" sz="1400" baseline="0" dirty="0" smtClean="0"/>
                        <a:t>straight</a:t>
                      </a:r>
                      <a:endParaRPr lang="en-US" dirty="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l-GR" dirty="0" smtClean="0"/>
                        <a:t>β</a:t>
                      </a:r>
                      <a:r>
                        <a:rPr lang="en-US" baseline="-25000" dirty="0" err="1" smtClean="0"/>
                        <a:t>ss</a:t>
                      </a:r>
                      <a:endParaRPr lang="en-US" dirty="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20/30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m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339771" y="800100"/>
            <a:ext cx="4540993" cy="5524500"/>
          </a:xfrm>
        </p:spPr>
        <p:txBody>
          <a:bodyPr/>
          <a:lstStyle/>
          <a:p>
            <a:r>
              <a:rPr lang="en-US" sz="2000" dirty="0" smtClean="0"/>
              <a:t>Arc quads would have r&lt;0.15m</a:t>
            </a:r>
          </a:p>
          <a:p>
            <a:pPr lvl="1"/>
            <a:r>
              <a:rPr lang="en-US" dirty="0" err="1" smtClean="0">
                <a:latin typeface="Comic Sans MS"/>
              </a:rPr>
              <a:t>ε</a:t>
            </a:r>
            <a:r>
              <a:rPr lang="en-US" baseline="-25000" dirty="0" err="1" smtClean="0">
                <a:latin typeface="Comic Sans MS"/>
              </a:rPr>
              <a:t>acc</a:t>
            </a:r>
            <a:r>
              <a:rPr lang="en-US" dirty="0" smtClean="0">
                <a:latin typeface="Comic Sans MS"/>
              </a:rPr>
              <a:t>= </a:t>
            </a:r>
            <a:r>
              <a:rPr lang="en-US" dirty="0" smtClean="0">
                <a:latin typeface="Comic Sans MS"/>
              </a:rPr>
              <a:t>0.15</a:t>
            </a:r>
            <a:r>
              <a:rPr lang="en-US" baseline="30000" dirty="0" smtClean="0">
                <a:latin typeface="Comic Sans MS"/>
              </a:rPr>
              <a:t>2</a:t>
            </a:r>
            <a:r>
              <a:rPr lang="en-US" dirty="0" smtClean="0">
                <a:latin typeface="Comic Sans MS"/>
              </a:rPr>
              <a:t>/10=0.002m</a:t>
            </a:r>
            <a:endParaRPr lang="en-US" dirty="0" smtClean="0">
              <a:latin typeface="Comic Sans MS"/>
            </a:endParaRPr>
          </a:p>
          <a:p>
            <a:pPr lvl="1"/>
            <a:r>
              <a:rPr lang="en-US" dirty="0" err="1" smtClean="0"/>
              <a:t>ε</a:t>
            </a:r>
            <a:r>
              <a:rPr lang="en-US" baseline="-25000" dirty="0" err="1" smtClean="0"/>
              <a:t>acc,N</a:t>
            </a:r>
            <a:r>
              <a:rPr lang="en-US" dirty="0" smtClean="0"/>
              <a:t>= ~</a:t>
            </a:r>
            <a:r>
              <a:rPr lang="en-US" dirty="0" smtClean="0"/>
              <a:t>0.08m</a:t>
            </a:r>
            <a:endParaRPr lang="en-US" dirty="0" smtClean="0"/>
          </a:p>
          <a:p>
            <a:pPr lvl="2"/>
            <a:r>
              <a:rPr lang="en-US" dirty="0" err="1" smtClean="0"/>
              <a:t>ε</a:t>
            </a:r>
            <a:r>
              <a:rPr lang="en-US" baseline="-25000" dirty="0" err="1" smtClean="0"/>
              <a:t>acc,N,rms</a:t>
            </a:r>
            <a:r>
              <a:rPr lang="en-US" dirty="0"/>
              <a:t>= ~</a:t>
            </a:r>
            <a:r>
              <a:rPr lang="en-US" dirty="0" smtClean="0"/>
              <a:t>0.015m</a:t>
            </a:r>
            <a:endParaRPr lang="en-US" dirty="0" smtClean="0"/>
          </a:p>
          <a:p>
            <a:pPr lvl="1"/>
            <a:r>
              <a:rPr lang="el-GR" dirty="0" smtClean="0">
                <a:latin typeface="Comic Sans MS"/>
              </a:rPr>
              <a:t>δ</a:t>
            </a:r>
            <a:r>
              <a:rPr lang="en-US" dirty="0" smtClean="0">
                <a:latin typeface="Comic Sans MS"/>
              </a:rPr>
              <a:t>p/p  = ±10%</a:t>
            </a:r>
          </a:p>
          <a:p>
            <a:pPr lvl="1"/>
            <a:r>
              <a:rPr lang="en-US" dirty="0" err="1" smtClean="0">
                <a:latin typeface="Comic Sans MS"/>
              </a:rPr>
              <a:t>θ</a:t>
            </a:r>
            <a:r>
              <a:rPr lang="en-US" baseline="-25000" dirty="0" err="1" smtClean="0">
                <a:latin typeface="Comic Sans MS"/>
              </a:rPr>
              <a:t>rms</a:t>
            </a:r>
            <a:r>
              <a:rPr lang="en-US" baseline="30000" dirty="0" smtClean="0">
                <a:latin typeface="Comic Sans MS"/>
              </a:rPr>
              <a:t> </a:t>
            </a:r>
            <a:r>
              <a:rPr lang="en-US" dirty="0" smtClean="0"/>
              <a:t>= ~0.005 (at </a:t>
            </a:r>
            <a:r>
              <a:rPr lang="el-GR" dirty="0" smtClean="0"/>
              <a:t>β</a:t>
            </a:r>
            <a:r>
              <a:rPr lang="el-GR" baseline="-25000" dirty="0" smtClean="0">
                <a:sym typeface="Symbol"/>
              </a:rPr>
              <a:t></a:t>
            </a:r>
            <a:r>
              <a:rPr lang="en-US" dirty="0" smtClean="0">
                <a:sym typeface="Symbol"/>
              </a:rPr>
              <a:t>= 30m)</a:t>
            </a:r>
            <a:endParaRPr lang="en-US" dirty="0" smtClean="0"/>
          </a:p>
          <a:p>
            <a:pPr lvl="1"/>
            <a:r>
              <a:rPr lang="en-US" dirty="0" smtClean="0"/>
              <a:t>Angle from </a:t>
            </a:r>
            <a:r>
              <a:rPr lang="el-GR" dirty="0" smtClean="0"/>
              <a:t>π</a:t>
            </a:r>
            <a:r>
              <a:rPr lang="en-US" dirty="0" smtClean="0"/>
              <a:t>-decay</a:t>
            </a:r>
          </a:p>
          <a:p>
            <a:pPr lvl="2"/>
            <a:r>
              <a:rPr lang="en-US" dirty="0" smtClean="0"/>
              <a:t>30 MeV/5000 -~0.006</a:t>
            </a:r>
          </a:p>
          <a:p>
            <a:pPr lvl="2"/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428051" y="3520974"/>
            <a:ext cx="326563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i="1" dirty="0" smtClean="0">
                <a:solidFill>
                  <a:srgbClr val="800080"/>
                </a:solidFill>
              </a:rPr>
              <a:t>Low-Field (&lt;2T) magnets </a:t>
            </a:r>
            <a:endParaRPr lang="en-US" sz="2000" b="1" i="1" dirty="0">
              <a:solidFill>
                <a:srgbClr val="800080"/>
              </a:solidFill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279900"/>
            <a:ext cx="9144000" cy="2578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208761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Lattice development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r>
              <a:rPr lang="en-US" dirty="0" smtClean="0"/>
              <a:t>Momentum spread of ±10% crosses resonances</a:t>
            </a:r>
          </a:p>
          <a:p>
            <a:pPr lvl="1"/>
            <a:r>
              <a:rPr lang="en-US" dirty="0" smtClean="0"/>
              <a:t>beam loss at resonance momenta</a:t>
            </a:r>
          </a:p>
          <a:p>
            <a:pPr lvl="1"/>
            <a:r>
              <a:rPr lang="en-US" dirty="0" err="1" smtClean="0"/>
              <a:t>sextupole</a:t>
            </a:r>
            <a:r>
              <a:rPr lang="en-US" dirty="0" smtClean="0"/>
              <a:t> reduces loss from resonances</a:t>
            </a:r>
          </a:p>
          <a:p>
            <a:pPr lvl="2"/>
            <a:r>
              <a:rPr lang="en-US" dirty="0" smtClean="0"/>
              <a:t>increases nonlinear orbit distortion</a:t>
            </a:r>
          </a:p>
          <a:p>
            <a:pPr lvl="1"/>
            <a:r>
              <a:rPr lang="en-US" dirty="0" smtClean="0"/>
              <a:t>optimization</a:t>
            </a:r>
          </a:p>
          <a:p>
            <a:pPr lvl="2"/>
            <a:r>
              <a:rPr lang="en-US" dirty="0" smtClean="0"/>
              <a:t>vary tunes,</a:t>
            </a:r>
          </a:p>
          <a:p>
            <a:pPr lvl="2"/>
            <a:r>
              <a:rPr lang="en-US" dirty="0" err="1" smtClean="0"/>
              <a:t>sextupoles</a:t>
            </a:r>
            <a:r>
              <a:rPr lang="en-US" dirty="0" smtClean="0"/>
              <a:t> to reduce chromaticity</a:t>
            </a:r>
          </a:p>
          <a:p>
            <a:pPr lvl="2"/>
            <a:endParaRPr lang="en-US" dirty="0" smtClean="0"/>
          </a:p>
          <a:p>
            <a:pPr lvl="2"/>
            <a:endParaRPr lang="en-US" dirty="0"/>
          </a:p>
          <a:p>
            <a:pPr lvl="2"/>
            <a:endParaRPr lang="en-US" dirty="0"/>
          </a:p>
        </p:txBody>
      </p:sp>
      <p:pic>
        <p:nvPicPr>
          <p:cNvPr id="6" name="Content Placeholder 5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1701" y="913040"/>
            <a:ext cx="3995640" cy="2143558"/>
          </a:xfrm>
        </p:spPr>
      </p:pic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17</a:t>
            </a:fld>
            <a:endParaRPr lang="en-US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8126" y="3247023"/>
            <a:ext cx="3939214" cy="2028824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4529904" y="2751723"/>
            <a:ext cx="6639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-12%</a:t>
            </a:r>
            <a:endParaRPr lang="en-US" sz="1600" b="1" dirty="0"/>
          </a:p>
        </p:txBody>
      </p:sp>
      <p:sp>
        <p:nvSpPr>
          <p:cNvPr id="9" name="TextBox 8"/>
          <p:cNvSpPr txBox="1"/>
          <p:nvPr/>
        </p:nvSpPr>
        <p:spPr>
          <a:xfrm>
            <a:off x="4451490" y="5106570"/>
            <a:ext cx="6639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-12%</a:t>
            </a:r>
            <a:endParaRPr lang="en-US" sz="16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4425842" y="707023"/>
            <a:ext cx="7152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/>
              <a:t>+12%</a:t>
            </a:r>
            <a:endParaRPr lang="en-US" sz="16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4504256" y="3098800"/>
            <a:ext cx="7152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/>
              <a:t>+</a:t>
            </a:r>
            <a:r>
              <a:rPr lang="en-US" sz="1600" b="1" dirty="0" smtClean="0"/>
              <a:t>12%</a:t>
            </a:r>
            <a:endParaRPr lang="en-US" sz="1600" b="1" dirty="0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9904" y="5715000"/>
            <a:ext cx="2008987" cy="1092500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7733" y="5716485"/>
            <a:ext cx="1970109" cy="1045892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4956371" y="5445124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4451490" y="5373067"/>
            <a:ext cx="2082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without </a:t>
            </a:r>
            <a:r>
              <a:rPr lang="en-US" dirty="0" err="1" smtClean="0"/>
              <a:t>sextupoles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6841776" y="5398467"/>
            <a:ext cx="17620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with </a:t>
            </a:r>
            <a:r>
              <a:rPr lang="en-US" dirty="0" err="1" smtClean="0"/>
              <a:t>sextupoles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6877854" y="1257300"/>
            <a:ext cx="133882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err="1" smtClean="0"/>
              <a:t>Optim</a:t>
            </a:r>
            <a:r>
              <a:rPr lang="en-US" sz="1400" dirty="0" smtClean="0"/>
              <a:t> tracking</a:t>
            </a:r>
            <a:endParaRPr lang="en-US" sz="1400" dirty="0"/>
          </a:p>
        </p:txBody>
      </p:sp>
      <p:sp>
        <p:nvSpPr>
          <p:cNvPr id="17" name="TextBox 16"/>
          <p:cNvSpPr txBox="1"/>
          <p:nvPr/>
        </p:nvSpPr>
        <p:spPr>
          <a:xfrm>
            <a:off x="7191276" y="1565077"/>
            <a:ext cx="165782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without </a:t>
            </a:r>
            <a:r>
              <a:rPr lang="en-US" sz="1400" dirty="0" err="1" smtClean="0"/>
              <a:t>sextupoles</a:t>
            </a:r>
            <a:endParaRPr lang="en-US" sz="1400" dirty="0"/>
          </a:p>
        </p:txBody>
      </p:sp>
      <p:sp>
        <p:nvSpPr>
          <p:cNvPr id="18" name="TextBox 17"/>
          <p:cNvSpPr txBox="1"/>
          <p:nvPr/>
        </p:nvSpPr>
        <p:spPr>
          <a:xfrm>
            <a:off x="7315509" y="3465731"/>
            <a:ext cx="140936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with </a:t>
            </a:r>
            <a:r>
              <a:rPr lang="en-US" sz="1400" dirty="0" err="1" smtClean="0"/>
              <a:t>sextupoles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11897271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Variations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228600" y="800100"/>
            <a:ext cx="4650357" cy="5524500"/>
          </a:xfrm>
        </p:spPr>
        <p:txBody>
          <a:bodyPr/>
          <a:lstStyle/>
          <a:p>
            <a:endParaRPr lang="en-US" sz="1600" dirty="0">
              <a:latin typeface="Arial" charset="0"/>
            </a:endParaRPr>
          </a:p>
          <a:p>
            <a:pPr lvl="0"/>
            <a:r>
              <a:rPr lang="en-US" dirty="0">
                <a:solidFill>
                  <a:srgbClr val="000000"/>
                </a:solidFill>
                <a:latin typeface="Arial" charset="0"/>
              </a:rPr>
              <a:t>Ring Design </a:t>
            </a:r>
          </a:p>
          <a:p>
            <a:pPr lvl="1"/>
            <a:r>
              <a:rPr lang="en-US" sz="2000" dirty="0">
                <a:solidFill>
                  <a:srgbClr val="000000"/>
                </a:solidFill>
                <a:latin typeface="Arial" charset="0"/>
              </a:rPr>
              <a:t>Use FFAG-style </a:t>
            </a:r>
            <a:r>
              <a:rPr lang="en-US" sz="2000" dirty="0" smtClean="0">
                <a:solidFill>
                  <a:srgbClr val="000000"/>
                </a:solidFill>
                <a:latin typeface="Arial" charset="0"/>
              </a:rPr>
              <a:t>lattice</a:t>
            </a:r>
          </a:p>
          <a:p>
            <a:pPr lvl="1"/>
            <a:r>
              <a:rPr lang="en-US" sz="2000" dirty="0" smtClean="0">
                <a:solidFill>
                  <a:srgbClr val="000000"/>
                </a:solidFill>
                <a:latin typeface="Arial" charset="0"/>
              </a:rPr>
              <a:t>must </a:t>
            </a:r>
            <a:r>
              <a:rPr lang="en-US" sz="2000" dirty="0">
                <a:solidFill>
                  <a:srgbClr val="000000"/>
                </a:solidFill>
                <a:latin typeface="Arial" charset="0"/>
              </a:rPr>
              <a:t>add </a:t>
            </a:r>
            <a:r>
              <a:rPr lang="en-US" sz="2000" dirty="0" smtClean="0">
                <a:solidFill>
                  <a:srgbClr val="000000"/>
                </a:solidFill>
                <a:latin typeface="Arial" charset="0"/>
              </a:rPr>
              <a:t>injection</a:t>
            </a:r>
          </a:p>
          <a:p>
            <a:pPr lvl="2"/>
            <a:r>
              <a:rPr lang="en-US" sz="1600" dirty="0" smtClean="0">
                <a:solidFill>
                  <a:srgbClr val="000000"/>
                </a:solidFill>
                <a:latin typeface="Arial" charset="0"/>
              </a:rPr>
              <a:t>dispersion bump + septum </a:t>
            </a:r>
            <a:endParaRPr lang="en-US" sz="1600" dirty="0">
              <a:solidFill>
                <a:srgbClr val="000000"/>
              </a:solidFill>
              <a:latin typeface="Arial" charset="0"/>
            </a:endParaRPr>
          </a:p>
          <a:p>
            <a:pPr marL="0" indent="0">
              <a:buNone/>
            </a:pPr>
            <a:r>
              <a:rPr lang="en-US" sz="2000" dirty="0">
                <a:solidFill>
                  <a:srgbClr val="000000"/>
                </a:solidFill>
                <a:latin typeface="Arial" charset="0"/>
              </a:rPr>
              <a:t>could have better acceptance</a:t>
            </a:r>
          </a:p>
          <a:p>
            <a:pPr marL="1028700" lvl="1" indent="-571500">
              <a:buFont typeface="Arial" pitchFamily="34" charset="0"/>
              <a:buChar char="•"/>
            </a:pPr>
            <a:r>
              <a:rPr lang="en-US" sz="2000" dirty="0">
                <a:solidFill>
                  <a:srgbClr val="000000"/>
                </a:solidFill>
                <a:latin typeface="Arial" charset="0"/>
              </a:rPr>
              <a:t>FODO probably not best …</a:t>
            </a:r>
          </a:p>
          <a:p>
            <a:r>
              <a:rPr lang="en-US" dirty="0" smtClean="0"/>
              <a:t>Inject</a:t>
            </a:r>
          </a:p>
          <a:p>
            <a:pPr lvl="1"/>
            <a:r>
              <a:rPr lang="en-US" sz="2000" dirty="0" smtClean="0"/>
              <a:t>In Space between cells</a:t>
            </a:r>
            <a:r>
              <a:rPr lang="en-US" sz="2000" dirty="0" smtClean="0">
                <a:sym typeface="Symbol"/>
              </a:rPr>
              <a:t>- </a:t>
            </a:r>
          </a:p>
          <a:p>
            <a:pPr lvl="2"/>
            <a:r>
              <a:rPr lang="en-US" sz="1800" dirty="0" smtClean="0">
                <a:sym typeface="Symbol"/>
              </a:rPr>
              <a:t>increase space</a:t>
            </a:r>
          </a:p>
          <a:p>
            <a:pPr lvl="1"/>
            <a:r>
              <a:rPr lang="en-US" sz="2000" dirty="0" smtClean="0">
                <a:sym typeface="Symbol"/>
              </a:rPr>
              <a:t>Insert septum/separator magnet </a:t>
            </a:r>
            <a:endParaRPr lang="en-US" sz="2000" dirty="0" smtClean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18</a:t>
            </a:fld>
            <a:endParaRPr lang="en-US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1" y="758860"/>
            <a:ext cx="4457700" cy="26257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5495925" y="3130581"/>
            <a:ext cx="1797050" cy="33210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6" name="Straight Arrow Connector 5"/>
          <p:cNvCxnSpPr/>
          <p:nvPr/>
        </p:nvCxnSpPr>
        <p:spPr bwMode="auto">
          <a:xfrm>
            <a:off x="5318125" y="5195887"/>
            <a:ext cx="803274" cy="409575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rgbClr val="CC3399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12" name="Straight Arrow Connector 11"/>
          <p:cNvCxnSpPr/>
          <p:nvPr/>
        </p:nvCxnSpPr>
        <p:spPr bwMode="auto">
          <a:xfrm>
            <a:off x="6121399" y="5605462"/>
            <a:ext cx="914401" cy="3000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rgbClr val="CC3399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14" name="Straight Arrow Connector 13"/>
          <p:cNvCxnSpPr/>
          <p:nvPr/>
        </p:nvCxnSpPr>
        <p:spPr bwMode="auto">
          <a:xfrm>
            <a:off x="7035800" y="5888036"/>
            <a:ext cx="803274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rgbClr val="CC3399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13" name="TextBox 12"/>
          <p:cNvSpPr txBox="1"/>
          <p:nvPr/>
        </p:nvSpPr>
        <p:spPr>
          <a:xfrm>
            <a:off x="5259400" y="4875509"/>
            <a:ext cx="3529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 smtClean="0">
                <a:solidFill>
                  <a:srgbClr val="CC3399"/>
                </a:solidFill>
                <a:latin typeface="Symbol" pitchFamily="18" charset="2"/>
              </a:rPr>
              <a:t>p</a:t>
            </a:r>
            <a:endParaRPr lang="en-US" sz="2400" b="1" dirty="0">
              <a:solidFill>
                <a:srgbClr val="CC3399"/>
              </a:solidFill>
              <a:latin typeface="Symbol" pitchFamily="18" charset="2"/>
            </a:endParaRPr>
          </a:p>
        </p:txBody>
      </p:sp>
      <p:sp>
        <p:nvSpPr>
          <p:cNvPr id="15" name="Rectangle 14"/>
          <p:cNvSpPr/>
          <p:nvPr/>
        </p:nvSpPr>
        <p:spPr bwMode="auto">
          <a:xfrm rot="-3600000">
            <a:off x="5839827" y="5325158"/>
            <a:ext cx="170580" cy="354807"/>
          </a:xfrm>
          <a:prstGeom prst="rect">
            <a:avLst/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>
              <a:solidFill>
                <a:srgbClr val="0000CC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527770" y="3422681"/>
            <a:ext cx="3113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b="1" dirty="0" smtClean="0">
                <a:solidFill>
                  <a:srgbClr val="FF0000"/>
                </a:solidFill>
                <a:latin typeface="+mn-lt"/>
              </a:rPr>
              <a:t>μ</a:t>
            </a:r>
            <a:endParaRPr lang="en-US" b="1" dirty="0">
              <a:solidFill>
                <a:srgbClr val="FF0000"/>
              </a:solidFill>
              <a:latin typeface="+mn-lt"/>
            </a:endParaRPr>
          </a:p>
        </p:txBody>
      </p:sp>
      <p:cxnSp>
        <p:nvCxnSpPr>
          <p:cNvPr id="8" name="Straight Arrow Connector 7"/>
          <p:cNvCxnSpPr/>
          <p:nvPr/>
        </p:nvCxnSpPr>
        <p:spPr bwMode="auto">
          <a:xfrm flipH="1">
            <a:off x="7292976" y="3422681"/>
            <a:ext cx="796924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282844824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Summary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800100"/>
            <a:ext cx="7696200" cy="5524500"/>
          </a:xfrm>
        </p:spPr>
        <p:txBody>
          <a:bodyPr/>
          <a:lstStyle/>
          <a:p>
            <a:r>
              <a:rPr lang="en-US" dirty="0" smtClean="0"/>
              <a:t>Presented a </a:t>
            </a:r>
            <a:r>
              <a:rPr lang="en-US" dirty="0" err="1" smtClean="0"/>
              <a:t>nuSTORM</a:t>
            </a:r>
            <a:r>
              <a:rPr lang="en-US" dirty="0" smtClean="0"/>
              <a:t>  Storage ring overview</a:t>
            </a:r>
          </a:p>
          <a:p>
            <a:endParaRPr lang="en-US" dirty="0" smtClean="0"/>
          </a:p>
          <a:p>
            <a:r>
              <a:rPr lang="en-US" dirty="0" smtClean="0"/>
              <a:t>“stochastic” Injection of </a:t>
            </a:r>
            <a:r>
              <a:rPr lang="en-US" dirty="0" err="1" smtClean="0"/>
              <a:t>muons</a:t>
            </a:r>
            <a:r>
              <a:rPr lang="en-US" dirty="0" smtClean="0"/>
              <a:t> into storage ring</a:t>
            </a:r>
          </a:p>
          <a:p>
            <a:endParaRPr lang="en-US" dirty="0"/>
          </a:p>
          <a:p>
            <a:r>
              <a:rPr lang="en-US" dirty="0" smtClean="0"/>
              <a:t>Questions?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19</a:t>
            </a:fld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400" y="3260724"/>
            <a:ext cx="8191500" cy="25939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74803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Outline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Scenario Overview</a:t>
            </a:r>
          </a:p>
          <a:p>
            <a:endParaRPr lang="en-US" dirty="0"/>
          </a:p>
          <a:p>
            <a:r>
              <a:rPr lang="en-US" dirty="0" smtClean="0"/>
              <a:t>Stochastic injection</a:t>
            </a:r>
          </a:p>
          <a:p>
            <a:endParaRPr lang="en-US" dirty="0"/>
          </a:p>
          <a:p>
            <a:r>
              <a:rPr lang="en-US" dirty="0" smtClean="0"/>
              <a:t>Storage ring options</a:t>
            </a:r>
          </a:p>
          <a:p>
            <a:pPr lvl="1"/>
            <a:r>
              <a:rPr lang="en-US" dirty="0" smtClean="0"/>
              <a:t>Superconducting</a:t>
            </a:r>
          </a:p>
          <a:p>
            <a:pPr lvl="1"/>
            <a:r>
              <a:rPr lang="en-US" dirty="0" smtClean="0"/>
              <a:t>Normal</a:t>
            </a:r>
          </a:p>
          <a:p>
            <a:pPr lvl="1"/>
            <a:endParaRPr lang="en-US" dirty="0"/>
          </a:p>
          <a:p>
            <a:r>
              <a:rPr lang="en-US" dirty="0" smtClean="0"/>
              <a:t>Current Studies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CE9E270-D888-40F4-B662-261A7BA11254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67914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Comparison of facilities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/>
        <p:txBody>
          <a:bodyPr/>
          <a:lstStyle/>
          <a:p>
            <a:r>
              <a:rPr lang="en-US" dirty="0" smtClean="0"/>
              <a:t>IDS neutrino factory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BA2D7E-13C7-433E-91DC-5958C043A3D8}" type="slidenum">
              <a:rPr lang="en-US" smtClean="0"/>
              <a:pPr/>
              <a:t>20</a:t>
            </a:fld>
            <a:endParaRPr lang="en-US"/>
          </a:p>
        </p:txBody>
      </p:sp>
      <p:pic>
        <p:nvPicPr>
          <p:cNvPr id="7" name="Content Placeholder 6"/>
          <p:cNvPicPr>
            <a:picLocks noGrp="1" noChangeAspect="1"/>
          </p:cNvPicPr>
          <p:nvPr>
            <p:ph sz="half" idx="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000" y="1460180"/>
            <a:ext cx="3810000" cy="395034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5109212" y="4692134"/>
            <a:ext cx="34804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Low-luminosity Neutrino Factory</a:t>
            </a:r>
          </a:p>
          <a:p>
            <a:r>
              <a:rPr lang="en-US" dirty="0" err="1" smtClean="0"/>
              <a:t>nuSTORM</a:t>
            </a:r>
            <a:r>
              <a:rPr lang="en-US" dirty="0" smtClean="0"/>
              <a:t> 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297" y="2146402"/>
            <a:ext cx="2372056" cy="1781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94500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Neutrinos from </a:t>
            </a:r>
            <a:r>
              <a:rPr lang="el-GR" dirty="0" smtClean="0"/>
              <a:t>μ</a:t>
            </a:r>
            <a:r>
              <a:rPr lang="en-US" dirty="0" smtClean="0"/>
              <a:t> Storage Ring 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8900" y="800100"/>
            <a:ext cx="8915400" cy="5524500"/>
          </a:xfrm>
        </p:spPr>
        <p:txBody>
          <a:bodyPr/>
          <a:lstStyle/>
          <a:p>
            <a:r>
              <a:rPr lang="en-US" sz="2000" dirty="0" smtClean="0"/>
              <a:t>Intense Proton beam on </a:t>
            </a:r>
            <a:r>
              <a:rPr lang="el-GR" sz="2000" dirty="0" smtClean="0"/>
              <a:t>π</a:t>
            </a:r>
            <a:r>
              <a:rPr lang="en-US" sz="2000" dirty="0" smtClean="0"/>
              <a:t> production target </a:t>
            </a:r>
          </a:p>
          <a:p>
            <a:r>
              <a:rPr lang="en-US" sz="2000" dirty="0" smtClean="0"/>
              <a:t>Collect forward </a:t>
            </a:r>
            <a:r>
              <a:rPr lang="el-GR" sz="2000" dirty="0" smtClean="0"/>
              <a:t>π</a:t>
            </a:r>
            <a:r>
              <a:rPr lang="en-US" sz="2000" dirty="0" smtClean="0"/>
              <a:t>’s; transport into ring</a:t>
            </a:r>
          </a:p>
          <a:p>
            <a:pPr lvl="1"/>
            <a:r>
              <a:rPr lang="en-US" sz="2000" dirty="0" smtClean="0"/>
              <a:t>Li lens or horn</a:t>
            </a:r>
          </a:p>
          <a:p>
            <a:r>
              <a:rPr lang="el-GR" sz="2000" dirty="0" smtClean="0"/>
              <a:t>π</a:t>
            </a:r>
            <a:r>
              <a:rPr lang="en-US" sz="2000" dirty="0" smtClean="0"/>
              <a:t> decay in injection Straight </a:t>
            </a:r>
            <a:r>
              <a:rPr lang="en-US" sz="2000" dirty="0"/>
              <a:t>S</a:t>
            </a:r>
            <a:r>
              <a:rPr lang="en-US" sz="2000" dirty="0" smtClean="0"/>
              <a:t>ection produces </a:t>
            </a:r>
            <a:r>
              <a:rPr lang="el-GR" sz="2000" dirty="0"/>
              <a:t>μ’</a:t>
            </a:r>
            <a:r>
              <a:rPr lang="en-US" sz="2000" dirty="0"/>
              <a:t>s </a:t>
            </a:r>
            <a:endParaRPr lang="en-US" sz="2000" dirty="0" smtClean="0"/>
          </a:p>
          <a:p>
            <a:pPr lvl="1"/>
            <a:r>
              <a:rPr lang="en-US" sz="2000" dirty="0" smtClean="0">
                <a:latin typeface="Arial" charset="0"/>
              </a:rPr>
              <a:t>50</a:t>
            </a:r>
            <a:r>
              <a:rPr lang="en-US" sz="2000" dirty="0">
                <a:latin typeface="Arial" charset="0"/>
              </a:rPr>
              <a:t>% of </a:t>
            </a:r>
            <a:r>
              <a:rPr lang="en-US" sz="2000" dirty="0" smtClean="0">
                <a:latin typeface="Arial" charset="0"/>
              </a:rPr>
              <a:t>5GeV </a:t>
            </a:r>
            <a:r>
              <a:rPr lang="el-GR" sz="2000" dirty="0">
                <a:latin typeface="Arial"/>
                <a:cs typeface="Arial"/>
              </a:rPr>
              <a:t>π</a:t>
            </a:r>
            <a:r>
              <a:rPr lang="en-US" sz="2000" dirty="0">
                <a:latin typeface="Arial"/>
                <a:cs typeface="Arial"/>
              </a:rPr>
              <a:t> decay in </a:t>
            </a:r>
            <a:r>
              <a:rPr lang="en-US" sz="2000" dirty="0" smtClean="0">
                <a:latin typeface="Arial"/>
                <a:cs typeface="Arial"/>
              </a:rPr>
              <a:t>200m SS</a:t>
            </a:r>
          </a:p>
          <a:p>
            <a:endParaRPr lang="en-US" dirty="0" smtClean="0">
              <a:latin typeface="Arial" charset="0"/>
            </a:endParaRPr>
          </a:p>
          <a:p>
            <a:r>
              <a:rPr lang="el-GR" dirty="0"/>
              <a:t>μ’</a:t>
            </a:r>
            <a:r>
              <a:rPr lang="en-US" dirty="0" smtClean="0"/>
              <a:t>s accepted by ring; circulate for ~100 turns</a:t>
            </a:r>
          </a:p>
          <a:p>
            <a:pPr lvl="1"/>
            <a:r>
              <a:rPr lang="en-US" dirty="0" smtClean="0">
                <a:latin typeface="Arial" charset="0"/>
              </a:rPr>
              <a:t>Decay :</a:t>
            </a:r>
            <a:r>
              <a:rPr lang="en-US" dirty="0">
                <a:latin typeface="Arial" charset="0"/>
              </a:rPr>
              <a:t>	</a:t>
            </a:r>
            <a:r>
              <a:rPr lang="en-US" dirty="0" smtClean="0">
                <a:latin typeface="Arial" charset="0"/>
              </a:rPr>
              <a:t>			produces neutrino beams </a:t>
            </a:r>
            <a:endParaRPr lang="en-US" sz="2000" dirty="0">
              <a:latin typeface="Arial" charset="0"/>
            </a:endParaRPr>
          </a:p>
          <a:p>
            <a:pPr lvl="1"/>
            <a:r>
              <a:rPr lang="en-US" dirty="0" smtClean="0"/>
              <a:t>C =~500m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3</a:t>
            </a:fld>
            <a:endParaRPr lang="en-US"/>
          </a:p>
        </p:txBody>
      </p:sp>
      <p:sp>
        <p:nvSpPr>
          <p:cNvPr id="6" name="Arc 5"/>
          <p:cNvSpPr/>
          <p:nvPr/>
        </p:nvSpPr>
        <p:spPr bwMode="auto">
          <a:xfrm>
            <a:off x="7162800" y="5200651"/>
            <a:ext cx="1228724" cy="1047750"/>
          </a:xfrm>
          <a:prstGeom prst="arc">
            <a:avLst>
              <a:gd name="adj1" fmla="val 16199998"/>
              <a:gd name="adj2" fmla="val 0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 bwMode="auto">
          <a:xfrm flipV="1">
            <a:off x="7162800" y="5200651"/>
            <a:ext cx="1228724" cy="1047750"/>
          </a:xfrm>
          <a:prstGeom prst="arc">
            <a:avLst>
              <a:gd name="adj1" fmla="val 16199998"/>
              <a:gd name="adj2" fmla="val 0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Straight Connector 7"/>
          <p:cNvCxnSpPr>
            <a:stCxn id="6" idx="0"/>
            <a:endCxn id="10" idx="2"/>
          </p:cNvCxnSpPr>
          <p:nvPr/>
        </p:nvCxnSpPr>
        <p:spPr bwMode="auto">
          <a:xfrm flipH="1">
            <a:off x="2157414" y="5200651"/>
            <a:ext cx="5619748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9" name="Straight Connector 8"/>
          <p:cNvCxnSpPr/>
          <p:nvPr/>
        </p:nvCxnSpPr>
        <p:spPr bwMode="auto">
          <a:xfrm flipH="1">
            <a:off x="2190750" y="6248401"/>
            <a:ext cx="5653087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10" name="Arc 9"/>
          <p:cNvSpPr/>
          <p:nvPr/>
        </p:nvSpPr>
        <p:spPr bwMode="auto">
          <a:xfrm rot="16200000">
            <a:off x="1633538" y="5233988"/>
            <a:ext cx="1047750" cy="981075"/>
          </a:xfrm>
          <a:prstGeom prst="arc">
            <a:avLst>
              <a:gd name="adj1" fmla="val 16121883"/>
              <a:gd name="adj2" fmla="val 0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Arc 10"/>
          <p:cNvSpPr/>
          <p:nvPr/>
        </p:nvSpPr>
        <p:spPr bwMode="auto">
          <a:xfrm rot="5400000" flipV="1">
            <a:off x="1666875" y="5200651"/>
            <a:ext cx="1047750" cy="1047750"/>
          </a:xfrm>
          <a:prstGeom prst="arc">
            <a:avLst>
              <a:gd name="adj1" fmla="val 16199998"/>
              <a:gd name="adj2" fmla="val 0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Straight Arrow Connector 11"/>
          <p:cNvCxnSpPr/>
          <p:nvPr/>
        </p:nvCxnSpPr>
        <p:spPr bwMode="auto">
          <a:xfrm>
            <a:off x="2157413" y="5086350"/>
            <a:ext cx="5686424" cy="0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rgbClr val="3366FF"/>
            </a:solidFill>
            <a:prstDash val="dash"/>
            <a:round/>
            <a:headEnd type="arrow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13" name="TextBox 12"/>
          <p:cNvSpPr txBox="1"/>
          <p:nvPr/>
        </p:nvSpPr>
        <p:spPr>
          <a:xfrm>
            <a:off x="3746440" y="4623911"/>
            <a:ext cx="24416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3366FF"/>
                </a:solidFill>
              </a:rPr>
              <a:t>200m  straight section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334723" y="5539859"/>
            <a:ext cx="1018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50m arc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15" name="Straight Arrow Connector 14"/>
          <p:cNvCxnSpPr/>
          <p:nvPr/>
        </p:nvCxnSpPr>
        <p:spPr bwMode="auto">
          <a:xfrm>
            <a:off x="401956" y="6253163"/>
            <a:ext cx="514350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16" name="Rectangle 15"/>
          <p:cNvSpPr/>
          <p:nvPr/>
        </p:nvSpPr>
        <p:spPr bwMode="auto">
          <a:xfrm>
            <a:off x="916306" y="6181725"/>
            <a:ext cx="45719" cy="142875"/>
          </a:xfrm>
          <a:prstGeom prst="rect">
            <a:avLst/>
          </a:prstGeom>
          <a:solidFill>
            <a:srgbClr val="B44242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Arrow Connector 16"/>
          <p:cNvCxnSpPr/>
          <p:nvPr/>
        </p:nvCxnSpPr>
        <p:spPr bwMode="auto">
          <a:xfrm>
            <a:off x="962025" y="6253163"/>
            <a:ext cx="704850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rgbClr val="3366FF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18" name="Straight Connector 17"/>
          <p:cNvCxnSpPr/>
          <p:nvPr/>
        </p:nvCxnSpPr>
        <p:spPr bwMode="auto">
          <a:xfrm flipV="1">
            <a:off x="1666875" y="6215063"/>
            <a:ext cx="200025" cy="33338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3366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19" name="Straight Connector 18"/>
          <p:cNvCxnSpPr>
            <a:endCxn id="11" idx="2"/>
          </p:cNvCxnSpPr>
          <p:nvPr/>
        </p:nvCxnSpPr>
        <p:spPr bwMode="auto">
          <a:xfrm>
            <a:off x="1866900" y="6215063"/>
            <a:ext cx="323850" cy="33338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3366FF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20" name="Straight Arrow Connector 19"/>
          <p:cNvCxnSpPr/>
          <p:nvPr/>
        </p:nvCxnSpPr>
        <p:spPr bwMode="auto">
          <a:xfrm>
            <a:off x="2124075" y="6334125"/>
            <a:ext cx="5686424" cy="0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rgbClr val="3366FF"/>
            </a:solidFill>
            <a:prstDash val="dash"/>
            <a:round/>
            <a:headEnd type="arrow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22" name="Straight Arrow Connector 21"/>
          <p:cNvCxnSpPr/>
          <p:nvPr/>
        </p:nvCxnSpPr>
        <p:spPr bwMode="auto">
          <a:xfrm flipV="1">
            <a:off x="7843837" y="6215063"/>
            <a:ext cx="842963" cy="3810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rgbClr val="3366FF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24" name="TextBox 23"/>
          <p:cNvSpPr txBox="1"/>
          <p:nvPr/>
        </p:nvSpPr>
        <p:spPr>
          <a:xfrm>
            <a:off x="1762184" y="6253163"/>
            <a:ext cx="3433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 smtClean="0"/>
              <a:t>π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angle 20"/>
              <p:cNvSpPr/>
              <p:nvPr/>
            </p:nvSpPr>
            <p:spPr>
              <a:xfrm>
                <a:off x="2190750" y="3512017"/>
                <a:ext cx="2357825" cy="4249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000" b="1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𝝁</m:t>
                          </m:r>
                        </m:e>
                        <m:sup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 sz="2000" b="1" i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→</m:t>
                      </m:r>
                      <m:sSup>
                        <m:sSup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𝒆</m:t>
                          </m:r>
                        </m:e>
                        <m:sup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 sz="2000" b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sz="2000" b="1" i="1">
                                  <a:solidFill>
                                    <a:srgbClr val="0000CC"/>
                                  </a:solidFill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</m:ctrlPr>
                            </m:accPr>
                            <m:e>
                              <m:r>
                                <a:rPr lang="en-US" sz="2000" b="1" i="1">
                                  <a:solidFill>
                                    <a:srgbClr val="0000CC"/>
                                  </a:solidFill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  <m:t>𝝂</m:t>
                              </m:r>
                            </m:e>
                          </m:acc>
                        </m:e>
                        <m:sub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𝒆</m:t>
                          </m:r>
                        </m:sub>
                      </m:sSub>
                      <m:r>
                        <a:rPr lang="en-US" sz="2000" b="1" i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𝝂</m:t>
                          </m:r>
                        </m:e>
                        <m:sub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𝝁</m:t>
                          </m:r>
                        </m:sub>
                      </m:sSub>
                    </m:oMath>
                  </m:oMathPara>
                </a14:m>
                <a:endParaRPr lang="en-US" b="1" dirty="0">
                  <a:solidFill>
                    <a:srgbClr val="0000CC"/>
                  </a:solidFill>
                </a:endParaRPr>
              </a:p>
            </p:txBody>
          </p:sp>
        </mc:Choice>
        <mc:Fallback xmlns="">
          <p:sp>
            <p:nvSpPr>
              <p:cNvPr id="21" name="Rectangle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90750" y="3512017"/>
                <a:ext cx="2357825" cy="424988"/>
              </a:xfrm>
              <a:prstGeom prst="rect">
                <a:avLst/>
              </a:prstGeom>
              <a:blipFill rotWithShape="1">
                <a:blip r:embed="rId2"/>
                <a:stretch>
                  <a:fillRect b="-42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angle 22"/>
              <p:cNvSpPr/>
              <p:nvPr/>
            </p:nvSpPr>
            <p:spPr>
              <a:xfrm>
                <a:off x="4107231" y="6334125"/>
                <a:ext cx="1612941" cy="39164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i="1" smtClean="0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𝜋</m:t>
                          </m:r>
                        </m:e>
                        <m:sup>
                          <m: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 i="1">
                          <a:latin typeface="Cambria Math"/>
                          <a:ea typeface="Cambria Math"/>
                          <a:cs typeface="Arial" pitchFamily="34" charset="0"/>
                        </a:rPr>
                        <m:t>→</m:t>
                      </m:r>
                      <m:sSup>
                        <m:sSupPr>
                          <m:ctrlP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i="1" smtClean="0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𝜇</m:t>
                          </m:r>
                        </m:e>
                        <m:sup>
                          <m: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  <m:t>𝜈</m:t>
                              </m:r>
                            </m:e>
                          </m:acc>
                        </m:e>
                        <m:sub>
                          <m:r>
                            <a:rPr lang="en-US" i="1" smtClean="0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𝜇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3" name="Rectangle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07231" y="6334125"/>
                <a:ext cx="1612941" cy="391646"/>
              </a:xfrm>
              <a:prstGeom prst="rect">
                <a:avLst/>
              </a:prstGeom>
              <a:blipFill rotWithShape="1">
                <a:blip r:embed="rId3"/>
                <a:stretch>
                  <a:fillRect r="-6439" b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angle 24"/>
              <p:cNvSpPr/>
              <p:nvPr/>
            </p:nvSpPr>
            <p:spPr>
              <a:xfrm>
                <a:off x="3997779" y="5724525"/>
                <a:ext cx="2357825" cy="4249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000" b="1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𝝁</m:t>
                          </m:r>
                        </m:e>
                        <m:sup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 sz="2000" b="1" i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→</m:t>
                      </m:r>
                      <m:sSup>
                        <m:sSup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𝒆</m:t>
                          </m:r>
                        </m:e>
                        <m:sup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 sz="2000" b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sz="2000" b="1" i="1">
                                  <a:solidFill>
                                    <a:srgbClr val="0000CC"/>
                                  </a:solidFill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</m:ctrlPr>
                            </m:accPr>
                            <m:e>
                              <m:r>
                                <a:rPr lang="en-US" sz="2000" b="1" i="1">
                                  <a:solidFill>
                                    <a:srgbClr val="0000CC"/>
                                  </a:solidFill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  <m:t>𝝂</m:t>
                              </m:r>
                            </m:e>
                          </m:acc>
                        </m:e>
                        <m:sub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𝒆</m:t>
                          </m:r>
                        </m:sub>
                      </m:sSub>
                      <m:r>
                        <a:rPr lang="en-US" sz="2000" b="1" i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𝝂</m:t>
                          </m:r>
                        </m:e>
                        <m:sub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𝝁</m:t>
                          </m:r>
                        </m:sub>
                      </m:sSub>
                    </m:oMath>
                  </m:oMathPara>
                </a14:m>
                <a:endParaRPr lang="en-US" b="1" dirty="0">
                  <a:solidFill>
                    <a:srgbClr val="0000CC"/>
                  </a:solidFill>
                </a:endParaRPr>
              </a:p>
            </p:txBody>
          </p:sp>
        </mc:Choice>
        <mc:Fallback xmlns="">
          <p:sp>
            <p:nvSpPr>
              <p:cNvPr id="25" name="Rectangle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97779" y="5724525"/>
                <a:ext cx="2357825" cy="424988"/>
              </a:xfrm>
              <a:prstGeom prst="rect">
                <a:avLst/>
              </a:prstGeom>
              <a:blipFill rotWithShape="1">
                <a:blip r:embed="rId4"/>
                <a:stretch>
                  <a:fillRect b="-42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6343707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Parameter Choices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ontent Placeholder 6"/>
              <p:cNvSpPr>
                <a:spLocks noGrp="1"/>
              </p:cNvSpPr>
              <p:nvPr>
                <p:ph idx="1"/>
              </p:nvPr>
            </p:nvSpPr>
            <p:spPr>
              <a:xfrm>
                <a:off x="0" y="800100"/>
                <a:ext cx="8763000" cy="5524500"/>
              </a:xfrm>
            </p:spPr>
            <p:txBody>
              <a:bodyPr/>
              <a:lstStyle/>
              <a:p>
                <a:r>
                  <a:rPr lang="en-US" dirty="0" smtClean="0"/>
                  <a:t>Need ~</a:t>
                </a:r>
                <a:r>
                  <a:rPr lang="en-US" dirty="0" err="1" smtClean="0"/>
                  <a:t>GeV</a:t>
                </a:r>
                <a:r>
                  <a:rPr lang="en-US" dirty="0" smtClean="0"/>
                  <a:t> neutrino beams</a:t>
                </a:r>
              </a:p>
              <a:p>
                <a:pPr lvl="1"/>
                <a:r>
                  <a:rPr lang="en-US" dirty="0" smtClean="0"/>
                  <a:t>searching for L/E = 1km/</a:t>
                </a:r>
                <a:r>
                  <a:rPr lang="en-US" dirty="0" err="1" smtClean="0"/>
                  <a:t>GeV</a:t>
                </a:r>
                <a:r>
                  <a:rPr lang="en-US" dirty="0" smtClean="0"/>
                  <a:t> </a:t>
                </a:r>
                <a:r>
                  <a:rPr lang="el-GR" dirty="0" smtClean="0"/>
                  <a:t>ν</a:t>
                </a:r>
                <a:r>
                  <a:rPr lang="en-US" baseline="-25000" dirty="0" smtClean="0"/>
                  <a:t>e,</a:t>
                </a:r>
                <a:r>
                  <a:rPr lang="en-US" dirty="0" smtClean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1" i="1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Arial" pitchFamily="34" charset="0"/>
                          </a:rPr>
                        </m:ctrlPr>
                      </m:sSubPr>
                      <m:e>
                        <m:acc>
                          <m:accPr>
                            <m:chr m:val="̅"/>
                            <m:ctrlPr>
                              <a:rPr lang="en-US" b="1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</m:ctrlPr>
                          </m:accPr>
                          <m:e>
                            <m:r>
                              <a:rPr lang="en-US" b="1" i="1">
                                <a:solidFill>
                                  <a:srgbClr val="0000CC"/>
                                </a:solidFill>
                                <a:latin typeface="Cambria Math"/>
                                <a:ea typeface="Cambria Math"/>
                                <a:cs typeface="Arial" pitchFamily="34" charset="0"/>
                              </a:rPr>
                              <m:t>𝝂</m:t>
                            </m:r>
                          </m:e>
                        </m:acc>
                      </m:e>
                      <m:sub>
                        <m:r>
                          <a:rPr lang="en-US" b="1" i="1">
                            <a:solidFill>
                              <a:srgbClr val="0000CC"/>
                            </a:solidFill>
                            <a:latin typeface="Cambria Math"/>
                            <a:ea typeface="Cambria Math"/>
                            <a:cs typeface="Arial" pitchFamily="34" charset="0"/>
                          </a:rPr>
                          <m:t>𝒆</m:t>
                        </m:r>
                      </m:sub>
                    </m:sSub>
                  </m:oMath>
                </a14:m>
                <a:r>
                  <a:rPr lang="en-US" dirty="0" smtClean="0"/>
                  <a:t> oscillations</a:t>
                </a:r>
              </a:p>
              <a:p>
                <a:pPr lvl="1"/>
                <a:endParaRPr lang="en-US" dirty="0" smtClean="0"/>
              </a:p>
              <a:p>
                <a:endParaRPr lang="en-US" dirty="0" smtClean="0"/>
              </a:p>
              <a:p>
                <a:r>
                  <a:rPr lang="en-US" dirty="0" smtClean="0"/>
                  <a:t>Need to cleanly separate  </a:t>
                </a:r>
                <a:r>
                  <a:rPr lang="el-GR" dirty="0" smtClean="0"/>
                  <a:t>μ</a:t>
                </a:r>
                <a:r>
                  <a:rPr lang="en-US" baseline="30000" dirty="0" smtClean="0"/>
                  <a:t>+</a:t>
                </a:r>
                <a:r>
                  <a:rPr lang="en-US" dirty="0" smtClean="0"/>
                  <a:t>  from </a:t>
                </a:r>
                <a:r>
                  <a:rPr lang="el-GR" dirty="0" smtClean="0"/>
                  <a:t>μ</a:t>
                </a:r>
                <a:r>
                  <a:rPr lang="en-US" baseline="30000" dirty="0" smtClean="0"/>
                  <a:t>-</a:t>
                </a:r>
              </a:p>
              <a:p>
                <a:pPr lvl="1"/>
                <a:r>
                  <a:rPr lang="en-US" dirty="0" smtClean="0"/>
                  <a:t>magnetized detector – MIND</a:t>
                </a:r>
              </a:p>
              <a:p>
                <a:pPr lvl="2"/>
                <a:r>
                  <a:rPr lang="en-US" dirty="0" smtClean="0"/>
                  <a:t>iron/scintillator detector</a:t>
                </a:r>
                <a:endParaRPr lang="en-US" dirty="0"/>
              </a:p>
              <a:p>
                <a:pPr lvl="1"/>
                <a:r>
                  <a:rPr lang="en-US" dirty="0" smtClean="0"/>
                  <a:t>needs &gt;~2 </a:t>
                </a:r>
                <a:r>
                  <a:rPr lang="en-US" dirty="0" err="1" smtClean="0"/>
                  <a:t>GeV</a:t>
                </a:r>
                <a:r>
                  <a:rPr lang="en-US" dirty="0" smtClean="0"/>
                  <a:t> neutrinos for clean separation</a:t>
                </a:r>
                <a:endParaRPr lang="en-US" dirty="0"/>
              </a:p>
              <a:p>
                <a:pPr lvl="1"/>
                <a:endParaRPr lang="en-US" dirty="0" smtClean="0"/>
              </a:p>
              <a:p>
                <a:r>
                  <a:rPr lang="en-US" dirty="0" smtClean="0"/>
                  <a:t>Need ~3.8 </a:t>
                </a:r>
                <a:r>
                  <a:rPr lang="en-US" dirty="0" err="1" smtClean="0"/>
                  <a:t>GeV</a:t>
                </a:r>
                <a:r>
                  <a:rPr lang="en-US" dirty="0" smtClean="0"/>
                  <a:t> </a:t>
                </a:r>
                <a:r>
                  <a:rPr lang="el-GR" dirty="0" smtClean="0"/>
                  <a:t>μ</a:t>
                </a:r>
                <a:r>
                  <a:rPr lang="en-US" dirty="0" smtClean="0"/>
                  <a:t> storage ring</a:t>
                </a:r>
              </a:p>
              <a:p>
                <a:pPr lvl="1"/>
                <a:r>
                  <a:rPr lang="en-US" dirty="0" smtClean="0"/>
                  <a:t>Requires ~5 </a:t>
                </a:r>
                <a:r>
                  <a:rPr lang="en-US" dirty="0" err="1" smtClean="0"/>
                  <a:t>GeV</a:t>
                </a:r>
                <a:r>
                  <a:rPr lang="en-US" dirty="0" smtClean="0"/>
                  <a:t> </a:t>
                </a:r>
                <a:r>
                  <a:rPr lang="el-GR" dirty="0" smtClean="0"/>
                  <a:t>π</a:t>
                </a:r>
                <a:r>
                  <a:rPr lang="en-US" dirty="0" smtClean="0"/>
                  <a:t>’s </a:t>
                </a:r>
              </a:p>
              <a:p>
                <a:pPr lvl="1"/>
                <a:r>
                  <a:rPr lang="en-US" dirty="0" smtClean="0"/>
                  <a:t>requires ~50+ </a:t>
                </a:r>
                <a:r>
                  <a:rPr lang="en-US" dirty="0" err="1" smtClean="0"/>
                  <a:t>GeV</a:t>
                </a:r>
                <a:r>
                  <a:rPr lang="en-US" dirty="0" smtClean="0"/>
                  <a:t> Main Injector Proton source</a:t>
                </a:r>
              </a:p>
            </p:txBody>
          </p:sp>
        </mc:Choice>
        <mc:Fallback xmlns="">
          <p:sp>
            <p:nvSpPr>
              <p:cNvPr id="7" name="Content Placeholder 6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0" y="800100"/>
                <a:ext cx="8763000" cy="5524500"/>
              </a:xfrm>
              <a:blipFill rotWithShape="1">
                <a:blip r:embed="rId2"/>
                <a:stretch>
                  <a:fillRect l="-904" t="-77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4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Rectangle 7"/>
              <p:cNvSpPr/>
              <p:nvPr/>
            </p:nvSpPr>
            <p:spPr>
              <a:xfrm>
                <a:off x="1314450" y="1581617"/>
                <a:ext cx="2357825" cy="424988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000" b="1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𝝁</m:t>
                          </m:r>
                        </m:e>
                        <m:sup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 sz="2000" b="1" i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→</m:t>
                      </m:r>
                      <m:sSup>
                        <m:sSup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𝒆</m:t>
                          </m:r>
                        </m:e>
                        <m:sup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 sz="2000" b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sz="2000" b="1" i="1">
                                  <a:solidFill>
                                    <a:srgbClr val="0000CC"/>
                                  </a:solidFill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</m:ctrlPr>
                            </m:accPr>
                            <m:e>
                              <m:r>
                                <a:rPr lang="en-US" sz="2000" b="1" i="1">
                                  <a:solidFill>
                                    <a:srgbClr val="0000CC"/>
                                  </a:solidFill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  <m:t>𝝂</m:t>
                              </m:r>
                            </m:e>
                          </m:acc>
                        </m:e>
                        <m:sub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𝒆</m:t>
                          </m:r>
                        </m:sub>
                      </m:sSub>
                      <m:r>
                        <a:rPr lang="en-US" sz="2000" b="1" i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𝝂</m:t>
                          </m:r>
                        </m:e>
                        <m:sub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𝝁</m:t>
                          </m:r>
                        </m:sub>
                      </m:sSub>
                    </m:oMath>
                  </m:oMathPara>
                </a14:m>
                <a:endParaRPr lang="en-US" b="1" dirty="0">
                  <a:solidFill>
                    <a:srgbClr val="0000CC"/>
                  </a:solidFill>
                </a:endParaRPr>
              </a:p>
            </p:txBody>
          </p:sp>
        </mc:Choice>
        <mc:Fallback xmlns="">
          <p:sp>
            <p:nvSpPr>
              <p:cNvPr id="8" name="Rectangle 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4450" y="1581617"/>
                <a:ext cx="2357825" cy="424988"/>
              </a:xfrm>
              <a:prstGeom prst="rect">
                <a:avLst/>
              </a:prstGeom>
              <a:blipFill rotWithShape="1">
                <a:blip r:embed="rId3"/>
                <a:stretch>
                  <a:fillRect b="-42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/>
              <p:cNvSpPr/>
              <p:nvPr/>
            </p:nvSpPr>
            <p:spPr>
              <a:xfrm>
                <a:off x="1421014" y="2038822"/>
                <a:ext cx="2356222" cy="42652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sz="2000" b="1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𝝁</m:t>
                          </m:r>
                        </m:e>
                        <m:sup>
                          <m:r>
                            <a:rPr lang="en-US" sz="2000" b="1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+</m:t>
                          </m:r>
                        </m:sup>
                      </m:sSup>
                      <m:r>
                        <a:rPr lang="en-US" sz="2000" b="1" i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→</m:t>
                      </m:r>
                      <m:sSup>
                        <m:sSup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𝒆</m:t>
                          </m:r>
                        </m:e>
                        <m:sup>
                          <m:r>
                            <a:rPr lang="en-US" sz="2000" b="1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+</m:t>
                          </m:r>
                        </m:sup>
                      </m:sSup>
                      <m:r>
                        <a:rPr lang="en-US" sz="2000" b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sz="2000" b="1" i="1">
                                  <a:solidFill>
                                    <a:srgbClr val="0000CC"/>
                                  </a:solidFill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</m:ctrlPr>
                            </m:accPr>
                            <m:e>
                              <m:r>
                                <a:rPr lang="en-US" sz="2000" b="1" i="1">
                                  <a:solidFill>
                                    <a:srgbClr val="0000CC"/>
                                  </a:solidFill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  <m:t>𝝂</m:t>
                              </m:r>
                            </m:e>
                          </m:acc>
                        </m:e>
                        <m:sub>
                          <m:r>
                            <a:rPr lang="el-GR" sz="2000" b="1" i="0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𝛍</m:t>
                          </m:r>
                        </m:sub>
                      </m:sSub>
                      <m:r>
                        <a:rPr lang="en-US" sz="2000" b="1" i="1">
                          <a:solidFill>
                            <a:srgbClr val="0000CC"/>
                          </a:solidFill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r>
                            <a:rPr lang="en-US" sz="2000" b="1" i="1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𝝂</m:t>
                          </m:r>
                        </m:e>
                        <m:sub>
                          <m:r>
                            <a:rPr lang="en-US" sz="2000" b="1" i="1" smtClean="0">
                              <a:solidFill>
                                <a:srgbClr val="0000CC"/>
                              </a:solidFill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𝒆</m:t>
                          </m:r>
                        </m:sub>
                      </m:sSub>
                    </m:oMath>
                  </m:oMathPara>
                </a14:m>
                <a:endParaRPr lang="en-US" b="1" dirty="0">
                  <a:solidFill>
                    <a:srgbClr val="0000CC"/>
                  </a:solidFill>
                </a:endParaRPr>
              </a:p>
            </p:txBody>
          </p:sp>
        </mc:Choice>
        <mc:Fallback xmlns="">
          <p:sp>
            <p:nvSpPr>
              <p:cNvPr id="9" name="Rectangle 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21014" y="2038822"/>
                <a:ext cx="2356222" cy="426527"/>
              </a:xfrm>
              <a:prstGeom prst="rect">
                <a:avLst/>
              </a:prstGeom>
              <a:blipFill rotWithShape="1">
                <a:blip r:embed="rId4"/>
                <a:stretch>
                  <a:fillRect b="-42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2500" y="1811219"/>
            <a:ext cx="2806700" cy="17223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0787" y="3948404"/>
            <a:ext cx="2538413" cy="20412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958255" y="3533601"/>
            <a:ext cx="12234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C. </a:t>
            </a:r>
            <a:r>
              <a:rPr lang="en-US" dirty="0" err="1" smtClean="0"/>
              <a:t>Tunnell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521622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 lens or magnetic Horn or?</a:t>
            </a:r>
            <a:endParaRPr lang="en-US" dirty="0"/>
          </a:p>
        </p:txBody>
      </p:sp>
      <p:pic>
        <p:nvPicPr>
          <p:cNvPr id="6" name="Content Placeholder 5"/>
          <p:cNvPicPr>
            <a:picLocks noGrp="1" noChangeAspect="1"/>
          </p:cNvPicPr>
          <p:nvPr>
            <p:ph sz="half"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5300" y="1257300"/>
            <a:ext cx="3810000" cy="1714500"/>
          </a:xfr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4" name="Content Placeholder 3"/>
              <p:cNvSpPr>
                <a:spLocks noGrp="1"/>
              </p:cNvSpPr>
              <p:nvPr>
                <p:ph sz="half" idx="2"/>
              </p:nvPr>
            </p:nvSpPr>
            <p:spPr>
              <a:xfrm>
                <a:off x="4692650" y="3846610"/>
                <a:ext cx="4311650" cy="3010396"/>
              </a:xfrm>
            </p:spPr>
            <p:txBody>
              <a:bodyPr/>
              <a:lstStyle/>
              <a:p>
                <a:r>
                  <a:rPr lang="en-US" b="1" i="1" dirty="0" smtClean="0">
                    <a:latin typeface="Cambria Math"/>
                  </a:rPr>
                  <a:t>~ </a:t>
                </a:r>
                <a:r>
                  <a:rPr lang="en-US" b="1" i="1" dirty="0" err="1" smtClean="0">
                    <a:latin typeface="Cambria Math"/>
                  </a:rPr>
                  <a:t>NuMI</a:t>
                </a:r>
                <a:r>
                  <a:rPr lang="en-US" b="1" i="1" dirty="0" smtClean="0">
                    <a:latin typeface="Cambria Math"/>
                  </a:rPr>
                  <a:t>  Horn</a:t>
                </a:r>
              </a:p>
              <a:p>
                <a14:m>
                  <m:oMath xmlns:m="http://schemas.openxmlformats.org/officeDocument/2006/math">
                    <m:r>
                      <a:rPr lang="en-US" b="1" i="1" smtClean="0">
                        <a:latin typeface="Cambria Math"/>
                      </a:rPr>
                      <m:t>𝑩</m:t>
                    </m:r>
                    <m:r>
                      <a:rPr lang="en-US" b="1" i="1" smtClean="0">
                        <a:latin typeface="Cambria Math"/>
                      </a:rPr>
                      <m:t>=</m:t>
                    </m:r>
                    <m:sSub>
                      <m:sSubPr>
                        <m:ctrlPr>
                          <a:rPr lang="en-US" b="1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1" i="1" smtClean="0">
                            <a:latin typeface="Cambria Math"/>
                            <a:ea typeface="Cambria Math"/>
                          </a:rPr>
                          <m:t>𝝁</m:t>
                        </m:r>
                      </m:e>
                      <m:sub>
                        <m:r>
                          <a:rPr lang="en-US" b="1" i="1" smtClean="0">
                            <a:latin typeface="Cambria Math"/>
                          </a:rPr>
                          <m:t>𝟎</m:t>
                        </m:r>
                      </m:sub>
                    </m:sSub>
                    <m:f>
                      <m:fPr>
                        <m:ctrlPr>
                          <a:rPr lang="en-US" b="1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b="1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1" i="1" smtClean="0">
                                <a:latin typeface="Cambria Math"/>
                              </a:rPr>
                              <m:t>𝑰</m:t>
                            </m:r>
                          </m:e>
                          <m:sub>
                            <m:r>
                              <a:rPr lang="en-US" b="1" i="1" smtClean="0">
                                <a:latin typeface="Cambria Math"/>
                              </a:rPr>
                              <m:t>𝟎</m:t>
                            </m:r>
                          </m:sub>
                        </m:sSub>
                      </m:num>
                      <m:den>
                        <m:r>
                          <a:rPr lang="en-US" b="1" i="1" smtClean="0">
                            <a:latin typeface="Cambria Math"/>
                          </a:rPr>
                          <m:t>𝟐</m:t>
                        </m:r>
                        <m:r>
                          <a:rPr lang="en-US" b="1" i="1" smtClean="0">
                            <a:latin typeface="Cambria Math"/>
                            <a:ea typeface="Cambria Math"/>
                          </a:rPr>
                          <m:t>𝝅</m:t>
                        </m:r>
                        <m:r>
                          <a:rPr lang="en-US" b="1" i="1" smtClean="0">
                            <a:latin typeface="Cambria Math"/>
                            <a:ea typeface="Cambria Math"/>
                          </a:rPr>
                          <m:t>𝒓</m:t>
                        </m:r>
                      </m:den>
                    </m:f>
                  </m:oMath>
                </a14:m>
                <a:endParaRPr lang="en-US" dirty="0" smtClean="0"/>
              </a:p>
              <a:p>
                <a:pPr lvl="1"/>
                <a:r>
                  <a:rPr lang="en-US" sz="2000" dirty="0" err="1" smtClean="0"/>
                  <a:t>r</a:t>
                </a:r>
                <a:r>
                  <a:rPr lang="en-US" sz="2000" baseline="-25000" dirty="0" err="1" smtClean="0"/>
                  <a:t>min</a:t>
                </a:r>
                <a:r>
                  <a:rPr lang="en-US" sz="2000" dirty="0" smtClean="0"/>
                  <a:t>=1.35cm; </a:t>
                </a:r>
                <a:r>
                  <a:rPr lang="en-US" sz="2000" dirty="0" err="1" smtClean="0"/>
                  <a:t>r</a:t>
                </a:r>
                <a:r>
                  <a:rPr lang="en-US" sz="2000" baseline="-25000" dirty="0" err="1" smtClean="0"/>
                  <a:t>max</a:t>
                </a:r>
                <a:r>
                  <a:rPr lang="en-US" sz="2000" dirty="0" smtClean="0"/>
                  <a:t>=15cm</a:t>
                </a:r>
              </a:p>
              <a:p>
                <a:pPr lvl="1"/>
                <a:r>
                  <a:rPr lang="en-US" sz="2000" dirty="0" smtClean="0"/>
                  <a:t>I</a:t>
                </a:r>
                <a:r>
                  <a:rPr lang="en-US" sz="2000" baseline="-25000" dirty="0" smtClean="0"/>
                  <a:t>0</a:t>
                </a:r>
                <a:r>
                  <a:rPr lang="en-US" sz="2000" dirty="0" smtClean="0">
                    <a:sym typeface="Wingdings" pitchFamily="2" charset="2"/>
                  </a:rPr>
                  <a:t>200kA</a:t>
                </a:r>
              </a:p>
              <a:p>
                <a:pPr lvl="1"/>
                <a:r>
                  <a:rPr lang="en-US" sz="2000" dirty="0" smtClean="0">
                    <a:sym typeface="Wingdings" pitchFamily="2" charset="2"/>
                  </a:rPr>
                  <a:t>B = 3T0.2T</a:t>
                </a:r>
              </a:p>
              <a:p>
                <a:pPr lvl="2"/>
                <a:r>
                  <a:rPr lang="en-US" sz="1600" dirty="0" smtClean="0">
                    <a:sym typeface="Wingdings" pitchFamily="2" charset="2"/>
                  </a:rPr>
                  <a:t>nonlinear optics</a:t>
                </a:r>
                <a:endParaRPr lang="en-US" sz="1600" dirty="0" smtClean="0"/>
              </a:p>
              <a:p>
                <a:endParaRPr lang="en-US" sz="2000" dirty="0"/>
              </a:p>
            </p:txBody>
          </p:sp>
        </mc:Choice>
        <mc:Fallback xmlns="">
          <p:sp>
            <p:nvSpPr>
              <p:cNvPr id="4" name="Content Placeholder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sz="half" idx="2"/>
              </p:nvPr>
            </p:nvSpPr>
            <p:spPr>
              <a:xfrm>
                <a:off x="4692650" y="3846610"/>
                <a:ext cx="4311650" cy="3010396"/>
              </a:xfrm>
              <a:blipFill rotWithShape="1">
                <a:blip r:embed="rId3"/>
                <a:stretch>
                  <a:fillRect l="-1980" t="-161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5</a:t>
            </a:fld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Content Placeholder 3"/>
              <p:cNvSpPr txBox="1">
                <a:spLocks/>
              </p:cNvSpPr>
              <p:nvPr/>
            </p:nvSpPr>
            <p:spPr bwMode="auto">
              <a:xfrm>
                <a:off x="107950" y="2959100"/>
                <a:ext cx="4635500" cy="368250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lvl1pPr marL="342900" indent="-342900" algn="l" rtl="0" fontAlgn="base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Ø"/>
                  <a:defRPr sz="2400" b="1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rtl="0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FF0000"/>
                  </a:buClr>
                  <a:buFont typeface="Wingdings" pitchFamily="2" charset="2"/>
                  <a:buChar char="§"/>
                  <a:defRPr sz="2400">
                    <a:solidFill>
                      <a:schemeClr val="accent2"/>
                    </a:solidFill>
                    <a:latin typeface="+mn-lt"/>
                  </a:defRPr>
                </a:lvl2pPr>
                <a:lvl3pPr marL="1143000" indent="-228600" algn="l" rtl="0" fontAlgn="base">
                  <a:spcBef>
                    <a:spcPct val="20000"/>
                  </a:spcBef>
                  <a:spcAft>
                    <a:spcPct val="0"/>
                  </a:spcAft>
                  <a:buClr>
                    <a:srgbClr val="0033CC"/>
                  </a:buClr>
                  <a:buSzPct val="150000"/>
                  <a:buChar char="•"/>
                  <a:defRPr sz="2000">
                    <a:solidFill>
                      <a:srgbClr val="CC0000"/>
                    </a:solidFill>
                    <a:latin typeface="+mn-lt"/>
                  </a:defRPr>
                </a:lvl3pPr>
                <a:lvl4pPr marL="1600200" indent="-228600" algn="l" rtl="0" fontAlgn="base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1800">
                    <a:solidFill>
                      <a:schemeClr val="tx1"/>
                    </a:solidFill>
                    <a:latin typeface="+mn-lt"/>
                  </a:defRPr>
                </a:lvl4pPr>
                <a:lvl5pPr marL="2057400" indent="-228600" algn="l" rtl="0" fontAlgn="base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1800">
                    <a:solidFill>
                      <a:schemeClr val="tx1"/>
                    </a:solidFill>
                    <a:latin typeface="+mn-lt"/>
                  </a:defRPr>
                </a:lvl5pPr>
                <a:lvl6pPr marL="2514600" indent="-228600" algn="l" rtl="0" fontAlgn="base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1800">
                    <a:solidFill>
                      <a:schemeClr val="tx1"/>
                    </a:solidFill>
                    <a:latin typeface="+mn-lt"/>
                  </a:defRPr>
                </a:lvl6pPr>
                <a:lvl7pPr marL="2971800" indent="-228600" algn="l" rtl="0" fontAlgn="base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1800">
                    <a:solidFill>
                      <a:schemeClr val="tx1"/>
                    </a:solidFill>
                    <a:latin typeface="+mn-lt"/>
                  </a:defRPr>
                </a:lvl7pPr>
                <a:lvl8pPr marL="3429000" indent="-228600" algn="l" rtl="0" fontAlgn="base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1800">
                    <a:solidFill>
                      <a:schemeClr val="tx1"/>
                    </a:solidFill>
                    <a:latin typeface="+mn-lt"/>
                  </a:defRPr>
                </a:lvl8pPr>
                <a:lvl9pPr marL="3886200" indent="-228600" algn="l" rtl="0" fontAlgn="base">
                  <a:spcBef>
                    <a:spcPct val="20000"/>
                  </a:spcBef>
                  <a:spcAft>
                    <a:spcPct val="0"/>
                  </a:spcAft>
                  <a:buFont typeface="Wingdings" pitchFamily="2" charset="2"/>
                  <a:buChar char="§"/>
                  <a:defRPr sz="1800">
                    <a:solidFill>
                      <a:schemeClr val="tx1"/>
                    </a:solidFill>
                    <a:latin typeface="+mn-lt"/>
                  </a:defRPr>
                </a:lvl9pPr>
              </a:lstStyle>
              <a:p>
                <a:r>
                  <a:rPr lang="en-US" i="1" dirty="0" smtClean="0">
                    <a:latin typeface="Cambria Math"/>
                  </a:rPr>
                  <a:t>~ Li Lens   (</a:t>
                </a:r>
                <a:r>
                  <a:rPr lang="en-US" i="1" dirty="0" err="1" smtClean="0">
                    <a:latin typeface="Cambria Math"/>
                  </a:rPr>
                  <a:t>pbar</a:t>
                </a:r>
                <a:r>
                  <a:rPr lang="en-US" i="1" dirty="0" smtClean="0">
                    <a:latin typeface="Cambria Math"/>
                  </a:rPr>
                  <a:t>)</a:t>
                </a:r>
              </a:p>
              <a:p>
                <a14:m>
                  <m:oMath xmlns:m="http://schemas.openxmlformats.org/officeDocument/2006/math">
                    <m:r>
                      <a:rPr lang="en-US" i="1" smtClean="0">
                        <a:latin typeface="Cambria Math"/>
                      </a:rPr>
                      <m:t>𝑩</m:t>
                    </m:r>
                    <m:r>
                      <a:rPr lang="en-US" b="1" i="1" smtClean="0">
                        <a:latin typeface="Cambria Math"/>
                      </a:rPr>
                      <m:t>(</m:t>
                    </m:r>
                    <m:r>
                      <a:rPr lang="en-US" b="1" i="1" smtClean="0">
                        <a:latin typeface="Cambria Math"/>
                      </a:rPr>
                      <m:t>𝒓</m:t>
                    </m:r>
                    <m:r>
                      <a:rPr lang="en-US" b="1" i="1" smtClean="0">
                        <a:latin typeface="Cambria Math"/>
                      </a:rPr>
                      <m:t>)</m:t>
                    </m:r>
                    <m:r>
                      <a:rPr lang="en-US" i="1" smtClean="0">
                        <a:latin typeface="Cambria Math"/>
                      </a:rPr>
                      <m:t>=</m:t>
                    </m:r>
                    <m:sSub>
                      <m:sSubPr>
                        <m:ctrlPr>
                          <a:rPr lang="en-US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i="1" smtClean="0">
                            <a:latin typeface="Cambria Math"/>
                            <a:ea typeface="Cambria Math"/>
                          </a:rPr>
                          <m:t>𝝁</m:t>
                        </m:r>
                      </m:e>
                      <m:sub>
                        <m:r>
                          <a:rPr lang="en-US" i="1" smtClean="0">
                            <a:latin typeface="Cambria Math"/>
                          </a:rPr>
                          <m:t>𝟎</m:t>
                        </m:r>
                      </m:sub>
                    </m:sSub>
                    <m:f>
                      <m:fPr>
                        <m:ctrlPr>
                          <a:rPr lang="en-US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i="1" smtClean="0">
                                <a:latin typeface="Cambria Math"/>
                              </a:rPr>
                              <m:t>𝑰</m:t>
                            </m:r>
                          </m:e>
                          <m:sub>
                            <m:r>
                              <a:rPr lang="en-US" i="1" smtClean="0">
                                <a:latin typeface="Cambria Math"/>
                              </a:rPr>
                              <m:t>𝟎</m:t>
                            </m:r>
                          </m:sub>
                        </m:sSub>
                        <m:r>
                          <a:rPr lang="en-US" b="1" i="1" smtClean="0">
                            <a:latin typeface="Cambria Math"/>
                          </a:rPr>
                          <m:t>𝒓</m:t>
                        </m:r>
                      </m:num>
                      <m:den>
                        <m:r>
                          <a:rPr lang="en-US" i="1" smtClean="0">
                            <a:latin typeface="Cambria Math"/>
                          </a:rPr>
                          <m:t>𝟐</m:t>
                        </m:r>
                        <m:r>
                          <a:rPr lang="en-US" i="1" smtClean="0">
                            <a:latin typeface="Cambria Math"/>
                            <a:ea typeface="Cambria Math"/>
                          </a:rPr>
                          <m:t>𝝅</m:t>
                        </m:r>
                        <m:sSubSup>
                          <m:sSubSupPr>
                            <m:ctrlPr>
                              <a:rPr lang="en-US" i="1" smtClean="0">
                                <a:latin typeface="Cambria Math"/>
                                <a:ea typeface="Cambria Math"/>
                              </a:rPr>
                            </m:ctrlPr>
                          </m:sSubSupPr>
                          <m:e>
                            <m:sSub>
                              <m:sSubPr>
                                <m:ctrlPr>
                                  <a:rPr lang="en-US" b="1" i="1" smtClean="0">
                                    <a:latin typeface="Cambria Math"/>
                                    <a:ea typeface="Cambria Math"/>
                                  </a:rPr>
                                </m:ctrlPr>
                              </m:sSubPr>
                              <m:e>
                                <m:r>
                                  <a:rPr lang="en-US" b="1" i="1" smtClean="0">
                                    <a:latin typeface="Cambria Math"/>
                                    <a:ea typeface="Cambria Math"/>
                                  </a:rPr>
                                  <m:t>𝒓</m:t>
                                </m:r>
                              </m:e>
                              <m:sub>
                                <m:r>
                                  <a:rPr lang="en-US" b="1" i="1" smtClean="0">
                                    <a:latin typeface="Cambria Math"/>
                                    <a:ea typeface="Cambria Math"/>
                                  </a:rPr>
                                  <m:t>𝟎</m:t>
                                </m:r>
                              </m:sub>
                            </m:sSub>
                          </m:e>
                          <m:sub/>
                          <m:sup>
                            <m:r>
                              <a:rPr lang="en-US" b="1" i="1" smtClean="0">
                                <a:latin typeface="Cambria Math"/>
                                <a:ea typeface="Cambria Math"/>
                              </a:rPr>
                              <m:t>𝟐</m:t>
                            </m:r>
                          </m:sup>
                        </m:sSubSup>
                      </m:den>
                    </m:f>
                  </m:oMath>
                </a14:m>
                <a:endParaRPr lang="en-US" dirty="0" smtClean="0"/>
              </a:p>
              <a:p>
                <a:pPr lvl="1"/>
                <a:r>
                  <a:rPr lang="en-US" sz="2000" dirty="0" smtClean="0"/>
                  <a:t>r</a:t>
                </a:r>
                <a:r>
                  <a:rPr lang="en-US" sz="2000" baseline="-25000" dirty="0" smtClean="0"/>
                  <a:t>0</a:t>
                </a:r>
                <a:r>
                  <a:rPr lang="en-US" sz="2000" dirty="0" smtClean="0"/>
                  <a:t>=1cm; </a:t>
                </a:r>
                <a:r>
                  <a:rPr lang="en-US" sz="2000" dirty="0" err="1" smtClean="0"/>
                  <a:t>L</a:t>
                </a:r>
                <a:r>
                  <a:rPr lang="en-US" sz="2000" baseline="-25000" dirty="0" err="1" smtClean="0"/>
                  <a:t>active</a:t>
                </a:r>
                <a:r>
                  <a:rPr lang="en-US" sz="2000" dirty="0" smtClean="0"/>
                  <a:t> =15cm</a:t>
                </a:r>
              </a:p>
              <a:p>
                <a:pPr lvl="1"/>
                <a:r>
                  <a:rPr lang="en-US" sz="2000" dirty="0" smtClean="0"/>
                  <a:t>I</a:t>
                </a:r>
                <a:r>
                  <a:rPr lang="en-US" sz="2000" baseline="-25000" dirty="0" smtClean="0"/>
                  <a:t>0</a:t>
                </a:r>
                <a:r>
                  <a:rPr lang="en-US" sz="2000" dirty="0" smtClean="0">
                    <a:sym typeface="Wingdings" pitchFamily="2" charset="2"/>
                  </a:rPr>
                  <a:t>500kA</a:t>
                </a:r>
              </a:p>
              <a:p>
                <a:pPr lvl="1"/>
                <a:r>
                  <a:rPr lang="en-US" sz="2000" dirty="0" smtClean="0">
                    <a:sym typeface="Wingdings" pitchFamily="2" charset="2"/>
                  </a:rPr>
                  <a:t>B = 10T</a:t>
                </a:r>
              </a:p>
              <a:p>
                <a:pPr lvl="2"/>
                <a:r>
                  <a:rPr lang="en-US" sz="1600" dirty="0" smtClean="0">
                    <a:sym typeface="Wingdings" pitchFamily="2" charset="2"/>
                  </a:rPr>
                  <a:t>for 20cm focal length,3GeV,</a:t>
                </a:r>
              </a:p>
              <a:p>
                <a:pPr lvl="2"/>
                <a:r>
                  <a:rPr lang="en-US" sz="1600" dirty="0" smtClean="0">
                    <a:sym typeface="Wingdings" pitchFamily="2" charset="2"/>
                  </a:rPr>
                  <a:t>want ~167kA (3.33T) </a:t>
                </a:r>
              </a:p>
              <a:p>
                <a:pPr lvl="2"/>
                <a:r>
                  <a:rPr lang="en-US" sz="1600" dirty="0" smtClean="0"/>
                  <a:t>~50 </a:t>
                </a:r>
                <a:r>
                  <a:rPr lang="en-US" sz="1600" dirty="0" err="1" smtClean="0"/>
                  <a:t>mrad</a:t>
                </a:r>
                <a:r>
                  <a:rPr lang="en-US" sz="1600" dirty="0" smtClean="0"/>
                  <a:t> acceptance</a:t>
                </a:r>
              </a:p>
              <a:p>
                <a:pPr lvl="1"/>
                <a:r>
                  <a:rPr lang="en-US" sz="2000" dirty="0" smtClean="0"/>
                  <a:t>can get 100 </a:t>
                </a:r>
                <a:r>
                  <a:rPr lang="en-US" sz="2000" dirty="0" err="1" smtClean="0"/>
                  <a:t>mrad</a:t>
                </a:r>
                <a:r>
                  <a:rPr lang="en-US" sz="2000" dirty="0" smtClean="0"/>
                  <a:t> with r</a:t>
                </a:r>
                <a:r>
                  <a:rPr lang="en-US" sz="2000" baseline="-25000" dirty="0" smtClean="0"/>
                  <a:t>0</a:t>
                </a:r>
                <a:r>
                  <a:rPr lang="en-US" sz="2000" dirty="0" smtClean="0"/>
                  <a:t>=2cm</a:t>
                </a:r>
                <a:endParaRPr lang="en-US" sz="2000" dirty="0"/>
              </a:p>
            </p:txBody>
          </p:sp>
        </mc:Choice>
        <mc:Fallback xmlns="">
          <p:sp>
            <p:nvSpPr>
              <p:cNvPr id="8" name="Content Placeholder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07950" y="2959100"/>
                <a:ext cx="4635500" cy="3682502"/>
              </a:xfrm>
              <a:prstGeom prst="rect">
                <a:avLst/>
              </a:prstGeom>
              <a:blipFill rotWithShape="1">
                <a:blip r:embed="rId5"/>
                <a:stretch>
                  <a:fillRect l="-1842" t="-1322"/>
                </a:stretch>
              </a:blipFill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43466" y="1935897"/>
            <a:ext cx="4600533" cy="18357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2267" y="1360285"/>
            <a:ext cx="3787733" cy="1151224"/>
          </a:xfrm>
          <a:prstGeom prst="rect">
            <a:avLst/>
          </a:prstGeom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1066" y="2296663"/>
            <a:ext cx="4667250" cy="1379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6912097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499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6287" y="2087561"/>
            <a:ext cx="4137025" cy="46116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pic>
      <p:sp>
        <p:nvSpPr>
          <p:cNvPr id="15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49ED016-D953-42FE-8814-3DD01B3DB75F}" type="slidenum">
              <a:rPr lang="en-US"/>
              <a:pPr/>
              <a:t>6</a:t>
            </a:fld>
            <a:endParaRPr lang="en-US"/>
          </a:p>
        </p:txBody>
      </p:sp>
      <p:sp>
        <p:nvSpPr>
          <p:cNvPr id="7249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l-GR" dirty="0" smtClean="0"/>
              <a:t>π</a:t>
            </a:r>
            <a:r>
              <a:rPr lang="en-US" dirty="0" smtClean="0"/>
              <a:t> </a:t>
            </a:r>
            <a:r>
              <a:rPr lang="en-US" dirty="0" smtClean="0">
                <a:sym typeface="Wingdings" pitchFamily="2" charset="2"/>
              </a:rPr>
              <a:t> </a:t>
            </a:r>
            <a:r>
              <a:rPr lang="el-GR" dirty="0" smtClean="0"/>
              <a:t>μ</a:t>
            </a:r>
            <a:r>
              <a:rPr lang="en-US" dirty="0" smtClean="0"/>
              <a:t> Injection</a:t>
            </a:r>
            <a:endParaRPr lang="en-US" dirty="0"/>
          </a:p>
        </p:txBody>
      </p:sp>
      <p:sp>
        <p:nvSpPr>
          <p:cNvPr id="72499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1450" y="876300"/>
            <a:ext cx="4676775" cy="5305425"/>
          </a:xfrm>
          <a:ln>
            <a:solidFill>
              <a:schemeClr val="accent1"/>
            </a:solidFill>
          </a:ln>
        </p:spPr>
        <p:txBody>
          <a:bodyPr/>
          <a:lstStyle/>
          <a:p>
            <a:r>
              <a:rPr lang="en-US" sz="2000" dirty="0" smtClean="0"/>
              <a:t>Separate Transport  for </a:t>
            </a:r>
            <a:r>
              <a:rPr lang="el-GR" sz="2000" dirty="0"/>
              <a:t>π</a:t>
            </a:r>
            <a:r>
              <a:rPr lang="en-US" sz="2000" dirty="0"/>
              <a:t> </a:t>
            </a:r>
            <a:r>
              <a:rPr lang="en-US" sz="2000" dirty="0" smtClean="0">
                <a:sym typeface="Wingdings" pitchFamily="2" charset="2"/>
              </a:rPr>
              <a:t></a:t>
            </a:r>
            <a:endParaRPr lang="en-US" sz="2000" dirty="0" smtClean="0"/>
          </a:p>
          <a:p>
            <a:pPr lvl="1"/>
            <a:r>
              <a:rPr lang="en-US" sz="1600" dirty="0" smtClean="0"/>
              <a:t>kick into storage ring after decay</a:t>
            </a:r>
            <a:endParaRPr lang="en-US" sz="1600" dirty="0"/>
          </a:p>
          <a:p>
            <a:pPr lvl="2"/>
            <a:r>
              <a:rPr lang="en-US" sz="1400" dirty="0" smtClean="0"/>
              <a:t>Requires fast kicker, can only use part of MI/spill </a:t>
            </a:r>
          </a:p>
          <a:p>
            <a:endParaRPr lang="en-US" sz="2000" dirty="0" smtClean="0"/>
          </a:p>
          <a:p>
            <a:r>
              <a:rPr lang="en-US" sz="2000" dirty="0" smtClean="0"/>
              <a:t>Injection </a:t>
            </a:r>
            <a:r>
              <a:rPr lang="en-US" sz="2000" dirty="0"/>
              <a:t>of </a:t>
            </a:r>
            <a:r>
              <a:rPr lang="el-GR" sz="2000" dirty="0"/>
              <a:t>π</a:t>
            </a:r>
            <a:r>
              <a:rPr lang="en-US" sz="2000" dirty="0"/>
              <a:t> into straight section, accept </a:t>
            </a:r>
            <a:r>
              <a:rPr lang="el-GR" sz="2000" dirty="0"/>
              <a:t>μ</a:t>
            </a:r>
            <a:r>
              <a:rPr lang="en-US" sz="2000" dirty="0"/>
              <a:t> in ring acceptance.</a:t>
            </a:r>
          </a:p>
          <a:p>
            <a:pPr lvl="1"/>
            <a:r>
              <a:rPr lang="en-US" sz="1600" dirty="0" smtClean="0"/>
              <a:t>“stochastic injection”</a:t>
            </a:r>
          </a:p>
          <a:p>
            <a:pPr lvl="2"/>
            <a:r>
              <a:rPr lang="en-US" sz="1400" dirty="0" smtClean="0"/>
              <a:t>stochastic was popular in 1980</a:t>
            </a:r>
          </a:p>
          <a:p>
            <a:pPr lvl="2"/>
            <a:r>
              <a:rPr lang="en-US" sz="1400" dirty="0" smtClean="0"/>
              <a:t>stochastic cooling, stochastic extraction, …  </a:t>
            </a:r>
            <a:endParaRPr lang="en-US" sz="1400" dirty="0"/>
          </a:p>
          <a:p>
            <a:pPr lvl="1"/>
            <a:r>
              <a:rPr lang="en-US" sz="1600" dirty="0" smtClean="0"/>
              <a:t>no kickers; phase space of injected </a:t>
            </a:r>
            <a:r>
              <a:rPr lang="el-GR" sz="1600" dirty="0" smtClean="0"/>
              <a:t>π</a:t>
            </a:r>
            <a:r>
              <a:rPr lang="en-US" sz="1600" dirty="0" smtClean="0"/>
              <a:t> and circulating </a:t>
            </a:r>
            <a:r>
              <a:rPr lang="el-GR" sz="1600" dirty="0" smtClean="0"/>
              <a:t>μ</a:t>
            </a:r>
            <a:r>
              <a:rPr lang="en-US" sz="1600" dirty="0" smtClean="0"/>
              <a:t> are separated</a:t>
            </a:r>
          </a:p>
          <a:p>
            <a:pPr lvl="1"/>
            <a:r>
              <a:rPr lang="en-US" sz="1600" b="1" dirty="0" smtClean="0"/>
              <a:t>Circumvents </a:t>
            </a:r>
            <a:r>
              <a:rPr lang="en-US" sz="1600" b="1" dirty="0" err="1" smtClean="0"/>
              <a:t>Liouville’s</a:t>
            </a:r>
            <a:r>
              <a:rPr lang="en-US" sz="1600" b="1" dirty="0" smtClean="0"/>
              <a:t> Theorem</a:t>
            </a:r>
          </a:p>
          <a:p>
            <a:r>
              <a:rPr lang="en-US" sz="2000" dirty="0" smtClean="0"/>
              <a:t>Could also inject into target inside ring</a:t>
            </a:r>
          </a:p>
          <a:p>
            <a:pPr lvl="1"/>
            <a:r>
              <a:rPr lang="en-US" sz="1600" dirty="0" smtClean="0"/>
              <a:t>π’s within acceptance decay</a:t>
            </a:r>
          </a:p>
          <a:p>
            <a:pPr lvl="1"/>
            <a:r>
              <a:rPr lang="en-US" sz="1600" dirty="0" err="1" smtClean="0"/>
              <a:t>μ’s</a:t>
            </a:r>
            <a:r>
              <a:rPr lang="en-US" sz="1600" dirty="0" smtClean="0"/>
              <a:t> within acceptance stored</a:t>
            </a:r>
          </a:p>
          <a:p>
            <a:pPr lvl="2"/>
            <a:r>
              <a:rPr lang="en-US" sz="1400" dirty="0" smtClean="0"/>
              <a:t>circulating beam passes through target</a:t>
            </a:r>
          </a:p>
          <a:p>
            <a:pPr lvl="2"/>
            <a:r>
              <a:rPr lang="en-US" sz="1400" dirty="0" smtClean="0"/>
              <a:t>collection of beam off  target more limited</a:t>
            </a:r>
            <a:endParaRPr lang="en-US" sz="1400" dirty="0"/>
          </a:p>
        </p:txBody>
      </p:sp>
      <p:sp>
        <p:nvSpPr>
          <p:cNvPr id="724997" name="Line 5"/>
          <p:cNvSpPr>
            <a:spLocks noChangeShapeType="1"/>
          </p:cNvSpPr>
          <p:nvPr/>
        </p:nvSpPr>
        <p:spPr bwMode="auto">
          <a:xfrm flipV="1">
            <a:off x="5651500" y="5844381"/>
            <a:ext cx="504825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4998" name="Text Box 6"/>
          <p:cNvSpPr txBox="1">
            <a:spLocks noChangeArrowheads="1"/>
          </p:cNvSpPr>
          <p:nvPr/>
        </p:nvSpPr>
        <p:spPr bwMode="auto">
          <a:xfrm>
            <a:off x="4926013" y="3532982"/>
            <a:ext cx="323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>
            <a:spAutoFit/>
            <a:flatTx/>
          </a:bodyPr>
          <a:lstStyle/>
          <a:p>
            <a:r>
              <a:rPr lang="en-US" b="1" dirty="0">
                <a:solidFill>
                  <a:srgbClr val="0033CC"/>
                </a:solidFill>
              </a:rPr>
              <a:t>p</a:t>
            </a:r>
          </a:p>
        </p:txBody>
      </p:sp>
      <p:sp>
        <p:nvSpPr>
          <p:cNvPr id="724999" name="Rectangle 7"/>
          <p:cNvSpPr>
            <a:spLocks noChangeArrowheads="1"/>
          </p:cNvSpPr>
          <p:nvPr/>
        </p:nvSpPr>
        <p:spPr bwMode="auto">
          <a:xfrm>
            <a:off x="5399088" y="1830388"/>
            <a:ext cx="88900" cy="88900"/>
          </a:xfrm>
          <a:prstGeom prst="rect">
            <a:avLst/>
          </a:prstGeom>
          <a:solidFill>
            <a:srgbClr val="990000"/>
          </a:solidFill>
          <a:ln w="0" algn="ctr">
            <a:solidFill>
              <a:srgbClr val="99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990000"/>
              </a:solidFill>
            </a:endParaRPr>
          </a:p>
        </p:txBody>
      </p:sp>
      <p:sp>
        <p:nvSpPr>
          <p:cNvPr id="725001" name="Line 9"/>
          <p:cNvSpPr>
            <a:spLocks noChangeShapeType="1"/>
          </p:cNvSpPr>
          <p:nvPr/>
        </p:nvSpPr>
        <p:spPr bwMode="auto">
          <a:xfrm>
            <a:off x="5786438" y="3716338"/>
            <a:ext cx="323850" cy="5715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5002" name="Text Box 10"/>
          <p:cNvSpPr txBox="1">
            <a:spLocks noChangeArrowheads="1"/>
          </p:cNvSpPr>
          <p:nvPr/>
        </p:nvSpPr>
        <p:spPr bwMode="auto">
          <a:xfrm>
            <a:off x="5838825" y="3422651"/>
            <a:ext cx="35877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>
            <a:spAutoFit/>
            <a:flatTx/>
          </a:bodyPr>
          <a:lstStyle/>
          <a:p>
            <a:r>
              <a:rPr lang="el-GR" b="1" dirty="0">
                <a:solidFill>
                  <a:srgbClr val="800080"/>
                </a:solidFill>
                <a:cs typeface="Arial" charset="0"/>
              </a:rPr>
              <a:t>π</a:t>
            </a:r>
          </a:p>
        </p:txBody>
      </p:sp>
      <p:sp>
        <p:nvSpPr>
          <p:cNvPr id="725003" name="Line 11"/>
          <p:cNvSpPr>
            <a:spLocks noChangeShapeType="1"/>
          </p:cNvSpPr>
          <p:nvPr/>
        </p:nvSpPr>
        <p:spPr bwMode="auto">
          <a:xfrm flipV="1">
            <a:off x="6024848" y="3713163"/>
            <a:ext cx="1647825" cy="47625"/>
          </a:xfrm>
          <a:prstGeom prst="line">
            <a:avLst/>
          </a:prstGeom>
          <a:noFill/>
          <a:ln w="19050">
            <a:solidFill>
              <a:srgbClr val="800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5004" name="Rectangle 12"/>
          <p:cNvSpPr>
            <a:spLocks noChangeArrowheads="1"/>
          </p:cNvSpPr>
          <p:nvPr/>
        </p:nvSpPr>
        <p:spPr bwMode="auto">
          <a:xfrm>
            <a:off x="6197600" y="5755481"/>
            <a:ext cx="88900" cy="88900"/>
          </a:xfrm>
          <a:prstGeom prst="rect">
            <a:avLst/>
          </a:prstGeom>
          <a:solidFill>
            <a:srgbClr val="990000"/>
          </a:solidFill>
          <a:ln w="0" algn="ctr">
            <a:solidFill>
              <a:srgbClr val="99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990000"/>
              </a:solidFill>
            </a:endParaRPr>
          </a:p>
        </p:txBody>
      </p:sp>
      <p:sp>
        <p:nvSpPr>
          <p:cNvPr id="725005" name="Line 13"/>
          <p:cNvSpPr>
            <a:spLocks noChangeShapeType="1"/>
          </p:cNvSpPr>
          <p:nvPr/>
        </p:nvSpPr>
        <p:spPr bwMode="auto">
          <a:xfrm flipV="1">
            <a:off x="6305550" y="5785643"/>
            <a:ext cx="1381125" cy="28575"/>
          </a:xfrm>
          <a:prstGeom prst="line">
            <a:avLst/>
          </a:prstGeom>
          <a:noFill/>
          <a:ln w="19050">
            <a:solidFill>
              <a:srgbClr val="80008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5006" name="Line 14"/>
          <p:cNvSpPr>
            <a:spLocks noChangeShapeType="1"/>
          </p:cNvSpPr>
          <p:nvPr/>
        </p:nvSpPr>
        <p:spPr bwMode="auto">
          <a:xfrm flipV="1">
            <a:off x="4876801" y="1874838"/>
            <a:ext cx="534987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5007" name="Text Box 15"/>
          <p:cNvSpPr txBox="1">
            <a:spLocks noChangeArrowheads="1"/>
          </p:cNvSpPr>
          <p:nvPr/>
        </p:nvSpPr>
        <p:spPr bwMode="auto">
          <a:xfrm>
            <a:off x="5237163" y="5657850"/>
            <a:ext cx="323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>
            <a:spAutoFit/>
            <a:flatTx/>
          </a:bodyPr>
          <a:lstStyle/>
          <a:p>
            <a:r>
              <a:rPr lang="en-US" b="1" dirty="0">
                <a:solidFill>
                  <a:srgbClr val="0033CC"/>
                </a:solidFill>
              </a:rPr>
              <a:t>p</a:t>
            </a:r>
          </a:p>
        </p:txBody>
      </p:sp>
      <p:sp>
        <p:nvSpPr>
          <p:cNvPr id="2" name="Arc 1"/>
          <p:cNvSpPr/>
          <p:nvPr/>
        </p:nvSpPr>
        <p:spPr bwMode="auto">
          <a:xfrm>
            <a:off x="7419975" y="1066800"/>
            <a:ext cx="901700" cy="685800"/>
          </a:xfrm>
          <a:prstGeom prst="arc">
            <a:avLst>
              <a:gd name="adj1" fmla="val 15427515"/>
              <a:gd name="adj2" fmla="val 6208983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/>
          <p:cNvCxnSpPr>
            <a:stCxn id="2" idx="0"/>
          </p:cNvCxnSpPr>
          <p:nvPr/>
        </p:nvCxnSpPr>
        <p:spPr bwMode="auto">
          <a:xfrm flipH="1" flipV="1">
            <a:off x="5948363" y="1066800"/>
            <a:ext cx="1845245" cy="5067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20" name="Straight Connector 19"/>
          <p:cNvCxnSpPr/>
          <p:nvPr/>
        </p:nvCxnSpPr>
        <p:spPr bwMode="auto">
          <a:xfrm flipH="1" flipV="1">
            <a:off x="5948363" y="1752600"/>
            <a:ext cx="1915095" cy="5068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22" name="Arc 21"/>
          <p:cNvSpPr/>
          <p:nvPr/>
        </p:nvSpPr>
        <p:spPr bwMode="auto">
          <a:xfrm flipH="1">
            <a:off x="5561013" y="1066800"/>
            <a:ext cx="901700" cy="685800"/>
          </a:xfrm>
          <a:prstGeom prst="arc">
            <a:avLst>
              <a:gd name="adj1" fmla="val 15427515"/>
              <a:gd name="adj2" fmla="val 6208983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Line 14"/>
          <p:cNvSpPr>
            <a:spLocks noChangeShapeType="1"/>
          </p:cNvSpPr>
          <p:nvPr/>
        </p:nvSpPr>
        <p:spPr bwMode="auto">
          <a:xfrm flipV="1">
            <a:off x="5176044" y="3716338"/>
            <a:ext cx="534987" cy="0"/>
          </a:xfrm>
          <a:prstGeom prst="line">
            <a:avLst/>
          </a:prstGeom>
          <a:noFill/>
          <a:ln w="28575">
            <a:solidFill>
              <a:srgbClr val="0033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" name="Rectangle 7"/>
          <p:cNvSpPr>
            <a:spLocks noChangeArrowheads="1"/>
          </p:cNvSpPr>
          <p:nvPr/>
        </p:nvSpPr>
        <p:spPr bwMode="auto">
          <a:xfrm>
            <a:off x="5691188" y="3671888"/>
            <a:ext cx="88900" cy="88900"/>
          </a:xfrm>
          <a:prstGeom prst="rect">
            <a:avLst/>
          </a:prstGeom>
          <a:solidFill>
            <a:srgbClr val="990000"/>
          </a:solidFill>
          <a:ln w="0" algn="ctr">
            <a:solidFill>
              <a:srgbClr val="99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>
              <a:solidFill>
                <a:srgbClr val="990000"/>
              </a:solidFill>
            </a:endParaRPr>
          </a:p>
        </p:txBody>
      </p:sp>
      <p:sp>
        <p:nvSpPr>
          <p:cNvPr id="25" name="Line 9"/>
          <p:cNvSpPr>
            <a:spLocks noChangeShapeType="1"/>
          </p:cNvSpPr>
          <p:nvPr/>
        </p:nvSpPr>
        <p:spPr bwMode="auto">
          <a:xfrm>
            <a:off x="5489574" y="1862138"/>
            <a:ext cx="2373883" cy="0"/>
          </a:xfrm>
          <a:prstGeom prst="line">
            <a:avLst/>
          </a:prstGeom>
          <a:noFill/>
          <a:ln w="38100">
            <a:solidFill>
              <a:srgbClr val="CC33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8" name="Straight Arrow Connector 7"/>
          <p:cNvCxnSpPr>
            <a:stCxn id="25" idx="1"/>
          </p:cNvCxnSpPr>
          <p:nvPr/>
        </p:nvCxnSpPr>
        <p:spPr bwMode="auto">
          <a:xfrm flipV="1">
            <a:off x="7863457" y="1752600"/>
            <a:ext cx="124843" cy="109539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9" name="TextBox 8"/>
          <p:cNvSpPr txBox="1"/>
          <p:nvPr/>
        </p:nvSpPr>
        <p:spPr>
          <a:xfrm>
            <a:off x="6065839" y="1802608"/>
            <a:ext cx="995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b="1" dirty="0" smtClean="0">
                <a:solidFill>
                  <a:srgbClr val="CC3399"/>
                </a:solidFill>
              </a:rPr>
              <a:t>π→μ</a:t>
            </a:r>
            <a:r>
              <a:rPr lang="en-US" b="1" dirty="0" smtClean="0">
                <a:solidFill>
                  <a:srgbClr val="CC3399"/>
                </a:solidFill>
              </a:rPr>
              <a:t>+</a:t>
            </a:r>
            <a:r>
              <a:rPr lang="el-GR" b="1" dirty="0" smtClean="0">
                <a:solidFill>
                  <a:srgbClr val="CC3399"/>
                </a:solidFill>
              </a:rPr>
              <a:t>ν</a:t>
            </a:r>
            <a:endParaRPr lang="en-US" b="1" dirty="0">
              <a:solidFill>
                <a:srgbClr val="CC3399"/>
              </a:solidFill>
            </a:endParaRPr>
          </a:p>
        </p:txBody>
      </p:sp>
      <p:sp>
        <p:nvSpPr>
          <p:cNvPr id="29" name="Text Box 6"/>
          <p:cNvSpPr txBox="1">
            <a:spLocks noChangeArrowheads="1"/>
          </p:cNvSpPr>
          <p:nvPr/>
        </p:nvSpPr>
        <p:spPr bwMode="auto">
          <a:xfrm>
            <a:off x="4913313" y="1755134"/>
            <a:ext cx="323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>
            <a:spAutoFit/>
            <a:flatTx/>
          </a:bodyPr>
          <a:lstStyle/>
          <a:p>
            <a:r>
              <a:rPr lang="en-US" b="1" dirty="0">
                <a:solidFill>
                  <a:srgbClr val="0033CC"/>
                </a:solidFill>
              </a:rPr>
              <a:t>p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793608" y="1409700"/>
            <a:ext cx="3257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b="1" dirty="0" smtClean="0">
                <a:solidFill>
                  <a:srgbClr val="FF0000"/>
                </a:solidFill>
              </a:rPr>
              <a:t>μ</a:t>
            </a:r>
            <a:endParaRPr lang="en-US" b="1" dirty="0">
              <a:solidFill>
                <a:srgbClr val="FF0000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065838" y="1802608"/>
            <a:ext cx="995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b="1" dirty="0" smtClean="0">
                <a:solidFill>
                  <a:srgbClr val="CC3399"/>
                </a:solidFill>
              </a:rPr>
              <a:t>π→μ</a:t>
            </a:r>
            <a:r>
              <a:rPr lang="en-US" b="1" dirty="0" smtClean="0">
                <a:solidFill>
                  <a:srgbClr val="CC3399"/>
                </a:solidFill>
              </a:rPr>
              <a:t>+</a:t>
            </a:r>
            <a:r>
              <a:rPr lang="el-GR" b="1" dirty="0" smtClean="0">
                <a:solidFill>
                  <a:srgbClr val="CC3399"/>
                </a:solidFill>
              </a:rPr>
              <a:t>ν</a:t>
            </a:r>
            <a:endParaRPr lang="en-US" b="1" dirty="0">
              <a:solidFill>
                <a:srgbClr val="CC3399"/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462713" y="3391456"/>
            <a:ext cx="995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b="1" dirty="0" smtClean="0">
                <a:solidFill>
                  <a:srgbClr val="CC3399"/>
                </a:solidFill>
              </a:rPr>
              <a:t>π→μ</a:t>
            </a:r>
            <a:r>
              <a:rPr lang="en-US" b="1" dirty="0" smtClean="0">
                <a:solidFill>
                  <a:srgbClr val="CC3399"/>
                </a:solidFill>
              </a:rPr>
              <a:t>+</a:t>
            </a:r>
            <a:r>
              <a:rPr lang="el-GR" b="1" dirty="0" smtClean="0">
                <a:solidFill>
                  <a:srgbClr val="CC3399"/>
                </a:solidFill>
              </a:rPr>
              <a:t>ν</a:t>
            </a:r>
            <a:endParaRPr lang="en-US" b="1" dirty="0">
              <a:solidFill>
                <a:srgbClr val="CC3399"/>
              </a:solidFill>
            </a:endParaRPr>
          </a:p>
        </p:txBody>
      </p:sp>
      <p:sp>
        <p:nvSpPr>
          <p:cNvPr id="30" name="Text Box 10"/>
          <p:cNvSpPr txBox="1">
            <a:spLocks noChangeArrowheads="1"/>
          </p:cNvSpPr>
          <p:nvPr/>
        </p:nvSpPr>
        <p:spPr bwMode="auto">
          <a:xfrm>
            <a:off x="6317740" y="5493545"/>
            <a:ext cx="358775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  <p:txBody>
          <a:bodyPr wrap="none">
            <a:spAutoFit/>
            <a:flatTx/>
          </a:bodyPr>
          <a:lstStyle/>
          <a:p>
            <a:r>
              <a:rPr lang="el-GR" b="1" dirty="0">
                <a:solidFill>
                  <a:srgbClr val="800080"/>
                </a:solidFill>
                <a:cs typeface="Arial" charset="0"/>
              </a:rPr>
              <a:t>π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488537" y="5017056"/>
            <a:ext cx="995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b="1" dirty="0" smtClean="0">
                <a:solidFill>
                  <a:srgbClr val="CC3399"/>
                </a:solidFill>
              </a:rPr>
              <a:t>π→μ</a:t>
            </a:r>
            <a:r>
              <a:rPr lang="en-US" b="1" dirty="0" smtClean="0">
                <a:solidFill>
                  <a:srgbClr val="CC3399"/>
                </a:solidFill>
              </a:rPr>
              <a:t>+</a:t>
            </a:r>
            <a:r>
              <a:rPr lang="el-GR" b="1" dirty="0" smtClean="0">
                <a:solidFill>
                  <a:srgbClr val="CC3399"/>
                </a:solidFill>
              </a:rPr>
              <a:t>ν</a:t>
            </a:r>
            <a:endParaRPr lang="en-US" b="1" dirty="0">
              <a:solidFill>
                <a:srgbClr val="CC3399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4050" y="0"/>
            <a:ext cx="7354888" cy="647700"/>
          </a:xfrm>
        </p:spPr>
        <p:txBody>
          <a:bodyPr/>
          <a:lstStyle/>
          <a:p>
            <a:r>
              <a:rPr lang="en-US" dirty="0" smtClean="0"/>
              <a:t>Overview of stochastic injection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797300" y="781357"/>
            <a:ext cx="5123879" cy="1742262"/>
          </a:xfrm>
        </p:spPr>
        <p:txBody>
          <a:bodyPr/>
          <a:lstStyle/>
          <a:p>
            <a:r>
              <a:rPr lang="el-GR" sz="2000" dirty="0" smtClean="0"/>
              <a:t>π</a:t>
            </a:r>
            <a:r>
              <a:rPr lang="en-US" sz="2000" dirty="0" smtClean="0"/>
              <a:t>’s are in injection orbit (~5 </a:t>
            </a:r>
            <a:r>
              <a:rPr lang="en-US" sz="2000" dirty="0" err="1" smtClean="0"/>
              <a:t>GeV</a:t>
            </a:r>
            <a:r>
              <a:rPr lang="en-US" sz="2000" dirty="0" smtClean="0"/>
              <a:t>/c)</a:t>
            </a:r>
          </a:p>
          <a:p>
            <a:pPr lvl="1"/>
            <a:r>
              <a:rPr lang="en-US" sz="2000" dirty="0" smtClean="0"/>
              <a:t>separated by chicane</a:t>
            </a:r>
          </a:p>
          <a:p>
            <a:r>
              <a:rPr lang="en-US" sz="1800" dirty="0" err="1" smtClean="0"/>
              <a:t>μ’s</a:t>
            </a:r>
            <a:r>
              <a:rPr lang="en-US" sz="1800" dirty="0" smtClean="0"/>
              <a:t> are in ring circulating orbit</a:t>
            </a:r>
          </a:p>
          <a:p>
            <a:pPr lvl="1"/>
            <a:r>
              <a:rPr lang="en-US" sz="1800" dirty="0" smtClean="0"/>
              <a:t>lower energy - ~3.8 </a:t>
            </a:r>
            <a:r>
              <a:rPr lang="en-US" sz="1800" dirty="0" err="1" smtClean="0"/>
              <a:t>GeV</a:t>
            </a:r>
            <a:r>
              <a:rPr lang="en-US" sz="1800" dirty="0" smtClean="0"/>
              <a:t>/c</a:t>
            </a:r>
          </a:p>
          <a:p>
            <a:r>
              <a:rPr lang="en-US" sz="2000" dirty="0" smtClean="0"/>
              <a:t>~30cm separation between orbits</a:t>
            </a:r>
          </a:p>
          <a:p>
            <a:pPr marL="0" indent="0">
              <a:buNone/>
            </a:pPr>
            <a:endParaRPr lang="en-US" sz="2000" dirty="0" smtClean="0"/>
          </a:p>
          <a:p>
            <a:endParaRPr lang="en-US" sz="200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7</a:t>
            </a:fld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372238" y="1553525"/>
            <a:ext cx="8246471" cy="5304475"/>
            <a:chOff x="372238" y="1553525"/>
            <a:chExt cx="8246471" cy="5304475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55834" y="4800600"/>
              <a:ext cx="7762875" cy="2057400"/>
            </a:xfrm>
            <a:prstGeom prst="rect">
              <a:avLst/>
            </a:prstGeom>
          </p:spPr>
        </p:pic>
        <p:grpSp>
          <p:nvGrpSpPr>
            <p:cNvPr id="9" name="Group 8"/>
            <p:cNvGrpSpPr/>
            <p:nvPr/>
          </p:nvGrpSpPr>
          <p:grpSpPr>
            <a:xfrm>
              <a:off x="372238" y="1553525"/>
              <a:ext cx="8100532" cy="3023267"/>
              <a:chOff x="372238" y="1553525"/>
              <a:chExt cx="8100532" cy="3023267"/>
            </a:xfrm>
          </p:grpSpPr>
          <p:sp>
            <p:nvSpPr>
              <p:cNvPr id="6" name="Trapezoid 5"/>
              <p:cNvSpPr/>
              <p:nvPr/>
            </p:nvSpPr>
            <p:spPr bwMode="auto">
              <a:xfrm rot="320409">
                <a:off x="6756782" y="3438599"/>
                <a:ext cx="1715988" cy="885672"/>
              </a:xfrm>
              <a:prstGeom prst="trapezoid">
                <a:avLst>
                  <a:gd name="adj" fmla="val 7006"/>
                </a:avLst>
              </a:prstGeom>
              <a:noFill/>
              <a:ln w="190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/>
              <p:cNvSpPr/>
              <p:nvPr/>
            </p:nvSpPr>
            <p:spPr bwMode="auto">
              <a:xfrm rot="477239">
                <a:off x="6418259" y="3227468"/>
                <a:ext cx="221943" cy="1158512"/>
              </a:xfrm>
              <a:prstGeom prst="rect">
                <a:avLst/>
              </a:prstGeom>
              <a:noFill/>
              <a:ln w="190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/>
              <p:cNvSpPr/>
              <p:nvPr/>
            </p:nvSpPr>
            <p:spPr bwMode="auto">
              <a:xfrm rot="619916">
                <a:off x="4977830" y="2651519"/>
                <a:ext cx="266700" cy="905574"/>
              </a:xfrm>
              <a:prstGeom prst="rect">
                <a:avLst/>
              </a:prstGeom>
              <a:noFill/>
              <a:ln w="190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0" name="Trapezoid 9"/>
              <p:cNvSpPr/>
              <p:nvPr/>
            </p:nvSpPr>
            <p:spPr bwMode="auto">
              <a:xfrm rot="11037966">
                <a:off x="3538734" y="3535469"/>
                <a:ext cx="1729642" cy="809623"/>
              </a:xfrm>
              <a:prstGeom prst="trapezoid">
                <a:avLst>
                  <a:gd name="adj" fmla="val 7006"/>
                </a:avLst>
              </a:prstGeom>
              <a:noFill/>
              <a:ln w="190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Trapezoid 10"/>
              <p:cNvSpPr/>
              <p:nvPr/>
            </p:nvSpPr>
            <p:spPr bwMode="auto">
              <a:xfrm rot="1073704">
                <a:off x="3377519" y="2441987"/>
                <a:ext cx="1566875" cy="844740"/>
              </a:xfrm>
              <a:prstGeom prst="trapezoid">
                <a:avLst>
                  <a:gd name="adj" fmla="val 9021"/>
                </a:avLst>
              </a:prstGeom>
              <a:noFill/>
              <a:ln w="190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 bwMode="auto">
              <a:xfrm rot="1479837">
                <a:off x="3094190" y="2004644"/>
                <a:ext cx="266700" cy="930132"/>
              </a:xfrm>
              <a:prstGeom prst="rect">
                <a:avLst/>
              </a:prstGeom>
              <a:noFill/>
              <a:ln w="190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Trapezoid 13"/>
              <p:cNvSpPr/>
              <p:nvPr/>
            </p:nvSpPr>
            <p:spPr bwMode="auto">
              <a:xfrm rot="2033185">
                <a:off x="1558244" y="1553525"/>
                <a:ext cx="1566875" cy="844740"/>
              </a:xfrm>
              <a:prstGeom prst="trapezoid">
                <a:avLst>
                  <a:gd name="adj" fmla="val 9021"/>
                </a:avLst>
              </a:prstGeom>
              <a:noFill/>
              <a:ln w="190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Trapezoid 14"/>
              <p:cNvSpPr/>
              <p:nvPr/>
            </p:nvSpPr>
            <p:spPr bwMode="auto">
              <a:xfrm rot="10800000" flipV="1">
                <a:off x="571191" y="3737526"/>
                <a:ext cx="1928400" cy="809623"/>
              </a:xfrm>
              <a:prstGeom prst="trapezoid">
                <a:avLst>
                  <a:gd name="adj" fmla="val 7006"/>
                </a:avLst>
              </a:prstGeom>
              <a:noFill/>
              <a:ln w="190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" name="Down Arrow 15"/>
              <p:cNvSpPr/>
              <p:nvPr/>
            </p:nvSpPr>
            <p:spPr bwMode="auto">
              <a:xfrm rot="16849478">
                <a:off x="4793959" y="3248322"/>
                <a:ext cx="484632" cy="978408"/>
              </a:xfrm>
              <a:prstGeom prst="downArrow">
                <a:avLst/>
              </a:prstGeom>
              <a:solidFill>
                <a:srgbClr val="6699FF">
                  <a:alpha val="51765"/>
                </a:srgbClr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Down Arrow 16"/>
              <p:cNvSpPr/>
              <p:nvPr/>
            </p:nvSpPr>
            <p:spPr bwMode="auto">
              <a:xfrm rot="15432498">
                <a:off x="2669969" y="3490428"/>
                <a:ext cx="484632" cy="978408"/>
              </a:xfrm>
              <a:prstGeom prst="downArrow">
                <a:avLst/>
              </a:prstGeom>
              <a:solidFill>
                <a:srgbClr val="6699FF">
                  <a:alpha val="51765"/>
                </a:srgbClr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Down Arrow 17"/>
              <p:cNvSpPr/>
              <p:nvPr/>
            </p:nvSpPr>
            <p:spPr bwMode="auto">
              <a:xfrm rot="16200000">
                <a:off x="619126" y="3604875"/>
                <a:ext cx="484632" cy="978408"/>
              </a:xfrm>
              <a:prstGeom prst="downArrow">
                <a:avLst/>
              </a:prstGeom>
              <a:solidFill>
                <a:srgbClr val="6699FF">
                  <a:alpha val="51765"/>
                </a:srgbClr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9" name="Down Arrow 18"/>
              <p:cNvSpPr/>
              <p:nvPr/>
            </p:nvSpPr>
            <p:spPr bwMode="auto">
              <a:xfrm rot="17892177">
                <a:off x="2729105" y="1971909"/>
                <a:ext cx="701464" cy="978408"/>
              </a:xfrm>
              <a:prstGeom prst="downArrow">
                <a:avLst/>
              </a:prstGeom>
              <a:solidFill>
                <a:srgbClr val="FF99FF">
                  <a:alpha val="51765"/>
                </a:srgbClr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0" name="Down Arrow 19"/>
              <p:cNvSpPr/>
              <p:nvPr/>
            </p:nvSpPr>
            <p:spPr bwMode="auto">
              <a:xfrm rot="17429404">
                <a:off x="4266612" y="2500212"/>
                <a:ext cx="701464" cy="1082996"/>
              </a:xfrm>
              <a:prstGeom prst="downArrow">
                <a:avLst/>
              </a:prstGeom>
              <a:solidFill>
                <a:srgbClr val="FF99FF">
                  <a:alpha val="51765"/>
                </a:srgbClr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1" name="Down Arrow 20"/>
              <p:cNvSpPr/>
              <p:nvPr/>
            </p:nvSpPr>
            <p:spPr bwMode="auto">
              <a:xfrm rot="16748703">
                <a:off x="6975581" y="3411754"/>
                <a:ext cx="701464" cy="978408"/>
              </a:xfrm>
              <a:prstGeom prst="downArrow">
                <a:avLst/>
              </a:prstGeom>
              <a:solidFill>
                <a:srgbClr val="FF99FF">
                  <a:alpha val="51765"/>
                </a:srgbClr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" name="Down Arrow 21"/>
              <p:cNvSpPr/>
              <p:nvPr/>
            </p:nvSpPr>
            <p:spPr bwMode="auto">
              <a:xfrm rot="16657043">
                <a:off x="6892040" y="3517890"/>
                <a:ext cx="484632" cy="978408"/>
              </a:xfrm>
              <a:prstGeom prst="downArrow">
                <a:avLst/>
              </a:prstGeom>
              <a:solidFill>
                <a:srgbClr val="6699FF">
                  <a:alpha val="51765"/>
                </a:srgbClr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TextBox 22"/>
              <p:cNvSpPr txBox="1"/>
              <p:nvPr/>
            </p:nvSpPr>
            <p:spPr>
              <a:xfrm>
                <a:off x="4031958" y="3623080"/>
                <a:ext cx="1215397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dirty="0" smtClean="0">
                    <a:solidFill>
                      <a:srgbClr val="0033CC"/>
                    </a:solidFill>
                  </a:rPr>
                  <a:t>5 </a:t>
                </a:r>
                <a:r>
                  <a:rPr lang="en-US" b="1" dirty="0" err="1" smtClean="0">
                    <a:solidFill>
                      <a:srgbClr val="0033CC"/>
                    </a:solidFill>
                  </a:rPr>
                  <a:t>GeV</a:t>
                </a:r>
                <a:r>
                  <a:rPr lang="en-US" b="1" dirty="0" smtClean="0">
                    <a:solidFill>
                      <a:srgbClr val="0033CC"/>
                    </a:solidFill>
                  </a:rPr>
                  <a:t>/c </a:t>
                </a:r>
                <a:r>
                  <a:rPr lang="el-GR" b="1" dirty="0" smtClean="0">
                    <a:solidFill>
                      <a:srgbClr val="0033CC"/>
                    </a:solidFill>
                    <a:latin typeface="Franklin Gothic Medium"/>
                  </a:rPr>
                  <a:t>π</a:t>
                </a:r>
                <a:endParaRPr lang="en-US" b="1" dirty="0">
                  <a:solidFill>
                    <a:srgbClr val="0033CC"/>
                  </a:solidFill>
                </a:endParaRP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3128154" y="2578662"/>
                <a:ext cx="154882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b="1" dirty="0" smtClean="0">
                    <a:solidFill>
                      <a:srgbClr val="800080"/>
                    </a:solidFill>
                  </a:rPr>
                  <a:t>~3.8 </a:t>
                </a:r>
                <a:r>
                  <a:rPr lang="en-US" b="1" dirty="0" err="1" smtClean="0">
                    <a:solidFill>
                      <a:srgbClr val="800080"/>
                    </a:solidFill>
                  </a:rPr>
                  <a:t>GeV</a:t>
                </a:r>
                <a:r>
                  <a:rPr lang="en-US" b="1" dirty="0" smtClean="0">
                    <a:solidFill>
                      <a:srgbClr val="800080"/>
                    </a:solidFill>
                  </a:rPr>
                  <a:t>/c </a:t>
                </a:r>
                <a:r>
                  <a:rPr lang="el-GR" b="1" dirty="0" smtClean="0">
                    <a:solidFill>
                      <a:srgbClr val="800080"/>
                    </a:solidFill>
                    <a:latin typeface="Franklin Gothic Medium"/>
                  </a:rPr>
                  <a:t>μ</a:t>
                </a:r>
                <a:endParaRPr lang="en-US" b="1" dirty="0">
                  <a:solidFill>
                    <a:srgbClr val="800080"/>
                  </a:solidFill>
                </a:endParaRPr>
              </a:p>
            </p:txBody>
          </p:sp>
          <p:sp>
            <p:nvSpPr>
              <p:cNvPr id="25" name="Rectangle 24"/>
              <p:cNvSpPr/>
              <p:nvPr/>
            </p:nvSpPr>
            <p:spPr bwMode="auto">
              <a:xfrm rot="20860969">
                <a:off x="2571933" y="3722562"/>
                <a:ext cx="185746" cy="854230"/>
              </a:xfrm>
              <a:prstGeom prst="rect">
                <a:avLst/>
              </a:prstGeom>
              <a:noFill/>
              <a:ln w="19050" cap="flat" cmpd="sng" algn="ctr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scene3d>
                <a:camera prst="orthographicFront">
                  <a:rot lat="0" lon="0" rev="0"/>
                </a:camera>
                <a:lightRig rig="threePt" dir="t"/>
              </a:scene3d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/>
              </a:p>
            </p:txBody>
          </p:sp>
        </p:grpSp>
      </p:grpSp>
      <p:pic>
        <p:nvPicPr>
          <p:cNvPr id="26" name="Content Placeholder 3"/>
          <p:cNvPicPr>
            <a:picLocks noGrp="1" noChangeAspect="1"/>
          </p:cNvPicPr>
          <p:nvPr>
            <p:ph sz="half"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8500" y="4800601"/>
            <a:ext cx="7920209" cy="1982352"/>
          </a:xfr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7" name="TextBox 26"/>
              <p:cNvSpPr txBox="1"/>
              <p:nvPr/>
            </p:nvSpPr>
            <p:spPr>
              <a:xfrm>
                <a:off x="1097245" y="4800600"/>
                <a:ext cx="128432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b="1" i="1" smtClean="0">
                          <a:solidFill>
                            <a:srgbClr val="800080"/>
                          </a:solidFill>
                          <a:latin typeface="Cambria Math"/>
                          <a:ea typeface="Cambria Math"/>
                        </a:rPr>
                        <m:t>𝝅</m:t>
                      </m:r>
                      <m:r>
                        <a:rPr lang="en-US" b="1" i="1" smtClean="0">
                          <a:solidFill>
                            <a:srgbClr val="800080"/>
                          </a:solidFill>
                          <a:latin typeface="Cambria Math"/>
                          <a:ea typeface="Cambria Math"/>
                        </a:rPr>
                        <m:t>→</m:t>
                      </m:r>
                      <m:r>
                        <a:rPr lang="en-US" b="1" i="1" smtClean="0">
                          <a:solidFill>
                            <a:srgbClr val="800080"/>
                          </a:solidFill>
                          <a:latin typeface="Cambria Math"/>
                          <a:ea typeface="Cambria Math"/>
                        </a:rPr>
                        <m:t>𝝁</m:t>
                      </m:r>
                      <m:r>
                        <a:rPr lang="en-US" b="1" i="1" smtClean="0">
                          <a:solidFill>
                            <a:srgbClr val="800080"/>
                          </a:solidFill>
                          <a:latin typeface="Cambria Math"/>
                          <a:ea typeface="Cambria Math"/>
                        </a:rPr>
                        <m:t>+</m:t>
                      </m:r>
                      <m:r>
                        <a:rPr lang="en-US" b="1" i="1" smtClean="0">
                          <a:solidFill>
                            <a:srgbClr val="800080"/>
                          </a:solidFill>
                          <a:latin typeface="Cambria Math"/>
                          <a:ea typeface="Cambria Math"/>
                        </a:rPr>
                        <m:t>𝝂</m:t>
                      </m:r>
                    </m:oMath>
                  </m:oMathPara>
                </a14:m>
                <a:endParaRPr lang="en-US" b="1" dirty="0">
                  <a:solidFill>
                    <a:srgbClr val="800080"/>
                  </a:solidFill>
                </a:endParaRPr>
              </a:p>
            </p:txBody>
          </p:sp>
        </mc:Choice>
        <mc:Fallback xmlns="">
          <p:sp>
            <p:nvSpPr>
              <p:cNvPr id="27" name="TextBox 2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7245" y="4800600"/>
                <a:ext cx="1284326" cy="369332"/>
              </a:xfrm>
              <a:prstGeom prst="rect">
                <a:avLst/>
              </a:prstGeom>
              <a:blipFill rotWithShape="1">
                <a:blip r:embed="rId5"/>
                <a:stretch>
                  <a:fillRect b="-5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TextBox 27"/>
              <p:cNvSpPr txBox="1"/>
              <p:nvPr/>
            </p:nvSpPr>
            <p:spPr>
              <a:xfrm>
                <a:off x="232293" y="5169932"/>
                <a:ext cx="2929520" cy="81842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b="1" i="1" smtClean="0">
                              <a:solidFill>
                                <a:srgbClr val="80008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sSub>
                            <m:sSubPr>
                              <m:ctrlPr>
                                <a:rPr lang="en-US" b="1" i="1">
                                  <a:solidFill>
                                    <a:srgbClr val="800080"/>
                                  </a:solidFill>
                                  <a:latin typeface="Cambria Math"/>
                                </a:rPr>
                              </m:ctrlPr>
                            </m:sSubPr>
                            <m:e>
                              <m:r>
                                <a:rPr lang="en-US" b="1" i="1">
                                  <a:solidFill>
                                    <a:srgbClr val="800080"/>
                                  </a:solidFill>
                                  <a:latin typeface="Cambria Math"/>
                                </a:rPr>
                                <m:t>𝑷</m:t>
                              </m:r>
                            </m:e>
                            <m:sub>
                              <m:r>
                                <a:rPr lang="en-US" b="1" i="1">
                                  <a:solidFill>
                                    <a:srgbClr val="800080"/>
                                  </a:solidFill>
                                  <a:latin typeface="Cambria Math"/>
                                  <a:ea typeface="Cambria Math"/>
                                </a:rPr>
                                <m:t>𝝅</m:t>
                              </m:r>
                            </m:sub>
                          </m:sSub>
                          <m:d>
                            <m:dPr>
                              <m:ctrlPr>
                                <a:rPr lang="en-US" b="1" i="1" smtClean="0">
                                  <a:solidFill>
                                    <a:srgbClr val="800080"/>
                                  </a:solidFill>
                                  <a:latin typeface="Cambria Math"/>
                                  <a:ea typeface="Cambria Math"/>
                                </a:rPr>
                              </m:ctrlPr>
                            </m:dPr>
                            <m:e>
                              <m:r>
                                <a:rPr lang="en-US" b="1" i="1" smtClean="0">
                                  <a:solidFill>
                                    <a:srgbClr val="800080"/>
                                  </a:solidFill>
                                  <a:latin typeface="Cambria Math"/>
                                  <a:ea typeface="Cambria Math"/>
                                </a:rPr>
                                <m:t>𝟏</m:t>
                              </m:r>
                              <m:r>
                                <a:rPr lang="en-US" b="1" i="1" smtClean="0">
                                  <a:solidFill>
                                    <a:srgbClr val="800080"/>
                                  </a:solidFill>
                                  <a:latin typeface="Cambria Math"/>
                                  <a:ea typeface="Cambria Math"/>
                                </a:rPr>
                                <m:t>−</m:t>
                              </m:r>
                              <m:f>
                                <m:fPr>
                                  <m:ctrlPr>
                                    <a:rPr lang="en-US" b="1" i="1" smtClean="0">
                                      <a:solidFill>
                                        <a:srgbClr val="800080"/>
                                      </a:solidFill>
                                      <a:latin typeface="Cambria Math"/>
                                      <a:ea typeface="Cambria Math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en-US" b="1" i="1">
                                          <a:solidFill>
                                            <a:srgbClr val="800080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</m:ctrlPr>
                                    </m:sSubSupPr>
                                    <m:e>
                                      <m:sSub>
                                        <m:sSubPr>
                                          <m:ctrlPr>
                                            <a:rPr lang="en-US" b="1" i="1">
                                              <a:solidFill>
                                                <a:srgbClr val="800080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b="1" i="1">
                                              <a:solidFill>
                                                <a:srgbClr val="800080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  <m:t>𝒎</m:t>
                                          </m:r>
                                        </m:e>
                                        <m:sub>
                                          <m:r>
                                            <a:rPr lang="en-US" b="1" i="1" smtClean="0">
                                              <a:solidFill>
                                                <a:srgbClr val="800080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  <m:t>𝝁</m:t>
                                          </m:r>
                                        </m:sub>
                                      </m:sSub>
                                    </m:e>
                                    <m:sub/>
                                    <m:sup>
                                      <m:r>
                                        <a:rPr lang="en-US" b="1" i="1">
                                          <a:solidFill>
                                            <a:srgbClr val="800080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𝟐</m:t>
                                      </m:r>
                                    </m:sup>
                                  </m:sSubSup>
                                </m:num>
                                <m:den>
                                  <m:sSubSup>
                                    <m:sSubSupPr>
                                      <m:ctrlPr>
                                        <a:rPr lang="en-US" b="1" i="1" smtClean="0">
                                          <a:solidFill>
                                            <a:srgbClr val="800080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</m:ctrlPr>
                                    </m:sSubSupPr>
                                    <m:e>
                                      <m:sSub>
                                        <m:sSubPr>
                                          <m:ctrlPr>
                                            <a:rPr lang="en-US" b="1" i="1" smtClean="0">
                                              <a:solidFill>
                                                <a:srgbClr val="800080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</m:ctrlPr>
                                        </m:sSubPr>
                                        <m:e>
                                          <m:r>
                                            <a:rPr lang="en-US" b="1" i="1" smtClean="0">
                                              <a:solidFill>
                                                <a:srgbClr val="800080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  <m:t>𝒎</m:t>
                                          </m:r>
                                        </m:e>
                                        <m:sub>
                                          <m:r>
                                            <a:rPr lang="en-US" b="1" i="1" smtClean="0">
                                              <a:solidFill>
                                                <a:srgbClr val="800080"/>
                                              </a:solidFill>
                                              <a:latin typeface="Cambria Math"/>
                                              <a:ea typeface="Cambria Math"/>
                                            </a:rPr>
                                            <m:t>𝝅</m:t>
                                          </m:r>
                                        </m:sub>
                                      </m:sSub>
                                    </m:e>
                                    <m:sub/>
                                    <m:sup>
                                      <m:r>
                                        <a:rPr lang="en-US" b="1" i="1" smtClean="0">
                                          <a:solidFill>
                                            <a:srgbClr val="800080"/>
                                          </a:solidFill>
                                          <a:latin typeface="Cambria Math"/>
                                          <a:ea typeface="Cambria Math"/>
                                        </a:rPr>
                                        <m:t>𝟐</m:t>
                                      </m:r>
                                    </m:sup>
                                  </m:sSubSup>
                                </m:den>
                              </m:f>
                            </m:e>
                          </m:d>
                          <m:r>
                            <a:rPr lang="en-US" b="1" i="1" smtClean="0">
                              <a:solidFill>
                                <a:srgbClr val="800080"/>
                              </a:solidFill>
                              <a:latin typeface="Cambria Math"/>
                            </a:rPr>
                            <m:t>&lt;</m:t>
                          </m:r>
                          <m:r>
                            <a:rPr lang="en-US" b="1" i="1" smtClean="0">
                              <a:solidFill>
                                <a:srgbClr val="800080"/>
                              </a:solidFill>
                              <a:latin typeface="Cambria Math"/>
                            </a:rPr>
                            <m:t>𝑷</m:t>
                          </m:r>
                        </m:e>
                        <m:sub>
                          <m:r>
                            <a:rPr lang="en-US" b="1" i="1" smtClean="0">
                              <a:solidFill>
                                <a:srgbClr val="800080"/>
                              </a:solidFill>
                              <a:latin typeface="Cambria Math"/>
                              <a:ea typeface="Cambria Math"/>
                            </a:rPr>
                            <m:t>𝝁</m:t>
                          </m:r>
                        </m:sub>
                      </m:sSub>
                      <m:r>
                        <a:rPr lang="en-US" b="1" i="1" smtClean="0">
                          <a:solidFill>
                            <a:srgbClr val="800080"/>
                          </a:solidFill>
                          <a:latin typeface="Cambria Math"/>
                        </a:rPr>
                        <m:t>&lt; </m:t>
                      </m:r>
                      <m:sSub>
                        <m:sSubPr>
                          <m:ctrlPr>
                            <a:rPr lang="en-US" b="1" i="1" smtClean="0">
                              <a:solidFill>
                                <a:srgbClr val="800080"/>
                              </a:solidFill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b="1" i="1" smtClean="0">
                              <a:solidFill>
                                <a:srgbClr val="800080"/>
                              </a:solidFill>
                              <a:latin typeface="Cambria Math"/>
                            </a:rPr>
                            <m:t>𝑷</m:t>
                          </m:r>
                        </m:e>
                        <m:sub>
                          <m:r>
                            <a:rPr lang="en-US" b="1" i="1" smtClean="0">
                              <a:solidFill>
                                <a:srgbClr val="800080"/>
                              </a:solidFill>
                              <a:latin typeface="Cambria Math"/>
                              <a:ea typeface="Cambria Math"/>
                            </a:rPr>
                            <m:t>𝝅</m:t>
                          </m:r>
                        </m:sub>
                      </m:sSub>
                    </m:oMath>
                  </m:oMathPara>
                </a14:m>
                <a:endParaRPr lang="en-US" sz="2000" b="1" dirty="0"/>
              </a:p>
            </p:txBody>
          </p:sp>
        </mc:Choice>
        <mc:Fallback xmlns="">
          <p:sp>
            <p:nvSpPr>
              <p:cNvPr id="28" name="TextBox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2293" y="5169932"/>
                <a:ext cx="2929520" cy="818429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TextBox 28"/>
          <p:cNvSpPr txBox="1"/>
          <p:nvPr/>
        </p:nvSpPr>
        <p:spPr>
          <a:xfrm>
            <a:off x="308540" y="5960794"/>
            <a:ext cx="44629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 smtClean="0">
                <a:latin typeface="+mn-lt"/>
              </a:rPr>
              <a:t>Injection Line accepts 5 </a:t>
            </a:r>
            <a:r>
              <a:rPr lang="en-US" sz="2000" dirty="0" err="1" smtClean="0">
                <a:latin typeface="+mn-lt"/>
              </a:rPr>
              <a:t>GeV</a:t>
            </a:r>
            <a:r>
              <a:rPr lang="en-US" sz="2000" dirty="0" smtClean="0">
                <a:latin typeface="+mn-lt"/>
              </a:rPr>
              <a:t>/c ± 10%</a:t>
            </a:r>
          </a:p>
          <a:p>
            <a:r>
              <a:rPr lang="en-US" sz="2000" dirty="0" smtClean="0">
                <a:latin typeface="+mn-lt"/>
              </a:rPr>
              <a:t>Storage Ring accepts 3.8 </a:t>
            </a:r>
            <a:r>
              <a:rPr lang="en-US" sz="2000" dirty="0" err="1" smtClean="0">
                <a:latin typeface="+mn-lt"/>
              </a:rPr>
              <a:t>GeV</a:t>
            </a:r>
            <a:r>
              <a:rPr lang="en-US" sz="2000" dirty="0" smtClean="0">
                <a:latin typeface="+mn-lt"/>
              </a:rPr>
              <a:t>/c ± </a:t>
            </a:r>
            <a:r>
              <a:rPr lang="en-US" sz="2000" dirty="0">
                <a:latin typeface="+mn-lt"/>
              </a:rPr>
              <a:t>10%</a:t>
            </a:r>
          </a:p>
          <a:p>
            <a:r>
              <a:rPr lang="en-US" sz="2000" dirty="0" smtClean="0">
                <a:latin typeface="+mn-lt"/>
              </a:rPr>
              <a:t> </a:t>
            </a:r>
            <a:endParaRPr lang="en-US" sz="2000" dirty="0">
              <a:latin typeface="+mn-lt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54450" y="3635016"/>
            <a:ext cx="4203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sz="2400" b="1" dirty="0" smtClean="0">
                <a:solidFill>
                  <a:srgbClr val="0000CC"/>
                </a:solidFill>
              </a:rPr>
              <a:t>π</a:t>
            </a:r>
            <a:endParaRPr lang="en-US" sz="2400" b="1" dirty="0">
              <a:solidFill>
                <a:srgbClr val="0000C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6059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Transport into Ring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2901" y="800100"/>
            <a:ext cx="5361214" cy="5524500"/>
          </a:xfrm>
        </p:spPr>
        <p:txBody>
          <a:bodyPr/>
          <a:lstStyle/>
          <a:p>
            <a:r>
              <a:rPr lang="en-US" sz="2000" dirty="0" smtClean="0"/>
              <a:t>Horn has greater acceptance than Li lens </a:t>
            </a:r>
          </a:p>
          <a:p>
            <a:pPr lvl="1"/>
            <a:r>
              <a:rPr lang="en-US" sz="2000" dirty="0" smtClean="0"/>
              <a:t>more established technology (</a:t>
            </a:r>
            <a:r>
              <a:rPr lang="en-US" sz="2000" dirty="0" err="1" smtClean="0"/>
              <a:t>nuMI</a:t>
            </a:r>
            <a:r>
              <a:rPr lang="en-US" sz="2000" dirty="0" smtClean="0"/>
              <a:t>)</a:t>
            </a:r>
          </a:p>
          <a:p>
            <a:pPr lvl="2"/>
            <a:r>
              <a:rPr lang="en-US" sz="1600" dirty="0" smtClean="0"/>
              <a:t>large aperture Li lens requires R&amp;D</a:t>
            </a:r>
          </a:p>
          <a:p>
            <a:r>
              <a:rPr lang="en-US" sz="2000" dirty="0" smtClean="0"/>
              <a:t>Sequence of quads from Li lens into Ring (A. Liu)</a:t>
            </a:r>
          </a:p>
          <a:p>
            <a:pPr lvl="1"/>
            <a:r>
              <a:rPr lang="en-US" sz="2000" dirty="0" smtClean="0"/>
              <a:t>good acceptance of transport</a:t>
            </a:r>
          </a:p>
          <a:p>
            <a:pPr lvl="1"/>
            <a:r>
              <a:rPr lang="en-US" sz="2000" dirty="0" smtClean="0"/>
              <a:t>~0.1 </a:t>
            </a:r>
            <a:r>
              <a:rPr lang="el-GR" sz="2000" dirty="0" smtClean="0"/>
              <a:t>π</a:t>
            </a:r>
            <a:r>
              <a:rPr lang="en-US" sz="2000" dirty="0" smtClean="0"/>
              <a:t> / p into ring  ~5±0.5 </a:t>
            </a:r>
            <a:r>
              <a:rPr lang="en-US" sz="2000" dirty="0" err="1" smtClean="0"/>
              <a:t>GeV</a:t>
            </a:r>
            <a:endParaRPr lang="en-US" sz="2000" dirty="0" smtClean="0"/>
          </a:p>
          <a:p>
            <a:pPr lvl="2"/>
            <a:r>
              <a:rPr lang="en-US" sz="1600" dirty="0" smtClean="0"/>
              <a:t>~0.01 </a:t>
            </a:r>
            <a:r>
              <a:rPr lang="en-US" sz="1600" dirty="0" smtClean="0">
                <a:sym typeface="Symbol"/>
              </a:rPr>
              <a:t>/p stored in ring</a:t>
            </a:r>
            <a:endParaRPr lang="en-US" sz="1600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8</a:t>
            </a:fld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811344" y="6488668"/>
            <a:ext cx="6737742" cy="369332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txBody>
          <a:bodyPr wrap="none" rtlCol="0">
            <a:spAutoFit/>
          </a:bodyPr>
          <a:lstStyle/>
          <a:p>
            <a:pPr algn="l"/>
            <a:r>
              <a:rPr lang="en-US" dirty="0" smtClean="0">
                <a:solidFill>
                  <a:srgbClr val="FF0000"/>
                </a:solidFill>
              </a:rPr>
              <a:t>Q1 Q2 Q3 Q4 Q5 Q6 </a:t>
            </a:r>
            <a:r>
              <a:rPr lang="en-US" dirty="0" smtClean="0">
                <a:solidFill>
                  <a:srgbClr val="0000CC"/>
                </a:solidFill>
              </a:rPr>
              <a:t>B1</a:t>
            </a:r>
            <a:r>
              <a:rPr lang="en-US" dirty="0" smtClean="0">
                <a:solidFill>
                  <a:srgbClr val="FF0000"/>
                </a:solidFill>
              </a:rPr>
              <a:t>     Q7         Q8  </a:t>
            </a:r>
            <a:r>
              <a:rPr lang="en-US" dirty="0" smtClean="0">
                <a:solidFill>
                  <a:srgbClr val="3366FF"/>
                </a:solidFill>
              </a:rPr>
              <a:t>B2  </a:t>
            </a:r>
            <a:r>
              <a:rPr lang="en-US" dirty="0" smtClean="0">
                <a:solidFill>
                  <a:srgbClr val="FF0000"/>
                </a:solidFill>
              </a:rPr>
              <a:t>   Q9         Q10    </a:t>
            </a:r>
            <a:r>
              <a:rPr lang="en-US" dirty="0" smtClean="0">
                <a:solidFill>
                  <a:srgbClr val="0000CC"/>
                </a:solidFill>
              </a:rPr>
              <a:t>B3</a:t>
            </a:r>
            <a:endParaRPr lang="en-US" dirty="0">
              <a:solidFill>
                <a:srgbClr val="0000CC"/>
              </a:solidFill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>
            <a:off x="6908800" y="6488668"/>
            <a:ext cx="1092200" cy="0"/>
          </a:xfrm>
          <a:prstGeom prst="line">
            <a:avLst/>
          </a:prstGeom>
          <a:ln>
            <a:solidFill>
              <a:srgbClr val="3366FF"/>
            </a:solidFill>
            <a:headEnd type="none" w="med" len="med"/>
            <a:tailEnd type="none" w="med" len="med"/>
          </a:ln>
          <a:extLst/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923925" y="4775200"/>
            <a:ext cx="7330466" cy="17134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0425" y="768350"/>
            <a:ext cx="2952750" cy="3409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85777849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Lattices for storage rings</a:t>
            </a:r>
            <a:endParaRPr lang="en-US" dirty="0"/>
          </a:p>
        </p:txBody>
      </p:sp>
      <p:sp>
        <p:nvSpPr>
          <p:cNvPr id="7" name="Content Placeholder 6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FODO Lattices</a:t>
            </a:r>
          </a:p>
          <a:p>
            <a:pPr lvl="1"/>
            <a:r>
              <a:rPr lang="en-US" dirty="0" smtClean="0"/>
              <a:t>Superconducting</a:t>
            </a:r>
          </a:p>
          <a:p>
            <a:pPr lvl="2"/>
            <a:r>
              <a:rPr lang="en-US" dirty="0" smtClean="0"/>
              <a:t>B </a:t>
            </a:r>
            <a:r>
              <a:rPr lang="en-US" dirty="0" smtClean="0">
                <a:sym typeface="Wingdings" pitchFamily="2" charset="2"/>
              </a:rPr>
              <a:t> 4T </a:t>
            </a:r>
          </a:p>
          <a:p>
            <a:pPr lvl="2"/>
            <a:r>
              <a:rPr lang="en-US" dirty="0" smtClean="0">
                <a:sym typeface="Wingdings" pitchFamily="2" charset="2"/>
              </a:rPr>
              <a:t>A. </a:t>
            </a:r>
            <a:r>
              <a:rPr lang="en-US" dirty="0" err="1" smtClean="0">
                <a:sym typeface="Wingdings" pitchFamily="2" charset="2"/>
              </a:rPr>
              <a:t>Bogacz</a:t>
            </a:r>
            <a:endParaRPr lang="en-US" dirty="0" smtClean="0"/>
          </a:p>
          <a:p>
            <a:pPr lvl="1"/>
            <a:r>
              <a:rPr lang="en-US" dirty="0"/>
              <a:t>Normal conducting </a:t>
            </a:r>
          </a:p>
          <a:p>
            <a:pPr lvl="2"/>
            <a:r>
              <a:rPr lang="en-US" dirty="0"/>
              <a:t>B&lt;2T </a:t>
            </a:r>
          </a:p>
          <a:p>
            <a:pPr lvl="1"/>
            <a:r>
              <a:rPr lang="en-US" dirty="0" smtClean="0"/>
              <a:t>Goal: ±10% momentum acceptance, 0.002m  “</a:t>
            </a:r>
            <a:r>
              <a:rPr lang="en-US" dirty="0" err="1" smtClean="0"/>
              <a:t>emittance</a:t>
            </a:r>
            <a:r>
              <a:rPr lang="en-US" dirty="0" smtClean="0"/>
              <a:t>” acceptance</a:t>
            </a:r>
            <a:endParaRPr lang="en-US" dirty="0"/>
          </a:p>
          <a:p>
            <a:r>
              <a:rPr lang="en-US" dirty="0" smtClean="0"/>
              <a:t>FFAG Lattices</a:t>
            </a:r>
          </a:p>
          <a:p>
            <a:pPr lvl="1"/>
            <a:r>
              <a:rPr lang="en-US" dirty="0" smtClean="0"/>
              <a:t>A. Sato, </a:t>
            </a:r>
            <a:r>
              <a:rPr lang="en-US" dirty="0" err="1" smtClean="0"/>
              <a:t>Y.Mori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CDCEB2-7256-4481-BF2B-4182FA8FE746}" type="slidenum">
              <a:rPr lang="en-US" smtClean="0"/>
              <a:pPr/>
              <a:t>9</a:t>
            </a:fld>
            <a:endParaRPr lang="en-US"/>
          </a:p>
        </p:txBody>
      </p:sp>
      <p:sp>
        <p:nvSpPr>
          <p:cNvPr id="8" name="Arc 7"/>
          <p:cNvSpPr/>
          <p:nvPr/>
        </p:nvSpPr>
        <p:spPr bwMode="auto">
          <a:xfrm>
            <a:off x="7162800" y="5200651"/>
            <a:ext cx="1228724" cy="1047750"/>
          </a:xfrm>
          <a:prstGeom prst="arc">
            <a:avLst>
              <a:gd name="adj1" fmla="val 16199998"/>
              <a:gd name="adj2" fmla="val 0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 bwMode="auto">
          <a:xfrm flipV="1">
            <a:off x="7162800" y="5200651"/>
            <a:ext cx="1228724" cy="1047750"/>
          </a:xfrm>
          <a:prstGeom prst="arc">
            <a:avLst>
              <a:gd name="adj1" fmla="val 16199998"/>
              <a:gd name="adj2" fmla="val 0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Connector 9"/>
          <p:cNvCxnSpPr>
            <a:stCxn id="8" idx="0"/>
            <a:endCxn id="12" idx="2"/>
          </p:cNvCxnSpPr>
          <p:nvPr/>
        </p:nvCxnSpPr>
        <p:spPr bwMode="auto">
          <a:xfrm flipH="1">
            <a:off x="2157414" y="5200651"/>
            <a:ext cx="5619748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11" name="Straight Connector 10"/>
          <p:cNvCxnSpPr/>
          <p:nvPr/>
        </p:nvCxnSpPr>
        <p:spPr bwMode="auto">
          <a:xfrm flipH="1">
            <a:off x="2190750" y="6248401"/>
            <a:ext cx="5653087" cy="0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12" name="Arc 11"/>
          <p:cNvSpPr/>
          <p:nvPr/>
        </p:nvSpPr>
        <p:spPr bwMode="auto">
          <a:xfrm rot="16200000">
            <a:off x="1633538" y="5233988"/>
            <a:ext cx="1047750" cy="981075"/>
          </a:xfrm>
          <a:prstGeom prst="arc">
            <a:avLst>
              <a:gd name="adj1" fmla="val 16121883"/>
              <a:gd name="adj2" fmla="val 0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Arc 12"/>
          <p:cNvSpPr/>
          <p:nvPr/>
        </p:nvSpPr>
        <p:spPr bwMode="auto">
          <a:xfrm rot="5400000" flipV="1">
            <a:off x="1666875" y="5200651"/>
            <a:ext cx="1047750" cy="1047750"/>
          </a:xfrm>
          <a:prstGeom prst="arc">
            <a:avLst>
              <a:gd name="adj1" fmla="val 16199998"/>
              <a:gd name="adj2" fmla="val 0"/>
            </a:avLst>
          </a:prstGeom>
          <a:noFill/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4" name="Straight Arrow Connector 13"/>
          <p:cNvCxnSpPr/>
          <p:nvPr/>
        </p:nvCxnSpPr>
        <p:spPr bwMode="auto">
          <a:xfrm>
            <a:off x="2157413" y="5086350"/>
            <a:ext cx="5686424" cy="0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rgbClr val="3366FF"/>
            </a:solidFill>
            <a:prstDash val="dash"/>
            <a:round/>
            <a:headEnd type="arrow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15" name="TextBox 14"/>
          <p:cNvSpPr txBox="1"/>
          <p:nvPr/>
        </p:nvSpPr>
        <p:spPr>
          <a:xfrm>
            <a:off x="4099101" y="4623911"/>
            <a:ext cx="17363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3366FF"/>
                </a:solidFill>
              </a:rPr>
              <a:t>straight section</a:t>
            </a:r>
            <a:endParaRPr lang="en-US" dirty="0">
              <a:solidFill>
                <a:srgbClr val="3366FF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591203" y="5539859"/>
            <a:ext cx="5052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>
                <a:solidFill>
                  <a:srgbClr val="FF0000"/>
                </a:solidFill>
              </a:rPr>
              <a:t>arc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17" name="Straight Arrow Connector 16"/>
          <p:cNvCxnSpPr/>
          <p:nvPr/>
        </p:nvCxnSpPr>
        <p:spPr bwMode="auto">
          <a:xfrm>
            <a:off x="401956" y="6253163"/>
            <a:ext cx="514350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18" name="Rectangle 17"/>
          <p:cNvSpPr/>
          <p:nvPr/>
        </p:nvSpPr>
        <p:spPr bwMode="auto">
          <a:xfrm>
            <a:off x="916306" y="6181725"/>
            <a:ext cx="45719" cy="142875"/>
          </a:xfrm>
          <a:prstGeom prst="rect">
            <a:avLst/>
          </a:prstGeom>
          <a:solidFill>
            <a:srgbClr val="B44242"/>
          </a:solidFill>
          <a:ln w="19050" cap="flat" cmpd="sng" algn="ctr">
            <a:solidFill>
              <a:schemeClr val="accent4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9" name="Straight Arrow Connector 18"/>
          <p:cNvCxnSpPr/>
          <p:nvPr/>
        </p:nvCxnSpPr>
        <p:spPr bwMode="auto">
          <a:xfrm>
            <a:off x="962025" y="6253163"/>
            <a:ext cx="704850" cy="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rgbClr val="3366FF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20" name="Straight Connector 19"/>
          <p:cNvCxnSpPr/>
          <p:nvPr/>
        </p:nvCxnSpPr>
        <p:spPr bwMode="auto">
          <a:xfrm flipV="1">
            <a:off x="1666875" y="6215063"/>
            <a:ext cx="200025" cy="33338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3366FF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21" name="Straight Connector 20"/>
          <p:cNvCxnSpPr>
            <a:endCxn id="13" idx="2"/>
          </p:cNvCxnSpPr>
          <p:nvPr/>
        </p:nvCxnSpPr>
        <p:spPr bwMode="auto">
          <a:xfrm>
            <a:off x="1866900" y="6215063"/>
            <a:ext cx="323850" cy="33338"/>
          </a:xfrm>
          <a:prstGeom prst="line">
            <a:avLst/>
          </a:prstGeom>
          <a:solidFill>
            <a:schemeClr val="accent1"/>
          </a:solidFill>
          <a:ln w="19050" cap="flat" cmpd="sng" algn="ctr">
            <a:solidFill>
              <a:srgbClr val="3366FF"/>
            </a:solidFill>
            <a:prstDash val="solid"/>
            <a:round/>
            <a:headEnd type="none" w="med" len="med"/>
            <a:tailEnd type="arrow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22" name="Straight Arrow Connector 21"/>
          <p:cNvCxnSpPr/>
          <p:nvPr/>
        </p:nvCxnSpPr>
        <p:spPr bwMode="auto">
          <a:xfrm>
            <a:off x="2124075" y="6334125"/>
            <a:ext cx="5686424" cy="0"/>
          </a:xfrm>
          <a:prstGeom prst="straightConnector1">
            <a:avLst/>
          </a:prstGeom>
          <a:solidFill>
            <a:schemeClr val="accent1"/>
          </a:solidFill>
          <a:ln w="12700" cap="flat" cmpd="sng" algn="ctr">
            <a:solidFill>
              <a:srgbClr val="3366FF"/>
            </a:solidFill>
            <a:prstDash val="dash"/>
            <a:round/>
            <a:headEnd type="arrow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cxnSp>
        <p:nvCxnSpPr>
          <p:cNvPr id="23" name="Straight Arrow Connector 22"/>
          <p:cNvCxnSpPr/>
          <p:nvPr/>
        </p:nvCxnSpPr>
        <p:spPr bwMode="auto">
          <a:xfrm flipV="1">
            <a:off x="7843837" y="6215063"/>
            <a:ext cx="842963" cy="38100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rgbClr val="3366FF"/>
            </a:solidFill>
            <a:prstDash val="solid"/>
            <a:round/>
            <a:headEnd type="none" w="med" len="med"/>
            <a:tailEnd type="arrow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68686"/>
                  </a:outerShdw>
                </a:effectLst>
              </a14:hiddenEffects>
            </a:ext>
          </a:extLst>
        </p:spPr>
      </p:cxnSp>
      <p:sp>
        <p:nvSpPr>
          <p:cNvPr id="24" name="TextBox 23"/>
          <p:cNvSpPr txBox="1"/>
          <p:nvPr/>
        </p:nvSpPr>
        <p:spPr>
          <a:xfrm>
            <a:off x="1762184" y="6253163"/>
            <a:ext cx="3433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l-GR" dirty="0" smtClean="0"/>
              <a:t>π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angle 24"/>
              <p:cNvSpPr/>
              <p:nvPr/>
            </p:nvSpPr>
            <p:spPr>
              <a:xfrm>
                <a:off x="4107231" y="6334125"/>
                <a:ext cx="1612941" cy="39164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i="1" smtClean="0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𝜋</m:t>
                          </m:r>
                        </m:e>
                        <m:sup>
                          <m: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 i="1">
                          <a:latin typeface="Cambria Math"/>
                          <a:ea typeface="Cambria Math"/>
                          <a:cs typeface="Arial" pitchFamily="34" charset="0"/>
                        </a:rPr>
                        <m:t>→</m:t>
                      </m:r>
                      <m:sSup>
                        <m:sSupPr>
                          <m:ctrlP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pPr>
                        <m:e>
                          <m:r>
                            <a:rPr lang="en-US" i="1" smtClean="0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𝜇</m:t>
                          </m:r>
                        </m:e>
                        <m:sup>
                          <m: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−</m:t>
                          </m:r>
                        </m:sup>
                      </m:sSup>
                      <m:r>
                        <a:rPr lang="en-US">
                          <a:latin typeface="Cambria Math"/>
                          <a:ea typeface="Cambria Math"/>
                          <a:cs typeface="Arial" pitchFamily="34" charset="0"/>
                        </a:rPr>
                        <m:t>+</m:t>
                      </m:r>
                      <m:sSub>
                        <m:sSubPr>
                          <m:ctrlPr>
                            <a:rPr lang="en-US" i="1">
                              <a:latin typeface="Cambria Math"/>
                              <a:ea typeface="Cambria Math"/>
                              <a:cs typeface="Arial" pitchFamily="34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latin typeface="Cambria Math"/>
                                  <a:ea typeface="Cambria Math"/>
                                  <a:cs typeface="Arial" pitchFamily="34" charset="0"/>
                                </a:rPr>
                                <m:t>𝜈</m:t>
                              </m:r>
                            </m:e>
                          </m:acc>
                        </m:e>
                        <m:sub>
                          <m:r>
                            <a:rPr lang="en-US" i="1" smtClean="0">
                              <a:latin typeface="Cambria Math"/>
                              <a:ea typeface="Cambria Math"/>
                              <a:cs typeface="Arial" pitchFamily="34" charset="0"/>
                            </a:rPr>
                            <m:t>𝜇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5" name="Rectangle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07231" y="6334125"/>
                <a:ext cx="1612941" cy="391646"/>
              </a:xfrm>
              <a:prstGeom prst="rect">
                <a:avLst/>
              </a:prstGeom>
              <a:blipFill rotWithShape="1">
                <a:blip r:embed="rId2"/>
                <a:stretch>
                  <a:fillRect r="-6439" b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13395612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3">
      <a:majorFont>
        <a:latin typeface="Estrangelo Edessa"/>
        <a:ea typeface=""/>
        <a:cs typeface=""/>
      </a:majorFont>
      <a:minorFont>
        <a:latin typeface="Franklin Gothic Medium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19050" cap="flat" cmpd="sng" algn="ctr">
          <a:solidFill>
            <a:schemeClr val="accent4"/>
          </a:solidFill>
          <a:prstDash val="solid"/>
          <a:round/>
          <a:headEnd type="none" w="med" len="med"/>
          <a:tailEnd type="none" w="med" len="med"/>
        </a:ln>
        <a:effectLst/>
      </a:spPr>
      <a:bodyPr rtlCol="0" anchor="ctr"/>
      <a:lstStyle>
        <a:defPPr algn="ctr">
          <a:defRPr/>
        </a:defPPr>
      </a:lstStyle>
    </a:spDef>
    <a:lnDef>
      <a:spPr bwMode="auto">
        <a:solidFill>
          <a:schemeClr val="accent1"/>
        </a:solidFill>
        <a:ln w="19050" cap="flat" cmpd="sng" algn="ctr">
          <a:solidFill>
            <a:schemeClr val="accent4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rgbClr val="868686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41577</TotalTime>
  <Words>1410</Words>
  <Application>Microsoft Office PowerPoint</Application>
  <PresentationFormat>On-screen Show (4:3)</PresentationFormat>
  <Paragraphs>351</Paragraphs>
  <Slides>20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1" baseType="lpstr">
      <vt:lpstr>Default Design</vt:lpstr>
      <vt:lpstr>μ Storage Ring for ν beam </vt:lpstr>
      <vt:lpstr>Outline</vt:lpstr>
      <vt:lpstr>Neutrinos from μ Storage Ring </vt:lpstr>
      <vt:lpstr>Parameter Choices</vt:lpstr>
      <vt:lpstr>Li lens or magnetic Horn or?</vt:lpstr>
      <vt:lpstr>π  μ Injection</vt:lpstr>
      <vt:lpstr>Overview of stochastic injection</vt:lpstr>
      <vt:lpstr>Transport into Ring</vt:lpstr>
      <vt:lpstr>Lattices for storage rings</vt:lpstr>
      <vt:lpstr>Arc Optics- High Field</vt:lpstr>
      <vt:lpstr>Decay Ring - 3.8 GeV m</vt:lpstr>
      <vt:lpstr>Magnet Cost  Estimate</vt:lpstr>
      <vt:lpstr>Dynamic Aperture – tracking</vt:lpstr>
      <vt:lpstr>Alternate FODO lattice</vt:lpstr>
      <vt:lpstr>Alternate Low-field Storage ring</vt:lpstr>
      <vt:lpstr>Lattice Parameters  Low-Field</vt:lpstr>
      <vt:lpstr>Lattice development</vt:lpstr>
      <vt:lpstr>Variations</vt:lpstr>
      <vt:lpstr>Summary</vt:lpstr>
      <vt:lpstr>Comparison of facilities</vt:lpstr>
    </vt:vector>
  </TitlesOfParts>
  <Company>Fermilab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munu Slides</dc:title>
  <dc:creator>David Neuffer</dc:creator>
  <cp:lastModifiedBy>David Neuffer</cp:lastModifiedBy>
  <cp:revision>1240</cp:revision>
  <dcterms:created xsi:type="dcterms:W3CDTF">2003-09-15T21:58:19Z</dcterms:created>
  <dcterms:modified xsi:type="dcterms:W3CDTF">2012-09-22T13:50:48Z</dcterms:modified>
</cp:coreProperties>
</file>