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10"/>
  </p:notesMasterIdLst>
  <p:sldIdLst>
    <p:sldId id="256" r:id="rId5"/>
    <p:sldId id="273" r:id="rId6"/>
    <p:sldId id="274" r:id="rId7"/>
    <p:sldId id="265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FA3C1-542C-4932-B9C5-70A0227C73BA}">
  <a:tblStyle styleId="{B23FA3C1-542C-4932-B9C5-70A0227C7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60" d="100"/>
          <a:sy n="160" d="100"/>
        </p:scale>
        <p:origin x="4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3db700b3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3db700b3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07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3db700b3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3db700b3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2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3db700b3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3db700b3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875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334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4480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437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2283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480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374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53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609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091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096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036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819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454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380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2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91148" y="2391992"/>
            <a:ext cx="5172709" cy="12978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2023</a:t>
            </a:r>
            <a:b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Meeting</a:t>
            </a:r>
            <a:b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24</a:t>
            </a:r>
            <a:r>
              <a:rPr lang="en-GB" sz="1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</a:t>
            </a:r>
            <a:r>
              <a:rPr lang="en-GB" sz="1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663857" y="4227810"/>
            <a:ext cx="2416243" cy="822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Erik Gottschalk - erik@fnal.gov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Denise Finstrom - finstrom@fnal.gov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Pierrick Hanlet - hanlet@fnal.gov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Lila Anderson - lila@fnal.gov</a:t>
            </a:r>
            <a:endParaRPr sz="1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FC41A-2380-7586-3ED3-55DFFDB41C6F}"/>
              </a:ext>
            </a:extLst>
          </p:cNvPr>
          <p:cNvGrpSpPr/>
          <p:nvPr/>
        </p:nvGrpSpPr>
        <p:grpSpPr>
          <a:xfrm>
            <a:off x="-1" y="-1"/>
            <a:ext cx="9144001" cy="1780392"/>
            <a:chOff x="1100810" y="835183"/>
            <a:chExt cx="4522342" cy="946916"/>
          </a:xfrm>
        </p:grpSpPr>
        <p:pic>
          <p:nvPicPr>
            <p:cNvPr id="3" name="Picture 2" descr="A map of a city&#10;&#10;Description automatically generated with low confidence">
              <a:extLst>
                <a:ext uri="{FF2B5EF4-FFF2-40B4-BE49-F238E27FC236}">
                  <a16:creationId xmlns:a16="http://schemas.microsoft.com/office/drawing/2014/main" id="{AF7BDEDC-F372-70CE-85AF-E3D4741D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810" y="835183"/>
              <a:ext cx="4522342" cy="946916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78F8AA9D-32F7-53C4-4833-2C324F83C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143" y="956304"/>
              <a:ext cx="872976" cy="645534"/>
            </a:xfrm>
            <a:prstGeom prst="rect">
              <a:avLst/>
            </a:prstGeom>
          </p:spPr>
        </p:pic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9585E68-C180-EDED-1A21-C83D71D92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92" y="4535313"/>
            <a:ext cx="971550" cy="207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AC7072BC-CAAD-9FA5-E174-B8526BFF5F80}"/>
              </a:ext>
            </a:extLst>
          </p:cNvPr>
          <p:cNvSpPr txBox="1">
            <a:spLocks/>
          </p:cNvSpPr>
          <p:nvPr/>
        </p:nvSpPr>
        <p:spPr>
          <a:xfrm>
            <a:off x="226647" y="403591"/>
            <a:ext cx="6539913" cy="45122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2023 Local Organizing Committee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Gottschalk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Finstrom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Pierrick Hanlet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Lila Anderson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Dalesio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endParaRPr lang="sv-S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Support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Bainbridge – PC Support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O’Connell – Ramsey Auditorium AV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Gage Whittington – Presentation Logistics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 Johnson – Ramsey Auditorium AV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Farha Bhimji – Zoom Support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Souronis – One West AV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Blake Bittner – Curia II AV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800" dirty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v-SE" sz="1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23B58C-76EC-3DFC-667D-54A73A6E09F3}"/>
              </a:ext>
            </a:extLst>
          </p:cNvPr>
          <p:cNvSpPr txBox="1"/>
          <p:nvPr/>
        </p:nvSpPr>
        <p:spPr>
          <a:xfrm>
            <a:off x="1059475" y="429845"/>
            <a:ext cx="4958371" cy="44391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Session Conveners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Eileen Crowley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Miceli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Diamond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 Nicklaus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Tiradani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 Harrison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Access &amp; Security</a:t>
            </a:r>
          </a:p>
          <a:p>
            <a:pPr marL="1658938" lvl="3" indent="-28733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Rogers  </a:t>
            </a:r>
          </a:p>
          <a:p>
            <a:pPr marL="1658938" lvl="3" indent="-28733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Beatriz Rodriguez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 Huedem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Iraci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Pearson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Wiley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 Rubio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Griselda Lopez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4B3E67-54E1-5717-A52F-0B9BA1C0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0" y="0"/>
            <a:ext cx="771469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A395C-3999-22BD-16AD-8AA22BB2A1D4}"/>
              </a:ext>
            </a:extLst>
          </p:cNvPr>
          <p:cNvSpPr txBox="1"/>
          <p:nvPr/>
        </p:nvSpPr>
        <p:spPr>
          <a:xfrm>
            <a:off x="2106930" y="4526280"/>
            <a:ext cx="47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EPICS COLLABORATION MEETING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C3BC36-170E-7082-7976-59AB5E81493D}"/>
              </a:ext>
            </a:extLst>
          </p:cNvPr>
          <p:cNvSpPr txBox="1"/>
          <p:nvPr/>
        </p:nvSpPr>
        <p:spPr>
          <a:xfrm>
            <a:off x="3229613" y="2767578"/>
            <a:ext cx="208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Thank You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DBF28-83B9-C73C-ADE0-5EB3C1CA260B}"/>
              </a:ext>
            </a:extLst>
          </p:cNvPr>
          <p:cNvSpPr txBox="1"/>
          <p:nvPr/>
        </p:nvSpPr>
        <p:spPr>
          <a:xfrm>
            <a:off x="2055656" y="3430152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EPICS 2023 Planning Committee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Fermilab Site Security &amp; Access Team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688954-A5EE-F3CC-5F87-244BA7594E16}"/>
              </a:ext>
            </a:extLst>
          </p:cNvPr>
          <p:cNvGrpSpPr/>
          <p:nvPr/>
        </p:nvGrpSpPr>
        <p:grpSpPr>
          <a:xfrm>
            <a:off x="0" y="-14836"/>
            <a:ext cx="9144000" cy="1805984"/>
            <a:chOff x="1100810" y="835183"/>
            <a:chExt cx="4522342" cy="946916"/>
          </a:xfrm>
        </p:grpSpPr>
        <p:pic>
          <p:nvPicPr>
            <p:cNvPr id="9" name="Picture 8" descr="A map of a city&#10;&#10;Description automatically generated with low confidence">
              <a:extLst>
                <a:ext uri="{FF2B5EF4-FFF2-40B4-BE49-F238E27FC236}">
                  <a16:creationId xmlns:a16="http://schemas.microsoft.com/office/drawing/2014/main" id="{10B1AE5C-BC2D-B9B6-BD57-369DE1F2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810" y="835183"/>
              <a:ext cx="4522342" cy="946916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6753C4DC-AE52-DE15-13D9-4356074E8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143" y="956304"/>
              <a:ext cx="872976" cy="645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3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F2AA28E4CE94F979BDDBF428CF296" ma:contentTypeVersion="13" ma:contentTypeDescription="Create a new document." ma:contentTypeScope="" ma:versionID="7a8b93267f2e6311c3c574e464f6d8f6">
  <xsd:schema xmlns:xsd="http://www.w3.org/2001/XMLSchema" xmlns:xs="http://www.w3.org/2001/XMLSchema" xmlns:p="http://schemas.microsoft.com/office/2006/metadata/properties" xmlns:ns3="bcc3fcba-0484-48d8-b08c-ae0c98f2a186" xmlns:ns4="b7751463-38e6-433b-8675-0ec8a3221ac1" targetNamespace="http://schemas.microsoft.com/office/2006/metadata/properties" ma:root="true" ma:fieldsID="382099554754b5e5b6c54d1b61f04526" ns3:_="" ns4:_="">
    <xsd:import namespace="bcc3fcba-0484-48d8-b08c-ae0c98f2a186"/>
    <xsd:import namespace="b7751463-38e6-433b-8675-0ec8a3221a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fcba-0484-48d8-b08c-ae0c98f2a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51463-38e6-433b-8675-0ec8a3221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c3fcba-0484-48d8-b08c-ae0c98f2a186" xsi:nil="true"/>
  </documentManagement>
</p:properties>
</file>

<file path=customXml/itemProps1.xml><?xml version="1.0" encoding="utf-8"?>
<ds:datastoreItem xmlns:ds="http://schemas.openxmlformats.org/officeDocument/2006/customXml" ds:itemID="{22D92EFB-7069-499C-9FEC-001BFD14A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918F8-6F10-4B1B-BDE2-4679BC01A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3fcba-0484-48d8-b08c-ae0c98f2a186"/>
    <ds:schemaRef ds:uri="b7751463-38e6-433b-8675-0ec8a3221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E7C068-33BD-4240-81DE-AB76A910E5E6}">
  <ds:schemaRefs>
    <ds:schemaRef ds:uri="http://schemas.microsoft.com/office/2006/metadata/properties"/>
    <ds:schemaRef ds:uri="bcc3fcba-0484-48d8-b08c-ae0c98f2a186"/>
    <ds:schemaRef ds:uri="http://purl.org/dc/terms/"/>
    <ds:schemaRef ds:uri="b7751463-38e6-433b-8675-0ec8a3221ac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1776</TotalTime>
  <Words>148</Words>
  <Application>Microsoft Macintosh PowerPoint</Application>
  <PresentationFormat>On-screen Show (16:9)</PresentationFormat>
  <Paragraphs>66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Trebuchet MS</vt:lpstr>
      <vt:lpstr>Wingdings</vt:lpstr>
      <vt:lpstr>Wingdings 3</vt:lpstr>
      <vt:lpstr>Facet</vt:lpstr>
      <vt:lpstr>EPICS 2023 International Collaboration Meeting April 24th-28th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 2023 Site Security Escort Training</dc:title>
  <dc:creator>Lila J. Anderson x 41487N</dc:creator>
  <cp:lastModifiedBy>Erik E Gottschalk</cp:lastModifiedBy>
  <cp:revision>12</cp:revision>
  <dcterms:modified xsi:type="dcterms:W3CDTF">2023-04-27T18:52:29Z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0x01010087EF2AA28E4CE94F979BDDBF428CF296</vt:lpwstr>
  </property>
</Properties>
</file>