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1" r:id="rId6"/>
  </p:sldMasterIdLst>
  <p:notesMasterIdLst>
    <p:notesMasterId r:id="rId29"/>
  </p:notesMasterIdLst>
  <p:sldIdLst>
    <p:sldId id="257" r:id="rId7"/>
    <p:sldId id="277" r:id="rId8"/>
    <p:sldId id="278"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4" d="100"/>
          <a:sy n="114" d="100"/>
        </p:scale>
        <p:origin x="-437" y="-7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566277-0BCB-4EE8-827C-0F699880A2F0}" type="datetimeFigureOut">
              <a:rPr lang="en-US" smtClean="0"/>
              <a:t>10/16/2012</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8742D5-AC86-48EE-8826-F51FE5A6855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A10D03D3-798D-40BA-B797-E34D3A769023}" type="slidenum">
              <a:rPr lang="en-US" smtClean="0">
                <a:solidFill>
                  <a:prstClr val="black"/>
                </a:solidFill>
              </a:rPr>
              <a:pPr/>
              <a:t>1</a:t>
            </a:fld>
            <a:endParaRPr lang="en-US" smtClean="0">
              <a:solidFill>
                <a:prstClr val="black"/>
              </a:solidFill>
            </a:endParaRPr>
          </a:p>
        </p:txBody>
      </p:sp>
      <p:sp>
        <p:nvSpPr>
          <p:cNvPr id="134147" name="Slide Image Placeholder 1"/>
          <p:cNvSpPr>
            <a:spLocks noGrp="1" noRot="1" noChangeAspect="1" noTextEdit="1"/>
          </p:cNvSpPr>
          <p:nvPr>
            <p:ph type="sldImg"/>
          </p:nvPr>
        </p:nvSpPr>
        <p:spPr>
          <a:xfrm>
            <a:off x="952500" y="685800"/>
            <a:ext cx="4953000" cy="3429000"/>
          </a:xfrm>
          <a:ln/>
        </p:spPr>
      </p:sp>
      <p:sp>
        <p:nvSpPr>
          <p:cNvPr id="134148"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253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base">
              <a:spcBef>
                <a:spcPct val="0"/>
              </a:spcBef>
              <a:spcAft>
                <a:spcPct val="0"/>
              </a:spcAft>
              <a:defRPr/>
            </a:pPr>
            <a:fld id="{AF9ED664-D0D9-4563-ABC4-632C67A46B8E}" type="slidenum">
              <a:rPr lang="en-US" sz="1200">
                <a:solidFill>
                  <a:prstClr val="black"/>
                </a:solidFill>
              </a:rPr>
              <a:pPr algn="r" fontAlgn="base">
                <a:spcBef>
                  <a:spcPct val="0"/>
                </a:spcBef>
                <a:spcAft>
                  <a:spcPct val="0"/>
                </a:spcAft>
                <a:defRPr/>
              </a:pPr>
              <a:t>1</a:t>
            </a:fld>
            <a:endParaRPr lang="en-US"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fontAlgn="base" hangingPunct="0">
              <a:spcBef>
                <a:spcPct val="0"/>
              </a:spcBef>
              <a:spcAft>
                <a:spcPct val="0"/>
              </a:spcAft>
            </a:pPr>
            <a:fld id="{467F698C-4C4A-4583-AF35-F5EC5B56B413}" type="slidenum">
              <a:rPr lang="en-US" sz="1200">
                <a:solidFill>
                  <a:prstClr val="black"/>
                </a:solidFill>
                <a:latin typeface="Times" pitchFamily="18" charset="0"/>
                <a:ea typeface="MS PGothic" pitchFamily="34" charset="-128"/>
              </a:rPr>
              <a:pPr algn="r" eaLnBrk="0" fontAlgn="base" hangingPunct="0">
                <a:spcBef>
                  <a:spcPct val="0"/>
                </a:spcBef>
                <a:spcAft>
                  <a:spcPct val="0"/>
                </a:spcAft>
              </a:pPr>
              <a:t>17</a:t>
            </a:fld>
            <a:endParaRPr lang="en-US" sz="1200">
              <a:solidFill>
                <a:prstClr val="black"/>
              </a:solidFill>
              <a:latin typeface="Times" pitchFamily="18" charset="0"/>
              <a:ea typeface="MS PGothic" pitchFamily="34" charset="-128"/>
            </a:endParaRPr>
          </a:p>
        </p:txBody>
      </p:sp>
      <p:sp>
        <p:nvSpPr>
          <p:cNvPr id="165891" name="Rectangle 2"/>
          <p:cNvSpPr>
            <a:spLocks noGrp="1" noRot="1" noChangeAspect="1" noChangeArrowheads="1" noTextEdit="1"/>
          </p:cNvSpPr>
          <p:nvPr>
            <p:ph type="sldImg"/>
          </p:nvPr>
        </p:nvSpPr>
        <p:spPr>
          <a:xfrm>
            <a:off x="952500" y="685800"/>
            <a:ext cx="4953000" cy="3429000"/>
          </a:xfrm>
          <a:ln/>
        </p:spPr>
      </p:sp>
      <p:sp>
        <p:nvSpPr>
          <p:cNvPr id="16589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fontAlgn="base" hangingPunct="0">
              <a:spcBef>
                <a:spcPct val="0"/>
              </a:spcBef>
              <a:spcAft>
                <a:spcPct val="0"/>
              </a:spcAft>
            </a:pPr>
            <a:fld id="{467F698C-4C4A-4583-AF35-F5EC5B56B413}" type="slidenum">
              <a:rPr lang="en-US" sz="1200">
                <a:solidFill>
                  <a:prstClr val="black"/>
                </a:solidFill>
                <a:latin typeface="Times" pitchFamily="18" charset="0"/>
                <a:ea typeface="MS PGothic" pitchFamily="34" charset="-128"/>
              </a:rPr>
              <a:pPr algn="r" eaLnBrk="0" fontAlgn="base" hangingPunct="0">
                <a:spcBef>
                  <a:spcPct val="0"/>
                </a:spcBef>
                <a:spcAft>
                  <a:spcPct val="0"/>
                </a:spcAft>
              </a:pPr>
              <a:t>18</a:t>
            </a:fld>
            <a:endParaRPr lang="en-US" sz="1200">
              <a:solidFill>
                <a:prstClr val="black"/>
              </a:solidFill>
              <a:latin typeface="Times" pitchFamily="18" charset="0"/>
              <a:ea typeface="MS PGothic" pitchFamily="34" charset="-128"/>
            </a:endParaRPr>
          </a:p>
        </p:txBody>
      </p:sp>
      <p:sp>
        <p:nvSpPr>
          <p:cNvPr id="165891" name="Rectangle 2"/>
          <p:cNvSpPr>
            <a:spLocks noGrp="1" noRot="1" noChangeAspect="1" noChangeArrowheads="1" noTextEdit="1"/>
          </p:cNvSpPr>
          <p:nvPr>
            <p:ph type="sldImg"/>
          </p:nvPr>
        </p:nvSpPr>
        <p:spPr>
          <a:xfrm>
            <a:off x="952500" y="685800"/>
            <a:ext cx="4953000" cy="3429000"/>
          </a:xfrm>
          <a:ln/>
        </p:spPr>
      </p:sp>
      <p:sp>
        <p:nvSpPr>
          <p:cNvPr id="16589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fontAlgn="base" hangingPunct="0">
              <a:spcBef>
                <a:spcPct val="0"/>
              </a:spcBef>
              <a:spcAft>
                <a:spcPct val="0"/>
              </a:spcAft>
            </a:pPr>
            <a:fld id="{467F698C-4C4A-4583-AF35-F5EC5B56B413}" type="slidenum">
              <a:rPr lang="en-US" sz="1200">
                <a:solidFill>
                  <a:prstClr val="black"/>
                </a:solidFill>
                <a:latin typeface="Times" pitchFamily="18" charset="0"/>
                <a:ea typeface="MS PGothic" pitchFamily="34" charset="-128"/>
              </a:rPr>
              <a:pPr algn="r" eaLnBrk="0" fontAlgn="base" hangingPunct="0">
                <a:spcBef>
                  <a:spcPct val="0"/>
                </a:spcBef>
                <a:spcAft>
                  <a:spcPct val="0"/>
                </a:spcAft>
              </a:pPr>
              <a:t>19</a:t>
            </a:fld>
            <a:endParaRPr lang="en-US" sz="1200">
              <a:solidFill>
                <a:prstClr val="black"/>
              </a:solidFill>
              <a:latin typeface="Times" pitchFamily="18" charset="0"/>
              <a:ea typeface="MS PGothic" pitchFamily="34" charset="-128"/>
            </a:endParaRPr>
          </a:p>
        </p:txBody>
      </p:sp>
      <p:sp>
        <p:nvSpPr>
          <p:cNvPr id="165891" name="Rectangle 2"/>
          <p:cNvSpPr>
            <a:spLocks noGrp="1" noRot="1" noChangeAspect="1" noChangeArrowheads="1" noTextEdit="1"/>
          </p:cNvSpPr>
          <p:nvPr>
            <p:ph type="sldImg"/>
          </p:nvPr>
        </p:nvSpPr>
        <p:spPr>
          <a:xfrm>
            <a:off x="952500" y="685800"/>
            <a:ext cx="4953000" cy="3429000"/>
          </a:xfrm>
          <a:ln/>
        </p:spPr>
      </p:sp>
      <p:sp>
        <p:nvSpPr>
          <p:cNvPr id="16589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Slide Image Placeholder 1"/>
          <p:cNvSpPr>
            <a:spLocks noGrp="1" noRot="1" noChangeAspect="1" noTextEdit="1"/>
          </p:cNvSpPr>
          <p:nvPr>
            <p:ph type="sldImg"/>
          </p:nvPr>
        </p:nvSpPr>
        <p:spPr>
          <a:xfrm>
            <a:off x="952500" y="685800"/>
            <a:ext cx="4953000" cy="3429000"/>
          </a:xfrm>
          <a:ln/>
        </p:spPr>
      </p:sp>
      <p:sp>
        <p:nvSpPr>
          <p:cNvPr id="595971"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560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base">
              <a:spcBef>
                <a:spcPct val="0"/>
              </a:spcBef>
              <a:spcAft>
                <a:spcPct val="0"/>
              </a:spcAft>
              <a:defRPr/>
            </a:pPr>
            <a:fld id="{9DD821A7-1083-4B65-9392-92FBB6F14CDC}" type="slidenum">
              <a:rPr lang="en-US" sz="1200">
                <a:solidFill>
                  <a:prstClr val="black"/>
                </a:solidFill>
              </a:rPr>
              <a:pPr algn="r" fontAlgn="base">
                <a:spcBef>
                  <a:spcPct val="0"/>
                </a:spcBef>
                <a:spcAft>
                  <a:spcPct val="0"/>
                </a:spcAft>
                <a:defRPr/>
              </a:pPr>
              <a:t>20</a:t>
            </a:fld>
            <a:endParaRPr lang="en-US" sz="120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Slide Image Placeholder 1"/>
          <p:cNvSpPr>
            <a:spLocks noGrp="1" noRot="1" noChangeAspect="1" noTextEdit="1"/>
          </p:cNvSpPr>
          <p:nvPr>
            <p:ph type="sldImg"/>
          </p:nvPr>
        </p:nvSpPr>
        <p:spPr>
          <a:xfrm>
            <a:off x="952500" y="685800"/>
            <a:ext cx="4953000" cy="3429000"/>
          </a:xfrm>
          <a:ln/>
        </p:spPr>
      </p:sp>
      <p:sp>
        <p:nvSpPr>
          <p:cNvPr id="595971"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560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base">
              <a:spcBef>
                <a:spcPct val="0"/>
              </a:spcBef>
              <a:spcAft>
                <a:spcPct val="0"/>
              </a:spcAft>
              <a:defRPr/>
            </a:pPr>
            <a:fld id="{9DD821A7-1083-4B65-9392-92FBB6F14CDC}" type="slidenum">
              <a:rPr lang="en-US" sz="1200">
                <a:solidFill>
                  <a:prstClr val="black"/>
                </a:solidFill>
              </a:rPr>
              <a:pPr algn="r" fontAlgn="base">
                <a:spcBef>
                  <a:spcPct val="0"/>
                </a:spcBef>
                <a:spcAft>
                  <a:spcPct val="0"/>
                </a:spcAft>
                <a:defRPr/>
              </a:pPr>
              <a:t>21</a:t>
            </a:fld>
            <a:endParaRPr 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CF77158C-D957-4F1F-A1D4-1265EBDCC206}" type="slidenum">
              <a:rPr lang="en-US" smtClean="0">
                <a:solidFill>
                  <a:prstClr val="black"/>
                </a:solidFill>
              </a:rPr>
              <a:pPr/>
              <a:t>2</a:t>
            </a:fld>
            <a:endParaRPr lang="en-US" smtClean="0">
              <a:solidFill>
                <a:prstClr val="black"/>
              </a:solidFill>
            </a:endParaRPr>
          </a:p>
        </p:txBody>
      </p:sp>
      <p:sp>
        <p:nvSpPr>
          <p:cNvPr id="138243" name="Slide Image Placeholder 1"/>
          <p:cNvSpPr>
            <a:spLocks noGrp="1" noRot="1" noChangeAspect="1" noTextEdit="1"/>
          </p:cNvSpPr>
          <p:nvPr>
            <p:ph type="sldImg"/>
          </p:nvPr>
        </p:nvSpPr>
        <p:spPr>
          <a:xfrm>
            <a:off x="952500" y="685800"/>
            <a:ext cx="4953000" cy="3429000"/>
          </a:xfrm>
          <a:ln/>
        </p:spPr>
      </p:sp>
      <p:sp>
        <p:nvSpPr>
          <p:cNvPr id="138244"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355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base">
              <a:spcBef>
                <a:spcPct val="0"/>
              </a:spcBef>
              <a:spcAft>
                <a:spcPct val="0"/>
              </a:spcAft>
              <a:defRPr/>
            </a:pPr>
            <a:fld id="{727CB29C-03D5-43C9-8108-7826B61627CA}" type="slidenum">
              <a:rPr lang="en-US" sz="1200">
                <a:solidFill>
                  <a:prstClr val="black"/>
                </a:solidFill>
              </a:rPr>
              <a:pPr algn="r" fontAlgn="base">
                <a:spcBef>
                  <a:spcPct val="0"/>
                </a:spcBef>
                <a:spcAft>
                  <a:spcPct val="0"/>
                </a:spcAft>
                <a:defRPr/>
              </a:pPr>
              <a:t>2</a:t>
            </a:fld>
            <a:endParaRPr 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CF77158C-D957-4F1F-A1D4-1265EBDCC206}" type="slidenum">
              <a:rPr lang="en-US" smtClean="0">
                <a:solidFill>
                  <a:prstClr val="black"/>
                </a:solidFill>
              </a:rPr>
              <a:pPr/>
              <a:t>3</a:t>
            </a:fld>
            <a:endParaRPr lang="en-US" smtClean="0">
              <a:solidFill>
                <a:prstClr val="black"/>
              </a:solidFill>
            </a:endParaRPr>
          </a:p>
        </p:txBody>
      </p:sp>
      <p:sp>
        <p:nvSpPr>
          <p:cNvPr id="138243" name="Slide Image Placeholder 1"/>
          <p:cNvSpPr>
            <a:spLocks noGrp="1" noRot="1" noChangeAspect="1" noTextEdit="1"/>
          </p:cNvSpPr>
          <p:nvPr>
            <p:ph type="sldImg"/>
          </p:nvPr>
        </p:nvSpPr>
        <p:spPr>
          <a:xfrm>
            <a:off x="952500" y="685800"/>
            <a:ext cx="4953000" cy="3429000"/>
          </a:xfrm>
          <a:ln/>
        </p:spPr>
      </p:sp>
      <p:sp>
        <p:nvSpPr>
          <p:cNvPr id="138244"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355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base">
              <a:spcBef>
                <a:spcPct val="0"/>
              </a:spcBef>
              <a:spcAft>
                <a:spcPct val="0"/>
              </a:spcAft>
              <a:defRPr/>
            </a:pPr>
            <a:fld id="{727CB29C-03D5-43C9-8108-7826B61627CA}" type="slidenum">
              <a:rPr lang="en-US" sz="1200">
                <a:solidFill>
                  <a:prstClr val="black"/>
                </a:solidFill>
              </a:rPr>
              <a:pPr algn="r" fontAlgn="base">
                <a:spcBef>
                  <a:spcPct val="0"/>
                </a:spcBef>
                <a:spcAft>
                  <a:spcPct val="0"/>
                </a:spcAft>
                <a:defRPr/>
              </a:pPr>
              <a:t>3</a:t>
            </a:fld>
            <a:endParaRPr lang="en-US"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Image Placeholder 1"/>
          <p:cNvSpPr>
            <a:spLocks noGrp="1" noRot="1" noChangeAspect="1" noTextEdit="1"/>
          </p:cNvSpPr>
          <p:nvPr>
            <p:ph type="sldImg"/>
          </p:nvPr>
        </p:nvSpPr>
        <p:spPr>
          <a:xfrm>
            <a:off x="952500" y="685800"/>
            <a:ext cx="4953000" cy="3429000"/>
          </a:xfrm>
          <a:ln/>
        </p:spPr>
      </p:sp>
      <p:sp>
        <p:nvSpPr>
          <p:cNvPr id="54579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560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base">
              <a:spcBef>
                <a:spcPct val="0"/>
              </a:spcBef>
              <a:spcAft>
                <a:spcPct val="0"/>
              </a:spcAft>
              <a:defRPr/>
            </a:pPr>
            <a:fld id="{EE000043-B388-455C-B7D1-11BB92A91AA0}" type="slidenum">
              <a:rPr lang="en-US" sz="1200">
                <a:solidFill>
                  <a:prstClr val="black"/>
                </a:solidFill>
              </a:rPr>
              <a:pPr algn="r" fontAlgn="base">
                <a:spcBef>
                  <a:spcPct val="0"/>
                </a:spcBef>
                <a:spcAft>
                  <a:spcPct val="0"/>
                </a:spcAft>
                <a:defRPr/>
              </a:pPr>
              <a:t>5</a:t>
            </a:fld>
            <a:endParaRPr 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fontAlgn="base" hangingPunct="0">
              <a:spcBef>
                <a:spcPct val="0"/>
              </a:spcBef>
              <a:spcAft>
                <a:spcPct val="0"/>
              </a:spcAft>
            </a:pPr>
            <a:fld id="{0351961B-B04A-4367-AC9E-B480A6E91A8A}" type="slidenum">
              <a:rPr lang="en-US" sz="1200">
                <a:solidFill>
                  <a:prstClr val="black"/>
                </a:solidFill>
                <a:latin typeface="Times" pitchFamily="18" charset="0"/>
                <a:ea typeface="MS PGothic" pitchFamily="34" charset="-128"/>
              </a:rPr>
              <a:pPr algn="r" eaLnBrk="0" fontAlgn="base" hangingPunct="0">
                <a:spcBef>
                  <a:spcPct val="0"/>
                </a:spcBef>
                <a:spcAft>
                  <a:spcPct val="0"/>
                </a:spcAft>
              </a:pPr>
              <a:t>11</a:t>
            </a:fld>
            <a:endParaRPr lang="en-US" sz="1200">
              <a:solidFill>
                <a:prstClr val="black"/>
              </a:solidFill>
              <a:latin typeface="Times" pitchFamily="18" charset="0"/>
              <a:ea typeface="MS PGothic" pitchFamily="34" charset="-128"/>
            </a:endParaRPr>
          </a:p>
        </p:txBody>
      </p:sp>
      <p:sp>
        <p:nvSpPr>
          <p:cNvPr id="534531" name="Rectangle 2"/>
          <p:cNvSpPr>
            <a:spLocks noGrp="1" noRot="1" noChangeAspect="1" noChangeArrowheads="1" noTextEdit="1"/>
          </p:cNvSpPr>
          <p:nvPr>
            <p:ph type="sldImg"/>
          </p:nvPr>
        </p:nvSpPr>
        <p:spPr>
          <a:xfrm>
            <a:off x="952500" y="685800"/>
            <a:ext cx="4953000" cy="3429000"/>
          </a:xfrm>
          <a:ln/>
        </p:spPr>
      </p:sp>
      <p:sp>
        <p:nvSpPr>
          <p:cNvPr id="53453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fontAlgn="base" hangingPunct="0">
              <a:spcBef>
                <a:spcPct val="0"/>
              </a:spcBef>
              <a:spcAft>
                <a:spcPct val="0"/>
              </a:spcAft>
            </a:pPr>
            <a:fld id="{467F698C-4C4A-4583-AF35-F5EC5B56B413}" type="slidenum">
              <a:rPr lang="en-US" sz="1200">
                <a:solidFill>
                  <a:prstClr val="black"/>
                </a:solidFill>
                <a:latin typeface="Times" pitchFamily="18" charset="0"/>
                <a:ea typeface="MS PGothic" pitchFamily="34" charset="-128"/>
              </a:rPr>
              <a:pPr algn="r" eaLnBrk="0" fontAlgn="base" hangingPunct="0">
                <a:spcBef>
                  <a:spcPct val="0"/>
                </a:spcBef>
                <a:spcAft>
                  <a:spcPct val="0"/>
                </a:spcAft>
              </a:pPr>
              <a:t>13</a:t>
            </a:fld>
            <a:endParaRPr lang="en-US" sz="1200">
              <a:solidFill>
                <a:prstClr val="black"/>
              </a:solidFill>
              <a:latin typeface="Times" pitchFamily="18" charset="0"/>
              <a:ea typeface="MS PGothic" pitchFamily="34" charset="-128"/>
            </a:endParaRPr>
          </a:p>
        </p:txBody>
      </p:sp>
      <p:sp>
        <p:nvSpPr>
          <p:cNvPr id="165891" name="Rectangle 2"/>
          <p:cNvSpPr>
            <a:spLocks noGrp="1" noRot="1" noChangeAspect="1" noChangeArrowheads="1" noTextEdit="1"/>
          </p:cNvSpPr>
          <p:nvPr>
            <p:ph type="sldImg"/>
          </p:nvPr>
        </p:nvSpPr>
        <p:spPr>
          <a:xfrm>
            <a:off x="952500" y="685800"/>
            <a:ext cx="4953000" cy="3429000"/>
          </a:xfrm>
          <a:ln/>
        </p:spPr>
      </p:sp>
      <p:sp>
        <p:nvSpPr>
          <p:cNvPr id="16589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fontAlgn="base" hangingPunct="0">
              <a:spcBef>
                <a:spcPct val="0"/>
              </a:spcBef>
              <a:spcAft>
                <a:spcPct val="0"/>
              </a:spcAft>
            </a:pPr>
            <a:fld id="{467F698C-4C4A-4583-AF35-F5EC5B56B413}" type="slidenum">
              <a:rPr lang="en-US" sz="1200">
                <a:solidFill>
                  <a:prstClr val="black"/>
                </a:solidFill>
                <a:latin typeface="Times" pitchFamily="18" charset="0"/>
                <a:ea typeface="MS PGothic" pitchFamily="34" charset="-128"/>
              </a:rPr>
              <a:pPr algn="r" eaLnBrk="0" fontAlgn="base" hangingPunct="0">
                <a:spcBef>
                  <a:spcPct val="0"/>
                </a:spcBef>
                <a:spcAft>
                  <a:spcPct val="0"/>
                </a:spcAft>
              </a:pPr>
              <a:t>14</a:t>
            </a:fld>
            <a:endParaRPr lang="en-US" sz="1200">
              <a:solidFill>
                <a:prstClr val="black"/>
              </a:solidFill>
              <a:latin typeface="Times" pitchFamily="18" charset="0"/>
              <a:ea typeface="MS PGothic" pitchFamily="34" charset="-128"/>
            </a:endParaRPr>
          </a:p>
        </p:txBody>
      </p:sp>
      <p:sp>
        <p:nvSpPr>
          <p:cNvPr id="165891" name="Rectangle 2"/>
          <p:cNvSpPr>
            <a:spLocks noGrp="1" noRot="1" noChangeAspect="1" noChangeArrowheads="1" noTextEdit="1"/>
          </p:cNvSpPr>
          <p:nvPr>
            <p:ph type="sldImg"/>
          </p:nvPr>
        </p:nvSpPr>
        <p:spPr>
          <a:xfrm>
            <a:off x="952500" y="685800"/>
            <a:ext cx="4953000" cy="3429000"/>
          </a:xfrm>
          <a:ln/>
        </p:spPr>
      </p:sp>
      <p:sp>
        <p:nvSpPr>
          <p:cNvPr id="16589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fontAlgn="base" hangingPunct="0">
              <a:spcBef>
                <a:spcPct val="0"/>
              </a:spcBef>
              <a:spcAft>
                <a:spcPct val="0"/>
              </a:spcAft>
            </a:pPr>
            <a:fld id="{467F698C-4C4A-4583-AF35-F5EC5B56B413}" type="slidenum">
              <a:rPr lang="en-US" sz="1200">
                <a:solidFill>
                  <a:prstClr val="black"/>
                </a:solidFill>
                <a:latin typeface="Times" pitchFamily="18" charset="0"/>
                <a:ea typeface="MS PGothic" pitchFamily="34" charset="-128"/>
              </a:rPr>
              <a:pPr algn="r" eaLnBrk="0" fontAlgn="base" hangingPunct="0">
                <a:spcBef>
                  <a:spcPct val="0"/>
                </a:spcBef>
                <a:spcAft>
                  <a:spcPct val="0"/>
                </a:spcAft>
              </a:pPr>
              <a:t>15</a:t>
            </a:fld>
            <a:endParaRPr lang="en-US" sz="1200">
              <a:solidFill>
                <a:prstClr val="black"/>
              </a:solidFill>
              <a:latin typeface="Times" pitchFamily="18" charset="0"/>
              <a:ea typeface="MS PGothic" pitchFamily="34" charset="-128"/>
            </a:endParaRPr>
          </a:p>
        </p:txBody>
      </p:sp>
      <p:sp>
        <p:nvSpPr>
          <p:cNvPr id="165891" name="Rectangle 2"/>
          <p:cNvSpPr>
            <a:spLocks noGrp="1" noRot="1" noChangeAspect="1" noChangeArrowheads="1" noTextEdit="1"/>
          </p:cNvSpPr>
          <p:nvPr>
            <p:ph type="sldImg"/>
          </p:nvPr>
        </p:nvSpPr>
        <p:spPr>
          <a:xfrm>
            <a:off x="952500" y="685800"/>
            <a:ext cx="4953000" cy="3429000"/>
          </a:xfrm>
          <a:ln/>
        </p:spPr>
      </p:sp>
      <p:sp>
        <p:nvSpPr>
          <p:cNvPr id="16589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fontAlgn="base" hangingPunct="0">
              <a:spcBef>
                <a:spcPct val="0"/>
              </a:spcBef>
              <a:spcAft>
                <a:spcPct val="0"/>
              </a:spcAft>
            </a:pPr>
            <a:fld id="{467F698C-4C4A-4583-AF35-F5EC5B56B413}" type="slidenum">
              <a:rPr lang="en-US" sz="1200">
                <a:solidFill>
                  <a:prstClr val="black"/>
                </a:solidFill>
                <a:latin typeface="Times" pitchFamily="18" charset="0"/>
                <a:ea typeface="MS PGothic" pitchFamily="34" charset="-128"/>
              </a:rPr>
              <a:pPr algn="r" eaLnBrk="0" fontAlgn="base" hangingPunct="0">
                <a:spcBef>
                  <a:spcPct val="0"/>
                </a:spcBef>
                <a:spcAft>
                  <a:spcPct val="0"/>
                </a:spcAft>
              </a:pPr>
              <a:t>16</a:t>
            </a:fld>
            <a:endParaRPr lang="en-US" sz="1200">
              <a:solidFill>
                <a:prstClr val="black"/>
              </a:solidFill>
              <a:latin typeface="Times" pitchFamily="18" charset="0"/>
              <a:ea typeface="MS PGothic" pitchFamily="34" charset="-128"/>
            </a:endParaRPr>
          </a:p>
        </p:txBody>
      </p:sp>
      <p:sp>
        <p:nvSpPr>
          <p:cNvPr id="165891" name="Rectangle 2"/>
          <p:cNvSpPr>
            <a:spLocks noGrp="1" noRot="1" noChangeAspect="1" noChangeArrowheads="1" noTextEdit="1"/>
          </p:cNvSpPr>
          <p:nvPr>
            <p:ph type="sldImg"/>
          </p:nvPr>
        </p:nvSpPr>
        <p:spPr>
          <a:xfrm>
            <a:off x="952500" y="685800"/>
            <a:ext cx="4953000" cy="3429000"/>
          </a:xfrm>
          <a:ln/>
        </p:spPr>
      </p:sp>
      <p:sp>
        <p:nvSpPr>
          <p:cNvPr id="16589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1"/>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E91B548-801C-497B-AAFD-057203FC4B9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7BC38AD0-8DBE-4DAC-B68B-A738423797D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2"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1CB0E43-A8C6-4D9D-89C1-D975FCF2371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916CCE8-D951-4282-AEFE-6B576F8C0550}"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CC84382-61CB-449A-8C94-64A702B1261A}"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1000829D-81D2-4B2C-996C-1A16E42A9959}"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BDFB2577-FEDE-46D4-B0F9-E98B994247F6}"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1AEE3D5B-D0EE-49C1-BC96-A9DAE382D85D}"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87D9A876-B328-4E7F-8F5E-D77C4AD6E7DD}"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FC2BCCFD-1EB9-4C08-A227-49E0B8840F5F}"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77C5FBBE-6A30-4E56-A28A-F35F8CC33392}"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EA39087-B05E-4FFF-8CC2-4B9B8D7FE22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2"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92"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92"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BFD1F545-8C3D-4328-8CD6-06BCB07282DE}"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51966FF-51DA-4CD5-965D-30041DA22500}"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6980A3C-BCDA-4DDA-919A-CFC4F0D4C847}"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288925" y="228600"/>
            <a:ext cx="9328150" cy="914400"/>
          </a:xfrm>
          <a:prstGeom prst="rect">
            <a:avLst/>
          </a:prstGeom>
          <a:gradFill rotWithShape="0">
            <a:gsLst>
              <a:gs pos="0">
                <a:srgbClr val="0000FF"/>
              </a:gs>
              <a:gs pos="100000">
                <a:srgbClr val="007FFF"/>
              </a:gs>
            </a:gsLst>
            <a:lin ang="0" scaled="1"/>
          </a:gradFill>
          <a:ln w="9525">
            <a:noFill/>
            <a:miter lim="800000"/>
            <a:headEnd/>
            <a:tailEnd/>
          </a:ln>
          <a:effectLst/>
        </p:spPr>
        <p:txBody>
          <a:bodyPr wrap="none" anchor="ctr"/>
          <a:lstStyle/>
          <a:p>
            <a:pPr algn="ctr" eaLnBrk="0" fontAlgn="base" hangingPunct="0">
              <a:spcBef>
                <a:spcPct val="0"/>
              </a:spcBef>
              <a:spcAft>
                <a:spcPct val="0"/>
              </a:spcAft>
              <a:defRPr/>
            </a:pPr>
            <a:endParaRPr lang="en-US" sz="2400" b="1">
              <a:solidFill>
                <a:srgbClr val="0000FF"/>
              </a:solidFill>
              <a:effectLst>
                <a:outerShdw blurRad="38100" dist="38100" dir="2700000" algn="tl">
                  <a:srgbClr val="000000"/>
                </a:outerShdw>
              </a:effectLst>
            </a:endParaRPr>
          </a:p>
        </p:txBody>
      </p:sp>
      <p:pic>
        <p:nvPicPr>
          <p:cNvPr id="5" name="Picture 7"/>
          <p:cNvPicPr>
            <a:picLocks noChangeAspect="1" noChangeArrowheads="1"/>
          </p:cNvPicPr>
          <p:nvPr/>
        </p:nvPicPr>
        <p:blipFill>
          <a:blip r:embed="rId2" cstate="print"/>
          <a:srcRect/>
          <a:stretch>
            <a:fillRect/>
          </a:stretch>
        </p:blipFill>
        <p:spPr bwMode="auto">
          <a:xfrm>
            <a:off x="288925" y="228600"/>
            <a:ext cx="990600" cy="914400"/>
          </a:xfrm>
          <a:prstGeom prst="rect">
            <a:avLst/>
          </a:prstGeom>
          <a:noFill/>
          <a:ln w="9525">
            <a:noFill/>
            <a:miter lim="800000"/>
            <a:headEnd/>
            <a:tailEnd/>
          </a:ln>
        </p:spPr>
      </p:pic>
      <p:pic>
        <p:nvPicPr>
          <p:cNvPr id="6" name="Picture 9" descr="heade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640769" y="276229"/>
            <a:ext cx="930275" cy="828675"/>
          </a:xfrm>
          <a:prstGeom prst="rect">
            <a:avLst/>
          </a:prstGeom>
          <a:noFill/>
          <a:ln w="9525">
            <a:noFill/>
            <a:miter lim="800000"/>
            <a:headEnd/>
            <a:tailEnd/>
          </a:ln>
        </p:spPr>
      </p:pic>
      <p:sp>
        <p:nvSpPr>
          <p:cNvPr id="73731" name="Rectangle 3"/>
          <p:cNvSpPr>
            <a:spLocks noGrp="1" noChangeArrowheads="1"/>
          </p:cNvSpPr>
          <p:nvPr>
            <p:ph type="ctrTitle"/>
          </p:nvPr>
        </p:nvSpPr>
        <p:spPr>
          <a:xfrm>
            <a:off x="1033463" y="149225"/>
            <a:ext cx="7081837" cy="1143000"/>
          </a:xfrm>
        </p:spPr>
        <p:txBody>
          <a:bodyPr/>
          <a:lstStyle>
            <a:lvl1pPr>
              <a:defRPr/>
            </a:lvl1pPr>
          </a:lstStyle>
          <a:p>
            <a:r>
              <a:rPr lang="en-US"/>
              <a:t>Click to edit Master title style</a:t>
            </a:r>
          </a:p>
        </p:txBody>
      </p:sp>
      <p:sp>
        <p:nvSpPr>
          <p:cNvPr id="73732" name="Rectangle 4"/>
          <p:cNvSpPr>
            <a:spLocks noGrp="1" noChangeArrowheads="1"/>
          </p:cNvSpPr>
          <p:nvPr>
            <p:ph type="subTitle" idx="1"/>
          </p:nvPr>
        </p:nvSpPr>
        <p:spPr>
          <a:xfrm>
            <a:off x="1373193" y="1257310"/>
            <a:ext cx="6400800" cy="601663"/>
          </a:xfrm>
        </p:spPr>
        <p:txBody>
          <a:bodyPr/>
          <a:lstStyle>
            <a:lvl1pPr marL="0" indent="0" algn="ctr">
              <a:buFontTx/>
              <a:buNone/>
              <a:defRPr/>
            </a:lvl1pPr>
          </a:lstStyle>
          <a:p>
            <a:r>
              <a:rPr lang="en-US"/>
              <a:t>Click to edit Master subtitle style</a:t>
            </a:r>
          </a:p>
        </p:txBody>
      </p:sp>
      <p:sp>
        <p:nvSpPr>
          <p:cNvPr id="7" name="Rectangle 5"/>
          <p:cNvSpPr>
            <a:spLocks noGrp="1" noChangeArrowheads="1"/>
          </p:cNvSpPr>
          <p:nvPr>
            <p:ph type="ftr" sz="quarter" idx="10"/>
          </p:nvPr>
        </p:nvSpPr>
        <p:spPr>
          <a:xfrm>
            <a:off x="2273305" y="6480185"/>
            <a:ext cx="5362575" cy="320675"/>
          </a:xfrm>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xfrm>
            <a:off x="7759700" y="6434138"/>
            <a:ext cx="2063750" cy="347662"/>
          </a:xfrm>
        </p:spPr>
        <p:txBody>
          <a:bodyPr/>
          <a:lstStyle>
            <a:lvl1pPr>
              <a:defRPr/>
            </a:lvl1pPr>
          </a:lstStyle>
          <a:p>
            <a:pPr>
              <a:defRPr/>
            </a:pPr>
            <a:fld id="{6BDE1E60-1C31-4E3F-BEFD-067C9FDD1B46}" type="slidenum">
              <a:rPr lang="en-US">
                <a:solidFill>
                  <a:srgbClr val="000000"/>
                </a:solidFill>
              </a:rPr>
              <a:pPr>
                <a:defRPr/>
              </a:pPr>
              <a:t>‹#›</a:t>
            </a:fld>
            <a:endParaRPr lang="en-US">
              <a:solidFill>
                <a:srgbClr val="000000"/>
              </a:solidFill>
            </a:endParaRPr>
          </a:p>
        </p:txBody>
      </p:sp>
      <p:sp>
        <p:nvSpPr>
          <p:cNvPr id="9" name="Rectangle 8"/>
          <p:cNvSpPr>
            <a:spLocks noGrp="1" noChangeArrowheads="1"/>
          </p:cNvSpPr>
          <p:nvPr>
            <p:ph type="dt" sz="half" idx="12"/>
          </p:nvPr>
        </p:nvSpPr>
        <p:spPr>
          <a:xfrm>
            <a:off x="74613" y="6448425"/>
            <a:ext cx="2063750" cy="323850"/>
          </a:xfrm>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6857D91-FBCC-4B5A-B2EE-E8005CF6D6E4}" type="slidenum">
              <a:rPr lang="en-US">
                <a:solidFill>
                  <a:srgbClr val="000000"/>
                </a:solidFill>
              </a:rPr>
              <a:pPr>
                <a:defRPr/>
              </a:pPr>
              <a:t>‹#›</a:t>
            </a:fld>
            <a:endParaRPr lang="en-US">
              <a:solidFill>
                <a:srgbClr val="000000"/>
              </a:solidFill>
            </a:endParaRPr>
          </a:p>
        </p:txBody>
      </p:sp>
      <p:sp>
        <p:nvSpPr>
          <p:cNvPr id="6"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58D56B4-448D-4931-ACDF-DD0C8CED03D0}" type="slidenum">
              <a:rPr lang="en-US">
                <a:solidFill>
                  <a:srgbClr val="000000"/>
                </a:solidFill>
              </a:rPr>
              <a:pPr>
                <a:defRPr/>
              </a:pPr>
              <a:t>‹#›</a:t>
            </a:fld>
            <a:endParaRPr lang="en-US">
              <a:solidFill>
                <a:srgbClr val="000000"/>
              </a:solidFill>
            </a:endParaRPr>
          </a:p>
        </p:txBody>
      </p:sp>
      <p:sp>
        <p:nvSpPr>
          <p:cNvPr id="6"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519FB479-522C-4F1B-85BE-F02473706955}" type="slidenum">
              <a:rPr lang="en-US">
                <a:solidFill>
                  <a:srgbClr val="000000"/>
                </a:solidFill>
              </a:rPr>
              <a:pPr>
                <a:defRPr/>
              </a:pPr>
              <a:t>‹#›</a:t>
            </a:fld>
            <a:endParaRPr lang="en-US">
              <a:solidFill>
                <a:srgbClr val="000000"/>
              </a:solidFill>
            </a:endParaRPr>
          </a:p>
        </p:txBody>
      </p:sp>
      <p:sp>
        <p:nvSpPr>
          <p:cNvPr id="7"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DA969FA5-9A02-449B-A68E-F297BAB9A89E}" type="slidenum">
              <a:rPr lang="en-US">
                <a:solidFill>
                  <a:srgbClr val="000000"/>
                </a:solidFill>
              </a:rPr>
              <a:pPr>
                <a:defRPr/>
              </a:pPr>
              <a:t>‹#›</a:t>
            </a:fld>
            <a:endParaRPr lang="en-US">
              <a:solidFill>
                <a:srgbClr val="000000"/>
              </a:solidFill>
            </a:endParaRPr>
          </a:p>
        </p:txBody>
      </p:sp>
      <p:sp>
        <p:nvSpPr>
          <p:cNvPr id="9"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572D36FF-E1F3-484B-BC16-C81D6032749C}" type="slidenum">
              <a:rPr lang="en-US">
                <a:solidFill>
                  <a:srgbClr val="000000"/>
                </a:solidFill>
              </a:rPr>
              <a:pPr>
                <a:defRPr/>
              </a:pPr>
              <a:t>‹#›</a:t>
            </a:fld>
            <a:endParaRPr lang="en-US">
              <a:solidFill>
                <a:srgbClr val="000000"/>
              </a:solidFill>
            </a:endParaRPr>
          </a:p>
        </p:txBody>
      </p:sp>
      <p:sp>
        <p:nvSpPr>
          <p:cNvPr id="5"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A6CF7B52-173C-457C-A3D5-294EB67BF229}" type="slidenum">
              <a:rPr lang="en-US">
                <a:solidFill>
                  <a:srgbClr val="000000"/>
                </a:solidFill>
              </a:rPr>
              <a:pPr>
                <a:defRPr/>
              </a:pPr>
              <a:t>‹#›</a:t>
            </a:fld>
            <a:endParaRPr lang="en-US">
              <a:solidFill>
                <a:srgbClr val="000000"/>
              </a:solidFill>
            </a:endParaRPr>
          </a:p>
        </p:txBody>
      </p:sp>
      <p:sp>
        <p:nvSpPr>
          <p:cNvPr id="4"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6"/>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0A873B5E-B871-4AF9-A5F8-74E54AF4464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81B8E56F-8C2A-4513-9807-0FF6ACFBF4D3}" type="slidenum">
              <a:rPr lang="en-US">
                <a:solidFill>
                  <a:srgbClr val="000000"/>
                </a:solidFill>
              </a:rPr>
              <a:pPr>
                <a:defRPr/>
              </a:pPr>
              <a:t>‹#›</a:t>
            </a:fld>
            <a:endParaRPr lang="en-US">
              <a:solidFill>
                <a:srgbClr val="000000"/>
              </a:solidFill>
            </a:endParaRPr>
          </a:p>
        </p:txBody>
      </p:sp>
      <p:sp>
        <p:nvSpPr>
          <p:cNvPr id="7"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93"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644D9A03-8D41-4B90-A42E-79DD5EE84DC2}" type="slidenum">
              <a:rPr lang="en-US">
                <a:solidFill>
                  <a:srgbClr val="000000"/>
                </a:solidFill>
              </a:rPr>
              <a:pPr>
                <a:defRPr/>
              </a:pPr>
              <a:t>‹#›</a:t>
            </a:fld>
            <a:endParaRPr lang="en-US">
              <a:solidFill>
                <a:srgbClr val="000000"/>
              </a:solidFill>
            </a:endParaRPr>
          </a:p>
        </p:txBody>
      </p:sp>
      <p:sp>
        <p:nvSpPr>
          <p:cNvPr id="7"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5E6C50F-56FF-418B-9ECA-2AC6E375C2D5}" type="slidenum">
              <a:rPr lang="en-US">
                <a:solidFill>
                  <a:srgbClr val="000000"/>
                </a:solidFill>
              </a:rPr>
              <a:pPr>
                <a:defRPr/>
              </a:pPr>
              <a:t>‹#›</a:t>
            </a:fld>
            <a:endParaRPr lang="en-US">
              <a:solidFill>
                <a:srgbClr val="000000"/>
              </a:solidFill>
            </a:endParaRPr>
          </a:p>
        </p:txBody>
      </p:sp>
      <p:sp>
        <p:nvSpPr>
          <p:cNvPr id="6"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CAD7AC6-D185-41B8-A42B-C75F496572A2}" type="slidenum">
              <a:rPr lang="en-US">
                <a:solidFill>
                  <a:srgbClr val="000000"/>
                </a:solidFill>
              </a:rPr>
              <a:pPr>
                <a:defRPr/>
              </a:pPr>
              <a:t>‹#›</a:t>
            </a:fld>
            <a:endParaRPr lang="en-US">
              <a:solidFill>
                <a:srgbClr val="000000"/>
              </a:solidFill>
            </a:endParaRPr>
          </a:p>
        </p:txBody>
      </p:sp>
      <p:sp>
        <p:nvSpPr>
          <p:cNvPr id="6"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288925" y="228600"/>
            <a:ext cx="9328150" cy="914400"/>
          </a:xfrm>
          <a:prstGeom prst="rect">
            <a:avLst/>
          </a:prstGeom>
          <a:gradFill rotWithShape="0">
            <a:gsLst>
              <a:gs pos="0">
                <a:srgbClr val="0000FF"/>
              </a:gs>
              <a:gs pos="100000">
                <a:srgbClr val="007FFF"/>
              </a:gs>
            </a:gsLst>
            <a:lin ang="0" scaled="1"/>
          </a:gradFill>
          <a:ln w="9525">
            <a:noFill/>
            <a:miter lim="800000"/>
            <a:headEnd/>
            <a:tailEnd/>
          </a:ln>
          <a:effectLst/>
        </p:spPr>
        <p:txBody>
          <a:bodyPr wrap="none" anchor="ctr"/>
          <a:lstStyle/>
          <a:p>
            <a:pPr algn="ctr" eaLnBrk="0" fontAlgn="base" hangingPunct="0">
              <a:spcBef>
                <a:spcPct val="0"/>
              </a:spcBef>
              <a:spcAft>
                <a:spcPct val="0"/>
              </a:spcAft>
              <a:defRPr/>
            </a:pPr>
            <a:endParaRPr lang="en-US" sz="2400" b="1">
              <a:solidFill>
                <a:srgbClr val="0000FF"/>
              </a:solidFill>
              <a:effectLst>
                <a:outerShdw blurRad="38100" dist="38100" dir="2700000" algn="tl">
                  <a:srgbClr val="000000"/>
                </a:outerShdw>
              </a:effectLst>
            </a:endParaRPr>
          </a:p>
        </p:txBody>
      </p:sp>
      <p:pic>
        <p:nvPicPr>
          <p:cNvPr id="5" name="Picture 7"/>
          <p:cNvPicPr>
            <a:picLocks noChangeAspect="1" noChangeArrowheads="1"/>
          </p:cNvPicPr>
          <p:nvPr/>
        </p:nvPicPr>
        <p:blipFill>
          <a:blip r:embed="rId2" cstate="print"/>
          <a:srcRect/>
          <a:stretch>
            <a:fillRect/>
          </a:stretch>
        </p:blipFill>
        <p:spPr bwMode="auto">
          <a:xfrm>
            <a:off x="288925" y="228600"/>
            <a:ext cx="990600" cy="914400"/>
          </a:xfrm>
          <a:prstGeom prst="rect">
            <a:avLst/>
          </a:prstGeom>
          <a:noFill/>
          <a:ln w="9525">
            <a:noFill/>
            <a:miter lim="800000"/>
            <a:headEnd/>
            <a:tailEnd/>
          </a:ln>
        </p:spPr>
      </p:pic>
      <p:pic>
        <p:nvPicPr>
          <p:cNvPr id="6" name="Picture 9" descr="heade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640773" y="276235"/>
            <a:ext cx="930275" cy="828675"/>
          </a:xfrm>
          <a:prstGeom prst="rect">
            <a:avLst/>
          </a:prstGeom>
          <a:noFill/>
          <a:ln w="9525">
            <a:noFill/>
            <a:miter lim="800000"/>
            <a:headEnd/>
            <a:tailEnd/>
          </a:ln>
        </p:spPr>
      </p:pic>
      <p:sp>
        <p:nvSpPr>
          <p:cNvPr id="73731" name="Rectangle 3"/>
          <p:cNvSpPr>
            <a:spLocks noGrp="1" noChangeArrowheads="1"/>
          </p:cNvSpPr>
          <p:nvPr>
            <p:ph type="ctrTitle"/>
          </p:nvPr>
        </p:nvSpPr>
        <p:spPr>
          <a:xfrm>
            <a:off x="1033463" y="149225"/>
            <a:ext cx="7081837" cy="1143000"/>
          </a:xfrm>
        </p:spPr>
        <p:txBody>
          <a:bodyPr/>
          <a:lstStyle>
            <a:lvl1pPr>
              <a:defRPr/>
            </a:lvl1pPr>
          </a:lstStyle>
          <a:p>
            <a:r>
              <a:rPr lang="en-US"/>
              <a:t>Click to edit Master title style</a:t>
            </a:r>
          </a:p>
        </p:txBody>
      </p:sp>
      <p:sp>
        <p:nvSpPr>
          <p:cNvPr id="73732" name="Rectangle 4"/>
          <p:cNvSpPr>
            <a:spLocks noGrp="1" noChangeArrowheads="1"/>
          </p:cNvSpPr>
          <p:nvPr>
            <p:ph type="subTitle" idx="1"/>
          </p:nvPr>
        </p:nvSpPr>
        <p:spPr>
          <a:xfrm>
            <a:off x="1373196" y="1257318"/>
            <a:ext cx="6400800" cy="601663"/>
          </a:xfrm>
        </p:spPr>
        <p:txBody>
          <a:bodyPr/>
          <a:lstStyle>
            <a:lvl1pPr marL="0" indent="0" algn="ctr">
              <a:buFontTx/>
              <a:buNone/>
              <a:defRPr/>
            </a:lvl1pPr>
          </a:lstStyle>
          <a:p>
            <a:r>
              <a:rPr lang="en-US"/>
              <a:t>Click to edit Master subtitle style</a:t>
            </a:r>
          </a:p>
        </p:txBody>
      </p:sp>
      <p:sp>
        <p:nvSpPr>
          <p:cNvPr id="7" name="Rectangle 5"/>
          <p:cNvSpPr>
            <a:spLocks noGrp="1" noChangeArrowheads="1"/>
          </p:cNvSpPr>
          <p:nvPr>
            <p:ph type="ftr" sz="quarter" idx="10"/>
          </p:nvPr>
        </p:nvSpPr>
        <p:spPr>
          <a:xfrm>
            <a:off x="2273309" y="6480193"/>
            <a:ext cx="5362575" cy="320675"/>
          </a:xfrm>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xfrm>
            <a:off x="7759700" y="6434138"/>
            <a:ext cx="2063750" cy="347662"/>
          </a:xfrm>
        </p:spPr>
        <p:txBody>
          <a:bodyPr/>
          <a:lstStyle>
            <a:lvl1pPr>
              <a:defRPr/>
            </a:lvl1pPr>
          </a:lstStyle>
          <a:p>
            <a:pPr>
              <a:defRPr/>
            </a:pPr>
            <a:fld id="{6BDE1E60-1C31-4E3F-BEFD-067C9FDD1B46}" type="slidenum">
              <a:rPr lang="en-US">
                <a:solidFill>
                  <a:srgbClr val="000000"/>
                </a:solidFill>
              </a:rPr>
              <a:pPr>
                <a:defRPr/>
              </a:pPr>
              <a:t>‹#›</a:t>
            </a:fld>
            <a:endParaRPr lang="en-US">
              <a:solidFill>
                <a:srgbClr val="000000"/>
              </a:solidFill>
            </a:endParaRPr>
          </a:p>
        </p:txBody>
      </p:sp>
      <p:sp>
        <p:nvSpPr>
          <p:cNvPr id="9" name="Rectangle 8"/>
          <p:cNvSpPr>
            <a:spLocks noGrp="1" noChangeArrowheads="1"/>
          </p:cNvSpPr>
          <p:nvPr>
            <p:ph type="dt" sz="half" idx="12"/>
          </p:nvPr>
        </p:nvSpPr>
        <p:spPr>
          <a:xfrm>
            <a:off x="74613" y="6448425"/>
            <a:ext cx="2063750" cy="323850"/>
          </a:xfrm>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6857D91-FBCC-4B5A-B2EE-E8005CF6D6E4}" type="slidenum">
              <a:rPr lang="en-US">
                <a:solidFill>
                  <a:srgbClr val="000000"/>
                </a:solidFill>
              </a:rPr>
              <a:pPr>
                <a:defRPr/>
              </a:pPr>
              <a:t>‹#›</a:t>
            </a:fld>
            <a:endParaRPr lang="en-US">
              <a:solidFill>
                <a:srgbClr val="000000"/>
              </a:solidFill>
            </a:endParaRPr>
          </a:p>
        </p:txBody>
      </p:sp>
      <p:sp>
        <p:nvSpPr>
          <p:cNvPr id="6"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58D56B4-448D-4931-ACDF-DD0C8CED03D0}" type="slidenum">
              <a:rPr lang="en-US">
                <a:solidFill>
                  <a:srgbClr val="000000"/>
                </a:solidFill>
              </a:rPr>
              <a:pPr>
                <a:defRPr/>
              </a:pPr>
              <a:t>‹#›</a:t>
            </a:fld>
            <a:endParaRPr lang="en-US">
              <a:solidFill>
                <a:srgbClr val="000000"/>
              </a:solidFill>
            </a:endParaRPr>
          </a:p>
        </p:txBody>
      </p:sp>
      <p:sp>
        <p:nvSpPr>
          <p:cNvPr id="6"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519FB479-522C-4F1B-85BE-F02473706955}" type="slidenum">
              <a:rPr lang="en-US">
                <a:solidFill>
                  <a:srgbClr val="000000"/>
                </a:solidFill>
              </a:rPr>
              <a:pPr>
                <a:defRPr/>
              </a:pPr>
              <a:t>‹#›</a:t>
            </a:fld>
            <a:endParaRPr lang="en-US">
              <a:solidFill>
                <a:srgbClr val="000000"/>
              </a:solidFill>
            </a:endParaRPr>
          </a:p>
        </p:txBody>
      </p:sp>
      <p:sp>
        <p:nvSpPr>
          <p:cNvPr id="7"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DA969FA5-9A02-449B-A68E-F297BAB9A89E}" type="slidenum">
              <a:rPr lang="en-US">
                <a:solidFill>
                  <a:srgbClr val="000000"/>
                </a:solidFill>
              </a:rPr>
              <a:pPr>
                <a:defRPr/>
              </a:pPr>
              <a:t>‹#›</a:t>
            </a:fld>
            <a:endParaRPr lang="en-US">
              <a:solidFill>
                <a:srgbClr val="000000"/>
              </a:solidFill>
            </a:endParaRPr>
          </a:p>
        </p:txBody>
      </p:sp>
      <p:sp>
        <p:nvSpPr>
          <p:cNvPr id="9"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572D36FF-E1F3-484B-BC16-C81D6032749C}" type="slidenum">
              <a:rPr lang="en-US">
                <a:solidFill>
                  <a:srgbClr val="000000"/>
                </a:solidFill>
              </a:rPr>
              <a:pPr>
                <a:defRPr/>
              </a:pPr>
              <a:t>‹#›</a:t>
            </a:fld>
            <a:endParaRPr lang="en-US">
              <a:solidFill>
                <a:srgbClr val="000000"/>
              </a:solidFill>
            </a:endParaRPr>
          </a:p>
        </p:txBody>
      </p:sp>
      <p:sp>
        <p:nvSpPr>
          <p:cNvPr id="5"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2"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1A031073-3BFA-425E-8EAB-36EF693925F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A6CF7B52-173C-457C-A3D5-294EB67BF229}" type="slidenum">
              <a:rPr lang="en-US">
                <a:solidFill>
                  <a:srgbClr val="000000"/>
                </a:solidFill>
              </a:rPr>
              <a:pPr>
                <a:defRPr/>
              </a:pPr>
              <a:t>‹#›</a:t>
            </a:fld>
            <a:endParaRPr lang="en-US">
              <a:solidFill>
                <a:srgbClr val="000000"/>
              </a:solidFill>
            </a:endParaRPr>
          </a:p>
        </p:txBody>
      </p:sp>
      <p:sp>
        <p:nvSpPr>
          <p:cNvPr id="4"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81B8E56F-8C2A-4513-9807-0FF6ACFBF4D3}" type="slidenum">
              <a:rPr lang="en-US">
                <a:solidFill>
                  <a:srgbClr val="000000"/>
                </a:solidFill>
              </a:rPr>
              <a:pPr>
                <a:defRPr/>
              </a:pPr>
              <a:t>‹#›</a:t>
            </a:fld>
            <a:endParaRPr lang="en-US">
              <a:solidFill>
                <a:srgbClr val="000000"/>
              </a:solidFill>
            </a:endParaRPr>
          </a:p>
        </p:txBody>
      </p:sp>
      <p:sp>
        <p:nvSpPr>
          <p:cNvPr id="7"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93"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644D9A03-8D41-4B90-A42E-79DD5EE84DC2}" type="slidenum">
              <a:rPr lang="en-US">
                <a:solidFill>
                  <a:srgbClr val="000000"/>
                </a:solidFill>
              </a:rPr>
              <a:pPr>
                <a:defRPr/>
              </a:pPr>
              <a:t>‹#›</a:t>
            </a:fld>
            <a:endParaRPr lang="en-US">
              <a:solidFill>
                <a:srgbClr val="000000"/>
              </a:solidFill>
            </a:endParaRPr>
          </a:p>
        </p:txBody>
      </p:sp>
      <p:sp>
        <p:nvSpPr>
          <p:cNvPr id="7"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5E6C50F-56FF-418B-9ECA-2AC6E375C2D5}" type="slidenum">
              <a:rPr lang="en-US">
                <a:solidFill>
                  <a:srgbClr val="000000"/>
                </a:solidFill>
              </a:rPr>
              <a:pPr>
                <a:defRPr/>
              </a:pPr>
              <a:t>‹#›</a:t>
            </a:fld>
            <a:endParaRPr lang="en-US">
              <a:solidFill>
                <a:srgbClr val="000000"/>
              </a:solidFill>
            </a:endParaRPr>
          </a:p>
        </p:txBody>
      </p:sp>
      <p:sp>
        <p:nvSpPr>
          <p:cNvPr id="6"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CAD7AC6-D185-41B8-A42B-C75F496572A2}" type="slidenum">
              <a:rPr lang="en-US">
                <a:solidFill>
                  <a:srgbClr val="000000"/>
                </a:solidFill>
              </a:rPr>
              <a:pPr>
                <a:defRPr/>
              </a:pPr>
              <a:t>‹#›</a:t>
            </a:fld>
            <a:endParaRPr lang="en-US">
              <a:solidFill>
                <a:srgbClr val="000000"/>
              </a:solidFill>
            </a:endParaRPr>
          </a:p>
        </p:txBody>
      </p:sp>
      <p:sp>
        <p:nvSpPr>
          <p:cNvPr id="6"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104" name="Rectangle 32"/>
          <p:cNvSpPr>
            <a:spLocks noGrp="1" noChangeArrowheads="1"/>
          </p:cNvSpPr>
          <p:nvPr>
            <p:ph type="ctrTitle" sz="quarter"/>
          </p:nvPr>
        </p:nvSpPr>
        <p:spPr>
          <a:xfrm>
            <a:off x="2559050" y="1143000"/>
            <a:ext cx="6108700" cy="2438400"/>
          </a:xfrm>
        </p:spPr>
        <p:txBody>
          <a:bodyPr/>
          <a:lstStyle>
            <a:lvl1pPr>
              <a:defRPr sz="4400"/>
            </a:lvl1pPr>
          </a:lstStyle>
          <a:p>
            <a:r>
              <a:rPr lang="en-US" dirty="0" smtClean="0"/>
              <a:t>Click to edit Master title style</a:t>
            </a:r>
            <a:endParaRPr lang="en-GB" dirty="0"/>
          </a:p>
        </p:txBody>
      </p:sp>
      <p:sp>
        <p:nvSpPr>
          <p:cNvPr id="3105" name="Rectangle 33"/>
          <p:cNvSpPr>
            <a:spLocks noGrp="1" noChangeArrowheads="1"/>
          </p:cNvSpPr>
          <p:nvPr>
            <p:ph type="subTitle" sz="quarter" idx="1"/>
          </p:nvPr>
        </p:nvSpPr>
        <p:spPr>
          <a:xfrm>
            <a:off x="2889250" y="3886202"/>
            <a:ext cx="5778500" cy="1285875"/>
          </a:xfrm>
        </p:spPr>
        <p:txBody>
          <a:bodyPr/>
          <a:lstStyle>
            <a:lvl1pPr marL="0" indent="0">
              <a:buFont typeface="Wingdings" pitchFamily="2" charset="2"/>
              <a:buNone/>
              <a:defRPr sz="1800"/>
            </a:lvl1pPr>
          </a:lstStyle>
          <a:p>
            <a:r>
              <a:rPr lang="en-US" smtClean="0"/>
              <a:t>Click to edit Master subtitle style</a:t>
            </a:r>
            <a:endParaRPr lang="en-GB"/>
          </a:p>
        </p:txBody>
      </p:sp>
      <p:sp>
        <p:nvSpPr>
          <p:cNvPr id="3166" name="Rectangle 94"/>
          <p:cNvSpPr>
            <a:spLocks noGrp="1" noChangeArrowheads="1"/>
          </p:cNvSpPr>
          <p:nvPr>
            <p:ph type="dt" sz="quarter" idx="2"/>
          </p:nvPr>
        </p:nvSpPr>
        <p:spPr>
          <a:xfrm>
            <a:off x="1651000" y="6248400"/>
            <a:ext cx="1485900" cy="381000"/>
          </a:xfrm>
          <a:prstGeom prst="rect">
            <a:avLst/>
          </a:prstGeom>
        </p:spPr>
        <p:txBody>
          <a:bodyPr/>
          <a:lstStyle>
            <a:lvl1pPr>
              <a:defRPr/>
            </a:lvl1pPr>
          </a:lstStyle>
          <a:p>
            <a:pPr fontAlgn="base">
              <a:spcBef>
                <a:spcPct val="0"/>
              </a:spcBef>
              <a:spcAft>
                <a:spcPct val="0"/>
              </a:spcAft>
            </a:pPr>
            <a:endParaRPr lang="en-GB" sz="2400">
              <a:solidFill>
                <a:srgbClr val="333300"/>
              </a:solidFill>
              <a:latin typeface="Times New Roman" pitchFamily="18" charset="0"/>
            </a:endParaRPr>
          </a:p>
        </p:txBody>
      </p:sp>
      <p:sp>
        <p:nvSpPr>
          <p:cNvPr id="3167" name="Rectangle 95"/>
          <p:cNvSpPr>
            <a:spLocks noGrp="1" noChangeArrowheads="1"/>
          </p:cNvSpPr>
          <p:nvPr>
            <p:ph type="ftr" sz="quarter" idx="3"/>
          </p:nvPr>
        </p:nvSpPr>
        <p:spPr>
          <a:xfrm>
            <a:off x="2393950" y="6324600"/>
            <a:ext cx="5530850" cy="381000"/>
          </a:xfrm>
        </p:spPr>
        <p:txBody>
          <a:bodyPr/>
          <a:lstStyle>
            <a:lvl1pPr>
              <a:defRPr/>
            </a:lvl1pPr>
          </a:lstStyle>
          <a:p>
            <a:r>
              <a:rPr lang="en-GB" smtClean="0">
                <a:solidFill>
                  <a:srgbClr val="333300"/>
                </a:solidFill>
              </a:rPr>
              <a:t>97th ACCU Meeting 5. September 2012 - Users' Office - D. Chromek-Burckhart  </a:t>
            </a:r>
            <a:endParaRPr lang="en-GB">
              <a:solidFill>
                <a:srgbClr val="333300"/>
              </a:solidFill>
            </a:endParaRPr>
          </a:p>
        </p:txBody>
      </p:sp>
      <p:sp>
        <p:nvSpPr>
          <p:cNvPr id="3168" name="Rectangle 96"/>
          <p:cNvSpPr>
            <a:spLocks noGrp="1" noChangeArrowheads="1"/>
          </p:cNvSpPr>
          <p:nvPr>
            <p:ph type="sldNum" sz="quarter" idx="4"/>
          </p:nvPr>
        </p:nvSpPr>
        <p:spPr/>
        <p:txBody>
          <a:bodyPr/>
          <a:lstStyle>
            <a:lvl1pPr>
              <a:defRPr/>
            </a:lvl1pPr>
          </a:lstStyle>
          <a:p>
            <a:fld id="{B4EB26CC-0BAA-4035-A2E7-9F70CC5E3E99}" type="slidenum">
              <a:rPr lang="en-GB">
                <a:solidFill>
                  <a:srgbClr val="333300"/>
                </a:solidFill>
              </a:rPr>
              <a:pPr/>
              <a:t>‹#›</a:t>
            </a:fld>
            <a:endParaRPr lang="en-GB">
              <a:solidFill>
                <a:srgbClr val="3333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1000" y="228600"/>
            <a:ext cx="7099300" cy="990600"/>
          </a:xfrm>
        </p:spPr>
        <p:txBody>
          <a:bodyPr/>
          <a:lstStyle/>
          <a:p>
            <a:r>
              <a:rPr lang="en-US" smtClean="0"/>
              <a:t>Click to edit Master title style</a:t>
            </a:r>
            <a:endParaRPr lang="en-GB"/>
          </a:p>
        </p:txBody>
      </p:sp>
      <p:sp>
        <p:nvSpPr>
          <p:cNvPr id="3" name="Content Placeholder 2"/>
          <p:cNvSpPr>
            <a:spLocks noGrp="1"/>
          </p:cNvSpPr>
          <p:nvPr>
            <p:ph idx="1"/>
          </p:nvPr>
        </p:nvSpPr>
        <p:spPr>
          <a:xfrm>
            <a:off x="1651000" y="1371600"/>
            <a:ext cx="6769100" cy="4800600"/>
          </a:xfrm>
        </p:spPr>
        <p:txBody>
          <a:bodyPr/>
          <a:lstStyle>
            <a:lvl1pPr>
              <a:defRPr sz="2000" b="1"/>
            </a:lvl1pPr>
            <a:lvl2pPr>
              <a:buSzPct val="45000"/>
              <a:buFont typeface="Wingdings" pitchFamily="2" charset="2"/>
              <a:buChar char="q"/>
              <a:defRPr sz="2000"/>
            </a:lvl2pPr>
            <a:lvl3pPr>
              <a:buSzPct val="100000"/>
              <a:buFont typeface="Arial" pitchFamily="34" charset="0"/>
              <a:buChar char="•"/>
              <a:defRPr sz="1800" b="0"/>
            </a:lvl3pPr>
            <a:lvl4pPr>
              <a:buFont typeface="Wingdings" pitchFamily="2" charset="2"/>
              <a:buChar char="§"/>
              <a:defRPr sz="1600"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a:xfrm>
            <a:off x="1651000" y="6324600"/>
            <a:ext cx="6851650" cy="381000"/>
          </a:xfrm>
        </p:spPr>
        <p:txBody>
          <a:bodyPr/>
          <a:lstStyle>
            <a:lvl1pPr>
              <a:defRPr/>
            </a:lvl1pPr>
          </a:lstStyle>
          <a:p>
            <a:r>
              <a:rPr lang="en-GB" smtClean="0">
                <a:solidFill>
                  <a:srgbClr val="333300"/>
                </a:solidFill>
              </a:rPr>
              <a:t>97th ACCU Meeting 5. September 2012 - Users' Office - D. Chromek-Burckhart  </a:t>
            </a:r>
            <a:endParaRPr lang="en-GB" dirty="0">
              <a:solidFill>
                <a:srgbClr val="333300"/>
              </a:solidFill>
            </a:endParaRPr>
          </a:p>
        </p:txBody>
      </p:sp>
      <p:sp>
        <p:nvSpPr>
          <p:cNvPr id="6" name="Slide Number Placeholder 5"/>
          <p:cNvSpPr>
            <a:spLocks noGrp="1"/>
          </p:cNvSpPr>
          <p:nvPr>
            <p:ph type="sldNum" sz="quarter" idx="12"/>
          </p:nvPr>
        </p:nvSpPr>
        <p:spPr/>
        <p:txBody>
          <a:bodyPr/>
          <a:lstStyle>
            <a:lvl1pPr>
              <a:defRPr/>
            </a:lvl1pPr>
          </a:lstStyle>
          <a:p>
            <a:fld id="{B9305ED8-2AB1-4A88-B615-0E26A65729C1}" type="slidenum">
              <a:rPr lang="en-GB">
                <a:solidFill>
                  <a:srgbClr val="333300"/>
                </a:solidFill>
              </a:rPr>
              <a:pPr/>
              <a:t>‹#›</a:t>
            </a:fld>
            <a:endParaRPr lang="en-GB">
              <a:solidFill>
                <a:srgbClr val="3333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quarter" idx="10"/>
          </p:nvPr>
        </p:nvSpPr>
        <p:spPr>
          <a:xfrm>
            <a:off x="1651000" y="6248400"/>
            <a:ext cx="1485900" cy="381000"/>
          </a:xfrm>
          <a:prstGeom prst="rect">
            <a:avLst/>
          </a:prstGeom>
        </p:spPr>
        <p:txBody>
          <a:bodyPr/>
          <a:lstStyle>
            <a:lvl1pPr>
              <a:defRPr/>
            </a:lvl1pPr>
          </a:lstStyle>
          <a:p>
            <a:pPr fontAlgn="base">
              <a:spcBef>
                <a:spcPct val="0"/>
              </a:spcBef>
              <a:spcAft>
                <a:spcPct val="0"/>
              </a:spcAft>
            </a:pPr>
            <a:endParaRPr lang="en-GB" sz="2400">
              <a:solidFill>
                <a:srgbClr val="333300"/>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r>
              <a:rPr lang="en-GB" smtClean="0">
                <a:solidFill>
                  <a:srgbClr val="333300"/>
                </a:solidFill>
              </a:rPr>
              <a:t>97th ACCU Meeting 5. September 2012 - Users' Office - D. Chromek-Burckhart  </a:t>
            </a:r>
            <a:endParaRPr lang="en-GB">
              <a:solidFill>
                <a:srgbClr val="333300"/>
              </a:solidFill>
            </a:endParaRPr>
          </a:p>
        </p:txBody>
      </p:sp>
      <p:sp>
        <p:nvSpPr>
          <p:cNvPr id="6" name="Slide Number Placeholder 5"/>
          <p:cNvSpPr>
            <a:spLocks noGrp="1"/>
          </p:cNvSpPr>
          <p:nvPr>
            <p:ph type="sldNum" sz="quarter" idx="12"/>
          </p:nvPr>
        </p:nvSpPr>
        <p:spPr/>
        <p:txBody>
          <a:bodyPr/>
          <a:lstStyle>
            <a:lvl1pPr>
              <a:defRPr/>
            </a:lvl1pPr>
          </a:lstStyle>
          <a:p>
            <a:fld id="{A241F86B-6D90-40FB-888D-A9AD240B1573}" type="slidenum">
              <a:rPr lang="en-GB">
                <a:solidFill>
                  <a:srgbClr val="333300"/>
                </a:solidFill>
              </a:rPr>
              <a:pPr/>
              <a:t>‹#›</a:t>
            </a:fld>
            <a:endParaRPr lang="en-GB">
              <a:solidFill>
                <a:srgbClr val="3333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quarter" idx="10"/>
          </p:nvPr>
        </p:nvSpPr>
        <p:spPr>
          <a:xfrm>
            <a:off x="1651000" y="6248400"/>
            <a:ext cx="1485900" cy="381000"/>
          </a:xfrm>
          <a:prstGeom prst="rect">
            <a:avLst/>
          </a:prstGeom>
        </p:spPr>
        <p:txBody>
          <a:bodyPr/>
          <a:lstStyle/>
          <a:p>
            <a:pPr fontAlgn="base">
              <a:spcBef>
                <a:spcPct val="0"/>
              </a:spcBef>
              <a:spcAft>
                <a:spcPct val="0"/>
              </a:spcAft>
            </a:pPr>
            <a:endParaRPr lang="en-GB" sz="2400">
              <a:solidFill>
                <a:srgbClr val="333300"/>
              </a:solidFill>
              <a:latin typeface="Times New Roman" pitchFamily="18" charset="0"/>
            </a:endParaRPr>
          </a:p>
        </p:txBody>
      </p:sp>
      <p:sp>
        <p:nvSpPr>
          <p:cNvPr id="4" name="Footer Placeholder 3"/>
          <p:cNvSpPr>
            <a:spLocks noGrp="1"/>
          </p:cNvSpPr>
          <p:nvPr>
            <p:ph type="ftr" sz="quarter" idx="11"/>
          </p:nvPr>
        </p:nvSpPr>
        <p:spPr/>
        <p:txBody>
          <a:bodyPr/>
          <a:lstStyle/>
          <a:p>
            <a:r>
              <a:rPr lang="en-GB" smtClean="0">
                <a:solidFill>
                  <a:srgbClr val="333300"/>
                </a:solidFill>
              </a:rPr>
              <a:t>97th ACCU Meeting 5. September 2012 - Users' Office - D. Chromek-Burckhart  </a:t>
            </a:r>
            <a:endParaRPr lang="en-GB">
              <a:solidFill>
                <a:srgbClr val="333300"/>
              </a:solidFill>
            </a:endParaRPr>
          </a:p>
        </p:txBody>
      </p:sp>
      <p:sp>
        <p:nvSpPr>
          <p:cNvPr id="5" name="Slide Number Placeholder 4"/>
          <p:cNvSpPr>
            <a:spLocks noGrp="1"/>
          </p:cNvSpPr>
          <p:nvPr>
            <p:ph type="sldNum" sz="quarter" idx="12"/>
          </p:nvPr>
        </p:nvSpPr>
        <p:spPr/>
        <p:txBody>
          <a:bodyPr/>
          <a:lstStyle/>
          <a:p>
            <a:fld id="{40BF4314-25A2-45C4-A25F-F1130E4302C6}" type="slidenum">
              <a:rPr lang="en-GB" smtClean="0">
                <a:solidFill>
                  <a:srgbClr val="333300"/>
                </a:solidFill>
              </a:rPr>
              <a:pPr/>
              <a:t>‹#›</a:t>
            </a:fld>
            <a:endParaRPr lang="en-GB">
              <a:solidFill>
                <a:srgbClr val="3333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476500" y="1371600"/>
            <a:ext cx="3302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943600" y="1371600"/>
            <a:ext cx="3302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quarter" idx="10"/>
          </p:nvPr>
        </p:nvSpPr>
        <p:spPr>
          <a:xfrm>
            <a:off x="1651000" y="6248400"/>
            <a:ext cx="1485900" cy="381000"/>
          </a:xfrm>
          <a:prstGeom prst="rect">
            <a:avLst/>
          </a:prstGeom>
        </p:spPr>
        <p:txBody>
          <a:bodyPr/>
          <a:lstStyle>
            <a:lvl1pPr>
              <a:defRPr/>
            </a:lvl1pPr>
          </a:lstStyle>
          <a:p>
            <a:pPr fontAlgn="base">
              <a:spcBef>
                <a:spcPct val="0"/>
              </a:spcBef>
              <a:spcAft>
                <a:spcPct val="0"/>
              </a:spcAft>
            </a:pPr>
            <a:endParaRPr lang="en-GB" sz="2400">
              <a:solidFill>
                <a:srgbClr val="333300"/>
              </a:solidFill>
              <a:latin typeface="Times New Roman" pitchFamily="18" charset="0"/>
            </a:endParaRPr>
          </a:p>
        </p:txBody>
      </p:sp>
      <p:sp>
        <p:nvSpPr>
          <p:cNvPr id="6" name="Footer Placeholder 5"/>
          <p:cNvSpPr>
            <a:spLocks noGrp="1"/>
          </p:cNvSpPr>
          <p:nvPr>
            <p:ph type="ftr" sz="quarter" idx="11"/>
          </p:nvPr>
        </p:nvSpPr>
        <p:spPr/>
        <p:txBody>
          <a:bodyPr/>
          <a:lstStyle>
            <a:lvl1pPr>
              <a:defRPr/>
            </a:lvl1pPr>
          </a:lstStyle>
          <a:p>
            <a:r>
              <a:rPr lang="en-GB" smtClean="0">
                <a:solidFill>
                  <a:srgbClr val="333300"/>
                </a:solidFill>
              </a:rPr>
              <a:t>97th ACCU Meeting 5. September 2012 - Users' Office - D. Chromek-Burckhart  </a:t>
            </a:r>
            <a:endParaRPr lang="en-GB">
              <a:solidFill>
                <a:srgbClr val="333300"/>
              </a:solidFill>
            </a:endParaRPr>
          </a:p>
        </p:txBody>
      </p:sp>
      <p:sp>
        <p:nvSpPr>
          <p:cNvPr id="7" name="Slide Number Placeholder 6"/>
          <p:cNvSpPr>
            <a:spLocks noGrp="1"/>
          </p:cNvSpPr>
          <p:nvPr>
            <p:ph type="sldNum" sz="quarter" idx="12"/>
          </p:nvPr>
        </p:nvSpPr>
        <p:spPr/>
        <p:txBody>
          <a:bodyPr/>
          <a:lstStyle>
            <a:lvl1pPr>
              <a:defRPr/>
            </a:lvl1pPr>
          </a:lstStyle>
          <a:p>
            <a:fld id="{19A4DF18-2FFC-4FEB-B31E-4579F5B35927}" type="slidenum">
              <a:rPr lang="en-GB">
                <a:solidFill>
                  <a:srgbClr val="333300"/>
                </a:solidFill>
              </a:rPr>
              <a:pPr/>
              <a:t>‹#›</a:t>
            </a:fld>
            <a:endParaRPr lang="en-GB">
              <a:solidFill>
                <a:srgbClr val="3333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A224C319-9CA0-4743-A9D1-57CEBC9C274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quarter" idx="10"/>
          </p:nvPr>
        </p:nvSpPr>
        <p:spPr>
          <a:xfrm>
            <a:off x="1651000" y="6248400"/>
            <a:ext cx="1485900" cy="381000"/>
          </a:xfrm>
          <a:prstGeom prst="rect">
            <a:avLst/>
          </a:prstGeom>
        </p:spPr>
        <p:txBody>
          <a:bodyPr/>
          <a:lstStyle>
            <a:lvl1pPr>
              <a:defRPr/>
            </a:lvl1pPr>
          </a:lstStyle>
          <a:p>
            <a:pPr fontAlgn="base">
              <a:spcBef>
                <a:spcPct val="0"/>
              </a:spcBef>
              <a:spcAft>
                <a:spcPct val="0"/>
              </a:spcAft>
            </a:pPr>
            <a:endParaRPr lang="en-GB" sz="2400">
              <a:solidFill>
                <a:srgbClr val="333300"/>
              </a:solidFill>
              <a:latin typeface="Times New Roman" pitchFamily="18" charset="0"/>
            </a:endParaRPr>
          </a:p>
        </p:txBody>
      </p:sp>
      <p:sp>
        <p:nvSpPr>
          <p:cNvPr id="8" name="Footer Placeholder 7"/>
          <p:cNvSpPr>
            <a:spLocks noGrp="1"/>
          </p:cNvSpPr>
          <p:nvPr>
            <p:ph type="ftr" sz="quarter" idx="11"/>
          </p:nvPr>
        </p:nvSpPr>
        <p:spPr/>
        <p:txBody>
          <a:bodyPr/>
          <a:lstStyle>
            <a:lvl1pPr>
              <a:defRPr/>
            </a:lvl1pPr>
          </a:lstStyle>
          <a:p>
            <a:r>
              <a:rPr lang="en-GB" smtClean="0">
                <a:solidFill>
                  <a:srgbClr val="333300"/>
                </a:solidFill>
              </a:rPr>
              <a:t>97th ACCU Meeting 5. September 2012 - Users' Office - D. Chromek-Burckhart  </a:t>
            </a:r>
            <a:endParaRPr lang="en-GB">
              <a:solidFill>
                <a:srgbClr val="333300"/>
              </a:solidFill>
            </a:endParaRPr>
          </a:p>
        </p:txBody>
      </p:sp>
      <p:sp>
        <p:nvSpPr>
          <p:cNvPr id="9" name="Slide Number Placeholder 8"/>
          <p:cNvSpPr>
            <a:spLocks noGrp="1"/>
          </p:cNvSpPr>
          <p:nvPr>
            <p:ph type="sldNum" sz="quarter" idx="12"/>
          </p:nvPr>
        </p:nvSpPr>
        <p:spPr/>
        <p:txBody>
          <a:bodyPr/>
          <a:lstStyle>
            <a:lvl1pPr>
              <a:defRPr/>
            </a:lvl1pPr>
          </a:lstStyle>
          <a:p>
            <a:fld id="{29CD5D6E-94AA-4A7D-B8E6-7DE767E33FA7}" type="slidenum">
              <a:rPr lang="en-GB">
                <a:solidFill>
                  <a:srgbClr val="333300"/>
                </a:solidFill>
              </a:rPr>
              <a:pPr/>
              <a:t>‹#›</a:t>
            </a:fld>
            <a:endParaRPr lang="en-GB">
              <a:solidFill>
                <a:srgbClr val="3333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quarter" idx="10"/>
          </p:nvPr>
        </p:nvSpPr>
        <p:spPr>
          <a:xfrm>
            <a:off x="1651000" y="6248400"/>
            <a:ext cx="1485900" cy="381000"/>
          </a:xfrm>
          <a:prstGeom prst="rect">
            <a:avLst/>
          </a:prstGeom>
        </p:spPr>
        <p:txBody>
          <a:bodyPr/>
          <a:lstStyle>
            <a:lvl1pPr>
              <a:defRPr/>
            </a:lvl1pPr>
          </a:lstStyle>
          <a:p>
            <a:pPr fontAlgn="base">
              <a:spcBef>
                <a:spcPct val="0"/>
              </a:spcBef>
              <a:spcAft>
                <a:spcPct val="0"/>
              </a:spcAft>
            </a:pPr>
            <a:endParaRPr lang="en-GB" sz="2400">
              <a:solidFill>
                <a:srgbClr val="333300"/>
              </a:solidFill>
              <a:latin typeface="Times New Roman" pitchFamily="18" charset="0"/>
            </a:endParaRPr>
          </a:p>
        </p:txBody>
      </p:sp>
      <p:sp>
        <p:nvSpPr>
          <p:cNvPr id="4" name="Footer Placeholder 3"/>
          <p:cNvSpPr>
            <a:spLocks noGrp="1"/>
          </p:cNvSpPr>
          <p:nvPr>
            <p:ph type="ftr" sz="quarter" idx="11"/>
          </p:nvPr>
        </p:nvSpPr>
        <p:spPr/>
        <p:txBody>
          <a:bodyPr/>
          <a:lstStyle>
            <a:lvl1pPr>
              <a:defRPr/>
            </a:lvl1pPr>
          </a:lstStyle>
          <a:p>
            <a:r>
              <a:rPr lang="en-GB" smtClean="0">
                <a:solidFill>
                  <a:srgbClr val="333300"/>
                </a:solidFill>
              </a:rPr>
              <a:t>97th ACCU Meeting 5. September 2012 - Users' Office - D. Chromek-Burckhart  </a:t>
            </a:r>
            <a:endParaRPr lang="en-GB">
              <a:solidFill>
                <a:srgbClr val="333300"/>
              </a:solidFill>
            </a:endParaRPr>
          </a:p>
        </p:txBody>
      </p:sp>
      <p:sp>
        <p:nvSpPr>
          <p:cNvPr id="5" name="Slide Number Placeholder 4"/>
          <p:cNvSpPr>
            <a:spLocks noGrp="1"/>
          </p:cNvSpPr>
          <p:nvPr>
            <p:ph type="sldNum" sz="quarter" idx="12"/>
          </p:nvPr>
        </p:nvSpPr>
        <p:spPr/>
        <p:txBody>
          <a:bodyPr/>
          <a:lstStyle>
            <a:lvl1pPr>
              <a:defRPr/>
            </a:lvl1pPr>
          </a:lstStyle>
          <a:p>
            <a:fld id="{88AD5282-98E4-4062-9654-1B3C2C5C464F}" type="slidenum">
              <a:rPr lang="en-GB">
                <a:solidFill>
                  <a:srgbClr val="333300"/>
                </a:solidFill>
              </a:rPr>
              <a:pPr/>
              <a:t>‹#›</a:t>
            </a:fld>
            <a:endParaRPr lang="en-GB">
              <a:solidFill>
                <a:srgbClr val="3333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a:xfrm>
            <a:off x="1651000" y="6248400"/>
            <a:ext cx="1485900" cy="381000"/>
          </a:xfrm>
          <a:prstGeom prst="rect">
            <a:avLst/>
          </a:prstGeom>
        </p:spPr>
        <p:txBody>
          <a:bodyPr/>
          <a:lstStyle>
            <a:lvl1pPr>
              <a:defRPr/>
            </a:lvl1pPr>
          </a:lstStyle>
          <a:p>
            <a:pPr fontAlgn="base">
              <a:spcBef>
                <a:spcPct val="0"/>
              </a:spcBef>
              <a:spcAft>
                <a:spcPct val="0"/>
              </a:spcAft>
            </a:pPr>
            <a:endParaRPr lang="en-GB" sz="2400">
              <a:solidFill>
                <a:srgbClr val="333300"/>
              </a:solidFill>
              <a:latin typeface="Times New Roman" pitchFamily="18" charset="0"/>
            </a:endParaRPr>
          </a:p>
        </p:txBody>
      </p:sp>
      <p:sp>
        <p:nvSpPr>
          <p:cNvPr id="3" name="Footer Placeholder 2"/>
          <p:cNvSpPr>
            <a:spLocks noGrp="1"/>
          </p:cNvSpPr>
          <p:nvPr>
            <p:ph type="ftr" sz="quarter" idx="11"/>
          </p:nvPr>
        </p:nvSpPr>
        <p:spPr/>
        <p:txBody>
          <a:bodyPr/>
          <a:lstStyle>
            <a:lvl1pPr>
              <a:defRPr/>
            </a:lvl1pPr>
          </a:lstStyle>
          <a:p>
            <a:r>
              <a:rPr lang="en-GB" smtClean="0">
                <a:solidFill>
                  <a:srgbClr val="333300"/>
                </a:solidFill>
              </a:rPr>
              <a:t>97th ACCU Meeting 5. September 2012 - Users' Office - D. Chromek-Burckhart  </a:t>
            </a:r>
            <a:endParaRPr lang="en-GB">
              <a:solidFill>
                <a:srgbClr val="333300"/>
              </a:solidFill>
            </a:endParaRPr>
          </a:p>
        </p:txBody>
      </p:sp>
      <p:sp>
        <p:nvSpPr>
          <p:cNvPr id="4" name="Slide Number Placeholder 3"/>
          <p:cNvSpPr>
            <a:spLocks noGrp="1"/>
          </p:cNvSpPr>
          <p:nvPr>
            <p:ph type="sldNum" sz="quarter" idx="12"/>
          </p:nvPr>
        </p:nvSpPr>
        <p:spPr/>
        <p:txBody>
          <a:bodyPr/>
          <a:lstStyle>
            <a:lvl1pPr>
              <a:defRPr/>
            </a:lvl1pPr>
          </a:lstStyle>
          <a:p>
            <a:fld id="{914363FF-1E9B-4989-B4E4-29B60873BD5A}" type="slidenum">
              <a:rPr lang="en-GB">
                <a:solidFill>
                  <a:srgbClr val="333300"/>
                </a:solidFill>
              </a:rPr>
              <a:pPr/>
              <a:t>‹#›</a:t>
            </a:fld>
            <a:endParaRPr lang="en-GB">
              <a:solidFill>
                <a:srgbClr val="3333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a:xfrm>
            <a:off x="1651000" y="6248400"/>
            <a:ext cx="1485900" cy="381000"/>
          </a:xfrm>
          <a:prstGeom prst="rect">
            <a:avLst/>
          </a:prstGeom>
        </p:spPr>
        <p:txBody>
          <a:bodyPr/>
          <a:lstStyle>
            <a:lvl1pPr>
              <a:defRPr/>
            </a:lvl1pPr>
          </a:lstStyle>
          <a:p>
            <a:pPr fontAlgn="base">
              <a:spcBef>
                <a:spcPct val="0"/>
              </a:spcBef>
              <a:spcAft>
                <a:spcPct val="0"/>
              </a:spcAft>
            </a:pPr>
            <a:endParaRPr lang="en-GB" sz="2400">
              <a:solidFill>
                <a:srgbClr val="333300"/>
              </a:solidFill>
              <a:latin typeface="Times New Roman" pitchFamily="18" charset="0"/>
            </a:endParaRPr>
          </a:p>
        </p:txBody>
      </p:sp>
      <p:sp>
        <p:nvSpPr>
          <p:cNvPr id="6" name="Footer Placeholder 5"/>
          <p:cNvSpPr>
            <a:spLocks noGrp="1"/>
          </p:cNvSpPr>
          <p:nvPr>
            <p:ph type="ftr" sz="quarter" idx="11"/>
          </p:nvPr>
        </p:nvSpPr>
        <p:spPr/>
        <p:txBody>
          <a:bodyPr/>
          <a:lstStyle>
            <a:lvl1pPr>
              <a:defRPr/>
            </a:lvl1pPr>
          </a:lstStyle>
          <a:p>
            <a:r>
              <a:rPr lang="en-GB" smtClean="0">
                <a:solidFill>
                  <a:srgbClr val="333300"/>
                </a:solidFill>
              </a:rPr>
              <a:t>97th ACCU Meeting 5. September 2012 - Users' Office - D. Chromek-Burckhart  </a:t>
            </a:r>
            <a:endParaRPr lang="en-GB">
              <a:solidFill>
                <a:srgbClr val="333300"/>
              </a:solidFill>
            </a:endParaRPr>
          </a:p>
        </p:txBody>
      </p:sp>
      <p:sp>
        <p:nvSpPr>
          <p:cNvPr id="7" name="Slide Number Placeholder 6"/>
          <p:cNvSpPr>
            <a:spLocks noGrp="1"/>
          </p:cNvSpPr>
          <p:nvPr>
            <p:ph type="sldNum" sz="quarter" idx="12"/>
          </p:nvPr>
        </p:nvSpPr>
        <p:spPr/>
        <p:txBody>
          <a:bodyPr/>
          <a:lstStyle>
            <a:lvl1pPr>
              <a:defRPr/>
            </a:lvl1pPr>
          </a:lstStyle>
          <a:p>
            <a:fld id="{63E8C19D-4CCB-4D40-A082-273592DD7E04}" type="slidenum">
              <a:rPr lang="en-GB">
                <a:solidFill>
                  <a:srgbClr val="333300"/>
                </a:solidFill>
              </a:rPr>
              <a:pPr/>
              <a:t>‹#›</a:t>
            </a:fld>
            <a:endParaRPr lang="en-GB">
              <a:solidFill>
                <a:srgbClr val="3333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a:xfrm>
            <a:off x="1651000" y="6248400"/>
            <a:ext cx="1485900" cy="381000"/>
          </a:xfrm>
          <a:prstGeom prst="rect">
            <a:avLst/>
          </a:prstGeom>
        </p:spPr>
        <p:txBody>
          <a:bodyPr/>
          <a:lstStyle>
            <a:lvl1pPr>
              <a:defRPr/>
            </a:lvl1pPr>
          </a:lstStyle>
          <a:p>
            <a:pPr fontAlgn="base">
              <a:spcBef>
                <a:spcPct val="0"/>
              </a:spcBef>
              <a:spcAft>
                <a:spcPct val="0"/>
              </a:spcAft>
            </a:pPr>
            <a:endParaRPr lang="en-GB" sz="2400">
              <a:solidFill>
                <a:srgbClr val="333300"/>
              </a:solidFill>
              <a:latin typeface="Times New Roman" pitchFamily="18" charset="0"/>
            </a:endParaRPr>
          </a:p>
        </p:txBody>
      </p:sp>
      <p:sp>
        <p:nvSpPr>
          <p:cNvPr id="6" name="Footer Placeholder 5"/>
          <p:cNvSpPr>
            <a:spLocks noGrp="1"/>
          </p:cNvSpPr>
          <p:nvPr>
            <p:ph type="ftr" sz="quarter" idx="11"/>
          </p:nvPr>
        </p:nvSpPr>
        <p:spPr/>
        <p:txBody>
          <a:bodyPr/>
          <a:lstStyle>
            <a:lvl1pPr>
              <a:defRPr/>
            </a:lvl1pPr>
          </a:lstStyle>
          <a:p>
            <a:r>
              <a:rPr lang="en-GB" smtClean="0">
                <a:solidFill>
                  <a:srgbClr val="333300"/>
                </a:solidFill>
              </a:rPr>
              <a:t>97th ACCU Meeting 5. September 2012 - Users' Office - D. Chromek-Burckhart  </a:t>
            </a:r>
            <a:endParaRPr lang="en-GB">
              <a:solidFill>
                <a:srgbClr val="333300"/>
              </a:solidFill>
            </a:endParaRPr>
          </a:p>
        </p:txBody>
      </p:sp>
      <p:sp>
        <p:nvSpPr>
          <p:cNvPr id="7" name="Slide Number Placeholder 6"/>
          <p:cNvSpPr>
            <a:spLocks noGrp="1"/>
          </p:cNvSpPr>
          <p:nvPr>
            <p:ph type="sldNum" sz="quarter" idx="12"/>
          </p:nvPr>
        </p:nvSpPr>
        <p:spPr/>
        <p:txBody>
          <a:bodyPr/>
          <a:lstStyle>
            <a:lvl1pPr>
              <a:defRPr/>
            </a:lvl1pPr>
          </a:lstStyle>
          <a:p>
            <a:fld id="{8136E7E2-588D-4AFC-A109-35AAF2934695}" type="slidenum">
              <a:rPr lang="en-GB">
                <a:solidFill>
                  <a:srgbClr val="333300"/>
                </a:solidFill>
              </a:rPr>
              <a:pPr/>
              <a:t>‹#›</a:t>
            </a:fld>
            <a:endParaRPr lang="en-GB">
              <a:solidFill>
                <a:srgbClr val="3333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quarter" idx="10"/>
          </p:nvPr>
        </p:nvSpPr>
        <p:spPr>
          <a:xfrm>
            <a:off x="1651000" y="6248400"/>
            <a:ext cx="1485900" cy="381000"/>
          </a:xfrm>
          <a:prstGeom prst="rect">
            <a:avLst/>
          </a:prstGeom>
        </p:spPr>
        <p:txBody>
          <a:bodyPr/>
          <a:lstStyle>
            <a:lvl1pPr>
              <a:defRPr/>
            </a:lvl1pPr>
          </a:lstStyle>
          <a:p>
            <a:pPr fontAlgn="base">
              <a:spcBef>
                <a:spcPct val="0"/>
              </a:spcBef>
              <a:spcAft>
                <a:spcPct val="0"/>
              </a:spcAft>
            </a:pPr>
            <a:endParaRPr lang="en-GB" sz="2400">
              <a:solidFill>
                <a:srgbClr val="333300"/>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r>
              <a:rPr lang="en-GB" smtClean="0">
                <a:solidFill>
                  <a:srgbClr val="333300"/>
                </a:solidFill>
              </a:rPr>
              <a:t>97th ACCU Meeting 5. September 2012 - Users' Office - D. Chromek-Burckhart  </a:t>
            </a:r>
            <a:endParaRPr lang="en-GB">
              <a:solidFill>
                <a:srgbClr val="333300"/>
              </a:solidFill>
            </a:endParaRPr>
          </a:p>
        </p:txBody>
      </p:sp>
      <p:sp>
        <p:nvSpPr>
          <p:cNvPr id="6" name="Slide Number Placeholder 5"/>
          <p:cNvSpPr>
            <a:spLocks noGrp="1"/>
          </p:cNvSpPr>
          <p:nvPr>
            <p:ph type="sldNum" sz="quarter" idx="12"/>
          </p:nvPr>
        </p:nvSpPr>
        <p:spPr/>
        <p:txBody>
          <a:bodyPr/>
          <a:lstStyle>
            <a:lvl1pPr>
              <a:defRPr/>
            </a:lvl1pPr>
          </a:lstStyle>
          <a:p>
            <a:fld id="{1120058F-F265-4791-8C31-7F5BDFAAE96C}" type="slidenum">
              <a:rPr lang="en-GB">
                <a:solidFill>
                  <a:srgbClr val="333300"/>
                </a:solidFill>
              </a:rPr>
              <a:pPr/>
              <a:t>‹#›</a:t>
            </a:fld>
            <a:endParaRPr lang="en-GB">
              <a:solidFill>
                <a:srgbClr val="3333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775" y="228600"/>
            <a:ext cx="1774825" cy="5943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146300" y="228600"/>
            <a:ext cx="5159375"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quarter" idx="10"/>
          </p:nvPr>
        </p:nvSpPr>
        <p:spPr>
          <a:xfrm>
            <a:off x="1651000" y="6248400"/>
            <a:ext cx="1485900" cy="381000"/>
          </a:xfrm>
          <a:prstGeom prst="rect">
            <a:avLst/>
          </a:prstGeom>
        </p:spPr>
        <p:txBody>
          <a:bodyPr/>
          <a:lstStyle>
            <a:lvl1pPr>
              <a:defRPr/>
            </a:lvl1pPr>
          </a:lstStyle>
          <a:p>
            <a:pPr fontAlgn="base">
              <a:spcBef>
                <a:spcPct val="0"/>
              </a:spcBef>
              <a:spcAft>
                <a:spcPct val="0"/>
              </a:spcAft>
            </a:pPr>
            <a:endParaRPr lang="en-GB" sz="2400">
              <a:solidFill>
                <a:srgbClr val="333300"/>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r>
              <a:rPr lang="en-GB" smtClean="0">
                <a:solidFill>
                  <a:srgbClr val="333300"/>
                </a:solidFill>
              </a:rPr>
              <a:t>97th ACCU Meeting 5. September 2012 - Users' Office - D. Chromek-Burckhart  </a:t>
            </a:r>
            <a:endParaRPr lang="en-GB">
              <a:solidFill>
                <a:srgbClr val="333300"/>
              </a:solidFill>
            </a:endParaRPr>
          </a:p>
        </p:txBody>
      </p:sp>
      <p:sp>
        <p:nvSpPr>
          <p:cNvPr id="6" name="Slide Number Placeholder 5"/>
          <p:cNvSpPr>
            <a:spLocks noGrp="1"/>
          </p:cNvSpPr>
          <p:nvPr>
            <p:ph type="sldNum" sz="quarter" idx="12"/>
          </p:nvPr>
        </p:nvSpPr>
        <p:spPr/>
        <p:txBody>
          <a:bodyPr/>
          <a:lstStyle>
            <a:lvl1pPr>
              <a:defRPr/>
            </a:lvl1pPr>
          </a:lstStyle>
          <a:p>
            <a:fld id="{3FE7D4D7-EDE0-4D70-BEB3-B2204A333C05}" type="slidenum">
              <a:rPr lang="en-GB">
                <a:solidFill>
                  <a:srgbClr val="333300"/>
                </a:solidFill>
              </a:rPr>
              <a:pPr/>
              <a:t>‹#›</a:t>
            </a:fld>
            <a:endParaRPr lang="en-GB">
              <a:solidFill>
                <a:srgbClr val="3333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916CCE8-D951-4282-AEFE-6B576F8C0550}"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CC84382-61CB-449A-8C94-64A702B1261A}"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1000829D-81D2-4B2C-996C-1A16E42A9959}"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57F3F074-93C4-4634-873F-72646475DFE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BDFB2577-FEDE-46D4-B0F9-E98B994247F6}"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1AEE3D5B-D0EE-49C1-BC96-A9DAE382D85D}"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87D9A876-B328-4E7F-8F5E-D77C4AD6E7DD}"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FC2BCCFD-1EB9-4C08-A227-49E0B8840F5F}"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77C5FBBE-6A30-4E56-A28A-F35F8CC33392}"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9"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BFD1F545-8C3D-4328-8CD6-06BCB07282DE}"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51966FF-51DA-4CD5-965D-30041DA22500}"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6980A3C-BCDA-4DDA-919A-CFC4F0D4C847}"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886DA2E8-7898-4632-9AC0-17683A857D56}" type="slidenum">
              <a:rPr lang="en-US">
                <a:solidFill>
                  <a:srgbClr val="FFFFFF"/>
                </a:solidFill>
              </a:rPr>
              <a:pPr>
                <a:defRPr/>
              </a:pPr>
              <a:t>‹#›</a:t>
            </a:fld>
            <a:endParaRPr lang="en-US">
              <a:solidFill>
                <a:srgbClr val="FFFFFF"/>
              </a:solidFill>
            </a:endParaRPr>
          </a:p>
        </p:txBody>
      </p:sp>
      <p:pic>
        <p:nvPicPr>
          <p:cNvPr id="3" name="Picture 2" descr="usluo_logo.jpg"/>
          <p:cNvPicPr>
            <a:picLocks noChangeAspect="1"/>
          </p:cNvPicPr>
          <p:nvPr userDrawn="1"/>
        </p:nvPicPr>
        <p:blipFill>
          <a:blip r:embed="rId2" cstate="print"/>
          <a:stretch>
            <a:fillRect/>
          </a:stretch>
        </p:blipFill>
        <p:spPr>
          <a:xfrm>
            <a:off x="7842250" y="0"/>
            <a:ext cx="2063750" cy="1295400"/>
          </a:xfrm>
          <a:prstGeom prst="rect">
            <a:avLst/>
          </a:prstGeom>
          <a:ln>
            <a:noFill/>
          </a:ln>
          <a:effectLst>
            <a:outerShdw blurRad="292100" dist="139700" dir="2700000" algn="tl" rotWithShape="0">
              <a:srgbClr val="333333">
                <a:alpha val="65000"/>
              </a:srgbClr>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3"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E1FD141-3896-486F-92AB-61B0CA7ECA4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1978359-0527-40F6-A3BE-1FF413F55E33}" type="slidenum">
              <a:rPr lang="en-US">
                <a:solidFill>
                  <a:srgbClr val="FFFFFF"/>
                </a:solidFill>
              </a:rPr>
              <a:pPr>
                <a:defRPr/>
              </a:pPr>
              <a:t>‹#›</a:t>
            </a:fld>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8.gif"/><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7.gif"/><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D3A"/>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60400" y="304800"/>
            <a:ext cx="7797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37891" name="Rectangle 3"/>
          <p:cNvSpPr>
            <a:spLocks noGrp="1" noChangeArrowheads="1"/>
          </p:cNvSpPr>
          <p:nvPr>
            <p:ph type="body" idx="1"/>
          </p:nvPr>
        </p:nvSpPr>
        <p:spPr bwMode="auto">
          <a:xfrm>
            <a:off x="742950" y="1600200"/>
            <a:ext cx="84201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03940" name="Rectangle 4"/>
          <p:cNvSpPr>
            <a:spLocks noGrp="1" noChangeArrowheads="1"/>
          </p:cNvSpPr>
          <p:nvPr>
            <p:ph type="sldNum" sz="quarter" idx="4"/>
          </p:nvPr>
        </p:nvSpPr>
        <p:spPr bwMode="auto">
          <a:xfrm>
            <a:off x="8089900" y="64008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a:cs typeface="+mn-cs"/>
              </a:defRPr>
            </a:lvl1pPr>
          </a:lstStyle>
          <a:p>
            <a:pPr fontAlgn="base">
              <a:spcAft>
                <a:spcPct val="0"/>
              </a:spcAft>
              <a:defRPr/>
            </a:pPr>
            <a:fld id="{0FAC63C3-FB9C-4A71-8977-FD31AECC2778}" type="slidenum">
              <a:rPr lang="en-US">
                <a:solidFill>
                  <a:srgbClr val="FFFFFF"/>
                </a:solidFill>
              </a:rPr>
              <a:pPr fontAlgn="base">
                <a:spcAft>
                  <a:spcPct val="0"/>
                </a:spcAft>
                <a:defRPr/>
              </a:pPr>
              <a:t>‹#›</a:t>
            </a:fld>
            <a:endParaRPr lang="en-US">
              <a:solidFill>
                <a:srgbClr val="FFFFFF"/>
              </a:solidFill>
            </a:endParaRPr>
          </a:p>
        </p:txBody>
      </p:sp>
      <p:sp>
        <p:nvSpPr>
          <p:cNvPr id="1703941" name="Line 5"/>
          <p:cNvSpPr>
            <a:spLocks noChangeShapeType="1"/>
          </p:cNvSpPr>
          <p:nvPr/>
        </p:nvSpPr>
        <p:spPr bwMode="auto">
          <a:xfrm>
            <a:off x="742950" y="1295400"/>
            <a:ext cx="8420100" cy="0"/>
          </a:xfrm>
          <a:prstGeom prst="line">
            <a:avLst/>
          </a:prstGeom>
          <a:noFill/>
          <a:ln w="25400">
            <a:solidFill>
              <a:schemeClr val="tx1"/>
            </a:solidFill>
            <a:round/>
            <a:headEnd/>
            <a:tailEnd/>
          </a:ln>
          <a:effectLst/>
        </p:spPr>
        <p:txBody>
          <a:bodyPr/>
          <a:lstStyle/>
          <a:p>
            <a:pPr fontAlgn="base">
              <a:lnSpc>
                <a:spcPct val="95000"/>
              </a:lnSpc>
              <a:spcBef>
                <a:spcPct val="20000"/>
              </a:spcBef>
              <a:spcAft>
                <a:spcPct val="0"/>
              </a:spcAft>
              <a:buFont typeface="Wingdings" pitchFamily="2" charset="2"/>
              <a:buChar char="r"/>
              <a:defRPr/>
            </a:pPr>
            <a:endParaRPr lang="en-US" sz="2000" b="1">
              <a:solidFill>
                <a:srgbClr val="FFFFFF"/>
              </a:solidFill>
              <a:cs typeface="Arial" pitchFamily="34" charset="0"/>
            </a:endParaRPr>
          </a:p>
        </p:txBody>
      </p:sp>
      <p:sp>
        <p:nvSpPr>
          <p:cNvPr id="1703942" name="Line 6"/>
          <p:cNvSpPr>
            <a:spLocks noChangeShapeType="1"/>
          </p:cNvSpPr>
          <p:nvPr/>
        </p:nvSpPr>
        <p:spPr bwMode="auto">
          <a:xfrm>
            <a:off x="742950" y="6400800"/>
            <a:ext cx="8420100" cy="0"/>
          </a:xfrm>
          <a:prstGeom prst="line">
            <a:avLst/>
          </a:prstGeom>
          <a:noFill/>
          <a:ln w="9525">
            <a:solidFill>
              <a:schemeClr val="tx1"/>
            </a:solidFill>
            <a:round/>
            <a:headEnd/>
            <a:tailEnd/>
          </a:ln>
          <a:effectLst/>
        </p:spPr>
        <p:txBody>
          <a:bodyPr/>
          <a:lstStyle/>
          <a:p>
            <a:pPr fontAlgn="base">
              <a:lnSpc>
                <a:spcPct val="95000"/>
              </a:lnSpc>
              <a:spcBef>
                <a:spcPct val="20000"/>
              </a:spcBef>
              <a:spcAft>
                <a:spcPct val="0"/>
              </a:spcAft>
              <a:buFont typeface="Wingdings" pitchFamily="2" charset="2"/>
              <a:buChar char="r"/>
              <a:defRPr/>
            </a:pPr>
            <a:endParaRPr lang="en-US" sz="2000" b="1">
              <a:solidFill>
                <a:srgbClr val="FFFFFF"/>
              </a:solidFill>
              <a:cs typeface="Arial" pitchFamily="34" charset="0"/>
            </a:endParaRPr>
          </a:p>
        </p:txBody>
      </p:sp>
      <p:sp>
        <p:nvSpPr>
          <p:cNvPr id="1703943" name="Text Box 7"/>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sz="6600">
              <a:solidFill>
                <a:srgbClr val="FFFFFF"/>
              </a:solidFill>
              <a:latin typeface="FermiLgo" pitchFamily="2" charset="0"/>
              <a:cs typeface="Arial" pitchFamily="34" charset="0"/>
            </a:endParaRPr>
          </a:p>
        </p:txBody>
      </p:sp>
      <p:pic>
        <p:nvPicPr>
          <p:cNvPr id="37896" name="Picture 8"/>
          <p:cNvPicPr>
            <a:picLocks noChangeAspect="1" noChangeArrowheads="1"/>
          </p:cNvPicPr>
          <p:nvPr/>
        </p:nvPicPr>
        <p:blipFill>
          <a:blip r:embed="rId13" cstate="print"/>
          <a:srcRect/>
          <a:stretch>
            <a:fillRect/>
          </a:stretch>
        </p:blipFill>
        <p:spPr bwMode="auto">
          <a:xfrm>
            <a:off x="8534400" y="76200"/>
            <a:ext cx="1320800" cy="1219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600" b="1">
          <a:solidFill>
            <a:schemeClr val="hlink"/>
          </a:solidFill>
          <a:latin typeface="+mj-lt"/>
          <a:ea typeface="+mj-ea"/>
          <a:cs typeface="+mj-cs"/>
        </a:defRPr>
      </a:lvl1pPr>
      <a:lvl2pPr algn="l" rtl="0" eaLnBrk="0" fontAlgn="base" hangingPunct="0">
        <a:spcBef>
          <a:spcPct val="0"/>
        </a:spcBef>
        <a:spcAft>
          <a:spcPct val="0"/>
        </a:spcAft>
        <a:defRPr sz="3600" b="1">
          <a:solidFill>
            <a:schemeClr val="hlink"/>
          </a:solidFill>
          <a:latin typeface="Arial" pitchFamily="34" charset="0"/>
        </a:defRPr>
      </a:lvl2pPr>
      <a:lvl3pPr algn="l" rtl="0" eaLnBrk="0" fontAlgn="base" hangingPunct="0">
        <a:spcBef>
          <a:spcPct val="0"/>
        </a:spcBef>
        <a:spcAft>
          <a:spcPct val="0"/>
        </a:spcAft>
        <a:defRPr sz="3600" b="1">
          <a:solidFill>
            <a:schemeClr val="hlink"/>
          </a:solidFill>
          <a:latin typeface="Arial" pitchFamily="34" charset="0"/>
        </a:defRPr>
      </a:lvl3pPr>
      <a:lvl4pPr algn="l" rtl="0" eaLnBrk="0" fontAlgn="base" hangingPunct="0">
        <a:spcBef>
          <a:spcPct val="0"/>
        </a:spcBef>
        <a:spcAft>
          <a:spcPct val="0"/>
        </a:spcAft>
        <a:defRPr sz="3600" b="1">
          <a:solidFill>
            <a:schemeClr val="hlink"/>
          </a:solidFill>
          <a:latin typeface="Arial" pitchFamily="34" charset="0"/>
        </a:defRPr>
      </a:lvl4pPr>
      <a:lvl5pPr algn="l" rtl="0" eaLnBrk="0" fontAlgn="base" hangingPunct="0">
        <a:spcBef>
          <a:spcPct val="0"/>
        </a:spcBef>
        <a:spcAft>
          <a:spcPct val="0"/>
        </a:spcAft>
        <a:defRPr sz="3600" b="1">
          <a:solidFill>
            <a:schemeClr val="hlink"/>
          </a:solidFill>
          <a:latin typeface="Arial" pitchFamily="34" charset="0"/>
        </a:defRPr>
      </a:lvl5pPr>
      <a:lvl6pPr marL="457200" algn="l" rtl="0" eaLnBrk="0" fontAlgn="base" hangingPunct="0">
        <a:spcBef>
          <a:spcPct val="0"/>
        </a:spcBef>
        <a:spcAft>
          <a:spcPct val="0"/>
        </a:spcAft>
        <a:defRPr sz="3600" b="1">
          <a:solidFill>
            <a:schemeClr val="hlink"/>
          </a:solidFill>
          <a:latin typeface="Arial" pitchFamily="34" charset="0"/>
        </a:defRPr>
      </a:lvl6pPr>
      <a:lvl7pPr marL="914400" algn="l" rtl="0" eaLnBrk="0" fontAlgn="base" hangingPunct="0">
        <a:spcBef>
          <a:spcPct val="0"/>
        </a:spcBef>
        <a:spcAft>
          <a:spcPct val="0"/>
        </a:spcAft>
        <a:defRPr sz="3600" b="1">
          <a:solidFill>
            <a:schemeClr val="hlink"/>
          </a:solidFill>
          <a:latin typeface="Arial" pitchFamily="34" charset="0"/>
        </a:defRPr>
      </a:lvl7pPr>
      <a:lvl8pPr marL="1371600" algn="l" rtl="0" eaLnBrk="0" fontAlgn="base" hangingPunct="0">
        <a:spcBef>
          <a:spcPct val="0"/>
        </a:spcBef>
        <a:spcAft>
          <a:spcPct val="0"/>
        </a:spcAft>
        <a:defRPr sz="3600" b="1">
          <a:solidFill>
            <a:schemeClr val="hlink"/>
          </a:solidFill>
          <a:latin typeface="Arial" pitchFamily="34" charset="0"/>
        </a:defRPr>
      </a:lvl8pPr>
      <a:lvl9pPr marL="1828800" algn="l" rtl="0" eaLnBrk="0" fontAlgn="base" hangingPunct="0">
        <a:spcBef>
          <a:spcPct val="0"/>
        </a:spcBef>
        <a:spcAft>
          <a:spcPct val="0"/>
        </a:spcAft>
        <a:defRPr sz="3600" b="1">
          <a:solidFill>
            <a:schemeClr val="hlink"/>
          </a:solidFill>
          <a:latin typeface="Arial" pitchFamily="34" charset="0"/>
        </a:defRPr>
      </a:lvl9pPr>
    </p:titleStyle>
    <p:body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8"/>
        </a:defRPr>
      </a:lvl4pPr>
      <a:lvl5pPr marL="2057400" indent="-228600" algn="l" rtl="0" eaLnBrk="0" fontAlgn="base" hangingPunct="0">
        <a:spcBef>
          <a:spcPct val="20000"/>
        </a:spcBef>
        <a:spcAft>
          <a:spcPct val="0"/>
        </a:spcAft>
        <a:buChar char="»"/>
        <a:defRPr sz="2000">
          <a:solidFill>
            <a:schemeClr val="tx1"/>
          </a:solidFill>
          <a:latin typeface="Arial Unicode MS" pitchFamily="34" charset="-128"/>
        </a:defRPr>
      </a:lvl5pPr>
      <a:lvl6pPr marL="2514600" indent="-228600" algn="l" rtl="0" eaLnBrk="0" fontAlgn="base" hangingPunct="0">
        <a:spcBef>
          <a:spcPct val="20000"/>
        </a:spcBef>
        <a:spcAft>
          <a:spcPct val="0"/>
        </a:spcAft>
        <a:buChar char="»"/>
        <a:defRPr sz="2000">
          <a:solidFill>
            <a:schemeClr val="tx1"/>
          </a:solidFill>
          <a:latin typeface="Arial Unicode MS" pitchFamily="34" charset="-128"/>
        </a:defRPr>
      </a:lvl6pPr>
      <a:lvl7pPr marL="2971800" indent="-228600" algn="l" rtl="0" eaLnBrk="0" fontAlgn="base" hangingPunct="0">
        <a:spcBef>
          <a:spcPct val="20000"/>
        </a:spcBef>
        <a:spcAft>
          <a:spcPct val="0"/>
        </a:spcAft>
        <a:buChar char="»"/>
        <a:defRPr sz="2000">
          <a:solidFill>
            <a:schemeClr val="tx1"/>
          </a:solidFill>
          <a:latin typeface="Arial Unicode MS" pitchFamily="34" charset="-128"/>
        </a:defRPr>
      </a:lvl7pPr>
      <a:lvl8pPr marL="3429000" indent="-228600" algn="l" rtl="0" eaLnBrk="0" fontAlgn="base" hangingPunct="0">
        <a:spcBef>
          <a:spcPct val="20000"/>
        </a:spcBef>
        <a:spcAft>
          <a:spcPct val="0"/>
        </a:spcAft>
        <a:buChar char="»"/>
        <a:defRPr sz="2000">
          <a:solidFill>
            <a:schemeClr val="tx1"/>
          </a:solidFill>
          <a:latin typeface="Arial Unicode MS" pitchFamily="34" charset="-128"/>
        </a:defRPr>
      </a:lvl8pPr>
      <a:lvl9pPr marL="3886200" indent="-228600" algn="l" rtl="0" eaLnBrk="0" fontAlgn="base" hangingPunct="0">
        <a:spcBef>
          <a:spcPct val="20000"/>
        </a:spcBef>
        <a:spcAft>
          <a:spcPct val="0"/>
        </a:spcAft>
        <a:buChar char="»"/>
        <a:defRPr sz="2000">
          <a:solidFill>
            <a:schemeClr val="tx1"/>
          </a:solidFill>
          <a:latin typeface="Arial Unicode MS" pitchFamily="34" charset="-128"/>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95300" y="6356358"/>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effectLst/>
                <a:latin typeface="+mn-lt"/>
                <a:cs typeface="+mn-cs"/>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384550" y="6356358"/>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effectLst/>
                <a:latin typeface="+mn-lt"/>
                <a:cs typeface="+mn-cs"/>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7366000" y="6356358"/>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effectLst/>
                <a:latin typeface="Arial" pitchFamily="34" charset="0"/>
                <a:cs typeface="Arial" pitchFamily="34" charset="0"/>
              </a:defRPr>
            </a:lvl1pPr>
          </a:lstStyle>
          <a:p>
            <a:pPr>
              <a:defRPr/>
            </a:pPr>
            <a:fld id="{DFEA7398-82BF-4FA5-83A1-4B46CC6CD078}" type="slidenum">
              <a:rPr lang="en-US">
                <a:solidFill>
                  <a:srgbClr val="000000">
                    <a:tint val="75000"/>
                  </a:srgbClr>
                </a:solidFill>
              </a:rPr>
              <a:pPr>
                <a:defRPr/>
              </a:pPr>
              <a:t>‹#›</a:t>
            </a:fld>
            <a:endParaRPr lang="en-US" dirty="0">
              <a:solidFill>
                <a:srgbClr val="000000">
                  <a:tint val="75000"/>
                </a:srgbClr>
              </a:solidFill>
            </a:endParaRPr>
          </a:p>
        </p:txBody>
      </p:sp>
      <p:pic>
        <p:nvPicPr>
          <p:cNvPr id="7" name="Picture 6" descr="usluo_logo.jpg"/>
          <p:cNvPicPr>
            <a:picLocks noChangeAspect="1"/>
          </p:cNvPicPr>
          <p:nvPr/>
        </p:nvPicPr>
        <p:blipFill>
          <a:blip r:embed="rId13" cstate="print"/>
          <a:stretch>
            <a:fillRect/>
          </a:stretch>
        </p:blipFill>
        <p:spPr>
          <a:xfrm>
            <a:off x="0" y="0"/>
            <a:ext cx="2806700" cy="1241425"/>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288925" y="228600"/>
            <a:ext cx="9328150" cy="914400"/>
          </a:xfrm>
          <a:prstGeom prst="rect">
            <a:avLst/>
          </a:prstGeom>
          <a:gradFill rotWithShape="1">
            <a:gsLst>
              <a:gs pos="0">
                <a:srgbClr val="000064"/>
              </a:gs>
              <a:gs pos="50000">
                <a:schemeClr val="accent2"/>
              </a:gs>
              <a:gs pos="100000">
                <a:srgbClr val="000064"/>
              </a:gs>
            </a:gsLst>
            <a:lin ang="0" scaled="1"/>
          </a:gradFill>
          <a:ln w="9525">
            <a:noFill/>
            <a:miter lim="800000"/>
            <a:headEnd/>
            <a:tailEnd/>
          </a:ln>
        </p:spPr>
        <p:txBody>
          <a:bodyPr wrap="none" anchor="ctr"/>
          <a:lstStyle/>
          <a:p>
            <a:pPr algn="ctr" eaLnBrk="0" fontAlgn="base" hangingPunct="0">
              <a:spcBef>
                <a:spcPct val="0"/>
              </a:spcBef>
              <a:spcAft>
                <a:spcPct val="0"/>
              </a:spcAft>
              <a:defRPr/>
            </a:pPr>
            <a:endParaRPr lang="en-US" sz="2400" b="1">
              <a:solidFill>
                <a:srgbClr val="0000FF"/>
              </a:solidFill>
              <a:effectLst>
                <a:outerShdw blurRad="38100" dist="38100" dir="2700000" algn="tl">
                  <a:srgbClr val="000000"/>
                </a:outerShdw>
              </a:effectLst>
            </a:endParaRPr>
          </a:p>
        </p:txBody>
      </p:sp>
      <p:sp>
        <p:nvSpPr>
          <p:cNvPr id="8195" name="Rectangle 3"/>
          <p:cNvSpPr>
            <a:spLocks noGrp="1" noChangeArrowheads="1"/>
          </p:cNvSpPr>
          <p:nvPr>
            <p:ph type="title"/>
          </p:nvPr>
        </p:nvSpPr>
        <p:spPr bwMode="auto">
          <a:xfrm>
            <a:off x="2228855" y="304800"/>
            <a:ext cx="731996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6" name="Rectangle 4"/>
          <p:cNvSpPr>
            <a:spLocks noGrp="1" noChangeArrowheads="1"/>
          </p:cNvSpPr>
          <p:nvPr>
            <p:ph type="body" idx="1"/>
          </p:nvPr>
        </p:nvSpPr>
        <p:spPr bwMode="auto">
          <a:xfrm>
            <a:off x="495300" y="1295400"/>
            <a:ext cx="916305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709" name="Rectangle 5"/>
          <p:cNvSpPr>
            <a:spLocks noGrp="1" noChangeArrowheads="1"/>
          </p:cNvSpPr>
          <p:nvPr>
            <p:ph type="ftr" sz="quarter" idx="3"/>
          </p:nvPr>
        </p:nvSpPr>
        <p:spPr bwMode="auto">
          <a:xfrm>
            <a:off x="2151063" y="6553200"/>
            <a:ext cx="5586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ffectLst/>
                <a:latin typeface="Times" pitchFamily="48" charset="0"/>
              </a:defRPr>
            </a:lvl1pPr>
          </a:lstStyle>
          <a:p>
            <a:pPr fontAlgn="base">
              <a:spcBef>
                <a:spcPct val="0"/>
              </a:spcBef>
              <a:spcAft>
                <a:spcPct val="0"/>
              </a:spcAft>
              <a:defRPr/>
            </a:pPr>
            <a:endParaRPr lang="en-US">
              <a:solidFill>
                <a:srgbClr val="000000"/>
              </a:solidFill>
            </a:endParaRPr>
          </a:p>
        </p:txBody>
      </p:sp>
      <p:sp>
        <p:nvSpPr>
          <p:cNvPr id="72710" name="Rectangle 6"/>
          <p:cNvSpPr>
            <a:spLocks noGrp="1" noChangeArrowheads="1"/>
          </p:cNvSpPr>
          <p:nvPr>
            <p:ph type="sldNum" sz="quarter" idx="4"/>
          </p:nvPr>
        </p:nvSpPr>
        <p:spPr bwMode="auto">
          <a:xfrm>
            <a:off x="7759700" y="6553200"/>
            <a:ext cx="20637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ffectLst/>
                <a:latin typeface="Times" pitchFamily="48" charset="0"/>
              </a:defRPr>
            </a:lvl1pPr>
          </a:lstStyle>
          <a:p>
            <a:pPr fontAlgn="base">
              <a:spcBef>
                <a:spcPct val="0"/>
              </a:spcBef>
              <a:spcAft>
                <a:spcPct val="0"/>
              </a:spcAft>
              <a:defRPr/>
            </a:pPr>
            <a:fld id="{683004E6-FF60-4B97-BEE1-0563EDF2211D}"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72711" name="Rectangle 7"/>
          <p:cNvSpPr>
            <a:spLocks noGrp="1" noChangeArrowheads="1"/>
          </p:cNvSpPr>
          <p:nvPr>
            <p:ph type="dt" sz="half" idx="2"/>
          </p:nvPr>
        </p:nvSpPr>
        <p:spPr bwMode="auto">
          <a:xfrm>
            <a:off x="73025" y="6553200"/>
            <a:ext cx="20637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effectLst/>
                <a:latin typeface="Times" pitchFamily="48" charset="0"/>
              </a:defRPr>
            </a:lvl1pPr>
          </a:lstStyle>
          <a:p>
            <a:pPr fontAlgn="base">
              <a:spcBef>
                <a:spcPct val="0"/>
              </a:spcBef>
              <a:spcAft>
                <a:spcPct val="0"/>
              </a:spcAft>
              <a:defRPr/>
            </a:pPr>
            <a:endParaRPr lang="en-US">
              <a:solidFill>
                <a:srgbClr val="000000"/>
              </a:solidFill>
            </a:endParaRPr>
          </a:p>
        </p:txBody>
      </p:sp>
      <p:pic>
        <p:nvPicPr>
          <p:cNvPr id="7" name="Picture 6" descr="usluo_logo.jpg"/>
          <p:cNvPicPr>
            <a:picLocks noChangeAspect="1"/>
          </p:cNvPicPr>
          <p:nvPr/>
        </p:nvPicPr>
        <p:blipFill>
          <a:blip r:embed="rId13" cstate="print"/>
          <a:stretch>
            <a:fillRect/>
          </a:stretch>
        </p:blipFill>
        <p:spPr>
          <a:xfrm>
            <a:off x="247650" y="228602"/>
            <a:ext cx="2063750" cy="912813"/>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Helvetica" pitchFamily="34" charset="0"/>
        </a:defRPr>
      </a:lvl2pPr>
      <a:lvl3pPr algn="ctr" rtl="0" eaLnBrk="0" fontAlgn="base" hangingPunct="0">
        <a:spcBef>
          <a:spcPct val="0"/>
        </a:spcBef>
        <a:spcAft>
          <a:spcPct val="0"/>
        </a:spcAft>
        <a:defRPr sz="3600" b="1">
          <a:solidFill>
            <a:schemeClr val="bg1"/>
          </a:solidFill>
          <a:latin typeface="Helvetica" pitchFamily="34" charset="0"/>
        </a:defRPr>
      </a:lvl3pPr>
      <a:lvl4pPr algn="ctr" rtl="0" eaLnBrk="0" fontAlgn="base" hangingPunct="0">
        <a:spcBef>
          <a:spcPct val="0"/>
        </a:spcBef>
        <a:spcAft>
          <a:spcPct val="0"/>
        </a:spcAft>
        <a:defRPr sz="3600" b="1">
          <a:solidFill>
            <a:schemeClr val="bg1"/>
          </a:solidFill>
          <a:latin typeface="Helvetica" pitchFamily="34" charset="0"/>
        </a:defRPr>
      </a:lvl4pPr>
      <a:lvl5pPr algn="ctr" rtl="0" eaLnBrk="0" fontAlgn="base" hangingPunct="0">
        <a:spcBef>
          <a:spcPct val="0"/>
        </a:spcBef>
        <a:spcAft>
          <a:spcPct val="0"/>
        </a:spcAft>
        <a:defRPr sz="3600" b="1">
          <a:solidFill>
            <a:schemeClr val="bg1"/>
          </a:solidFill>
          <a:latin typeface="Helvetica" pitchFamily="34" charset="0"/>
        </a:defRPr>
      </a:lvl5pPr>
      <a:lvl6pPr marL="457200" algn="ctr" rtl="0" fontAlgn="base">
        <a:spcBef>
          <a:spcPct val="0"/>
        </a:spcBef>
        <a:spcAft>
          <a:spcPct val="0"/>
        </a:spcAft>
        <a:defRPr sz="3600" b="1">
          <a:solidFill>
            <a:srgbClr val="FFFF00"/>
          </a:solidFill>
          <a:latin typeface="Helvetica" pitchFamily="34" charset="0"/>
        </a:defRPr>
      </a:lvl6pPr>
      <a:lvl7pPr marL="914400" algn="ctr" rtl="0" fontAlgn="base">
        <a:spcBef>
          <a:spcPct val="0"/>
        </a:spcBef>
        <a:spcAft>
          <a:spcPct val="0"/>
        </a:spcAft>
        <a:defRPr sz="3600" b="1">
          <a:solidFill>
            <a:srgbClr val="FFFF00"/>
          </a:solidFill>
          <a:latin typeface="Helvetica" pitchFamily="34" charset="0"/>
        </a:defRPr>
      </a:lvl7pPr>
      <a:lvl8pPr marL="1371600" algn="ctr" rtl="0" fontAlgn="base">
        <a:spcBef>
          <a:spcPct val="0"/>
        </a:spcBef>
        <a:spcAft>
          <a:spcPct val="0"/>
        </a:spcAft>
        <a:defRPr sz="3600" b="1">
          <a:solidFill>
            <a:srgbClr val="FFFF00"/>
          </a:solidFill>
          <a:latin typeface="Helvetica" pitchFamily="34" charset="0"/>
        </a:defRPr>
      </a:lvl8pPr>
      <a:lvl9pPr marL="1828800" algn="ctr" rtl="0" fontAlgn="base">
        <a:spcBef>
          <a:spcPct val="0"/>
        </a:spcBef>
        <a:spcAft>
          <a:spcPct val="0"/>
        </a:spcAft>
        <a:defRPr sz="3600" b="1">
          <a:solidFill>
            <a:srgbClr val="FFFF00"/>
          </a:solidFill>
          <a:latin typeface="Helvetica" pitchFamily="34" charset="0"/>
        </a:defRPr>
      </a:lvl9pPr>
    </p:titleStyle>
    <p:bodyStyle>
      <a:lvl1pPr marL="342900" indent="-342900" algn="l" rtl="0" eaLnBrk="0" fontAlgn="base" hangingPunct="0">
        <a:spcBef>
          <a:spcPct val="20000"/>
        </a:spcBef>
        <a:spcAft>
          <a:spcPct val="0"/>
        </a:spcAft>
        <a:buClr>
          <a:srgbClr val="800000"/>
        </a:buClr>
        <a:buSzPct val="90000"/>
        <a:buFont typeface="Wingdings" pitchFamily="2" charset="2"/>
        <a:buChar char="r"/>
        <a:defRPr sz="2800" b="1">
          <a:solidFill>
            <a:srgbClr val="000064"/>
          </a:solidFill>
          <a:latin typeface="+mn-lt"/>
          <a:ea typeface="+mn-ea"/>
          <a:cs typeface="+mn-cs"/>
        </a:defRPr>
      </a:lvl1pPr>
      <a:lvl2pPr marL="742950" indent="-285750" algn="l" rtl="0" eaLnBrk="0" fontAlgn="base" hangingPunct="0">
        <a:spcBef>
          <a:spcPct val="20000"/>
        </a:spcBef>
        <a:spcAft>
          <a:spcPct val="0"/>
        </a:spcAft>
        <a:buClr>
          <a:srgbClr val="800000"/>
        </a:buClr>
        <a:buSzPct val="90000"/>
        <a:buFont typeface="Wingdings 3" pitchFamily="18" charset="2"/>
        <a:buChar char="Æ"/>
        <a:defRPr sz="2400" b="1">
          <a:solidFill>
            <a:srgbClr val="000064"/>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r"/>
        <a:defRPr sz="2200" b="1">
          <a:solidFill>
            <a:srgbClr val="000066"/>
          </a:solidFill>
          <a:latin typeface="+mn-lt"/>
        </a:defRPr>
      </a:lvl3pPr>
      <a:lvl4pPr marL="1600200" indent="-228600" algn="l" rtl="0" eaLnBrk="0" fontAlgn="base" hangingPunct="0">
        <a:spcBef>
          <a:spcPct val="20000"/>
        </a:spcBef>
        <a:spcAft>
          <a:spcPct val="0"/>
        </a:spcAft>
        <a:buChar char="–"/>
        <a:defRPr sz="2000">
          <a:solidFill>
            <a:srgbClr val="FF00FF"/>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288925" y="228600"/>
            <a:ext cx="9328150" cy="914400"/>
          </a:xfrm>
          <a:prstGeom prst="rect">
            <a:avLst/>
          </a:prstGeom>
          <a:gradFill rotWithShape="1">
            <a:gsLst>
              <a:gs pos="0">
                <a:srgbClr val="000064"/>
              </a:gs>
              <a:gs pos="50000">
                <a:schemeClr val="accent2"/>
              </a:gs>
              <a:gs pos="100000">
                <a:srgbClr val="000064"/>
              </a:gs>
            </a:gsLst>
            <a:lin ang="0" scaled="1"/>
          </a:gradFill>
          <a:ln w="9525">
            <a:noFill/>
            <a:miter lim="800000"/>
            <a:headEnd/>
            <a:tailEnd/>
          </a:ln>
        </p:spPr>
        <p:txBody>
          <a:bodyPr wrap="none" anchor="ctr"/>
          <a:lstStyle/>
          <a:p>
            <a:pPr algn="ctr" eaLnBrk="0" fontAlgn="base" hangingPunct="0">
              <a:spcBef>
                <a:spcPct val="0"/>
              </a:spcBef>
              <a:spcAft>
                <a:spcPct val="0"/>
              </a:spcAft>
              <a:defRPr/>
            </a:pPr>
            <a:endParaRPr lang="en-US" sz="2400" b="1">
              <a:solidFill>
                <a:srgbClr val="0000FF"/>
              </a:solidFill>
              <a:effectLst>
                <a:outerShdw blurRad="38100" dist="38100" dir="2700000" algn="tl">
                  <a:srgbClr val="000000"/>
                </a:outerShdw>
              </a:effectLst>
            </a:endParaRPr>
          </a:p>
        </p:txBody>
      </p:sp>
      <p:sp>
        <p:nvSpPr>
          <p:cNvPr id="8195" name="Rectangle 3"/>
          <p:cNvSpPr>
            <a:spLocks noGrp="1" noChangeArrowheads="1"/>
          </p:cNvSpPr>
          <p:nvPr>
            <p:ph type="title"/>
          </p:nvPr>
        </p:nvSpPr>
        <p:spPr bwMode="auto">
          <a:xfrm>
            <a:off x="2228859" y="304800"/>
            <a:ext cx="731996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6" name="Rectangle 4"/>
          <p:cNvSpPr>
            <a:spLocks noGrp="1" noChangeArrowheads="1"/>
          </p:cNvSpPr>
          <p:nvPr>
            <p:ph type="body" idx="1"/>
          </p:nvPr>
        </p:nvSpPr>
        <p:spPr bwMode="auto">
          <a:xfrm>
            <a:off x="495300" y="1295400"/>
            <a:ext cx="916305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709" name="Rectangle 5"/>
          <p:cNvSpPr>
            <a:spLocks noGrp="1" noChangeArrowheads="1"/>
          </p:cNvSpPr>
          <p:nvPr>
            <p:ph type="ftr" sz="quarter" idx="3"/>
          </p:nvPr>
        </p:nvSpPr>
        <p:spPr bwMode="auto">
          <a:xfrm>
            <a:off x="2151063" y="6553200"/>
            <a:ext cx="5586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ffectLst/>
                <a:latin typeface="Times" pitchFamily="48" charset="0"/>
              </a:defRPr>
            </a:lvl1pPr>
          </a:lstStyle>
          <a:p>
            <a:pPr fontAlgn="base">
              <a:spcBef>
                <a:spcPct val="0"/>
              </a:spcBef>
              <a:spcAft>
                <a:spcPct val="0"/>
              </a:spcAft>
              <a:defRPr/>
            </a:pPr>
            <a:endParaRPr lang="en-US">
              <a:solidFill>
                <a:srgbClr val="000000"/>
              </a:solidFill>
            </a:endParaRPr>
          </a:p>
        </p:txBody>
      </p:sp>
      <p:sp>
        <p:nvSpPr>
          <p:cNvPr id="72710" name="Rectangle 6"/>
          <p:cNvSpPr>
            <a:spLocks noGrp="1" noChangeArrowheads="1"/>
          </p:cNvSpPr>
          <p:nvPr>
            <p:ph type="sldNum" sz="quarter" idx="4"/>
          </p:nvPr>
        </p:nvSpPr>
        <p:spPr bwMode="auto">
          <a:xfrm>
            <a:off x="7759700" y="6553200"/>
            <a:ext cx="20637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ffectLst/>
                <a:latin typeface="Times" pitchFamily="48" charset="0"/>
              </a:defRPr>
            </a:lvl1pPr>
          </a:lstStyle>
          <a:p>
            <a:pPr fontAlgn="base">
              <a:spcBef>
                <a:spcPct val="0"/>
              </a:spcBef>
              <a:spcAft>
                <a:spcPct val="0"/>
              </a:spcAft>
              <a:defRPr/>
            </a:pPr>
            <a:fld id="{683004E6-FF60-4B97-BEE1-0563EDF2211D}"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72711" name="Rectangle 7"/>
          <p:cNvSpPr>
            <a:spLocks noGrp="1" noChangeArrowheads="1"/>
          </p:cNvSpPr>
          <p:nvPr>
            <p:ph type="dt" sz="half" idx="2"/>
          </p:nvPr>
        </p:nvSpPr>
        <p:spPr bwMode="auto">
          <a:xfrm>
            <a:off x="73025" y="6553200"/>
            <a:ext cx="20637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effectLst/>
                <a:latin typeface="Times" pitchFamily="48" charset="0"/>
              </a:defRPr>
            </a:lvl1pPr>
          </a:lstStyle>
          <a:p>
            <a:pPr fontAlgn="base">
              <a:spcBef>
                <a:spcPct val="0"/>
              </a:spcBef>
              <a:spcAft>
                <a:spcPct val="0"/>
              </a:spcAft>
              <a:defRPr/>
            </a:pPr>
            <a:endParaRPr lang="en-US">
              <a:solidFill>
                <a:srgbClr val="000000"/>
              </a:solidFill>
            </a:endParaRPr>
          </a:p>
        </p:txBody>
      </p:sp>
      <p:pic>
        <p:nvPicPr>
          <p:cNvPr id="7" name="Picture 6" descr="usluo_logo.jpg"/>
          <p:cNvPicPr>
            <a:picLocks noChangeAspect="1"/>
          </p:cNvPicPr>
          <p:nvPr/>
        </p:nvPicPr>
        <p:blipFill>
          <a:blip r:embed="rId13" cstate="print"/>
          <a:stretch>
            <a:fillRect/>
          </a:stretch>
        </p:blipFill>
        <p:spPr>
          <a:xfrm>
            <a:off x="247650" y="228613"/>
            <a:ext cx="2063750" cy="912813"/>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Helvetica" pitchFamily="34" charset="0"/>
        </a:defRPr>
      </a:lvl2pPr>
      <a:lvl3pPr algn="ctr" rtl="0" eaLnBrk="0" fontAlgn="base" hangingPunct="0">
        <a:spcBef>
          <a:spcPct val="0"/>
        </a:spcBef>
        <a:spcAft>
          <a:spcPct val="0"/>
        </a:spcAft>
        <a:defRPr sz="3600" b="1">
          <a:solidFill>
            <a:schemeClr val="bg1"/>
          </a:solidFill>
          <a:latin typeface="Helvetica" pitchFamily="34" charset="0"/>
        </a:defRPr>
      </a:lvl3pPr>
      <a:lvl4pPr algn="ctr" rtl="0" eaLnBrk="0" fontAlgn="base" hangingPunct="0">
        <a:spcBef>
          <a:spcPct val="0"/>
        </a:spcBef>
        <a:spcAft>
          <a:spcPct val="0"/>
        </a:spcAft>
        <a:defRPr sz="3600" b="1">
          <a:solidFill>
            <a:schemeClr val="bg1"/>
          </a:solidFill>
          <a:latin typeface="Helvetica" pitchFamily="34" charset="0"/>
        </a:defRPr>
      </a:lvl4pPr>
      <a:lvl5pPr algn="ctr" rtl="0" eaLnBrk="0" fontAlgn="base" hangingPunct="0">
        <a:spcBef>
          <a:spcPct val="0"/>
        </a:spcBef>
        <a:spcAft>
          <a:spcPct val="0"/>
        </a:spcAft>
        <a:defRPr sz="3600" b="1">
          <a:solidFill>
            <a:schemeClr val="bg1"/>
          </a:solidFill>
          <a:latin typeface="Helvetica" pitchFamily="34" charset="0"/>
        </a:defRPr>
      </a:lvl5pPr>
      <a:lvl6pPr marL="457200" algn="ctr" rtl="0" fontAlgn="base">
        <a:spcBef>
          <a:spcPct val="0"/>
        </a:spcBef>
        <a:spcAft>
          <a:spcPct val="0"/>
        </a:spcAft>
        <a:defRPr sz="3600" b="1">
          <a:solidFill>
            <a:srgbClr val="FFFF00"/>
          </a:solidFill>
          <a:latin typeface="Helvetica" pitchFamily="34" charset="0"/>
        </a:defRPr>
      </a:lvl6pPr>
      <a:lvl7pPr marL="914400" algn="ctr" rtl="0" fontAlgn="base">
        <a:spcBef>
          <a:spcPct val="0"/>
        </a:spcBef>
        <a:spcAft>
          <a:spcPct val="0"/>
        </a:spcAft>
        <a:defRPr sz="3600" b="1">
          <a:solidFill>
            <a:srgbClr val="FFFF00"/>
          </a:solidFill>
          <a:latin typeface="Helvetica" pitchFamily="34" charset="0"/>
        </a:defRPr>
      </a:lvl7pPr>
      <a:lvl8pPr marL="1371600" algn="ctr" rtl="0" fontAlgn="base">
        <a:spcBef>
          <a:spcPct val="0"/>
        </a:spcBef>
        <a:spcAft>
          <a:spcPct val="0"/>
        </a:spcAft>
        <a:defRPr sz="3600" b="1">
          <a:solidFill>
            <a:srgbClr val="FFFF00"/>
          </a:solidFill>
          <a:latin typeface="Helvetica" pitchFamily="34" charset="0"/>
        </a:defRPr>
      </a:lvl8pPr>
      <a:lvl9pPr marL="1828800" algn="ctr" rtl="0" fontAlgn="base">
        <a:spcBef>
          <a:spcPct val="0"/>
        </a:spcBef>
        <a:spcAft>
          <a:spcPct val="0"/>
        </a:spcAft>
        <a:defRPr sz="3600" b="1">
          <a:solidFill>
            <a:srgbClr val="FFFF00"/>
          </a:solidFill>
          <a:latin typeface="Helvetica" pitchFamily="34" charset="0"/>
        </a:defRPr>
      </a:lvl9pPr>
    </p:titleStyle>
    <p:bodyStyle>
      <a:lvl1pPr marL="342900" indent="-342900" algn="l" rtl="0" eaLnBrk="0" fontAlgn="base" hangingPunct="0">
        <a:spcBef>
          <a:spcPct val="20000"/>
        </a:spcBef>
        <a:spcAft>
          <a:spcPct val="0"/>
        </a:spcAft>
        <a:buClr>
          <a:srgbClr val="800000"/>
        </a:buClr>
        <a:buSzPct val="90000"/>
        <a:buFont typeface="Wingdings" pitchFamily="2" charset="2"/>
        <a:buChar char="r"/>
        <a:defRPr sz="2800" b="1">
          <a:solidFill>
            <a:srgbClr val="000064"/>
          </a:solidFill>
          <a:latin typeface="+mn-lt"/>
          <a:ea typeface="+mn-ea"/>
          <a:cs typeface="+mn-cs"/>
        </a:defRPr>
      </a:lvl1pPr>
      <a:lvl2pPr marL="742950" indent="-285750" algn="l" rtl="0" eaLnBrk="0" fontAlgn="base" hangingPunct="0">
        <a:spcBef>
          <a:spcPct val="20000"/>
        </a:spcBef>
        <a:spcAft>
          <a:spcPct val="0"/>
        </a:spcAft>
        <a:buClr>
          <a:srgbClr val="800000"/>
        </a:buClr>
        <a:buSzPct val="90000"/>
        <a:buFont typeface="Wingdings 3" pitchFamily="18" charset="2"/>
        <a:buChar char="Æ"/>
        <a:defRPr sz="2400" b="1">
          <a:solidFill>
            <a:srgbClr val="000064"/>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r"/>
        <a:defRPr sz="2200" b="1">
          <a:solidFill>
            <a:srgbClr val="000066"/>
          </a:solidFill>
          <a:latin typeface="+mn-lt"/>
        </a:defRPr>
      </a:lvl3pPr>
      <a:lvl4pPr marL="1600200" indent="-228600" algn="l" rtl="0" eaLnBrk="0" fontAlgn="base" hangingPunct="0">
        <a:spcBef>
          <a:spcPct val="20000"/>
        </a:spcBef>
        <a:spcAft>
          <a:spcPct val="0"/>
        </a:spcAft>
        <a:buChar char="–"/>
        <a:defRPr sz="2000">
          <a:solidFill>
            <a:srgbClr val="FF00FF"/>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56" name="Rectangle 32"/>
          <p:cNvSpPr>
            <a:spLocks noGrp="1" noChangeArrowheads="1"/>
          </p:cNvSpPr>
          <p:nvPr>
            <p:ph type="title"/>
          </p:nvPr>
        </p:nvSpPr>
        <p:spPr bwMode="auto">
          <a:xfrm>
            <a:off x="2146300" y="228600"/>
            <a:ext cx="7099300" cy="9906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endParaRPr lang="en-GB" smtClean="0"/>
          </a:p>
        </p:txBody>
      </p:sp>
      <p:sp>
        <p:nvSpPr>
          <p:cNvPr id="1057" name="Rectangle 33"/>
          <p:cNvSpPr>
            <a:spLocks noGrp="1" noChangeArrowheads="1"/>
          </p:cNvSpPr>
          <p:nvPr>
            <p:ph type="body" idx="1"/>
          </p:nvPr>
        </p:nvSpPr>
        <p:spPr bwMode="auto">
          <a:xfrm>
            <a:off x="2476500" y="1371600"/>
            <a:ext cx="6769100" cy="4800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69" name="Rectangle 45"/>
          <p:cNvSpPr>
            <a:spLocks noGrp="1" noChangeArrowheads="1"/>
          </p:cNvSpPr>
          <p:nvPr>
            <p:ph type="ftr" sz="quarter" idx="3"/>
          </p:nvPr>
        </p:nvSpPr>
        <p:spPr bwMode="auto">
          <a:xfrm>
            <a:off x="2476500" y="6324600"/>
            <a:ext cx="5448300" cy="381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000">
                <a:latin typeface="+mn-lt"/>
              </a:defRPr>
            </a:lvl1pPr>
          </a:lstStyle>
          <a:p>
            <a:pPr fontAlgn="base">
              <a:spcBef>
                <a:spcPct val="0"/>
              </a:spcBef>
              <a:spcAft>
                <a:spcPct val="0"/>
              </a:spcAft>
            </a:pPr>
            <a:r>
              <a:rPr lang="en-GB" smtClean="0">
                <a:solidFill>
                  <a:srgbClr val="333300"/>
                </a:solidFill>
              </a:rPr>
              <a:t>97th ACCU Meeting 5. September 2012 - Users' Office - D. Chromek-Burckhart  </a:t>
            </a:r>
            <a:endParaRPr lang="en-GB">
              <a:solidFill>
                <a:srgbClr val="333300"/>
              </a:solidFill>
            </a:endParaRPr>
          </a:p>
        </p:txBody>
      </p:sp>
      <p:sp>
        <p:nvSpPr>
          <p:cNvPr id="1070" name="Rectangle 46"/>
          <p:cNvSpPr>
            <a:spLocks noGrp="1" noChangeArrowheads="1"/>
          </p:cNvSpPr>
          <p:nvPr>
            <p:ph type="sldNum" sz="quarter" idx="4"/>
          </p:nvPr>
        </p:nvSpPr>
        <p:spPr bwMode="auto">
          <a:xfrm>
            <a:off x="8089900" y="6324600"/>
            <a:ext cx="11557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000">
                <a:latin typeface="+mn-lt"/>
              </a:defRPr>
            </a:lvl1pPr>
          </a:lstStyle>
          <a:p>
            <a:pPr fontAlgn="base">
              <a:spcBef>
                <a:spcPct val="0"/>
              </a:spcBef>
              <a:spcAft>
                <a:spcPct val="0"/>
              </a:spcAft>
            </a:pPr>
            <a:fld id="{40BF4314-25A2-45C4-A25F-F1130E4302C6}" type="slidenum">
              <a:rPr lang="en-GB">
                <a:solidFill>
                  <a:srgbClr val="333300"/>
                </a:solidFill>
              </a:rPr>
              <a:pPr fontAlgn="base">
                <a:spcBef>
                  <a:spcPct val="0"/>
                </a:spcBef>
                <a:spcAft>
                  <a:spcPct val="0"/>
                </a:spcAft>
              </a:pPr>
              <a:t>‹#›</a:t>
            </a:fld>
            <a:endParaRPr lang="en-GB">
              <a:solidFill>
                <a:srgbClr val="333300"/>
              </a:solidFill>
            </a:endParaRPr>
          </a:p>
        </p:txBody>
      </p:sp>
      <p:pic>
        <p:nvPicPr>
          <p:cNvPr id="7" name="Picture 97" descr="C:\Users\Doris\Desktop\UOlogosmall.gif"/>
          <p:cNvPicPr>
            <a:picLocks noChangeAspect="1" noChangeArrowheads="1"/>
          </p:cNvPicPr>
          <p:nvPr userDrawn="1"/>
        </p:nvPicPr>
        <p:blipFill>
          <a:blip r:embed="rId15" cstate="print"/>
          <a:srcRect/>
          <a:stretch>
            <a:fillRect/>
          </a:stretch>
        </p:blipFill>
        <p:spPr bwMode="auto">
          <a:xfrm>
            <a:off x="247651" y="2362200"/>
            <a:ext cx="864745" cy="685800"/>
          </a:xfrm>
          <a:prstGeom prst="rect">
            <a:avLst/>
          </a:prstGeom>
          <a:noFill/>
        </p:spPr>
      </p:pic>
      <p:sp>
        <p:nvSpPr>
          <p:cNvPr id="1072" name="AutoShape 48" descr="view-source:http://doris.home.cern.ch/doris/defaul1.gif"/>
          <p:cNvSpPr>
            <a:spLocks noChangeAspect="1" noChangeArrowheads="1"/>
          </p:cNvSpPr>
          <p:nvPr userDrawn="1"/>
        </p:nvSpPr>
        <p:spPr bwMode="auto">
          <a:xfrm>
            <a:off x="182298" y="-182563"/>
            <a:ext cx="330200" cy="304801"/>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a:solidFill>
                <a:srgbClr val="333300"/>
              </a:solidFill>
              <a:latin typeface="Times New Roman" pitchFamily="18" charset="0"/>
            </a:endParaRPr>
          </a:p>
        </p:txBody>
      </p:sp>
      <p:sp>
        <p:nvSpPr>
          <p:cNvPr id="1074" name="AutoShape 50" descr="view-source:http://doris.home.cern.ch/doris/defaul1.gif"/>
          <p:cNvSpPr>
            <a:spLocks noChangeAspect="1" noChangeArrowheads="1"/>
          </p:cNvSpPr>
          <p:nvPr userDrawn="1"/>
        </p:nvSpPr>
        <p:spPr bwMode="auto">
          <a:xfrm>
            <a:off x="182298" y="-182563"/>
            <a:ext cx="330200" cy="304801"/>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a:solidFill>
                <a:srgbClr val="333300"/>
              </a:solidFill>
              <a:latin typeface="Times New Roman" pitchFamily="18" charset="0"/>
            </a:endParaRPr>
          </a:p>
        </p:txBody>
      </p:sp>
      <p:sp>
        <p:nvSpPr>
          <p:cNvPr id="1076" name="AutoShape 52" descr="view-source:http://doris.home.cern.ch/doris/defaul1.gif"/>
          <p:cNvSpPr>
            <a:spLocks noChangeAspect="1" noChangeArrowheads="1"/>
          </p:cNvSpPr>
          <p:nvPr userDrawn="1"/>
        </p:nvSpPr>
        <p:spPr bwMode="auto">
          <a:xfrm>
            <a:off x="182298" y="-182563"/>
            <a:ext cx="330200" cy="304801"/>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a:solidFill>
                <a:srgbClr val="333300"/>
              </a:solidFill>
              <a:latin typeface="Times New Roman" pitchFamily="18" charset="0"/>
            </a:endParaRPr>
          </a:p>
        </p:txBody>
      </p:sp>
      <p:pic>
        <p:nvPicPr>
          <p:cNvPr id="1077" name="Picture 53" descr="C:\Users\Doris\Desktop\defaul1.gif"/>
          <p:cNvPicPr>
            <a:picLocks noChangeAspect="1" noChangeArrowheads="1"/>
          </p:cNvPicPr>
          <p:nvPr userDrawn="1"/>
        </p:nvPicPr>
        <p:blipFill>
          <a:blip r:embed="rId16" cstate="print"/>
          <a:srcRect/>
          <a:stretch>
            <a:fillRect/>
          </a:stretch>
        </p:blipFill>
        <p:spPr bwMode="auto">
          <a:xfrm>
            <a:off x="247651" y="1447800"/>
            <a:ext cx="877095" cy="809625"/>
          </a:xfrm>
          <a:prstGeom prst="rect">
            <a:avLst/>
          </a:prstGeom>
          <a:noFill/>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10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Verdana" pitchFamily="34" charset="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chemeClr val="tx1"/>
        </a:buClr>
        <a:buFont typeface="Verdana" pitchFamily="34" charset="0"/>
        <a:buChar char="−"/>
        <a:defRPr>
          <a:solidFill>
            <a:schemeClr val="tx1"/>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effectLst/>
                <a:latin typeface="+mn-lt"/>
                <a:cs typeface="+mn-cs"/>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effectLst/>
                <a:latin typeface="+mn-lt"/>
                <a:cs typeface="+mn-cs"/>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7366000" y="6356352"/>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effectLst/>
                <a:latin typeface="Arial" pitchFamily="34" charset="0"/>
                <a:cs typeface="Arial" pitchFamily="34" charset="0"/>
              </a:defRPr>
            </a:lvl1pPr>
          </a:lstStyle>
          <a:p>
            <a:pPr>
              <a:defRPr/>
            </a:pPr>
            <a:fld id="{DFEA7398-82BF-4FA5-83A1-4B46CC6CD078}" type="slidenum">
              <a:rPr lang="en-US">
                <a:solidFill>
                  <a:srgbClr val="000000">
                    <a:tint val="75000"/>
                  </a:srgbClr>
                </a:solidFill>
              </a:rPr>
              <a:pPr>
                <a:defRPr/>
              </a:pPr>
              <a:t>‹#›</a:t>
            </a:fld>
            <a:endParaRPr lang="en-US" dirty="0">
              <a:solidFill>
                <a:srgbClr val="000000">
                  <a:tint val="75000"/>
                </a:srgbClr>
              </a:solidFill>
            </a:endParaRPr>
          </a:p>
        </p:txBody>
      </p:sp>
      <p:pic>
        <p:nvPicPr>
          <p:cNvPr id="7" name="Picture 6" descr="usluo_logo.jpg"/>
          <p:cNvPicPr>
            <a:picLocks noChangeAspect="1"/>
          </p:cNvPicPr>
          <p:nvPr/>
        </p:nvPicPr>
        <p:blipFill>
          <a:blip r:embed="rId13" cstate="print"/>
          <a:stretch>
            <a:fillRect/>
          </a:stretch>
        </p:blipFill>
        <p:spPr>
          <a:xfrm>
            <a:off x="0" y="0"/>
            <a:ext cx="2806700" cy="1241425"/>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3" Type="http://schemas.openxmlformats.org/officeDocument/2006/relationships/hyperlink" Target="mailto:visas@nas.edu" TargetMode="External"/><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hyperlink" Target="http://www.nationacademies.org/visa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cern.ch/service-portal"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hyperlink" Target="http://www.lejardindecapucine.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www.usasciencefestival.org/"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sluo_logo.jpg"/>
          <p:cNvPicPr>
            <a:picLocks noChangeAspect="1"/>
          </p:cNvPicPr>
          <p:nvPr/>
        </p:nvPicPr>
        <p:blipFill>
          <a:blip r:embed="rId3" cstate="print"/>
          <a:srcRect t="4800"/>
          <a:stretch>
            <a:fillRect/>
          </a:stretch>
        </p:blipFill>
        <p:spPr bwMode="auto">
          <a:xfrm>
            <a:off x="0" y="-34925"/>
            <a:ext cx="9906000" cy="3844925"/>
          </a:xfrm>
          <a:prstGeom prst="rect">
            <a:avLst/>
          </a:prstGeom>
          <a:noFill/>
          <a:ln w="9525">
            <a:noFill/>
            <a:miter lim="800000"/>
            <a:headEnd/>
            <a:tailEnd/>
          </a:ln>
          <a:effectLst>
            <a:outerShdw dist="139700" dir="2700000" algn="tl" rotWithShape="0">
              <a:srgbClr val="333333">
                <a:alpha val="64999"/>
              </a:srgbClr>
            </a:outerShdw>
          </a:effectLst>
        </p:spPr>
      </p:pic>
      <p:sp>
        <p:nvSpPr>
          <p:cNvPr id="5123" name="TextBox 2"/>
          <p:cNvSpPr txBox="1">
            <a:spLocks noChangeArrowheads="1"/>
          </p:cNvSpPr>
          <p:nvPr/>
        </p:nvSpPr>
        <p:spPr bwMode="auto">
          <a:xfrm>
            <a:off x="0" y="3810463"/>
            <a:ext cx="9906000" cy="3047537"/>
          </a:xfrm>
          <a:prstGeom prst="rect">
            <a:avLst/>
          </a:prstGeom>
          <a:gradFill rotWithShape="1">
            <a:gsLst>
              <a:gs pos="0">
                <a:srgbClr val="000036"/>
              </a:gs>
              <a:gs pos="50000">
                <a:srgbClr val="000064"/>
              </a:gs>
              <a:gs pos="100000">
                <a:srgbClr val="000036"/>
              </a:gs>
            </a:gsLst>
            <a:lin ang="0" scaled="1"/>
          </a:gradFill>
          <a:ln w="15875">
            <a:solidFill>
              <a:schemeClr val="bg1"/>
            </a:solidFill>
            <a:miter lim="800000"/>
            <a:headEnd/>
            <a:tailEnd/>
          </a:ln>
        </p:spPr>
        <p:txBody>
          <a:bodyPr wrap="square">
            <a:noAutofit/>
          </a:bodyPr>
          <a:lstStyle/>
          <a:p>
            <a:pPr algn="ctr" fontAlgn="base">
              <a:lnSpc>
                <a:spcPct val="95000"/>
              </a:lnSpc>
              <a:spcBef>
                <a:spcPct val="20000"/>
              </a:spcBef>
              <a:spcAft>
                <a:spcPct val="0"/>
              </a:spcAft>
            </a:pPr>
            <a:endParaRPr lang="en-US" sz="1100" b="1" dirty="0">
              <a:solidFill>
                <a:srgbClr val="FFFFFF"/>
              </a:solidFill>
              <a:effectLst>
                <a:outerShdw blurRad="38100" dist="38100" dir="2700000" algn="tl">
                  <a:srgbClr val="000000"/>
                </a:outerShdw>
              </a:effectLst>
              <a:cs typeface="Arial" pitchFamily="34" charset="0"/>
            </a:endParaRPr>
          </a:p>
          <a:p>
            <a:pPr fontAlgn="base">
              <a:lnSpc>
                <a:spcPct val="95000"/>
              </a:lnSpc>
              <a:spcBef>
                <a:spcPts val="600"/>
              </a:spcBef>
              <a:spcAft>
                <a:spcPct val="0"/>
              </a:spcAft>
            </a:pPr>
            <a:r>
              <a:rPr lang="en-US" sz="3200" b="1" dirty="0">
                <a:solidFill>
                  <a:srgbClr val="FFFFFF"/>
                </a:solidFill>
                <a:effectLst>
                  <a:outerShdw blurRad="38100" dist="38100" dir="2700000" algn="tl">
                    <a:srgbClr val="000000"/>
                  </a:outerShdw>
                </a:effectLst>
                <a:cs typeface="Arial" pitchFamily="34" charset="0"/>
              </a:rPr>
              <a:t>                     US LUEC Meeting</a:t>
            </a:r>
          </a:p>
          <a:p>
            <a:pPr fontAlgn="base">
              <a:lnSpc>
                <a:spcPct val="95000"/>
              </a:lnSpc>
              <a:spcBef>
                <a:spcPts val="600"/>
              </a:spcBef>
              <a:spcAft>
                <a:spcPct val="0"/>
              </a:spcAft>
            </a:pPr>
            <a:r>
              <a:rPr lang="en-US" b="1" dirty="0">
                <a:solidFill>
                  <a:srgbClr val="CCFFFF"/>
                </a:solidFill>
                <a:effectLst>
                  <a:outerShdw blurRad="38100" dist="38100" dir="2700000" algn="tl">
                    <a:srgbClr val="000000"/>
                  </a:outerShdw>
                </a:effectLst>
                <a:cs typeface="Arial" pitchFamily="34" charset="0"/>
              </a:rPr>
              <a:t> </a:t>
            </a:r>
            <a:br>
              <a:rPr lang="en-US" b="1" dirty="0">
                <a:solidFill>
                  <a:srgbClr val="CCFFFF"/>
                </a:solidFill>
                <a:effectLst>
                  <a:outerShdw blurRad="38100" dist="38100" dir="2700000" algn="tl">
                    <a:srgbClr val="000000"/>
                  </a:outerShdw>
                </a:effectLst>
                <a:cs typeface="Arial" pitchFamily="34" charset="0"/>
              </a:rPr>
            </a:br>
            <a:r>
              <a:rPr lang="en-US" b="1" dirty="0">
                <a:solidFill>
                  <a:srgbClr val="CCFFFF"/>
                </a:solidFill>
                <a:effectLst>
                  <a:outerShdw blurRad="38100" dist="38100" dir="2700000" algn="tl">
                    <a:srgbClr val="000000"/>
                  </a:outerShdw>
                </a:effectLst>
                <a:cs typeface="Arial" pitchFamily="34" charset="0"/>
              </a:rPr>
              <a:t/>
            </a:r>
            <a:br>
              <a:rPr lang="en-US" b="1" dirty="0">
                <a:solidFill>
                  <a:srgbClr val="CCFFFF"/>
                </a:solidFill>
                <a:effectLst>
                  <a:outerShdw blurRad="38100" dist="38100" dir="2700000" algn="tl">
                    <a:srgbClr val="000000"/>
                  </a:outerShdw>
                </a:effectLst>
                <a:cs typeface="Arial" pitchFamily="34" charset="0"/>
              </a:rPr>
            </a:br>
            <a:r>
              <a:rPr lang="en-US" sz="1600" b="1" dirty="0">
                <a:solidFill>
                  <a:srgbClr val="CCFFFF"/>
                </a:solidFill>
                <a:effectLst>
                  <a:outerShdw blurRad="38100" dist="38100" dir="2700000" algn="tl">
                    <a:srgbClr val="000000"/>
                  </a:outerShdw>
                </a:effectLst>
                <a:cs typeface="Arial" pitchFamily="34" charset="0"/>
              </a:rPr>
              <a:t>                                               </a:t>
            </a:r>
            <a:r>
              <a:rPr lang="en-US" sz="2400" b="1" dirty="0">
                <a:solidFill>
                  <a:srgbClr val="CCFFFF"/>
                </a:solidFill>
                <a:effectLst>
                  <a:outerShdw blurRad="38100" dist="38100" dir="2700000" algn="tl">
                    <a:srgbClr val="000000"/>
                  </a:outerShdw>
                </a:effectLst>
                <a:cs typeface="Arial" pitchFamily="34" charset="0"/>
              </a:rPr>
              <a:t>US LUO Annual </a:t>
            </a:r>
            <a:br>
              <a:rPr lang="en-US" sz="2400" b="1" dirty="0">
                <a:solidFill>
                  <a:srgbClr val="CCFFFF"/>
                </a:solidFill>
                <a:effectLst>
                  <a:outerShdw blurRad="38100" dist="38100" dir="2700000" algn="tl">
                    <a:srgbClr val="000000"/>
                  </a:outerShdw>
                </a:effectLst>
                <a:cs typeface="Arial" pitchFamily="34" charset="0"/>
              </a:rPr>
            </a:br>
            <a:r>
              <a:rPr lang="en-US" sz="2400" b="1" dirty="0">
                <a:solidFill>
                  <a:srgbClr val="CCFFFF"/>
                </a:solidFill>
                <a:effectLst>
                  <a:outerShdw blurRad="38100" dist="38100" dir="2700000" algn="tl">
                    <a:srgbClr val="000000"/>
                  </a:outerShdw>
                </a:effectLst>
                <a:cs typeface="Arial" pitchFamily="34" charset="0"/>
              </a:rPr>
              <a:t>                               Meeting, </a:t>
            </a:r>
            <a:r>
              <a:rPr lang="en-US" sz="2400" b="1" dirty="0" err="1">
                <a:solidFill>
                  <a:srgbClr val="CCFFFF"/>
                </a:solidFill>
                <a:effectLst>
                  <a:outerShdw blurRad="38100" dist="38100" dir="2700000" algn="tl">
                    <a:srgbClr val="000000"/>
                  </a:outerShdw>
                </a:effectLst>
                <a:cs typeface="Arial" pitchFamily="34" charset="0"/>
              </a:rPr>
              <a:t>Fermilab</a:t>
            </a:r>
            <a:endParaRPr lang="en-US" sz="2400" b="1" dirty="0">
              <a:solidFill>
                <a:srgbClr val="CCFFFF"/>
              </a:solidFill>
              <a:effectLst>
                <a:outerShdw blurRad="38100" dist="38100" dir="2700000" algn="tl">
                  <a:srgbClr val="000000"/>
                </a:outerShdw>
              </a:effectLst>
              <a:cs typeface="Arial" pitchFamily="34" charset="0"/>
            </a:endParaRPr>
          </a:p>
          <a:p>
            <a:pPr fontAlgn="base">
              <a:lnSpc>
                <a:spcPct val="95000"/>
              </a:lnSpc>
              <a:spcBef>
                <a:spcPts val="600"/>
              </a:spcBef>
              <a:spcAft>
                <a:spcPct val="0"/>
              </a:spcAft>
            </a:pPr>
            <a:r>
              <a:rPr lang="en-US" sz="2400" b="1" dirty="0">
                <a:solidFill>
                  <a:srgbClr val="CCFFFF"/>
                </a:solidFill>
                <a:effectLst>
                  <a:outerShdw blurRad="38100" dist="38100" dir="2700000" algn="tl">
                    <a:srgbClr val="000000"/>
                  </a:outerShdw>
                </a:effectLst>
                <a:cs typeface="Arial" pitchFamily="34" charset="0"/>
              </a:rPr>
              <a:t>                              October 18-20, 2012</a:t>
            </a:r>
            <a:endParaRPr lang="en-US" sz="2400" b="1" dirty="0">
              <a:solidFill>
                <a:srgbClr val="CCFFFF"/>
              </a:solidFill>
              <a:effectLst>
                <a:outerShdw blurRad="38100" dist="38100" dir="2700000" algn="tl">
                  <a:srgbClr val="000000"/>
                </a:outerShdw>
              </a:effectLst>
              <a:cs typeface="Arial" pitchFamily="34" charset="0"/>
            </a:endParaRPr>
          </a:p>
        </p:txBody>
      </p:sp>
      <p:pic>
        <p:nvPicPr>
          <p:cNvPr id="7" name="Picture 2" descr="DCTrip2012Group.jpg"/>
          <p:cNvPicPr>
            <a:picLocks noChangeAspect="1" noChangeArrowheads="1"/>
          </p:cNvPicPr>
          <p:nvPr/>
        </p:nvPicPr>
        <p:blipFill>
          <a:blip r:embed="rId4" cstate="print"/>
          <a:srcRect/>
          <a:stretch>
            <a:fillRect/>
          </a:stretch>
        </p:blipFill>
        <p:spPr bwMode="auto">
          <a:xfrm>
            <a:off x="6096000" y="3962400"/>
            <a:ext cx="3657600" cy="2743200"/>
          </a:xfrm>
          <a:prstGeom prst="rect">
            <a:avLst/>
          </a:prstGeom>
          <a:noFill/>
          <a:ln w="15875">
            <a:solidFill>
              <a:srgbClr val="FFCC00"/>
            </a:solidFill>
          </a:ln>
        </p:spPr>
      </p:pic>
      <p:pic>
        <p:nvPicPr>
          <p:cNvPr id="1028" name="Picture 4"/>
          <p:cNvPicPr>
            <a:picLocks noChangeAspect="1" noChangeArrowheads="1"/>
          </p:cNvPicPr>
          <p:nvPr/>
        </p:nvPicPr>
        <p:blipFill>
          <a:blip r:embed="rId5" cstate="print"/>
          <a:srcRect/>
          <a:stretch>
            <a:fillRect/>
          </a:stretch>
        </p:blipFill>
        <p:spPr bwMode="auto">
          <a:xfrm>
            <a:off x="228600" y="4038600"/>
            <a:ext cx="1981200" cy="261764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219200"/>
            <a:ext cx="9486900" cy="5638800"/>
          </a:xfrm>
        </p:spPr>
        <p:txBody>
          <a:bodyPr>
            <a:noAutofit/>
          </a:bodyPr>
          <a:lstStyle/>
          <a:p>
            <a:pPr>
              <a:lnSpc>
                <a:spcPct val="90000"/>
              </a:lnSpc>
              <a:spcBef>
                <a:spcPts val="0"/>
              </a:spcBef>
              <a:spcAft>
                <a:spcPts val="400"/>
              </a:spcAft>
            </a:pPr>
            <a:r>
              <a:rPr lang="en-US" sz="2400" dirty="0" smtClean="0">
                <a:solidFill>
                  <a:srgbClr val="0000CC"/>
                </a:solidFill>
              </a:rPr>
              <a:t> </a:t>
            </a:r>
            <a:r>
              <a:rPr lang="en-US" sz="2200" b="1" dirty="0" smtClean="0">
                <a:solidFill>
                  <a:srgbClr val="0000CC"/>
                </a:solidFill>
              </a:rPr>
              <a:t>Attendance of Other Science Society Meetings. </a:t>
            </a:r>
            <a:r>
              <a:rPr lang="en-US" sz="2200" b="1" dirty="0" smtClean="0"/>
              <a:t>While particle physicists young and old take part in the APS April meeting, the March meeting is much larger and covers a broad range of disciplines. </a:t>
            </a:r>
            <a:r>
              <a:rPr lang="en-US" sz="2200" b="1" dirty="0" smtClean="0">
                <a:solidFill>
                  <a:srgbClr val="0000CC"/>
                </a:solidFill>
              </a:rPr>
              <a:t>Under the proposed arrangement, support for young physicists to attend this meeting as well as the AAAS, AAS, MRS and ACS meetings </a:t>
            </a:r>
            <a:r>
              <a:rPr lang="en-US" sz="2200" b="1" dirty="0" smtClean="0"/>
              <a:t>where US LUO’s work has a significant impact would help let our colleagues in many fields of science and engineering know of the capabilities and developments of our community, both at the laboratories and at universities nationwide.</a:t>
            </a:r>
          </a:p>
          <a:p>
            <a:pPr>
              <a:lnSpc>
                <a:spcPct val="90000"/>
              </a:lnSpc>
              <a:spcBef>
                <a:spcPts val="0"/>
              </a:spcBef>
              <a:spcAft>
                <a:spcPts val="400"/>
              </a:spcAft>
              <a:buNone/>
            </a:pPr>
            <a:r>
              <a:rPr lang="en-US" sz="2200" b="1" dirty="0" smtClean="0"/>
              <a:t> </a:t>
            </a:r>
          </a:p>
          <a:p>
            <a:pPr>
              <a:lnSpc>
                <a:spcPct val="90000"/>
              </a:lnSpc>
              <a:spcBef>
                <a:spcPts val="0"/>
              </a:spcBef>
              <a:spcAft>
                <a:spcPts val="400"/>
              </a:spcAft>
            </a:pPr>
            <a:r>
              <a:rPr lang="en-US" sz="2200" b="1" dirty="0" smtClean="0">
                <a:solidFill>
                  <a:srgbClr val="0000CC"/>
                </a:solidFill>
              </a:rPr>
              <a:t>Coordinating Information about Large Scale Science in an International Context </a:t>
            </a:r>
            <a:r>
              <a:rPr lang="en-US" sz="2200" b="1" dirty="0" smtClean="0"/>
              <a:t>Science today is deeply and increasingly international. US LUO is at the cusp of this trend, with many members living and working overseas, and many others working closely with colleagues overseas through electronic means of collaboration while at their home institutions. </a:t>
            </a:r>
            <a:r>
              <a:rPr lang="en-US" sz="2200" b="1" dirty="0" smtClean="0">
                <a:solidFill>
                  <a:srgbClr val="0000CC"/>
                </a:solidFill>
              </a:rPr>
              <a:t>Through its web site and by sharing information in real time as needed, US LUO has helped it members to deal with visa, taxation, health and medical issues, the rights and obligations of scientists working at an overseas laboratory, and the many aspects of acclimating to life and work abroad</a:t>
            </a:r>
            <a:r>
              <a:rPr lang="en-US" sz="2000" b="1" dirty="0" smtClean="0">
                <a:solidFill>
                  <a:srgbClr val="0000CC"/>
                </a:solidFill>
              </a:rPr>
              <a:t>. </a:t>
            </a:r>
            <a:endParaRPr lang="en-US" sz="1800" b="1" dirty="0">
              <a:solidFill>
                <a:srgbClr val="0000CC"/>
              </a:solidFill>
            </a:endParaRPr>
          </a:p>
        </p:txBody>
      </p:sp>
      <p:sp>
        <p:nvSpPr>
          <p:cNvPr id="6" name="Slide Number Placeholder 5"/>
          <p:cNvSpPr>
            <a:spLocks noGrp="1"/>
          </p:cNvSpPr>
          <p:nvPr>
            <p:ph type="sldNum" sz="quarter" idx="12"/>
          </p:nvPr>
        </p:nvSpPr>
        <p:spPr>
          <a:xfrm>
            <a:off x="9296400" y="6356362"/>
            <a:ext cx="381000" cy="365125"/>
          </a:xfrm>
        </p:spPr>
        <p:txBody>
          <a:bodyPr/>
          <a:lstStyle/>
          <a:p>
            <a:fld id="{F1AFD018-1B7A-40A1-94AD-3E2552723812}" type="slidenum">
              <a:rPr lang="en-US">
                <a:solidFill>
                  <a:srgbClr val="000000">
                    <a:tint val="75000"/>
                  </a:srgbClr>
                </a:solidFill>
              </a:rPr>
              <a:pPr/>
              <a:t>10</a:t>
            </a:fld>
            <a:endParaRPr lang="en-US" dirty="0">
              <a:solidFill>
                <a:srgbClr val="000000">
                  <a:tint val="75000"/>
                </a:srgbClr>
              </a:solidFill>
            </a:endParaRPr>
          </a:p>
        </p:txBody>
      </p:sp>
      <p:sp>
        <p:nvSpPr>
          <p:cNvPr id="7" name="Rectangle 6"/>
          <p:cNvSpPr txBox="1">
            <a:spLocks noChangeArrowheads="1"/>
          </p:cNvSpPr>
          <p:nvPr/>
        </p:nvSpPr>
        <p:spPr bwMode="auto">
          <a:xfrm>
            <a:off x="2819400" y="0"/>
            <a:ext cx="6934200" cy="1219200"/>
          </a:xfrm>
          <a:prstGeom prst="rect">
            <a:avLst/>
          </a:prstGeom>
          <a:solidFill>
            <a:srgbClr val="000066"/>
          </a:solidFill>
          <a:ln w="28575">
            <a:solidFill>
              <a:schemeClr val="accent3">
                <a:lumMod val="75000"/>
              </a:schemeClr>
            </a:solidFill>
            <a:miter lim="800000"/>
            <a:headEnd/>
            <a:tailEnd/>
          </a:ln>
        </p:spPr>
        <p:txBody>
          <a:bodyPr anchor="ctr"/>
          <a:lstStyle/>
          <a:p>
            <a:pPr algn="ctr" fontAlgn="base">
              <a:spcBef>
                <a:spcPct val="0"/>
              </a:spcBef>
              <a:spcAft>
                <a:spcPct val="0"/>
              </a:spcAft>
            </a:pPr>
            <a:r>
              <a:rPr lang="en-US" sz="3600" b="1" dirty="0">
                <a:solidFill>
                  <a:srgbClr val="FFFFFF"/>
                </a:solidFill>
                <a:effectLst>
                  <a:outerShdw blurRad="38100" dist="38100" dir="2700000" algn="tl">
                    <a:srgbClr val="000000">
                      <a:alpha val="43137"/>
                    </a:srgbClr>
                  </a:outerShdw>
                </a:effectLst>
                <a:latin typeface="Arial" pitchFamily="34" charset="0"/>
              </a:rPr>
              <a:t>US LUO Proposal to URA</a:t>
            </a:r>
            <a:endParaRPr lang="en-US" sz="3600" b="1" dirty="0">
              <a:solidFill>
                <a:srgbClr val="FFFFFF"/>
              </a:solidFill>
              <a:effectLst>
                <a:outerShdw blurRad="38100" dist="38100" dir="2700000" algn="tl">
                  <a:srgbClr val="000000">
                    <a:alpha val="43137"/>
                  </a:srgbClr>
                </a:outerShdw>
              </a:effectLst>
              <a:latin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idx="4294967295"/>
          </p:nvPr>
        </p:nvSpPr>
        <p:spPr/>
        <p:txBody>
          <a:bodyPr/>
          <a:lstStyle/>
          <a:p>
            <a:pPr eaLnBrk="1" hangingPunct="1"/>
            <a:r>
              <a:rPr lang="en-US" sz="3200" dirty="0" smtClean="0"/>
              <a:t>US LUO and URA in 2012</a:t>
            </a:r>
            <a:br>
              <a:rPr lang="en-US" sz="3200" dirty="0" smtClean="0"/>
            </a:br>
            <a:r>
              <a:rPr lang="en-US" sz="2800" dirty="0" smtClean="0"/>
              <a:t>Forming the US LHC Users Association</a:t>
            </a:r>
            <a:endParaRPr lang="en-US" sz="3200" dirty="0" smtClean="0"/>
          </a:p>
        </p:txBody>
      </p:sp>
      <p:sp>
        <p:nvSpPr>
          <p:cNvPr id="533507" name="Rectangle 3"/>
          <p:cNvSpPr>
            <a:spLocks noGrp="1" noChangeArrowheads="1"/>
          </p:cNvSpPr>
          <p:nvPr>
            <p:ph type="body" idx="4294967295"/>
          </p:nvPr>
        </p:nvSpPr>
        <p:spPr>
          <a:xfrm>
            <a:off x="83024" y="1279051"/>
            <a:ext cx="9601200" cy="5419725"/>
          </a:xfrm>
          <a:noFill/>
        </p:spPr>
        <p:txBody>
          <a:bodyPr>
            <a:noAutofit/>
          </a:bodyPr>
          <a:lstStyle/>
          <a:p>
            <a:pPr eaLnBrk="1" hangingPunct="1">
              <a:lnSpc>
                <a:spcPct val="93000"/>
              </a:lnSpc>
              <a:spcBef>
                <a:spcPts val="0"/>
              </a:spcBef>
              <a:spcAft>
                <a:spcPts val="600"/>
              </a:spcAft>
              <a:buSzPct val="95000"/>
            </a:pPr>
            <a:r>
              <a:rPr lang="en-US" sz="2000" dirty="0" smtClean="0"/>
              <a:t>Letter to the Lab Directors; Draft Budget </a:t>
            </a:r>
          </a:p>
          <a:p>
            <a:pPr marL="630238" lvl="2" indent="-233363" eaLnBrk="1" hangingPunct="1">
              <a:lnSpc>
                <a:spcPct val="93000"/>
              </a:lnSpc>
              <a:spcBef>
                <a:spcPts val="0"/>
              </a:spcBef>
              <a:spcAft>
                <a:spcPts val="600"/>
              </a:spcAft>
              <a:buSzPct val="95000"/>
            </a:pPr>
            <a:r>
              <a:rPr lang="en-US" sz="2000" dirty="0" smtClean="0"/>
              <a:t>Leadership by Marta </a:t>
            </a:r>
            <a:r>
              <a:rPr lang="en-US" sz="2000" dirty="0" err="1" smtClean="0"/>
              <a:t>Cehelsky</a:t>
            </a:r>
            <a:r>
              <a:rPr lang="en-US" sz="2000" dirty="0" smtClean="0"/>
              <a:t> (URA) and Pier </a:t>
            </a:r>
            <a:r>
              <a:rPr lang="en-US" sz="2000" dirty="0" err="1" smtClean="0"/>
              <a:t>Oddone</a:t>
            </a:r>
            <a:r>
              <a:rPr lang="en-US" sz="2000" dirty="0" smtClean="0"/>
              <a:t> (FRA)</a:t>
            </a:r>
          </a:p>
          <a:p>
            <a:pPr lvl="1" eaLnBrk="1" hangingPunct="1">
              <a:lnSpc>
                <a:spcPct val="93000"/>
              </a:lnSpc>
              <a:spcBef>
                <a:spcPts val="0"/>
              </a:spcBef>
              <a:spcAft>
                <a:spcPts val="600"/>
              </a:spcAft>
              <a:buSzPct val="95000"/>
            </a:pPr>
            <a:r>
              <a:rPr lang="en-US" sz="2000" dirty="0" smtClean="0"/>
              <a:t>$ 30k from 5 Lab Directors agreed; During Feb. ICFA Meeting at </a:t>
            </a:r>
            <a:r>
              <a:rPr lang="en-US" sz="2000" dirty="0" smtClean="0"/>
              <a:t>Oxford:</a:t>
            </a:r>
            <a:br>
              <a:rPr lang="en-US" sz="2000" dirty="0" smtClean="0"/>
            </a:br>
            <a:r>
              <a:rPr lang="en-US" sz="2000" dirty="0" err="1" smtClean="0"/>
              <a:t>Fermilab</a:t>
            </a:r>
            <a:r>
              <a:rPr lang="en-US" sz="2000" dirty="0" smtClean="0"/>
              <a:t>, BNL, Argonne, LBNL, SLAC</a:t>
            </a:r>
            <a:endParaRPr lang="en-US" sz="2000" dirty="0" smtClean="0"/>
          </a:p>
          <a:p>
            <a:pPr eaLnBrk="1" hangingPunct="1">
              <a:lnSpc>
                <a:spcPct val="93000"/>
              </a:lnSpc>
              <a:spcBef>
                <a:spcPts val="0"/>
              </a:spcBef>
              <a:spcAft>
                <a:spcPts val="600"/>
              </a:spcAft>
              <a:buSzPct val="95000"/>
            </a:pPr>
            <a:r>
              <a:rPr lang="en-US" sz="2000" dirty="0" smtClean="0"/>
              <a:t>US LUO must be its own organization if URA is to host it;</a:t>
            </a:r>
            <a:br>
              <a:rPr lang="en-US" sz="2000" dirty="0" smtClean="0"/>
            </a:br>
            <a:r>
              <a:rPr lang="en-US" sz="2000" dirty="0" smtClean="0"/>
              <a:t>Forming the US LUA: An </a:t>
            </a:r>
            <a:r>
              <a:rPr lang="en-US" sz="2000" dirty="0" smtClean="0">
                <a:solidFill>
                  <a:srgbClr val="0000CC"/>
                </a:solidFill>
              </a:rPr>
              <a:t>Unincorporated Nonprofit Association in DC</a:t>
            </a:r>
          </a:p>
          <a:p>
            <a:pPr marL="630238" lvl="1" eaLnBrk="1" hangingPunct="1">
              <a:lnSpc>
                <a:spcPct val="93000"/>
              </a:lnSpc>
              <a:spcBef>
                <a:spcPts val="0"/>
              </a:spcBef>
              <a:spcAft>
                <a:spcPts val="600"/>
              </a:spcAft>
              <a:buSzPct val="95000"/>
            </a:pPr>
            <a:r>
              <a:rPr lang="en-US" sz="2000" dirty="0" smtClean="0"/>
              <a:t>Under the </a:t>
            </a:r>
            <a:r>
              <a:rPr lang="en-US" sz="2000" dirty="0" smtClean="0">
                <a:solidFill>
                  <a:srgbClr val="0000CC"/>
                </a:solidFill>
              </a:rPr>
              <a:t>“Uniform Nonprofit Association Act”</a:t>
            </a:r>
          </a:p>
          <a:p>
            <a:pPr marL="630238" lvl="1" eaLnBrk="1" hangingPunct="1">
              <a:lnSpc>
                <a:spcPct val="93000"/>
              </a:lnSpc>
              <a:spcBef>
                <a:spcPts val="0"/>
              </a:spcBef>
              <a:spcAft>
                <a:spcPts val="600"/>
              </a:spcAft>
              <a:buSzPct val="95000"/>
            </a:pPr>
            <a:r>
              <a:rPr lang="en-US" sz="2000" dirty="0" smtClean="0"/>
              <a:t>Formed </a:t>
            </a:r>
            <a:r>
              <a:rPr lang="en-US" sz="2000" dirty="0" smtClean="0"/>
              <a:t>with help of Tyler </a:t>
            </a:r>
            <a:r>
              <a:rPr lang="en-US" sz="2000" dirty="0" err="1" smtClean="0"/>
              <a:t>Przybylek</a:t>
            </a:r>
            <a:r>
              <a:rPr lang="en-US" sz="2000" dirty="0" smtClean="0"/>
              <a:t>, the General Counsel of URA</a:t>
            </a:r>
          </a:p>
          <a:p>
            <a:pPr marL="630238" lvl="1" eaLnBrk="1" hangingPunct="1">
              <a:lnSpc>
                <a:spcPct val="93000"/>
              </a:lnSpc>
              <a:spcBef>
                <a:spcPts val="0"/>
              </a:spcBef>
              <a:spcAft>
                <a:spcPts val="600"/>
              </a:spcAft>
              <a:buSzPct val="95000"/>
            </a:pPr>
            <a:r>
              <a:rPr lang="en-US" sz="2000" dirty="0" smtClean="0"/>
              <a:t>Simple </a:t>
            </a:r>
            <a:r>
              <a:rPr lang="en-US" sz="2000" dirty="0" smtClean="0"/>
              <a:t>to form, but needs to be operated and managed with due care:</a:t>
            </a:r>
          </a:p>
          <a:p>
            <a:pPr marL="630238" lvl="1" eaLnBrk="1" hangingPunct="1">
              <a:lnSpc>
                <a:spcPct val="93000"/>
              </a:lnSpc>
              <a:spcBef>
                <a:spcPts val="0"/>
              </a:spcBef>
              <a:spcAft>
                <a:spcPts val="600"/>
              </a:spcAft>
              <a:buSzPct val="95000"/>
            </a:pPr>
            <a:r>
              <a:rPr lang="en-US" sz="2000" dirty="0" smtClean="0"/>
              <a:t>Clear and precise Articles &amp; Bylaws written with help of Counsel (Tyler)</a:t>
            </a:r>
          </a:p>
          <a:p>
            <a:pPr eaLnBrk="1" hangingPunct="1">
              <a:lnSpc>
                <a:spcPct val="93000"/>
              </a:lnSpc>
              <a:spcBef>
                <a:spcPts val="0"/>
              </a:spcBef>
              <a:spcAft>
                <a:spcPts val="600"/>
              </a:spcAft>
              <a:buSzPct val="95000"/>
            </a:pPr>
            <a:r>
              <a:rPr lang="en-US" sz="2000" dirty="0" smtClean="0"/>
              <a:t>To establish nonprofit </a:t>
            </a:r>
            <a:r>
              <a:rPr lang="en-US" sz="2000" dirty="0" smtClean="0"/>
              <a:t>tax free 501(c</a:t>
            </a:r>
            <a:r>
              <a:rPr lang="en-US" sz="2000" dirty="0" smtClean="0"/>
              <a:t>)(3) status: Will apply to the IRS</a:t>
            </a:r>
          </a:p>
          <a:p>
            <a:pPr eaLnBrk="1" hangingPunct="1">
              <a:lnSpc>
                <a:spcPct val="93000"/>
              </a:lnSpc>
              <a:spcBef>
                <a:spcPts val="0"/>
              </a:spcBef>
              <a:spcAft>
                <a:spcPts val="600"/>
              </a:spcAft>
              <a:buSzPct val="95000"/>
            </a:pPr>
            <a:r>
              <a:rPr lang="en-US" sz="2000" dirty="0" smtClean="0"/>
              <a:t>Once US LUA is </a:t>
            </a:r>
            <a:r>
              <a:rPr lang="en-US" sz="2000" dirty="0" smtClean="0"/>
              <a:t>formed and registered, </a:t>
            </a:r>
            <a:r>
              <a:rPr lang="en-US" sz="2000" dirty="0" smtClean="0"/>
              <a:t>will formulate and sign an agreement </a:t>
            </a:r>
            <a:r>
              <a:rPr lang="en-US" sz="2000" dirty="0" smtClean="0"/>
              <a:t>with </a:t>
            </a:r>
            <a:r>
              <a:rPr lang="en-US" sz="2000" dirty="0" smtClean="0"/>
              <a:t>URA; approval requires </a:t>
            </a:r>
            <a:r>
              <a:rPr lang="en-US" sz="2000" dirty="0" smtClean="0"/>
              <a:t>action </a:t>
            </a:r>
            <a:r>
              <a:rPr lang="en-US" sz="2000" dirty="0" smtClean="0"/>
              <a:t>by </a:t>
            </a:r>
            <a:r>
              <a:rPr lang="en-US" sz="2000" dirty="0" smtClean="0"/>
              <a:t>URA </a:t>
            </a:r>
            <a:r>
              <a:rPr lang="en-US" sz="2000" dirty="0" smtClean="0"/>
              <a:t>Executive Committee</a:t>
            </a:r>
          </a:p>
          <a:p>
            <a:pPr eaLnBrk="1" hangingPunct="1">
              <a:lnSpc>
                <a:spcPct val="93000"/>
              </a:lnSpc>
              <a:spcBef>
                <a:spcPts val="0"/>
              </a:spcBef>
              <a:spcAft>
                <a:spcPts val="600"/>
              </a:spcAft>
              <a:buSzPct val="95000"/>
            </a:pPr>
            <a:r>
              <a:rPr lang="en-US" sz="2000" dirty="0" smtClean="0">
                <a:solidFill>
                  <a:srgbClr val="800000"/>
                </a:solidFill>
              </a:rPr>
              <a:t>Note:</a:t>
            </a:r>
            <a:r>
              <a:rPr lang="en-US" sz="2000" dirty="0" smtClean="0"/>
              <a:t> funding from the lab directors forms the core, </a:t>
            </a:r>
            <a:r>
              <a:rPr lang="en-US" sz="2000" dirty="0" smtClean="0"/>
              <a:t>but </a:t>
            </a:r>
            <a:r>
              <a:rPr lang="en-US" sz="2000" dirty="0" smtClean="0"/>
              <a:t>the rest will need to come from Institutional Donations </a:t>
            </a:r>
            <a:r>
              <a:rPr lang="en-US" sz="2000" dirty="0" smtClean="0"/>
              <a:t>(</a:t>
            </a:r>
            <a:r>
              <a:rPr lang="en-US" sz="2000" dirty="0" smtClean="0"/>
              <a:t>request to go out </a:t>
            </a:r>
            <a:r>
              <a:rPr lang="en-US" sz="2000" dirty="0" smtClean="0"/>
              <a:t>soon)</a:t>
            </a:r>
            <a:endParaRPr lang="en-US" sz="2000" dirty="0" smtClean="0"/>
          </a:p>
          <a:p>
            <a:pPr eaLnBrk="1" hangingPunct="1">
              <a:lnSpc>
                <a:spcPct val="93000"/>
              </a:lnSpc>
              <a:spcBef>
                <a:spcPts val="0"/>
              </a:spcBef>
              <a:spcAft>
                <a:spcPts val="600"/>
              </a:spcAft>
              <a:buSzPct val="95000"/>
            </a:pPr>
            <a:endParaRPr lang="en-US" sz="2000" dirty="0" smtClean="0"/>
          </a:p>
          <a:p>
            <a:pPr lvl="1" eaLnBrk="1" hangingPunct="1">
              <a:lnSpc>
                <a:spcPct val="93000"/>
              </a:lnSpc>
              <a:spcBef>
                <a:spcPts val="600"/>
              </a:spcBef>
              <a:buSzPct val="95000"/>
            </a:pPr>
            <a:endParaRPr lang="en-US" sz="20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246673"/>
            <a:ext cx="9791700" cy="5573233"/>
          </a:xfrm>
        </p:spPr>
        <p:txBody>
          <a:bodyPr>
            <a:noAutofit/>
          </a:bodyPr>
          <a:lstStyle/>
          <a:p>
            <a:pPr>
              <a:lnSpc>
                <a:spcPct val="93000"/>
              </a:lnSpc>
              <a:spcBef>
                <a:spcPts val="0"/>
              </a:spcBef>
              <a:spcAft>
                <a:spcPts val="500"/>
              </a:spcAft>
              <a:buNone/>
            </a:pPr>
            <a:r>
              <a:rPr lang="en-US" sz="1600" b="1" dirty="0" smtClean="0"/>
              <a:t>	</a:t>
            </a:r>
            <a:r>
              <a:rPr lang="en-US" sz="2400" b="1" u="sng" dirty="0" smtClean="0">
                <a:solidFill>
                  <a:srgbClr val="0000A4"/>
                </a:solidFill>
              </a:rPr>
              <a:t>Expenses</a:t>
            </a:r>
            <a:r>
              <a:rPr lang="en-US" sz="2400" u="sng" dirty="0" smtClean="0">
                <a:solidFill>
                  <a:srgbClr val="0000A4"/>
                </a:solidFill>
              </a:rPr>
              <a:t> </a:t>
            </a:r>
            <a:endParaRPr lang="en-US" sz="1800" u="sng" dirty="0" smtClean="0">
              <a:solidFill>
                <a:srgbClr val="0000A4"/>
              </a:solidFill>
            </a:endParaRPr>
          </a:p>
          <a:p>
            <a:pPr lvl="0">
              <a:lnSpc>
                <a:spcPct val="93000"/>
              </a:lnSpc>
              <a:spcBef>
                <a:spcPts val="0"/>
              </a:spcBef>
              <a:spcAft>
                <a:spcPts val="500"/>
              </a:spcAft>
            </a:pPr>
            <a:r>
              <a:rPr lang="en-US" sz="2100" b="1" dirty="0" smtClean="0"/>
              <a:t>Annual Trip to Washington (12 young members)			$ 12k </a:t>
            </a:r>
          </a:p>
          <a:p>
            <a:pPr lvl="0">
              <a:lnSpc>
                <a:spcPct val="93000"/>
              </a:lnSpc>
              <a:spcBef>
                <a:spcPts val="0"/>
              </a:spcBef>
              <a:spcAft>
                <a:spcPts val="500"/>
              </a:spcAft>
            </a:pPr>
            <a:r>
              <a:rPr lang="en-US" sz="2100" b="1" dirty="0" smtClean="0"/>
              <a:t>Trips to participate in other events in Washington [e.g. APS, NUFO]:	$   7k  </a:t>
            </a:r>
          </a:p>
          <a:p>
            <a:pPr lvl="0">
              <a:lnSpc>
                <a:spcPct val="93000"/>
              </a:lnSpc>
              <a:spcBef>
                <a:spcPts val="0"/>
              </a:spcBef>
              <a:spcAft>
                <a:spcPts val="500"/>
              </a:spcAft>
            </a:pPr>
            <a:r>
              <a:rPr lang="en-US" sz="2100" b="1" dirty="0" smtClean="0"/>
              <a:t>Funds to encourage participation by young members in the Annual US</a:t>
            </a:r>
            <a:br>
              <a:rPr lang="en-US" sz="2100" b="1" dirty="0" smtClean="0"/>
            </a:br>
            <a:r>
              <a:rPr lang="en-US" sz="2100" b="1" dirty="0" smtClean="0"/>
              <a:t>LUO meeting, in the March APS or other science society meetings:	$  10k</a:t>
            </a:r>
          </a:p>
          <a:p>
            <a:pPr lvl="0">
              <a:lnSpc>
                <a:spcPct val="93000"/>
              </a:lnSpc>
              <a:spcBef>
                <a:spcPts val="0"/>
              </a:spcBef>
              <a:spcAft>
                <a:spcPts val="500"/>
              </a:spcAft>
            </a:pPr>
            <a:r>
              <a:rPr lang="en-US" sz="2100" b="1" dirty="0" smtClean="0"/>
              <a:t>Funds to allow US LUO to participate in national events, such as 	$  11k</a:t>
            </a:r>
            <a:br>
              <a:rPr lang="en-US" sz="2100" b="1" dirty="0" smtClean="0"/>
            </a:br>
            <a:r>
              <a:rPr lang="en-US" sz="2100" b="1" dirty="0" smtClean="0"/>
              <a:t>the Annual Science and Engineering festival  </a:t>
            </a:r>
          </a:p>
          <a:p>
            <a:pPr lvl="0">
              <a:lnSpc>
                <a:spcPct val="93000"/>
              </a:lnSpc>
              <a:spcBef>
                <a:spcPts val="0"/>
              </a:spcBef>
              <a:spcAft>
                <a:spcPts val="800"/>
              </a:spcAft>
            </a:pPr>
            <a:r>
              <a:rPr lang="en-US" sz="2100" b="1" dirty="0" smtClean="0"/>
              <a:t>Part time URA staff person  						$  30k</a:t>
            </a:r>
          </a:p>
          <a:p>
            <a:pPr lvl="0">
              <a:lnSpc>
                <a:spcPct val="93000"/>
              </a:lnSpc>
              <a:spcBef>
                <a:spcPts val="0"/>
              </a:spcBef>
              <a:spcAft>
                <a:spcPts val="800"/>
              </a:spcAft>
            </a:pPr>
            <a:r>
              <a:rPr lang="en-US" sz="2400" b="1" dirty="0" smtClean="0">
                <a:solidFill>
                  <a:srgbClr val="0000A4"/>
                </a:solidFill>
              </a:rPr>
              <a:t>Total Annual Expenses (Estimated): 				$  70k </a:t>
            </a:r>
            <a:r>
              <a:rPr lang="en-US" sz="2400" dirty="0" smtClean="0">
                <a:solidFill>
                  <a:srgbClr val="0000A4"/>
                </a:solidFill>
              </a:rPr>
              <a:t> </a:t>
            </a:r>
            <a:endParaRPr lang="en-US" sz="2000" dirty="0" smtClean="0">
              <a:solidFill>
                <a:srgbClr val="0000A4"/>
              </a:solidFill>
            </a:endParaRPr>
          </a:p>
          <a:p>
            <a:pPr>
              <a:lnSpc>
                <a:spcPct val="93000"/>
              </a:lnSpc>
              <a:spcBef>
                <a:spcPts val="0"/>
              </a:spcBef>
              <a:spcAft>
                <a:spcPts val="500"/>
              </a:spcAft>
              <a:buNone/>
            </a:pPr>
            <a:r>
              <a:rPr lang="en-US" sz="1800" b="1" dirty="0" smtClean="0">
                <a:solidFill>
                  <a:srgbClr val="0000A4"/>
                </a:solidFill>
              </a:rPr>
              <a:t>	</a:t>
            </a:r>
            <a:r>
              <a:rPr lang="en-US" sz="2400" b="1" u="sng" dirty="0" smtClean="0">
                <a:solidFill>
                  <a:srgbClr val="0000A4"/>
                </a:solidFill>
              </a:rPr>
              <a:t>Funding </a:t>
            </a:r>
            <a:r>
              <a:rPr lang="en-US" sz="2000" b="1" dirty="0" smtClean="0"/>
              <a:t> </a:t>
            </a:r>
            <a:endParaRPr lang="en-US" sz="1600" dirty="0" smtClean="0"/>
          </a:p>
          <a:p>
            <a:pPr lvl="0">
              <a:lnSpc>
                <a:spcPct val="93000"/>
              </a:lnSpc>
              <a:spcBef>
                <a:spcPts val="0"/>
              </a:spcBef>
              <a:spcAft>
                <a:spcPts val="500"/>
              </a:spcAft>
            </a:pPr>
            <a:r>
              <a:rPr lang="en-US" sz="2100" b="1" dirty="0" smtClean="0"/>
              <a:t>HEP Lab directors’ discretionary funds 				$  30k </a:t>
            </a:r>
          </a:p>
          <a:p>
            <a:pPr lvl="0">
              <a:lnSpc>
                <a:spcPct val="93000"/>
              </a:lnSpc>
              <a:spcBef>
                <a:spcPts val="0"/>
              </a:spcBef>
              <a:spcAft>
                <a:spcPts val="500"/>
              </a:spcAft>
            </a:pPr>
            <a:r>
              <a:rPr lang="en-US" sz="2100" b="1" dirty="0" smtClean="0"/>
              <a:t>Fees at Annual Meeting returned to US LUO				$  10k </a:t>
            </a:r>
          </a:p>
          <a:p>
            <a:pPr lvl="0">
              <a:lnSpc>
                <a:spcPct val="93000"/>
              </a:lnSpc>
              <a:spcBef>
                <a:spcPts val="0"/>
              </a:spcBef>
              <a:spcAft>
                <a:spcPts val="500"/>
              </a:spcAft>
            </a:pPr>
            <a:r>
              <a:rPr lang="en-US" sz="2100" b="1" dirty="0" smtClean="0"/>
              <a:t>Requested as donations from US LUO Universities  			$  30k</a:t>
            </a:r>
          </a:p>
          <a:p>
            <a:pPr marL="60325" indent="-60325">
              <a:lnSpc>
                <a:spcPct val="93000"/>
              </a:lnSpc>
              <a:spcBef>
                <a:spcPts val="0"/>
              </a:spcBef>
              <a:spcAft>
                <a:spcPts val="600"/>
              </a:spcAft>
            </a:pPr>
            <a:r>
              <a:rPr lang="en-US" sz="2400" b="1" dirty="0" smtClean="0">
                <a:solidFill>
                  <a:srgbClr val="0000A4"/>
                </a:solidFill>
              </a:rPr>
              <a:t>    Total Annual Funds (Estimated): 				         	$ 70k</a:t>
            </a:r>
          </a:p>
          <a:p>
            <a:pPr marL="0" indent="0">
              <a:lnSpc>
                <a:spcPct val="93000"/>
              </a:lnSpc>
              <a:spcBef>
                <a:spcPts val="0"/>
              </a:spcBef>
              <a:spcAft>
                <a:spcPts val="600"/>
              </a:spcAft>
              <a:buNone/>
            </a:pPr>
            <a:r>
              <a:rPr lang="en-US" sz="2400" b="1" dirty="0" smtClean="0">
                <a:solidFill>
                  <a:srgbClr val="0000A4"/>
                </a:solidFill>
              </a:rPr>
              <a:t>  + </a:t>
            </a:r>
            <a:r>
              <a:rPr lang="en-US" sz="2200" b="1" dirty="0" smtClean="0">
                <a:solidFill>
                  <a:srgbClr val="0000A4"/>
                </a:solidFill>
              </a:rPr>
              <a:t>Targeted NSF travel grants will be proposed, to support more young physicists</a:t>
            </a:r>
          </a:p>
          <a:p>
            <a:pPr marL="60325" indent="-60325">
              <a:lnSpc>
                <a:spcPct val="93000"/>
              </a:lnSpc>
              <a:spcBef>
                <a:spcPts val="0"/>
              </a:spcBef>
              <a:spcAft>
                <a:spcPts val="500"/>
              </a:spcAft>
              <a:buNone/>
            </a:pPr>
            <a:endParaRPr lang="en-US" sz="2400" dirty="0">
              <a:solidFill>
                <a:srgbClr val="0000A4"/>
              </a:solidFill>
            </a:endParaRPr>
          </a:p>
        </p:txBody>
      </p:sp>
      <p:sp>
        <p:nvSpPr>
          <p:cNvPr id="6" name="Slide Number Placeholder 5"/>
          <p:cNvSpPr>
            <a:spLocks noGrp="1"/>
          </p:cNvSpPr>
          <p:nvPr>
            <p:ph type="sldNum" sz="quarter" idx="12"/>
          </p:nvPr>
        </p:nvSpPr>
        <p:spPr>
          <a:xfrm>
            <a:off x="9296400" y="6356362"/>
            <a:ext cx="381000" cy="365125"/>
          </a:xfrm>
        </p:spPr>
        <p:txBody>
          <a:bodyPr/>
          <a:lstStyle/>
          <a:p>
            <a:fld id="{F1AFD018-1B7A-40A1-94AD-3E2552723812}" type="slidenum">
              <a:rPr lang="en-US">
                <a:solidFill>
                  <a:srgbClr val="000000">
                    <a:tint val="75000"/>
                  </a:srgbClr>
                </a:solidFill>
              </a:rPr>
              <a:pPr/>
              <a:t>12</a:t>
            </a:fld>
            <a:endParaRPr lang="en-US" dirty="0">
              <a:solidFill>
                <a:srgbClr val="000000">
                  <a:tint val="75000"/>
                </a:srgbClr>
              </a:solidFill>
            </a:endParaRPr>
          </a:p>
        </p:txBody>
      </p:sp>
      <p:sp>
        <p:nvSpPr>
          <p:cNvPr id="7" name="Rectangle 6"/>
          <p:cNvSpPr txBox="1">
            <a:spLocks noChangeArrowheads="1"/>
          </p:cNvSpPr>
          <p:nvPr/>
        </p:nvSpPr>
        <p:spPr bwMode="auto">
          <a:xfrm>
            <a:off x="2819400" y="0"/>
            <a:ext cx="6934200" cy="1219200"/>
          </a:xfrm>
          <a:prstGeom prst="rect">
            <a:avLst/>
          </a:prstGeom>
          <a:solidFill>
            <a:srgbClr val="000066"/>
          </a:solidFill>
          <a:ln w="28575">
            <a:solidFill>
              <a:schemeClr val="accent3">
                <a:lumMod val="75000"/>
              </a:schemeClr>
            </a:solidFill>
            <a:miter lim="800000"/>
            <a:headEnd/>
            <a:tailEnd/>
          </a:ln>
        </p:spPr>
        <p:txBody>
          <a:bodyPr anchor="ctr"/>
          <a:lstStyle/>
          <a:p>
            <a:pPr algn="ctr" fontAlgn="base">
              <a:spcBef>
                <a:spcPct val="0"/>
              </a:spcBef>
              <a:spcAft>
                <a:spcPct val="0"/>
              </a:spcAft>
            </a:pPr>
            <a:r>
              <a:rPr lang="en-US" sz="3600" b="1" dirty="0">
                <a:solidFill>
                  <a:srgbClr val="FFFFFF"/>
                </a:solidFill>
                <a:effectLst>
                  <a:outerShdw blurRad="38100" dist="38100" dir="2700000" algn="tl">
                    <a:srgbClr val="000000">
                      <a:alpha val="43137"/>
                    </a:srgbClr>
                  </a:outerShdw>
                </a:effectLst>
                <a:latin typeface="Arial" pitchFamily="34" charset="0"/>
              </a:rPr>
              <a:t>US LUO Proposal to URA</a:t>
            </a:r>
            <a:br>
              <a:rPr lang="en-US" sz="3600" b="1" dirty="0">
                <a:solidFill>
                  <a:srgbClr val="FFFFFF"/>
                </a:solidFill>
                <a:effectLst>
                  <a:outerShdw blurRad="38100" dist="38100" dir="2700000" algn="tl">
                    <a:srgbClr val="000000">
                      <a:alpha val="43137"/>
                    </a:srgbClr>
                  </a:outerShdw>
                </a:effectLst>
                <a:latin typeface="Arial" pitchFamily="34" charset="0"/>
              </a:rPr>
            </a:br>
            <a:r>
              <a:rPr lang="en-US" sz="2800" b="1" dirty="0">
                <a:solidFill>
                  <a:srgbClr val="FFFFFF"/>
                </a:solidFill>
                <a:effectLst>
                  <a:outerShdw blurRad="38100" dist="38100" dir="2700000" algn="tl">
                    <a:srgbClr val="000000">
                      <a:alpha val="43137"/>
                    </a:srgbClr>
                  </a:outerShdw>
                </a:effectLst>
                <a:latin typeface="Arial" pitchFamily="34" charset="0"/>
              </a:rPr>
              <a:t>Budget Outline</a:t>
            </a:r>
            <a:endParaRPr lang="en-US" sz="2800" b="1" dirty="0">
              <a:solidFill>
                <a:srgbClr val="FFFFFF"/>
              </a:solidFill>
              <a:effectLst>
                <a:outerShdw blurRad="38100" dist="38100" dir="2700000" algn="tl">
                  <a:srgbClr val="000000">
                    <a:alpha val="43137"/>
                  </a:srgbClr>
                </a:outerShdw>
              </a:effectLst>
              <a:latin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2228856" y="304800"/>
            <a:ext cx="7319963" cy="685800"/>
          </a:xfrm>
        </p:spPr>
        <p:txBody>
          <a:bodyPr/>
          <a:lstStyle/>
          <a:p>
            <a:pPr eaLnBrk="1" hangingPunct="1"/>
            <a:r>
              <a:rPr lang="en-US" sz="3200" dirty="0" smtClean="0"/>
              <a:t>US LUA: The </a:t>
            </a:r>
            <a:r>
              <a:rPr lang="en-US" sz="3200" dirty="0" smtClean="0">
                <a:solidFill>
                  <a:srgbClr val="01E9EF"/>
                </a:solidFill>
              </a:rPr>
              <a:t>Uniform Nonprofit Association </a:t>
            </a:r>
            <a:r>
              <a:rPr lang="en-US" sz="3200" dirty="0" smtClean="0"/>
              <a:t>Act (dcbar.org)</a:t>
            </a:r>
          </a:p>
        </p:txBody>
      </p:sp>
      <p:sp>
        <p:nvSpPr>
          <p:cNvPr id="4" name="Rectangle 3"/>
          <p:cNvSpPr/>
          <p:nvPr/>
        </p:nvSpPr>
        <p:spPr>
          <a:xfrm>
            <a:off x="228600" y="6443251"/>
            <a:ext cx="9372600" cy="338554"/>
          </a:xfrm>
          <a:prstGeom prst="rect">
            <a:avLst/>
          </a:prstGeom>
          <a:solidFill>
            <a:schemeClr val="accent2">
              <a:lumMod val="75000"/>
            </a:schemeClr>
          </a:solidFill>
          <a:ln w="25400">
            <a:solidFill>
              <a:srgbClr val="FFCC00"/>
            </a:solidFill>
          </a:ln>
        </p:spPr>
        <p:txBody>
          <a:bodyPr wrap="square">
            <a:spAutoFit/>
          </a:bodyPr>
          <a:lstStyle/>
          <a:p>
            <a:pPr algn="ctr"/>
            <a:r>
              <a:rPr lang="en-US" sz="1600" dirty="0">
                <a:solidFill>
                  <a:srgbClr val="FFFFFF"/>
                </a:solidFill>
              </a:rPr>
              <a:t>http://www.dcbar.org/for_lawyers/resources/publications/washington_lawyer/august_2003/viable.cfm</a:t>
            </a:r>
            <a:endParaRPr lang="en-US" sz="1600" dirty="0">
              <a:solidFill>
                <a:srgbClr val="FFFFFF"/>
              </a:solidFill>
            </a:endParaRPr>
          </a:p>
        </p:txBody>
      </p:sp>
      <p:pic>
        <p:nvPicPr>
          <p:cNvPr id="6146" name="Picture 2"/>
          <p:cNvPicPr>
            <a:picLocks noChangeAspect="1" noChangeArrowheads="1"/>
          </p:cNvPicPr>
          <p:nvPr/>
        </p:nvPicPr>
        <p:blipFill>
          <a:blip r:embed="rId3" cstate="print">
            <a:lum bright="-10000" contrast="18000"/>
          </a:blip>
          <a:srcRect/>
          <a:stretch>
            <a:fillRect/>
          </a:stretch>
        </p:blipFill>
        <p:spPr bwMode="auto">
          <a:xfrm>
            <a:off x="152400" y="1143000"/>
            <a:ext cx="3352800" cy="68580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76200" y="1752600"/>
            <a:ext cx="3733800" cy="4617218"/>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srcRect/>
          <a:stretch>
            <a:fillRect/>
          </a:stretch>
        </p:blipFill>
        <p:spPr bwMode="auto">
          <a:xfrm>
            <a:off x="4648200" y="1143000"/>
            <a:ext cx="3820535" cy="2590800"/>
          </a:xfrm>
          <a:prstGeom prst="rect">
            <a:avLst/>
          </a:prstGeom>
          <a:noFill/>
          <a:ln w="9525">
            <a:noFill/>
            <a:miter lim="800000"/>
            <a:headEnd/>
            <a:tailEnd/>
          </a:ln>
        </p:spPr>
      </p:pic>
      <p:pic>
        <p:nvPicPr>
          <p:cNvPr id="6149" name="Picture 5"/>
          <p:cNvPicPr>
            <a:picLocks noChangeAspect="1" noChangeArrowheads="1"/>
          </p:cNvPicPr>
          <p:nvPr/>
        </p:nvPicPr>
        <p:blipFill>
          <a:blip r:embed="rId6" cstate="print"/>
          <a:srcRect/>
          <a:stretch>
            <a:fillRect/>
          </a:stretch>
        </p:blipFill>
        <p:spPr bwMode="auto">
          <a:xfrm>
            <a:off x="4779670" y="3581400"/>
            <a:ext cx="3678530" cy="2819400"/>
          </a:xfrm>
          <a:prstGeom prst="rect">
            <a:avLst/>
          </a:prstGeom>
          <a:noFill/>
          <a:ln w="9525">
            <a:noFill/>
            <a:miter lim="800000"/>
            <a:headEnd/>
            <a:tailEnd/>
          </a:ln>
        </p:spPr>
      </p:pic>
      <p:sp>
        <p:nvSpPr>
          <p:cNvPr id="8" name="Rectangle 7"/>
          <p:cNvSpPr/>
          <p:nvPr/>
        </p:nvSpPr>
        <p:spPr>
          <a:xfrm>
            <a:off x="4724400" y="1219200"/>
            <a:ext cx="3733800" cy="2438400"/>
          </a:xfrm>
          <a:prstGeom prst="rect">
            <a:avLst/>
          </a:prstGeom>
          <a:no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4724400" y="4572000"/>
            <a:ext cx="3733800" cy="1828800"/>
          </a:xfrm>
          <a:prstGeom prst="rect">
            <a:avLst/>
          </a:prstGeom>
          <a:no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2228856" y="304800"/>
            <a:ext cx="7319963" cy="685800"/>
          </a:xfrm>
        </p:spPr>
        <p:txBody>
          <a:bodyPr/>
          <a:lstStyle/>
          <a:p>
            <a:pPr eaLnBrk="1" hangingPunct="1"/>
            <a:r>
              <a:rPr lang="en-US" sz="3200" dirty="0" smtClean="0"/>
              <a:t>US LUA: The Uniform Nonprofit Association Act (dcbar.org)</a:t>
            </a:r>
          </a:p>
        </p:txBody>
      </p:sp>
      <p:sp>
        <p:nvSpPr>
          <p:cNvPr id="4" name="Rectangle 3"/>
          <p:cNvSpPr/>
          <p:nvPr/>
        </p:nvSpPr>
        <p:spPr>
          <a:xfrm>
            <a:off x="228600" y="6443251"/>
            <a:ext cx="9372600" cy="338554"/>
          </a:xfrm>
          <a:prstGeom prst="rect">
            <a:avLst/>
          </a:prstGeom>
          <a:solidFill>
            <a:schemeClr val="accent2">
              <a:lumMod val="75000"/>
            </a:schemeClr>
          </a:solidFill>
          <a:ln w="25400">
            <a:solidFill>
              <a:srgbClr val="FFCC00"/>
            </a:solidFill>
          </a:ln>
        </p:spPr>
        <p:txBody>
          <a:bodyPr wrap="square">
            <a:spAutoFit/>
          </a:bodyPr>
          <a:lstStyle/>
          <a:p>
            <a:pPr algn="ctr"/>
            <a:r>
              <a:rPr lang="en-US" sz="1600" dirty="0">
                <a:solidFill>
                  <a:srgbClr val="FFFFFF"/>
                </a:solidFill>
              </a:rPr>
              <a:t>http://www.dcbar.org/for_lawyers/resources/publications/washington_lawyer/august_2003/viable.cfm</a:t>
            </a:r>
            <a:endParaRPr lang="en-US" sz="1600" dirty="0">
              <a:solidFill>
                <a:srgbClr val="FFFFFF"/>
              </a:solidFill>
            </a:endParaRPr>
          </a:p>
        </p:txBody>
      </p:sp>
      <p:pic>
        <p:nvPicPr>
          <p:cNvPr id="6146" name="Picture 2"/>
          <p:cNvPicPr>
            <a:picLocks noChangeAspect="1" noChangeArrowheads="1"/>
          </p:cNvPicPr>
          <p:nvPr/>
        </p:nvPicPr>
        <p:blipFill>
          <a:blip r:embed="rId3" cstate="print"/>
          <a:srcRect/>
          <a:stretch>
            <a:fillRect/>
          </a:stretch>
        </p:blipFill>
        <p:spPr bwMode="auto">
          <a:xfrm>
            <a:off x="152400" y="1143000"/>
            <a:ext cx="3352800" cy="876226"/>
          </a:xfrm>
          <a:prstGeom prst="rect">
            <a:avLst/>
          </a:prstGeom>
          <a:noFill/>
          <a:ln w="9525">
            <a:noFill/>
            <a:miter lim="800000"/>
            <a:headEnd/>
            <a:tailEnd/>
          </a:ln>
        </p:spPr>
      </p:pic>
      <p:pic>
        <p:nvPicPr>
          <p:cNvPr id="6150" name="Picture 6"/>
          <p:cNvPicPr>
            <a:picLocks noChangeAspect="1" noChangeArrowheads="1"/>
          </p:cNvPicPr>
          <p:nvPr/>
        </p:nvPicPr>
        <p:blipFill>
          <a:blip r:embed="rId4" cstate="print">
            <a:lum bright="-10000" contrast="24000"/>
          </a:blip>
          <a:srcRect/>
          <a:stretch>
            <a:fillRect/>
          </a:stretch>
        </p:blipFill>
        <p:spPr bwMode="auto">
          <a:xfrm>
            <a:off x="162379" y="2000250"/>
            <a:ext cx="3423557" cy="2495550"/>
          </a:xfrm>
          <a:prstGeom prst="rect">
            <a:avLst/>
          </a:prstGeom>
          <a:noFill/>
          <a:ln w="25400">
            <a:solidFill>
              <a:srgbClr val="800000"/>
            </a:solidFill>
            <a:miter lim="800000"/>
            <a:headEnd/>
            <a:tailEnd/>
          </a:ln>
        </p:spPr>
      </p:pic>
      <p:pic>
        <p:nvPicPr>
          <p:cNvPr id="6151" name="Picture 7"/>
          <p:cNvPicPr>
            <a:picLocks noChangeAspect="1" noChangeArrowheads="1"/>
          </p:cNvPicPr>
          <p:nvPr/>
        </p:nvPicPr>
        <p:blipFill>
          <a:blip r:embed="rId5" cstate="print"/>
          <a:srcRect/>
          <a:stretch>
            <a:fillRect/>
          </a:stretch>
        </p:blipFill>
        <p:spPr bwMode="auto">
          <a:xfrm>
            <a:off x="76205" y="4648200"/>
            <a:ext cx="3496235" cy="1447800"/>
          </a:xfrm>
          <a:prstGeom prst="rect">
            <a:avLst/>
          </a:prstGeom>
          <a:noFill/>
          <a:ln w="9525">
            <a:noFill/>
            <a:miter lim="800000"/>
            <a:headEnd/>
            <a:tailEnd/>
          </a:ln>
        </p:spPr>
      </p:pic>
      <p:pic>
        <p:nvPicPr>
          <p:cNvPr id="7170" name="Picture 2"/>
          <p:cNvPicPr>
            <a:picLocks noChangeAspect="1" noChangeArrowheads="1"/>
          </p:cNvPicPr>
          <p:nvPr/>
        </p:nvPicPr>
        <p:blipFill>
          <a:blip r:embed="rId6" cstate="print"/>
          <a:srcRect/>
          <a:stretch>
            <a:fillRect/>
          </a:stretch>
        </p:blipFill>
        <p:spPr bwMode="auto">
          <a:xfrm>
            <a:off x="3657600" y="3352800"/>
            <a:ext cx="4251144" cy="3048000"/>
          </a:xfrm>
          <a:prstGeom prst="rect">
            <a:avLst/>
          </a:prstGeom>
          <a:noFill/>
          <a:ln w="9525">
            <a:noFill/>
            <a:miter lim="800000"/>
            <a:headEnd/>
            <a:tailEnd/>
          </a:ln>
        </p:spPr>
      </p:pic>
      <p:pic>
        <p:nvPicPr>
          <p:cNvPr id="6152" name="Picture 8"/>
          <p:cNvPicPr>
            <a:picLocks noChangeAspect="1" noChangeArrowheads="1"/>
          </p:cNvPicPr>
          <p:nvPr/>
        </p:nvPicPr>
        <p:blipFill>
          <a:blip r:embed="rId7" cstate="print">
            <a:lum bright="-8000" contrast="23000"/>
          </a:blip>
          <a:srcRect t="4264" b="6091"/>
          <a:stretch>
            <a:fillRect/>
          </a:stretch>
        </p:blipFill>
        <p:spPr bwMode="auto">
          <a:xfrm>
            <a:off x="3732259" y="1170785"/>
            <a:ext cx="3735347" cy="2185887"/>
          </a:xfrm>
          <a:prstGeom prst="rect">
            <a:avLst/>
          </a:prstGeom>
          <a:noFill/>
          <a:ln w="22225">
            <a:solidFill>
              <a:srgbClr val="800000"/>
            </a:solid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p:txBody>
          <a:bodyPr/>
          <a:lstStyle/>
          <a:p>
            <a:pPr eaLnBrk="1" hangingPunct="1"/>
            <a:r>
              <a:rPr lang="en-US" sz="3200" dirty="0" smtClean="0"/>
              <a:t>US LUA: Articles of Association</a:t>
            </a:r>
          </a:p>
        </p:txBody>
      </p:sp>
      <p:pic>
        <p:nvPicPr>
          <p:cNvPr id="4" name="Picture 2"/>
          <p:cNvPicPr>
            <a:picLocks noChangeAspect="1" noChangeArrowheads="1"/>
          </p:cNvPicPr>
          <p:nvPr/>
        </p:nvPicPr>
        <p:blipFill>
          <a:blip r:embed="rId3" cstate="print"/>
          <a:srcRect b="4453"/>
          <a:stretch>
            <a:fillRect/>
          </a:stretch>
        </p:blipFill>
        <p:spPr bwMode="auto">
          <a:xfrm>
            <a:off x="596908" y="1143000"/>
            <a:ext cx="4343400" cy="5549867"/>
          </a:xfrm>
          <a:prstGeom prst="rect">
            <a:avLst/>
          </a:prstGeom>
          <a:noFill/>
          <a:ln w="25400">
            <a:solidFill>
              <a:srgbClr val="0000CC"/>
            </a:solidFill>
            <a:miter lim="800000"/>
            <a:headEnd/>
            <a:tailEnd/>
          </a:ln>
        </p:spPr>
      </p:pic>
      <p:pic>
        <p:nvPicPr>
          <p:cNvPr id="5" name="Picture 3"/>
          <p:cNvPicPr>
            <a:picLocks noChangeAspect="1" noChangeArrowheads="1"/>
          </p:cNvPicPr>
          <p:nvPr/>
        </p:nvPicPr>
        <p:blipFill>
          <a:blip r:embed="rId4" cstate="print">
            <a:lum bright="-4000" contrast="7000"/>
          </a:blip>
          <a:srcRect/>
          <a:stretch>
            <a:fillRect/>
          </a:stretch>
        </p:blipFill>
        <p:spPr bwMode="auto">
          <a:xfrm>
            <a:off x="4985826" y="1143000"/>
            <a:ext cx="4310577" cy="5562600"/>
          </a:xfrm>
          <a:prstGeom prst="rect">
            <a:avLst/>
          </a:prstGeom>
          <a:noFill/>
          <a:ln w="25400">
            <a:solidFill>
              <a:srgbClr val="0000CC"/>
            </a:solid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p:txBody>
          <a:bodyPr/>
          <a:lstStyle/>
          <a:p>
            <a:pPr eaLnBrk="1" hangingPunct="1"/>
            <a:r>
              <a:rPr lang="en-US" sz="3200" dirty="0" smtClean="0"/>
              <a:t>US LUA: Articles of Association</a:t>
            </a:r>
          </a:p>
        </p:txBody>
      </p:sp>
      <p:pic>
        <p:nvPicPr>
          <p:cNvPr id="2050" name="Picture 2"/>
          <p:cNvPicPr>
            <a:picLocks noChangeAspect="1" noChangeArrowheads="1"/>
          </p:cNvPicPr>
          <p:nvPr/>
        </p:nvPicPr>
        <p:blipFill>
          <a:blip r:embed="rId3" cstate="print"/>
          <a:srcRect/>
          <a:stretch>
            <a:fillRect/>
          </a:stretch>
        </p:blipFill>
        <p:spPr bwMode="auto">
          <a:xfrm>
            <a:off x="529688" y="1161411"/>
            <a:ext cx="4194717" cy="5638800"/>
          </a:xfrm>
          <a:prstGeom prst="rect">
            <a:avLst/>
          </a:prstGeom>
          <a:noFill/>
          <a:ln w="22225">
            <a:solidFill>
              <a:srgbClr val="0000CC"/>
            </a:solidFill>
            <a:miter lim="800000"/>
            <a:headEnd/>
            <a:tailEnd/>
          </a:ln>
        </p:spPr>
      </p:pic>
      <p:pic>
        <p:nvPicPr>
          <p:cNvPr id="2051" name="Picture 3"/>
          <p:cNvPicPr>
            <a:picLocks noChangeAspect="1" noChangeArrowheads="1"/>
          </p:cNvPicPr>
          <p:nvPr/>
        </p:nvPicPr>
        <p:blipFill>
          <a:blip r:embed="rId4" cstate="print"/>
          <a:srcRect b="27907"/>
          <a:stretch>
            <a:fillRect/>
          </a:stretch>
        </p:blipFill>
        <p:spPr bwMode="auto">
          <a:xfrm>
            <a:off x="4772471" y="1157834"/>
            <a:ext cx="4343400" cy="1199125"/>
          </a:xfrm>
          <a:prstGeom prst="rect">
            <a:avLst/>
          </a:prstGeom>
          <a:noFill/>
          <a:ln w="22225">
            <a:solidFill>
              <a:srgbClr val="0000CC"/>
            </a:solid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p:txBody>
          <a:bodyPr/>
          <a:lstStyle/>
          <a:p>
            <a:pPr eaLnBrk="1" hangingPunct="1"/>
            <a:r>
              <a:rPr lang="en-US" sz="3200" dirty="0" smtClean="0"/>
              <a:t>US LUA: Draft Bylaws</a:t>
            </a:r>
          </a:p>
        </p:txBody>
      </p:sp>
      <p:pic>
        <p:nvPicPr>
          <p:cNvPr id="3074" name="Picture 2"/>
          <p:cNvPicPr>
            <a:picLocks noChangeAspect="1" noChangeArrowheads="1"/>
          </p:cNvPicPr>
          <p:nvPr/>
        </p:nvPicPr>
        <p:blipFill>
          <a:blip r:embed="rId3" cstate="print">
            <a:lum bright="-3000" contrast="6000"/>
          </a:blip>
          <a:srcRect/>
          <a:stretch>
            <a:fillRect/>
          </a:stretch>
        </p:blipFill>
        <p:spPr bwMode="auto">
          <a:xfrm>
            <a:off x="457201" y="1143000"/>
            <a:ext cx="4343400" cy="5562600"/>
          </a:xfrm>
          <a:prstGeom prst="rect">
            <a:avLst/>
          </a:prstGeom>
          <a:noFill/>
          <a:ln w="25400">
            <a:solidFill>
              <a:srgbClr val="0000CC"/>
            </a:solidFill>
            <a:miter lim="800000"/>
            <a:headEnd/>
            <a:tailEnd/>
          </a:ln>
        </p:spPr>
      </p:pic>
      <p:pic>
        <p:nvPicPr>
          <p:cNvPr id="3075" name="Picture 3"/>
          <p:cNvPicPr>
            <a:picLocks noChangeAspect="1" noChangeArrowheads="1"/>
          </p:cNvPicPr>
          <p:nvPr/>
        </p:nvPicPr>
        <p:blipFill>
          <a:blip r:embed="rId4" cstate="print">
            <a:lum bright="-3000" contrast="6000"/>
          </a:blip>
          <a:srcRect/>
          <a:stretch>
            <a:fillRect/>
          </a:stretch>
        </p:blipFill>
        <p:spPr bwMode="auto">
          <a:xfrm>
            <a:off x="4800600" y="1164030"/>
            <a:ext cx="4191000" cy="5541573"/>
          </a:xfrm>
          <a:prstGeom prst="rect">
            <a:avLst/>
          </a:prstGeom>
          <a:noFill/>
          <a:ln w="25400">
            <a:solidFill>
              <a:srgbClr val="0000CC"/>
            </a:solid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2228856" y="304800"/>
            <a:ext cx="7319963" cy="685800"/>
          </a:xfrm>
        </p:spPr>
        <p:txBody>
          <a:bodyPr/>
          <a:lstStyle/>
          <a:p>
            <a:pPr eaLnBrk="1" hangingPunct="1"/>
            <a:r>
              <a:rPr lang="en-US" sz="3200" dirty="0" smtClean="0"/>
              <a:t>US LUA: Draft Bylaws</a:t>
            </a:r>
          </a:p>
        </p:txBody>
      </p:sp>
      <p:pic>
        <p:nvPicPr>
          <p:cNvPr id="4100" name="Picture 4"/>
          <p:cNvPicPr>
            <a:picLocks noChangeAspect="1" noChangeArrowheads="1"/>
          </p:cNvPicPr>
          <p:nvPr/>
        </p:nvPicPr>
        <p:blipFill>
          <a:blip r:embed="rId3" cstate="print"/>
          <a:srcRect/>
          <a:stretch>
            <a:fillRect/>
          </a:stretch>
        </p:blipFill>
        <p:spPr bwMode="auto">
          <a:xfrm>
            <a:off x="533405" y="1156855"/>
            <a:ext cx="4411629" cy="5511800"/>
          </a:xfrm>
          <a:prstGeom prst="rect">
            <a:avLst/>
          </a:prstGeom>
          <a:noFill/>
          <a:ln w="25400">
            <a:solidFill>
              <a:srgbClr val="0000CC"/>
            </a:solid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4966855" y="1177635"/>
            <a:ext cx="4267200" cy="5479152"/>
          </a:xfrm>
          <a:prstGeom prst="rect">
            <a:avLst/>
          </a:prstGeom>
          <a:noFill/>
          <a:ln w="25400">
            <a:solidFill>
              <a:srgbClr val="0000CC"/>
            </a:solid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2228856" y="304800"/>
            <a:ext cx="7319963" cy="685800"/>
          </a:xfrm>
        </p:spPr>
        <p:txBody>
          <a:bodyPr/>
          <a:lstStyle/>
          <a:p>
            <a:pPr eaLnBrk="1" hangingPunct="1"/>
            <a:r>
              <a:rPr lang="en-US" sz="3200" dirty="0" smtClean="0"/>
              <a:t>US LUA: Draft Bylaws</a:t>
            </a:r>
          </a:p>
        </p:txBody>
      </p:sp>
      <p:pic>
        <p:nvPicPr>
          <p:cNvPr id="5122" name="Picture 2"/>
          <p:cNvPicPr>
            <a:picLocks noChangeAspect="1" noChangeArrowheads="1"/>
          </p:cNvPicPr>
          <p:nvPr/>
        </p:nvPicPr>
        <p:blipFill>
          <a:blip r:embed="rId3" cstate="print"/>
          <a:srcRect b="2216"/>
          <a:stretch>
            <a:fillRect/>
          </a:stretch>
        </p:blipFill>
        <p:spPr bwMode="auto">
          <a:xfrm>
            <a:off x="389165" y="1191762"/>
            <a:ext cx="4259039" cy="5513838"/>
          </a:xfrm>
          <a:prstGeom prst="rect">
            <a:avLst/>
          </a:prstGeom>
          <a:noFill/>
          <a:ln w="25400">
            <a:solidFill>
              <a:srgbClr val="000066"/>
            </a:solid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2"/>
          <p:cNvSpPr txBox="1">
            <a:spLocks noGrp="1"/>
          </p:cNvSpPr>
          <p:nvPr/>
        </p:nvSpPr>
        <p:spPr bwMode="auto">
          <a:xfrm>
            <a:off x="7099300" y="6356352"/>
            <a:ext cx="2311400" cy="365125"/>
          </a:xfrm>
          <a:prstGeom prst="rect">
            <a:avLst/>
          </a:prstGeom>
          <a:noFill/>
          <a:ln w="9525">
            <a:noFill/>
            <a:miter lim="800000"/>
            <a:headEnd/>
            <a:tailEnd/>
          </a:ln>
        </p:spPr>
        <p:txBody>
          <a:bodyPr anchor="ctr"/>
          <a:lstStyle/>
          <a:p>
            <a:pPr algn="r" fontAlgn="base">
              <a:spcBef>
                <a:spcPct val="0"/>
              </a:spcBef>
              <a:spcAft>
                <a:spcPct val="0"/>
              </a:spcAft>
            </a:pPr>
            <a:fld id="{7D492C6F-BC69-4499-BA0E-B2B71E77FAD1}" type="slidenum">
              <a:rPr lang="en-US" sz="1200">
                <a:solidFill>
                  <a:srgbClr val="5F5F5F"/>
                </a:solidFill>
                <a:latin typeface="Arial" pitchFamily="34" charset="0"/>
                <a:cs typeface="Arial" pitchFamily="34" charset="0"/>
              </a:rPr>
              <a:pPr algn="r" fontAlgn="base">
                <a:spcBef>
                  <a:spcPct val="0"/>
                </a:spcBef>
                <a:spcAft>
                  <a:spcPct val="0"/>
                </a:spcAft>
              </a:pPr>
              <a:t>2</a:t>
            </a:fld>
            <a:endParaRPr lang="en-US" sz="1200">
              <a:solidFill>
                <a:srgbClr val="5F5F5F"/>
              </a:solidFill>
              <a:latin typeface="Arial" pitchFamily="34" charset="0"/>
              <a:cs typeface="Arial" pitchFamily="34" charset="0"/>
            </a:endParaRPr>
          </a:p>
        </p:txBody>
      </p:sp>
      <p:sp>
        <p:nvSpPr>
          <p:cNvPr id="82947" name="TextBox 3"/>
          <p:cNvSpPr txBox="1">
            <a:spLocks noChangeArrowheads="1"/>
          </p:cNvSpPr>
          <p:nvPr/>
        </p:nvSpPr>
        <p:spPr bwMode="auto">
          <a:xfrm>
            <a:off x="2971801" y="152400"/>
            <a:ext cx="6643688" cy="1077218"/>
          </a:xfrm>
          <a:prstGeom prst="rect">
            <a:avLst/>
          </a:prstGeom>
          <a:noFill/>
          <a:ln w="9525">
            <a:noFill/>
            <a:miter lim="800000"/>
            <a:headEnd/>
            <a:tailEnd/>
          </a:ln>
        </p:spPr>
        <p:txBody>
          <a:bodyPr>
            <a:spAutoFit/>
          </a:bodyPr>
          <a:lstStyle/>
          <a:p>
            <a:pPr fontAlgn="base">
              <a:spcBef>
                <a:spcPct val="0"/>
              </a:spcBef>
              <a:spcAft>
                <a:spcPct val="0"/>
              </a:spcAft>
            </a:pPr>
            <a:r>
              <a:rPr lang="en-US" sz="2400" b="1" dirty="0">
                <a:solidFill>
                  <a:srgbClr val="1F497D"/>
                </a:solidFill>
                <a:latin typeface="Arial" pitchFamily="34" charset="0"/>
                <a:cs typeface="Arial" pitchFamily="34" charset="0"/>
              </a:rPr>
              <a:t>   </a:t>
            </a:r>
            <a:r>
              <a:rPr lang="en-US" sz="3200" b="1" dirty="0">
                <a:solidFill>
                  <a:srgbClr val="000064"/>
                </a:solidFill>
                <a:latin typeface="Arial" pitchFamily="34" charset="0"/>
                <a:cs typeface="Arial" pitchFamily="34" charset="0"/>
              </a:rPr>
              <a:t>US LUO Executive Committee </a:t>
            </a:r>
            <a:br>
              <a:rPr lang="en-US" sz="3200" b="1" dirty="0">
                <a:solidFill>
                  <a:srgbClr val="000064"/>
                </a:solidFill>
                <a:latin typeface="Arial" pitchFamily="34" charset="0"/>
                <a:cs typeface="Arial" pitchFamily="34" charset="0"/>
              </a:rPr>
            </a:br>
            <a:r>
              <a:rPr lang="en-US" sz="3200" b="1" dirty="0">
                <a:solidFill>
                  <a:srgbClr val="000064"/>
                </a:solidFill>
                <a:latin typeface="Arial" pitchFamily="34" charset="0"/>
                <a:cs typeface="Arial" pitchFamily="34" charset="0"/>
              </a:rPr>
              <a:t>   </a:t>
            </a:r>
            <a:r>
              <a:rPr lang="en-US" sz="2800" b="1" dirty="0">
                <a:solidFill>
                  <a:srgbClr val="000064"/>
                </a:solidFill>
                <a:latin typeface="Arial" pitchFamily="34" charset="0"/>
                <a:cs typeface="Arial" pitchFamily="34" charset="0"/>
              </a:rPr>
              <a:t>2013 Membership </a:t>
            </a:r>
            <a:r>
              <a:rPr lang="en-US" sz="2800" b="1" dirty="0">
                <a:solidFill>
                  <a:srgbClr val="000064"/>
                </a:solidFill>
                <a:latin typeface="Arial" pitchFamily="34" charset="0"/>
                <a:cs typeface="Arial" pitchFamily="34" charset="0"/>
              </a:rPr>
              <a:t>(2 Year Terms)</a:t>
            </a:r>
            <a:endParaRPr lang="en-US" sz="3200" b="1" dirty="0">
              <a:solidFill>
                <a:srgbClr val="000064"/>
              </a:solidFill>
              <a:latin typeface="Arial" pitchFamily="34" charset="0"/>
              <a:cs typeface="Arial" pitchFamily="34" charset="0"/>
            </a:endParaRPr>
          </a:p>
        </p:txBody>
      </p:sp>
      <p:sp>
        <p:nvSpPr>
          <p:cNvPr id="82948" name="Rectangle 4"/>
          <p:cNvSpPr>
            <a:spLocks noChangeArrowheads="1"/>
          </p:cNvSpPr>
          <p:nvPr/>
        </p:nvSpPr>
        <p:spPr bwMode="auto">
          <a:xfrm>
            <a:off x="90488" y="1371600"/>
            <a:ext cx="10641012" cy="5410200"/>
          </a:xfrm>
          <a:prstGeom prst="rect">
            <a:avLst/>
          </a:prstGeom>
          <a:noFill/>
          <a:ln w="9525">
            <a:noFill/>
            <a:miter lim="800000"/>
            <a:headEnd/>
            <a:tailEnd/>
          </a:ln>
        </p:spPr>
        <p:txBody>
          <a:bodyPr lIns="92075" tIns="46038" rIns="92075" bIns="46038"/>
          <a:lstStyle/>
          <a:p>
            <a:pPr marL="342900" indent="-342900" defTabSz="1503363" fontAlgn="base">
              <a:spcBef>
                <a:spcPct val="20000"/>
              </a:spcBef>
              <a:spcAft>
                <a:spcPct val="0"/>
              </a:spcAft>
              <a:buClr>
                <a:srgbClr val="800000"/>
              </a:buClr>
              <a:buSzPct val="90000"/>
              <a:buFont typeface="Wingdings" pitchFamily="2" charset="2"/>
              <a:buChar char="u"/>
              <a:tabLst>
                <a:tab pos="1311275" algn="l"/>
                <a:tab pos="3433763" algn="l"/>
                <a:tab pos="6118225" algn="l"/>
                <a:tab pos="8912225" algn="l"/>
              </a:tabLst>
            </a:pPr>
            <a:endParaRPr lang="en-US" sz="3100">
              <a:solidFill>
                <a:srgbClr val="000066"/>
              </a:solidFill>
            </a:endParaRPr>
          </a:p>
        </p:txBody>
      </p:sp>
      <p:sp>
        <p:nvSpPr>
          <p:cNvPr id="82949" name="Rectangle 5"/>
          <p:cNvSpPr>
            <a:spLocks noChangeArrowheads="1"/>
          </p:cNvSpPr>
          <p:nvPr/>
        </p:nvSpPr>
        <p:spPr bwMode="auto">
          <a:xfrm>
            <a:off x="0" y="1295400"/>
            <a:ext cx="9575800" cy="5562600"/>
          </a:xfrm>
          <a:prstGeom prst="rect">
            <a:avLst/>
          </a:prstGeom>
          <a:noFill/>
          <a:ln w="9525">
            <a:noFill/>
            <a:miter lim="800000"/>
            <a:headEnd/>
            <a:tailEnd/>
          </a:ln>
        </p:spPr>
        <p:txBody>
          <a:bodyPr lIns="92075" tIns="46038" rIns="92075" bIns="46038"/>
          <a:lstStyle/>
          <a:p>
            <a:pPr marL="342900" indent="-342900" defTabSz="1503363" fontAlgn="base">
              <a:lnSpc>
                <a:spcPct val="95000"/>
              </a:lnSpc>
              <a:spcBef>
                <a:spcPct val="10000"/>
              </a:spcBef>
              <a:spcAft>
                <a:spcPct val="0"/>
              </a:spcAft>
              <a:buFont typeface="Arial" pitchFamily="34" charset="0"/>
              <a:buNone/>
              <a:tabLst>
                <a:tab pos="1311275" algn="l"/>
                <a:tab pos="2803525" algn="l"/>
                <a:tab pos="4400550" algn="l"/>
                <a:tab pos="4632325" algn="l"/>
                <a:tab pos="4856163" algn="l"/>
                <a:tab pos="6627813" algn="l"/>
                <a:tab pos="8912225" algn="l"/>
              </a:tabLst>
            </a:pPr>
            <a:r>
              <a:rPr lang="en-US" sz="2000" b="1" dirty="0">
                <a:solidFill>
                  <a:srgbClr val="000066"/>
                </a:solidFill>
                <a:latin typeface="Arial" pitchFamily="34" charset="0"/>
              </a:rPr>
              <a:t>     </a:t>
            </a:r>
            <a:r>
              <a:rPr lang="en-US" sz="2200" b="1" u="sng" dirty="0">
                <a:solidFill>
                  <a:srgbClr val="000064"/>
                </a:solidFill>
                <a:latin typeface="Arial" pitchFamily="34" charset="0"/>
              </a:rPr>
              <a:t>Name               	Institution         Collaboration   Term Expires </a:t>
            </a:r>
            <a:endParaRPr lang="en-US" sz="2200" b="1" u="sng" dirty="0">
              <a:solidFill>
                <a:srgbClr val="000064"/>
              </a:solidFill>
              <a:latin typeface="Arial" pitchFamily="34" charset="0"/>
            </a:endParaRPr>
          </a:p>
          <a:p>
            <a:pPr indent="347663" defTabSz="1503363" fontAlgn="base">
              <a:lnSpc>
                <a:spcPct val="90000"/>
              </a:lnSpc>
              <a:spcAft>
                <a:spcPts val="200"/>
              </a:spcAft>
              <a:buClr>
                <a:srgbClr val="800000"/>
              </a:buClr>
              <a:buSzPct val="90000"/>
              <a:buFont typeface="Wingdings" pitchFamily="2" charset="2"/>
              <a:buChar char="r"/>
              <a:tabLst>
                <a:tab pos="1311275" algn="l"/>
                <a:tab pos="2803525" algn="l"/>
                <a:tab pos="4400550" algn="l"/>
                <a:tab pos="4632325" algn="l"/>
                <a:tab pos="4856163" algn="l"/>
                <a:tab pos="7140575" algn="l"/>
                <a:tab pos="8912225" algn="l"/>
              </a:tabLst>
            </a:pPr>
            <a:r>
              <a:rPr lang="en-US" sz="2000" b="1" dirty="0">
                <a:solidFill>
                  <a:srgbClr val="0000CC"/>
                </a:solidFill>
                <a:effectLst>
                  <a:outerShdw blurRad="38100" dist="38100" dir="2700000" algn="tl">
                    <a:srgbClr val="000000">
                      <a:alpha val="43137"/>
                    </a:srgbClr>
                  </a:outerShdw>
                </a:effectLst>
                <a:latin typeface="Arial" pitchFamily="34" charset="0"/>
              </a:rPr>
              <a:t>Darin Acosta	Florida		   CMS	2014</a:t>
            </a:r>
          </a:p>
          <a:p>
            <a:pPr indent="347663" defTabSz="1503363" fontAlgn="base">
              <a:lnSpc>
                <a:spcPct val="90000"/>
              </a:lnSpc>
              <a:spcAft>
                <a:spcPts val="200"/>
              </a:spcAft>
              <a:buClr>
                <a:srgbClr val="800000"/>
              </a:buClr>
              <a:buSzPct val="90000"/>
              <a:buFont typeface="Wingdings" pitchFamily="2" charset="2"/>
              <a:buChar char="r"/>
              <a:tabLst>
                <a:tab pos="1311275" algn="l"/>
                <a:tab pos="2803525" algn="l"/>
                <a:tab pos="4400550" algn="l"/>
                <a:tab pos="4632325" algn="l"/>
                <a:tab pos="4856163" algn="l"/>
                <a:tab pos="7140575" algn="l"/>
                <a:tab pos="8912225" algn="l"/>
              </a:tabLst>
            </a:pPr>
            <a:r>
              <a:rPr lang="en-US" sz="2000" b="1" dirty="0">
                <a:solidFill>
                  <a:srgbClr val="0000CC"/>
                </a:solidFill>
                <a:effectLst>
                  <a:outerShdw blurRad="38100" dist="38100" dir="2700000" algn="tl">
                    <a:srgbClr val="000000">
                      <a:alpha val="43137"/>
                    </a:srgbClr>
                  </a:outerShdw>
                </a:effectLst>
                <a:latin typeface="Arial" pitchFamily="34" charset="0"/>
              </a:rPr>
              <a:t>Ken Bloom	Nebraska			CMS	2014</a:t>
            </a:r>
          </a:p>
          <a:p>
            <a:pPr indent="347663" defTabSz="1503363" fontAlgn="base">
              <a:lnSpc>
                <a:spcPct val="90000"/>
              </a:lnSpc>
              <a:spcAft>
                <a:spcPts val="200"/>
              </a:spcAft>
              <a:buClr>
                <a:srgbClr val="800000"/>
              </a:buClr>
              <a:buSzPct val="90000"/>
              <a:buFont typeface="Wingdings" pitchFamily="2" charset="2"/>
              <a:buChar char="r"/>
              <a:tabLst>
                <a:tab pos="1311275" algn="l"/>
                <a:tab pos="2803525" algn="l"/>
                <a:tab pos="4400550" algn="l"/>
                <a:tab pos="4632325" algn="l"/>
                <a:tab pos="4856163" algn="l"/>
                <a:tab pos="7140575" algn="l"/>
                <a:tab pos="8912225" algn="l"/>
              </a:tabLst>
            </a:pPr>
            <a:r>
              <a:rPr lang="en-US" sz="2000" b="1" dirty="0">
                <a:solidFill>
                  <a:srgbClr val="0000CC"/>
                </a:solidFill>
                <a:effectLst>
                  <a:outerShdw blurRad="38100" dist="38100" dir="2700000" algn="tl">
                    <a:srgbClr val="000000">
                      <a:alpha val="43137"/>
                    </a:srgbClr>
                  </a:outerShdw>
                </a:effectLst>
                <a:latin typeface="Arial" pitchFamily="34" charset="0"/>
              </a:rPr>
              <a:t>Tom </a:t>
            </a:r>
            <a:r>
              <a:rPr lang="en-US" sz="2000" b="1" dirty="0" err="1">
                <a:solidFill>
                  <a:srgbClr val="0000CC"/>
                </a:solidFill>
                <a:effectLst>
                  <a:outerShdw blurRad="38100" dist="38100" dir="2700000" algn="tl">
                    <a:srgbClr val="000000">
                      <a:alpha val="43137"/>
                    </a:srgbClr>
                  </a:outerShdw>
                </a:effectLst>
                <a:latin typeface="Arial" pitchFamily="34" charset="0"/>
              </a:rPr>
              <a:t>LeCompte</a:t>
            </a:r>
            <a:r>
              <a:rPr lang="en-US" sz="2000" b="1" dirty="0">
                <a:solidFill>
                  <a:srgbClr val="0000CC"/>
                </a:solidFill>
                <a:effectLst>
                  <a:outerShdw blurRad="38100" dist="38100" dir="2700000" algn="tl">
                    <a:srgbClr val="000000">
                      <a:alpha val="43137"/>
                    </a:srgbClr>
                  </a:outerShdw>
                </a:effectLst>
                <a:latin typeface="Arial" pitchFamily="34" charset="0"/>
              </a:rPr>
              <a:t> 	Argonne 	     	ATLAS 	2014</a:t>
            </a:r>
          </a:p>
          <a:p>
            <a:pPr indent="347663" defTabSz="1503363" fontAlgn="base">
              <a:lnSpc>
                <a:spcPct val="90000"/>
              </a:lnSpc>
              <a:spcAft>
                <a:spcPts val="200"/>
              </a:spcAft>
              <a:buClr>
                <a:srgbClr val="800000"/>
              </a:buClr>
              <a:buSzPct val="90000"/>
              <a:buFont typeface="Wingdings" pitchFamily="2" charset="2"/>
              <a:buChar char="r"/>
              <a:tabLst>
                <a:tab pos="1311275" algn="l"/>
                <a:tab pos="2803525" algn="l"/>
                <a:tab pos="4400550" algn="l"/>
                <a:tab pos="4632325" algn="l"/>
                <a:tab pos="4856163" algn="l"/>
                <a:tab pos="7140575" algn="l"/>
                <a:tab pos="8912225" algn="l"/>
              </a:tabLst>
            </a:pPr>
            <a:r>
              <a:rPr lang="en-US" sz="2000" b="1" dirty="0" err="1">
                <a:solidFill>
                  <a:srgbClr val="0000CC"/>
                </a:solidFill>
                <a:effectLst>
                  <a:outerShdw blurRad="38100" dist="38100" dir="2700000" algn="tl">
                    <a:srgbClr val="000000">
                      <a:alpha val="43137"/>
                    </a:srgbClr>
                  </a:outerShdw>
                </a:effectLst>
                <a:latin typeface="Arial" pitchFamily="34" charset="0"/>
              </a:rPr>
              <a:t>Usha</a:t>
            </a:r>
            <a:r>
              <a:rPr lang="en-US" sz="2000" b="1" dirty="0">
                <a:solidFill>
                  <a:srgbClr val="0000CC"/>
                </a:solidFill>
                <a:effectLst>
                  <a:outerShdw blurRad="38100" dist="38100" dir="2700000" algn="tl">
                    <a:srgbClr val="000000">
                      <a:alpha val="43137"/>
                    </a:srgbClr>
                  </a:outerShdw>
                </a:effectLst>
                <a:latin typeface="Arial" pitchFamily="34" charset="0"/>
              </a:rPr>
              <a:t> </a:t>
            </a:r>
            <a:r>
              <a:rPr lang="en-US" sz="2000" b="1" dirty="0" err="1">
                <a:solidFill>
                  <a:srgbClr val="0000CC"/>
                </a:solidFill>
                <a:effectLst>
                  <a:outerShdw blurRad="38100" dist="38100" dir="2700000" algn="tl">
                    <a:srgbClr val="000000">
                      <a:alpha val="43137"/>
                    </a:srgbClr>
                  </a:outerShdw>
                </a:effectLst>
                <a:latin typeface="Arial" pitchFamily="34" charset="0"/>
              </a:rPr>
              <a:t>Mallik</a:t>
            </a:r>
            <a:r>
              <a:rPr lang="en-US" sz="2000" b="1" dirty="0">
                <a:solidFill>
                  <a:srgbClr val="0000CC"/>
                </a:solidFill>
                <a:effectLst>
                  <a:outerShdw blurRad="38100" dist="38100" dir="2700000" algn="tl">
                    <a:srgbClr val="000000">
                      <a:alpha val="43137"/>
                    </a:srgbClr>
                  </a:outerShdw>
                </a:effectLst>
                <a:latin typeface="Arial" pitchFamily="34" charset="0"/>
              </a:rPr>
              <a:t> 	Iowa	       ATLAS	2014</a:t>
            </a:r>
          </a:p>
          <a:p>
            <a:pPr indent="347663" defTabSz="1503363" fontAlgn="base">
              <a:lnSpc>
                <a:spcPct val="90000"/>
              </a:lnSpc>
              <a:spcAft>
                <a:spcPts val="200"/>
              </a:spcAft>
              <a:buClr>
                <a:srgbClr val="800000"/>
              </a:buClr>
              <a:buSzPct val="90000"/>
              <a:buFont typeface="Wingdings" pitchFamily="2" charset="2"/>
              <a:buChar char="r"/>
              <a:tabLst>
                <a:tab pos="1311275" algn="l"/>
                <a:tab pos="2803525" algn="l"/>
                <a:tab pos="4400550" algn="l"/>
                <a:tab pos="4632325" algn="l"/>
                <a:tab pos="4856163" algn="l"/>
                <a:tab pos="7140575" algn="l"/>
                <a:tab pos="8912225" algn="l"/>
              </a:tabLst>
            </a:pPr>
            <a:r>
              <a:rPr lang="en-US" sz="2000" b="1" dirty="0">
                <a:solidFill>
                  <a:srgbClr val="0000CC"/>
                </a:solidFill>
                <a:effectLst>
                  <a:outerShdw blurRad="38100" dist="38100" dir="2700000" algn="tl">
                    <a:srgbClr val="000000">
                      <a:alpha val="43137"/>
                    </a:srgbClr>
                  </a:outerShdw>
                </a:effectLst>
                <a:latin typeface="Arial" pitchFamily="34" charset="0"/>
              </a:rPr>
              <a:t>Sheldon Stone 	Syracuse 			</a:t>
            </a:r>
            <a:r>
              <a:rPr lang="en-US" sz="2000" b="1" dirty="0" err="1">
                <a:solidFill>
                  <a:srgbClr val="0000CC"/>
                </a:solidFill>
                <a:effectLst>
                  <a:outerShdw blurRad="38100" dist="38100" dir="2700000" algn="tl">
                    <a:srgbClr val="000000">
                      <a:alpha val="43137"/>
                    </a:srgbClr>
                  </a:outerShdw>
                </a:effectLst>
                <a:latin typeface="Arial" pitchFamily="34" charset="0"/>
              </a:rPr>
              <a:t>LHCb</a:t>
            </a:r>
            <a:r>
              <a:rPr lang="en-US" sz="2000" b="1" dirty="0">
                <a:solidFill>
                  <a:srgbClr val="0000CC"/>
                </a:solidFill>
                <a:effectLst>
                  <a:outerShdw blurRad="38100" dist="38100" dir="2700000" algn="tl">
                    <a:srgbClr val="000000">
                      <a:alpha val="43137"/>
                    </a:srgbClr>
                  </a:outerShdw>
                </a:effectLst>
                <a:latin typeface="Arial" pitchFamily="34" charset="0"/>
              </a:rPr>
              <a:t> 	2014</a:t>
            </a:r>
          </a:p>
          <a:p>
            <a:pPr indent="347663" defTabSz="1503363" fontAlgn="base">
              <a:lnSpc>
                <a:spcPct val="90000"/>
              </a:lnSpc>
              <a:spcAft>
                <a:spcPts val="200"/>
              </a:spcAft>
              <a:buClr>
                <a:srgbClr val="800000"/>
              </a:buClr>
              <a:buSzPct val="90000"/>
              <a:buFont typeface="Wingdings" pitchFamily="2" charset="2"/>
              <a:buChar char="r"/>
              <a:tabLst>
                <a:tab pos="1311275" algn="l"/>
                <a:tab pos="2803525" algn="l"/>
                <a:tab pos="4400550" algn="l"/>
                <a:tab pos="4632325" algn="l"/>
                <a:tab pos="4856163" algn="l"/>
                <a:tab pos="7140575" algn="l"/>
                <a:tab pos="8912225" algn="l"/>
              </a:tabLst>
            </a:pPr>
            <a:r>
              <a:rPr lang="en-US" sz="2000" b="1" dirty="0">
                <a:solidFill>
                  <a:srgbClr val="0000CC"/>
                </a:solidFill>
                <a:effectLst>
                  <a:outerShdw blurRad="38100" dist="38100" dir="2700000" algn="tl">
                    <a:srgbClr val="000000">
                      <a:alpha val="43137"/>
                    </a:srgbClr>
                  </a:outerShdw>
                </a:effectLst>
                <a:latin typeface="Arial" pitchFamily="34" charset="0"/>
              </a:rPr>
              <a:t>Julia Thom	Cornell			CMS                         2014</a:t>
            </a:r>
          </a:p>
          <a:p>
            <a:pPr marL="347663" indent="-347663" defTabSz="1503363" fontAlgn="base">
              <a:lnSpc>
                <a:spcPct val="90000"/>
              </a:lnSpc>
              <a:spcAft>
                <a:spcPts val="200"/>
              </a:spcAft>
              <a:buClr>
                <a:srgbClr val="800000"/>
              </a:buClr>
              <a:buSzPct val="90000"/>
              <a:buFont typeface="Wingdings" pitchFamily="2" charset="2"/>
              <a:buChar char="r"/>
              <a:tabLst>
                <a:tab pos="1311275" algn="l"/>
                <a:tab pos="2803525" algn="l"/>
                <a:tab pos="4400550" algn="l"/>
                <a:tab pos="4632325" algn="l"/>
                <a:tab pos="4856163" algn="l"/>
                <a:tab pos="7140575" algn="l"/>
                <a:tab pos="8912225" algn="l"/>
              </a:tabLst>
            </a:pPr>
            <a:r>
              <a:rPr lang="en-US" sz="2000" b="1" dirty="0">
                <a:solidFill>
                  <a:srgbClr val="002060"/>
                </a:solidFill>
                <a:effectLst>
                  <a:outerShdw blurRad="38100" dist="38100" dir="2700000" algn="tl">
                    <a:srgbClr val="000000">
                      <a:alpha val="43137"/>
                    </a:srgbClr>
                  </a:outerShdw>
                </a:effectLst>
                <a:latin typeface="Arial" pitchFamily="34" charset="0"/>
              </a:rPr>
              <a:t>Daniela </a:t>
            </a:r>
            <a:r>
              <a:rPr lang="en-US" sz="2000" b="1" dirty="0" err="1">
                <a:solidFill>
                  <a:srgbClr val="002060"/>
                </a:solidFill>
                <a:effectLst>
                  <a:outerShdw blurRad="38100" dist="38100" dir="2700000" algn="tl">
                    <a:srgbClr val="000000">
                      <a:alpha val="43137"/>
                    </a:srgbClr>
                  </a:outerShdw>
                </a:effectLst>
                <a:latin typeface="Arial" pitchFamily="34" charset="0"/>
              </a:rPr>
              <a:t>Bortoletto</a:t>
            </a:r>
            <a:r>
              <a:rPr lang="en-US" sz="2000" b="1" dirty="0">
                <a:solidFill>
                  <a:srgbClr val="002060"/>
                </a:solidFill>
                <a:effectLst>
                  <a:outerShdw blurRad="38100" dist="38100" dir="2700000" algn="tl">
                    <a:srgbClr val="000000">
                      <a:alpha val="43137"/>
                    </a:srgbClr>
                  </a:outerShdw>
                </a:effectLst>
                <a:latin typeface="Arial" pitchFamily="34" charset="0"/>
              </a:rPr>
              <a:t>	Purdue			CMS	2013</a:t>
            </a:r>
          </a:p>
          <a:p>
            <a:pPr marL="347663" indent="-347663" defTabSz="1503363" fontAlgn="base">
              <a:lnSpc>
                <a:spcPct val="90000"/>
              </a:lnSpc>
              <a:spcAft>
                <a:spcPts val="200"/>
              </a:spcAft>
              <a:buClr>
                <a:srgbClr val="800000"/>
              </a:buClr>
              <a:buSzPct val="90000"/>
              <a:buFont typeface="Wingdings" pitchFamily="2" charset="2"/>
              <a:buChar char="r"/>
              <a:tabLst>
                <a:tab pos="1311275" algn="l"/>
                <a:tab pos="2803525" algn="l"/>
                <a:tab pos="4400550" algn="l"/>
                <a:tab pos="4632325" algn="l"/>
                <a:tab pos="4856163" algn="l"/>
                <a:tab pos="7140575" algn="l"/>
                <a:tab pos="8912225" algn="l"/>
              </a:tabLst>
            </a:pPr>
            <a:r>
              <a:rPr lang="en-US" sz="2000" b="1" dirty="0" err="1">
                <a:solidFill>
                  <a:srgbClr val="002060"/>
                </a:solidFill>
                <a:effectLst>
                  <a:outerShdw blurRad="38100" dist="38100" dir="2700000" algn="tl">
                    <a:srgbClr val="000000">
                      <a:alpha val="43137"/>
                    </a:srgbClr>
                  </a:outerShdw>
                </a:effectLst>
                <a:latin typeface="Arial" pitchFamily="34" charset="0"/>
              </a:rPr>
              <a:t>Sridhara</a:t>
            </a:r>
            <a:r>
              <a:rPr lang="en-US" sz="2000" b="1" dirty="0">
                <a:solidFill>
                  <a:srgbClr val="002060"/>
                </a:solidFill>
                <a:effectLst>
                  <a:outerShdw blurRad="38100" dist="38100" dir="2700000" algn="tl">
                    <a:srgbClr val="000000">
                      <a:alpha val="43137"/>
                    </a:srgbClr>
                  </a:outerShdw>
                </a:effectLst>
                <a:latin typeface="Arial" pitchFamily="34" charset="0"/>
              </a:rPr>
              <a:t> </a:t>
            </a:r>
            <a:r>
              <a:rPr lang="en-US" sz="2000" b="1" dirty="0" err="1">
                <a:solidFill>
                  <a:srgbClr val="002060"/>
                </a:solidFill>
                <a:effectLst>
                  <a:outerShdw blurRad="38100" dist="38100" dir="2700000" algn="tl">
                    <a:srgbClr val="000000">
                      <a:alpha val="43137"/>
                    </a:srgbClr>
                  </a:outerShdw>
                </a:effectLst>
                <a:latin typeface="Arial" pitchFamily="34" charset="0"/>
              </a:rPr>
              <a:t>Dasu</a:t>
            </a:r>
            <a:r>
              <a:rPr lang="en-US" sz="2000" b="1" dirty="0">
                <a:solidFill>
                  <a:srgbClr val="002060"/>
                </a:solidFill>
                <a:effectLst>
                  <a:outerShdw blurRad="38100" dist="38100" dir="2700000" algn="tl">
                    <a:srgbClr val="000000">
                      <a:alpha val="43137"/>
                    </a:srgbClr>
                  </a:outerShdw>
                </a:effectLst>
                <a:latin typeface="Arial" pitchFamily="34" charset="0"/>
              </a:rPr>
              <a:t> 	Wisconsin 		   CMS 	2013</a:t>
            </a:r>
          </a:p>
          <a:p>
            <a:pPr marL="347663" indent="-347663" defTabSz="1503363" fontAlgn="base">
              <a:lnSpc>
                <a:spcPct val="90000"/>
              </a:lnSpc>
              <a:spcAft>
                <a:spcPts val="200"/>
              </a:spcAft>
              <a:buClr>
                <a:srgbClr val="800000"/>
              </a:buClr>
              <a:buSzPct val="90000"/>
              <a:buFont typeface="Wingdings" pitchFamily="2" charset="2"/>
              <a:buChar char="r"/>
              <a:tabLst>
                <a:tab pos="1311275" algn="l"/>
                <a:tab pos="2803525" algn="l"/>
                <a:tab pos="4400550" algn="l"/>
                <a:tab pos="4632325" algn="l"/>
                <a:tab pos="4856163" algn="l"/>
                <a:tab pos="7140575" algn="l"/>
                <a:tab pos="8912225" algn="l"/>
              </a:tabLst>
            </a:pPr>
            <a:r>
              <a:rPr lang="en-US" sz="2000" b="1" dirty="0">
                <a:solidFill>
                  <a:srgbClr val="002060"/>
                </a:solidFill>
                <a:effectLst>
                  <a:outerShdw blurRad="38100" dist="38100" dir="2700000" algn="tl">
                    <a:srgbClr val="000000">
                      <a:alpha val="43137"/>
                    </a:srgbClr>
                  </a:outerShdw>
                </a:effectLst>
                <a:latin typeface="Arial" pitchFamily="34" charset="0"/>
              </a:rPr>
              <a:t>Sarah Demers 	Yale 	       ATLAS 	2013</a:t>
            </a:r>
          </a:p>
          <a:p>
            <a:pPr marL="347663" indent="-347663" defTabSz="1503363" fontAlgn="base">
              <a:lnSpc>
                <a:spcPct val="90000"/>
              </a:lnSpc>
              <a:spcAft>
                <a:spcPts val="200"/>
              </a:spcAft>
              <a:buClr>
                <a:srgbClr val="800000"/>
              </a:buClr>
              <a:buSzPct val="90000"/>
              <a:buFont typeface="Wingdings" pitchFamily="2" charset="2"/>
              <a:buChar char="r"/>
              <a:tabLst>
                <a:tab pos="1311275" algn="l"/>
                <a:tab pos="2803525" algn="l"/>
                <a:tab pos="4400550" algn="l"/>
                <a:tab pos="4632325" algn="l"/>
                <a:tab pos="4856163" algn="l"/>
                <a:tab pos="7140575" algn="l"/>
                <a:tab pos="8912225" algn="l"/>
              </a:tabLst>
            </a:pPr>
            <a:r>
              <a:rPr lang="en-US" sz="2000" b="1" dirty="0" err="1">
                <a:solidFill>
                  <a:srgbClr val="002060"/>
                </a:solidFill>
                <a:effectLst>
                  <a:outerShdw blurRad="38100" dist="38100" dir="2700000" algn="tl">
                    <a:srgbClr val="000000">
                      <a:alpha val="43137"/>
                    </a:srgbClr>
                  </a:outerShdw>
                </a:effectLst>
                <a:latin typeface="Arial" pitchFamily="34" charset="0"/>
              </a:rPr>
              <a:t>Sandor</a:t>
            </a:r>
            <a:r>
              <a:rPr lang="en-US" sz="2000" b="1" dirty="0">
                <a:solidFill>
                  <a:srgbClr val="002060"/>
                </a:solidFill>
                <a:effectLst>
                  <a:outerShdw blurRad="38100" dist="38100" dir="2700000" algn="tl">
                    <a:srgbClr val="000000">
                      <a:alpha val="43137"/>
                    </a:srgbClr>
                  </a:outerShdw>
                </a:effectLst>
                <a:latin typeface="Arial" pitchFamily="34" charset="0"/>
              </a:rPr>
              <a:t> </a:t>
            </a:r>
            <a:r>
              <a:rPr lang="en-US" sz="2000" b="1" dirty="0" err="1">
                <a:solidFill>
                  <a:srgbClr val="002060"/>
                </a:solidFill>
                <a:effectLst>
                  <a:outerShdw blurRad="38100" dist="38100" dir="2700000" algn="tl">
                    <a:srgbClr val="000000">
                      <a:alpha val="43137"/>
                    </a:srgbClr>
                  </a:outerShdw>
                </a:effectLst>
                <a:latin typeface="Arial" pitchFamily="34" charset="0"/>
              </a:rPr>
              <a:t>Feher</a:t>
            </a:r>
            <a:r>
              <a:rPr lang="en-US" sz="2000" b="1" dirty="0">
                <a:solidFill>
                  <a:srgbClr val="002060"/>
                </a:solidFill>
                <a:effectLst>
                  <a:outerShdw blurRad="38100" dist="38100" dir="2700000" algn="tl">
                    <a:srgbClr val="000000">
                      <a:alpha val="43137"/>
                    </a:srgbClr>
                  </a:outerShdw>
                </a:effectLst>
                <a:latin typeface="Arial" pitchFamily="34" charset="0"/>
              </a:rPr>
              <a:t> 	</a:t>
            </a:r>
            <a:r>
              <a:rPr lang="en-US" sz="2000" b="1" dirty="0" err="1">
                <a:solidFill>
                  <a:srgbClr val="002060"/>
                </a:solidFill>
                <a:effectLst>
                  <a:outerShdw blurRad="38100" dist="38100" dir="2700000" algn="tl">
                    <a:srgbClr val="000000">
                      <a:alpha val="43137"/>
                    </a:srgbClr>
                  </a:outerShdw>
                </a:effectLst>
                <a:latin typeface="Arial" pitchFamily="34" charset="0"/>
              </a:rPr>
              <a:t>Fermilab</a:t>
            </a:r>
            <a:r>
              <a:rPr lang="en-US" sz="2000" b="1" dirty="0">
                <a:solidFill>
                  <a:srgbClr val="002060"/>
                </a:solidFill>
                <a:effectLst>
                  <a:outerShdw blurRad="38100" dist="38100" dir="2700000" algn="tl">
                    <a:srgbClr val="000000">
                      <a:alpha val="43137"/>
                    </a:srgbClr>
                  </a:outerShdw>
                </a:effectLst>
                <a:latin typeface="Arial" pitchFamily="34" charset="0"/>
              </a:rPr>
              <a:t> 	       LARP 	2013</a:t>
            </a:r>
          </a:p>
          <a:p>
            <a:pPr marL="347663" indent="-347663" defTabSz="1503363" fontAlgn="base">
              <a:lnSpc>
                <a:spcPct val="90000"/>
              </a:lnSpc>
              <a:spcAft>
                <a:spcPts val="200"/>
              </a:spcAft>
              <a:buClr>
                <a:srgbClr val="800000"/>
              </a:buClr>
              <a:buSzPct val="90000"/>
              <a:buFont typeface="Wingdings" pitchFamily="2" charset="2"/>
              <a:buChar char="r"/>
              <a:tabLst>
                <a:tab pos="1311275" algn="l"/>
                <a:tab pos="2803525" algn="l"/>
                <a:tab pos="4400550" algn="l"/>
                <a:tab pos="4632325" algn="l"/>
                <a:tab pos="4856163" algn="l"/>
                <a:tab pos="7140575" algn="l"/>
                <a:tab pos="8912225" algn="l"/>
              </a:tabLst>
            </a:pPr>
            <a:r>
              <a:rPr lang="en-US" sz="2000" b="1" dirty="0">
                <a:solidFill>
                  <a:srgbClr val="002060"/>
                </a:solidFill>
                <a:effectLst>
                  <a:outerShdw blurRad="38100" dist="38100" dir="2700000" algn="tl">
                    <a:srgbClr val="000000">
                      <a:alpha val="43137"/>
                    </a:srgbClr>
                  </a:outerShdw>
                </a:effectLst>
                <a:latin typeface="Arial" pitchFamily="34" charset="0"/>
              </a:rPr>
              <a:t>Harvey Newman  	Caltech                	CMS                 	2013</a:t>
            </a:r>
          </a:p>
          <a:p>
            <a:pPr marL="347663" indent="-347663" defTabSz="1503363" fontAlgn="base">
              <a:lnSpc>
                <a:spcPct val="90000"/>
              </a:lnSpc>
              <a:spcAft>
                <a:spcPts val="200"/>
              </a:spcAft>
              <a:buClr>
                <a:srgbClr val="800000"/>
              </a:buClr>
              <a:buSzPct val="90000"/>
              <a:buFont typeface="Wingdings" pitchFamily="2" charset="2"/>
              <a:buChar char="r"/>
              <a:tabLst>
                <a:tab pos="1311275" algn="l"/>
                <a:tab pos="2803525" algn="l"/>
                <a:tab pos="4400550" algn="l"/>
                <a:tab pos="4632325" algn="l"/>
                <a:tab pos="4856163" algn="l"/>
                <a:tab pos="7140575" algn="l"/>
                <a:tab pos="8912225" algn="l"/>
              </a:tabLst>
            </a:pPr>
            <a:r>
              <a:rPr lang="en-US" sz="2000" b="1" dirty="0">
                <a:solidFill>
                  <a:srgbClr val="002060"/>
                </a:solidFill>
                <a:effectLst>
                  <a:outerShdw blurRad="38100" dist="38100" dir="2700000" algn="tl">
                    <a:srgbClr val="000000">
                      <a:alpha val="43137"/>
                    </a:srgbClr>
                  </a:outerShdw>
                </a:effectLst>
                <a:latin typeface="Arial" pitchFamily="34" charset="0"/>
              </a:rPr>
              <a:t>Michael </a:t>
            </a:r>
            <a:r>
              <a:rPr lang="en-US" sz="2000" b="1" dirty="0" err="1">
                <a:solidFill>
                  <a:srgbClr val="002060"/>
                </a:solidFill>
                <a:effectLst>
                  <a:outerShdw blurRad="38100" dist="38100" dir="2700000" algn="tl">
                    <a:srgbClr val="000000">
                      <a:alpha val="43137"/>
                    </a:srgbClr>
                  </a:outerShdw>
                </a:effectLst>
                <a:latin typeface="Arial" pitchFamily="34" charset="0"/>
              </a:rPr>
              <a:t>Tuts</a:t>
            </a:r>
            <a:r>
              <a:rPr lang="en-US" sz="2000" b="1" dirty="0">
                <a:solidFill>
                  <a:srgbClr val="002060"/>
                </a:solidFill>
                <a:effectLst>
                  <a:outerShdw blurRad="38100" dist="38100" dir="2700000" algn="tl">
                    <a:srgbClr val="000000">
                      <a:alpha val="43137"/>
                    </a:srgbClr>
                  </a:outerShdw>
                </a:effectLst>
                <a:latin typeface="Arial" pitchFamily="34" charset="0"/>
              </a:rPr>
              <a:t> 	Columbia 			ATLAS             </a:t>
            </a:r>
            <a:r>
              <a:rPr lang="en-US" sz="2000" b="1" dirty="0">
                <a:solidFill>
                  <a:srgbClr val="002060"/>
                </a:solidFill>
                <a:effectLst>
                  <a:outerShdw blurRad="38100" dist="38100" dir="2700000" algn="tl">
                    <a:srgbClr val="000000">
                      <a:alpha val="43137"/>
                    </a:srgbClr>
                  </a:outerShdw>
                </a:effectLst>
                <a:latin typeface="Arial" pitchFamily="34" charset="0"/>
              </a:rPr>
              <a:t>	</a:t>
            </a:r>
            <a:r>
              <a:rPr lang="en-US" sz="2000" b="1" dirty="0">
                <a:solidFill>
                  <a:srgbClr val="002060"/>
                </a:solidFill>
                <a:effectLst>
                  <a:outerShdw blurRad="38100" dist="38100" dir="2700000" algn="tl">
                    <a:srgbClr val="000000">
                      <a:alpha val="43137"/>
                    </a:srgbClr>
                  </a:outerShdw>
                </a:effectLst>
                <a:latin typeface="Arial" pitchFamily="34" charset="0"/>
              </a:rPr>
              <a:t>2013</a:t>
            </a:r>
            <a:endParaRPr lang="en-US" sz="2000" b="1" dirty="0">
              <a:solidFill>
                <a:srgbClr val="002060"/>
              </a:solidFill>
              <a:effectLst>
                <a:outerShdw blurRad="38100" dist="38100" dir="2700000" algn="tl">
                  <a:srgbClr val="000000">
                    <a:alpha val="43137"/>
                  </a:srgbClr>
                </a:outerShdw>
              </a:effectLst>
              <a:latin typeface="Arial" pitchFamily="34" charset="0"/>
            </a:endParaRPr>
          </a:p>
          <a:p>
            <a:pPr marL="342900" indent="-342900" defTabSz="1503363" fontAlgn="base">
              <a:lnSpc>
                <a:spcPct val="90000"/>
              </a:lnSpc>
              <a:spcBef>
                <a:spcPct val="10000"/>
              </a:spcBef>
              <a:spcAft>
                <a:spcPct val="0"/>
              </a:spcAft>
              <a:buClr>
                <a:srgbClr val="800000"/>
              </a:buClr>
              <a:buSzPct val="90000"/>
              <a:buFont typeface="Wingdings" pitchFamily="2" charset="2"/>
              <a:buChar char="r"/>
              <a:tabLst>
                <a:tab pos="1311275" algn="l"/>
                <a:tab pos="2803525" algn="l"/>
                <a:tab pos="4400550" algn="l"/>
                <a:tab pos="4632325" algn="l"/>
                <a:tab pos="4856163" algn="l"/>
                <a:tab pos="6627813" algn="l"/>
                <a:tab pos="8912225" algn="l"/>
              </a:tabLst>
            </a:pPr>
            <a:r>
              <a:rPr lang="en-US" sz="2000" b="1" dirty="0">
                <a:solidFill>
                  <a:srgbClr val="000066"/>
                </a:solidFill>
                <a:effectLst>
                  <a:outerShdw blurRad="38100" dist="38100" dir="2700000" algn="tl">
                    <a:srgbClr val="000000">
                      <a:alpha val="43137"/>
                    </a:srgbClr>
                  </a:outerShdw>
                </a:effectLst>
                <a:latin typeface="Arial" pitchFamily="34" charset="0"/>
              </a:rPr>
              <a:t>Observers </a:t>
            </a:r>
            <a:r>
              <a:rPr lang="en-US" sz="2000" b="1" dirty="0">
                <a:solidFill>
                  <a:srgbClr val="000066"/>
                </a:solidFill>
                <a:effectLst>
                  <a:outerShdw blurRad="38100" dist="38100" dir="2700000" algn="tl">
                    <a:srgbClr val="000000">
                      <a:alpha val="43137"/>
                    </a:srgbClr>
                  </a:outerShdw>
                </a:effectLst>
                <a:latin typeface="Arial" pitchFamily="34" charset="0"/>
              </a:rPr>
              <a:t>[Youth, Gender, Exp. Balance]: </a:t>
            </a:r>
            <a:r>
              <a:rPr lang="en-US" sz="2000" b="1" dirty="0">
                <a:solidFill>
                  <a:srgbClr val="000066"/>
                </a:solidFill>
                <a:effectLst>
                  <a:outerShdw blurRad="38100" dist="38100" dir="2700000" algn="tl">
                    <a:srgbClr val="000000">
                      <a:alpha val="43137"/>
                    </a:srgbClr>
                  </a:outerShdw>
                </a:effectLst>
                <a:latin typeface="Arial" pitchFamily="34" charset="0"/>
              </a:rPr>
              <a:t>M. Hurwitz, Y. </a:t>
            </a:r>
            <a:r>
              <a:rPr lang="en-US" sz="2000" b="1" dirty="0" err="1">
                <a:solidFill>
                  <a:srgbClr val="000066"/>
                </a:solidFill>
                <a:effectLst>
                  <a:outerShdw blurRad="38100" dist="38100" dir="2700000" algn="tl">
                    <a:srgbClr val="000000">
                      <a:alpha val="43137"/>
                    </a:srgbClr>
                  </a:outerShdw>
                </a:effectLst>
                <a:latin typeface="Arial" pitchFamily="34" charset="0"/>
              </a:rPr>
              <a:t>Maravin</a:t>
            </a:r>
            <a:r>
              <a:rPr lang="en-US" sz="2000" b="1" dirty="0">
                <a:solidFill>
                  <a:srgbClr val="000066"/>
                </a:solidFill>
                <a:effectLst>
                  <a:outerShdw blurRad="38100" dist="38100" dir="2700000" algn="tl">
                    <a:srgbClr val="000000">
                      <a:alpha val="43137"/>
                    </a:srgbClr>
                  </a:outerShdw>
                </a:effectLst>
                <a:latin typeface="Arial" pitchFamily="34" charset="0"/>
              </a:rPr>
              <a:t>, J. Harris, J. </a:t>
            </a:r>
            <a:r>
              <a:rPr lang="en-US" sz="2000" b="1" dirty="0" err="1">
                <a:solidFill>
                  <a:srgbClr val="000066"/>
                </a:solidFill>
                <a:effectLst>
                  <a:outerShdw blurRad="38100" dist="38100" dir="2700000" algn="tl">
                    <a:srgbClr val="000000">
                      <a:alpha val="43137"/>
                    </a:srgbClr>
                  </a:outerShdw>
                </a:effectLst>
                <a:latin typeface="Arial" pitchFamily="34" charset="0"/>
              </a:rPr>
              <a:t>Klay</a:t>
            </a:r>
            <a:r>
              <a:rPr lang="en-US" sz="2000" b="1" dirty="0">
                <a:solidFill>
                  <a:srgbClr val="000066"/>
                </a:solidFill>
                <a:effectLst>
                  <a:outerShdw blurRad="38100" dist="38100" dir="2700000" algn="tl">
                    <a:srgbClr val="000000">
                      <a:alpha val="43137"/>
                    </a:srgbClr>
                  </a:outerShdw>
                </a:effectLst>
                <a:latin typeface="Arial" pitchFamily="34" charset="0"/>
              </a:rPr>
              <a:t>.  </a:t>
            </a:r>
            <a:r>
              <a:rPr lang="en-US" sz="2000" b="1" u="sng" dirty="0">
                <a:solidFill>
                  <a:srgbClr val="0000CC"/>
                </a:solidFill>
                <a:effectLst>
                  <a:outerShdw blurRad="38100" dist="38100" dir="2700000" algn="tl">
                    <a:srgbClr val="000000">
                      <a:alpha val="43137"/>
                    </a:srgbClr>
                  </a:outerShdw>
                </a:effectLst>
                <a:latin typeface="Arial" pitchFamily="34" charset="0"/>
              </a:rPr>
              <a:t>Totals</a:t>
            </a:r>
            <a:r>
              <a:rPr lang="en-US" sz="2000" b="1" u="sng" dirty="0">
                <a:solidFill>
                  <a:srgbClr val="0000CC"/>
                </a:solidFill>
                <a:effectLst>
                  <a:outerShdw blurRad="38100" dist="38100" dir="2700000" algn="tl">
                    <a:srgbClr val="000000">
                      <a:alpha val="43137"/>
                    </a:srgbClr>
                  </a:outerShdw>
                </a:effectLst>
                <a:latin typeface="Arial" pitchFamily="34" charset="0"/>
              </a:rPr>
              <a:t>:</a:t>
            </a:r>
            <a:r>
              <a:rPr lang="en-US" sz="2000" b="1" dirty="0">
                <a:solidFill>
                  <a:srgbClr val="0000CC"/>
                </a:solidFill>
                <a:effectLst>
                  <a:outerShdw blurRad="38100" dist="38100" dir="2700000" algn="tl">
                    <a:srgbClr val="000000">
                      <a:alpha val="43137"/>
                    </a:srgbClr>
                  </a:outerShdw>
                </a:effectLst>
                <a:latin typeface="Arial" pitchFamily="34" charset="0"/>
              </a:rPr>
              <a:t>  CMS 6</a:t>
            </a:r>
            <a:r>
              <a:rPr lang="en-US" sz="2000" b="1" dirty="0">
                <a:solidFill>
                  <a:srgbClr val="0000CC"/>
                </a:solidFill>
                <a:effectLst>
                  <a:outerShdw blurRad="38100" dist="38100" dir="2700000" algn="tl">
                    <a:srgbClr val="000000">
                      <a:alpha val="43137"/>
                    </a:srgbClr>
                  </a:outerShdw>
                </a:effectLst>
                <a:latin typeface="Arial" pitchFamily="34" charset="0"/>
              </a:rPr>
              <a:t>+1, </a:t>
            </a:r>
            <a:r>
              <a:rPr lang="en-US" sz="2000" b="1" dirty="0">
                <a:solidFill>
                  <a:srgbClr val="0000CC"/>
                </a:solidFill>
                <a:effectLst>
                  <a:outerShdw blurRad="38100" dist="38100" dir="2700000" algn="tl">
                    <a:srgbClr val="000000">
                      <a:alpha val="43137"/>
                    </a:srgbClr>
                  </a:outerShdw>
                </a:effectLst>
                <a:latin typeface="Arial" pitchFamily="34" charset="0"/>
              </a:rPr>
              <a:t>ATLAS </a:t>
            </a:r>
            <a:r>
              <a:rPr lang="en-US" sz="2000" b="1" dirty="0">
                <a:solidFill>
                  <a:srgbClr val="0000CC"/>
                </a:solidFill>
                <a:effectLst>
                  <a:outerShdw blurRad="38100" dist="38100" dir="2700000" algn="tl">
                    <a:srgbClr val="000000">
                      <a:alpha val="43137"/>
                    </a:srgbClr>
                  </a:outerShdw>
                </a:effectLst>
                <a:latin typeface="Arial" pitchFamily="34" charset="0"/>
              </a:rPr>
              <a:t>4+1</a:t>
            </a:r>
            <a:r>
              <a:rPr lang="en-US" sz="2000" b="1" dirty="0">
                <a:solidFill>
                  <a:srgbClr val="0000CC"/>
                </a:solidFill>
                <a:effectLst>
                  <a:outerShdw blurRad="38100" dist="38100" dir="2700000" algn="tl">
                    <a:srgbClr val="000000">
                      <a:alpha val="43137"/>
                    </a:srgbClr>
                  </a:outerShdw>
                </a:effectLst>
                <a:latin typeface="Arial" pitchFamily="34" charset="0"/>
              </a:rPr>
              <a:t>, </a:t>
            </a:r>
            <a:r>
              <a:rPr lang="en-US" sz="2000" b="1" dirty="0" err="1">
                <a:solidFill>
                  <a:srgbClr val="0000CC"/>
                </a:solidFill>
                <a:effectLst>
                  <a:outerShdw blurRad="38100" dist="38100" dir="2700000" algn="tl">
                    <a:srgbClr val="000000">
                      <a:alpha val="43137"/>
                    </a:srgbClr>
                  </a:outerShdw>
                </a:effectLst>
                <a:latin typeface="Arial" pitchFamily="34" charset="0"/>
              </a:rPr>
              <a:t>LHCb</a:t>
            </a:r>
            <a:r>
              <a:rPr lang="en-US" sz="2000" b="1" dirty="0">
                <a:solidFill>
                  <a:srgbClr val="0000CC"/>
                </a:solidFill>
                <a:effectLst>
                  <a:outerShdw blurRad="38100" dist="38100" dir="2700000" algn="tl">
                    <a:srgbClr val="000000">
                      <a:alpha val="43137"/>
                    </a:srgbClr>
                  </a:outerShdw>
                </a:effectLst>
                <a:latin typeface="Arial" pitchFamily="34" charset="0"/>
              </a:rPr>
              <a:t> 1, LARP 1, ALICE </a:t>
            </a:r>
            <a:r>
              <a:rPr lang="en-US" sz="2000" b="1" dirty="0">
                <a:solidFill>
                  <a:srgbClr val="0000CC"/>
                </a:solidFill>
                <a:effectLst>
                  <a:outerShdw blurRad="38100" dist="38100" dir="2700000" algn="tl">
                    <a:srgbClr val="000000">
                      <a:alpha val="43137"/>
                    </a:srgbClr>
                  </a:outerShdw>
                </a:effectLst>
                <a:latin typeface="Arial" pitchFamily="34" charset="0"/>
              </a:rPr>
              <a:t>0+1</a:t>
            </a:r>
            <a:r>
              <a:rPr lang="en-US" sz="800" b="1" dirty="0">
                <a:solidFill>
                  <a:srgbClr val="0000CC"/>
                </a:solidFill>
                <a:effectLst>
                  <a:outerShdw blurRad="38100" dist="38100" dir="2700000" algn="tl">
                    <a:srgbClr val="000000">
                      <a:alpha val="43137"/>
                    </a:srgbClr>
                  </a:outerShdw>
                </a:effectLst>
                <a:latin typeface="Arial" pitchFamily="34" charset="0"/>
              </a:rPr>
              <a:t/>
            </a:r>
            <a:br>
              <a:rPr lang="en-US" sz="800" b="1" dirty="0">
                <a:solidFill>
                  <a:srgbClr val="0000CC"/>
                </a:solidFill>
                <a:effectLst>
                  <a:outerShdw blurRad="38100" dist="38100" dir="2700000" algn="tl">
                    <a:srgbClr val="000000">
                      <a:alpha val="43137"/>
                    </a:srgbClr>
                  </a:outerShdw>
                </a:effectLst>
                <a:latin typeface="Arial" pitchFamily="34" charset="0"/>
              </a:rPr>
            </a:br>
            <a:r>
              <a:rPr lang="en-US" sz="2000" b="1" dirty="0">
                <a:solidFill>
                  <a:srgbClr val="0000CC"/>
                </a:solidFill>
                <a:effectLst>
                  <a:outerShdw blurRad="38100" dist="38100" dir="2700000" algn="tl">
                    <a:srgbClr val="000000">
                      <a:alpha val="43137"/>
                    </a:srgbClr>
                  </a:outerShdw>
                </a:effectLst>
                <a:latin typeface="Arial" pitchFamily="34" charset="0"/>
              </a:rPr>
              <a:t>   + Darin Acosta (ACCU), Jen </a:t>
            </a:r>
            <a:r>
              <a:rPr lang="en-US" sz="2000" b="1" dirty="0" err="1">
                <a:solidFill>
                  <a:srgbClr val="0000CC"/>
                </a:solidFill>
                <a:effectLst>
                  <a:outerShdw blurRad="38100" dist="38100" dir="2700000" algn="tl">
                    <a:srgbClr val="000000">
                      <a:alpha val="43137"/>
                    </a:srgbClr>
                  </a:outerShdw>
                </a:effectLst>
                <a:latin typeface="Arial" pitchFamily="34" charset="0"/>
              </a:rPr>
              <a:t>Nahn</a:t>
            </a:r>
            <a:r>
              <a:rPr lang="en-US" sz="2000" b="1" dirty="0">
                <a:solidFill>
                  <a:srgbClr val="0000CC"/>
                </a:solidFill>
                <a:effectLst>
                  <a:outerShdw blurRad="38100" dist="38100" dir="2700000" algn="tl">
                    <a:srgbClr val="000000">
                      <a:alpha val="43137"/>
                    </a:srgbClr>
                  </a:outerShdw>
                </a:effectLst>
                <a:latin typeface="Arial" pitchFamily="34" charset="0"/>
              </a:rPr>
              <a:t> (</a:t>
            </a:r>
            <a:r>
              <a:rPr lang="en-US" sz="2000" b="1" dirty="0">
                <a:solidFill>
                  <a:srgbClr val="0000CC"/>
                </a:solidFill>
                <a:effectLst>
                  <a:outerShdw blurRad="38100" dist="38100" dir="2700000" algn="tl">
                    <a:srgbClr val="000000">
                      <a:alpha val="43137"/>
                    </a:srgbClr>
                  </a:outerShdw>
                </a:effectLst>
                <a:latin typeface="Arial" pitchFamily="34" charset="0"/>
              </a:rPr>
              <a:t>Webmaster through Nov. 2011)</a:t>
            </a:r>
          </a:p>
          <a:p>
            <a:pPr marL="342900" indent="-342900" defTabSz="1503363" fontAlgn="base">
              <a:lnSpc>
                <a:spcPct val="90000"/>
              </a:lnSpc>
              <a:spcBef>
                <a:spcPct val="10000"/>
              </a:spcBef>
              <a:spcAft>
                <a:spcPct val="0"/>
              </a:spcAft>
              <a:buClr>
                <a:srgbClr val="800000"/>
              </a:buClr>
              <a:buSzPct val="90000"/>
              <a:buFont typeface="Wingdings" pitchFamily="2" charset="2"/>
              <a:buChar char="r"/>
              <a:tabLst>
                <a:tab pos="1311275" algn="l"/>
                <a:tab pos="2803525" algn="l"/>
                <a:tab pos="4400550" algn="l"/>
                <a:tab pos="4632325" algn="l"/>
                <a:tab pos="4856163" algn="l"/>
                <a:tab pos="6627813" algn="l"/>
                <a:tab pos="8912225" algn="l"/>
              </a:tabLst>
            </a:pPr>
            <a:r>
              <a:rPr lang="en-US" sz="2000" b="1" dirty="0">
                <a:solidFill>
                  <a:srgbClr val="0000CC"/>
                </a:solidFill>
                <a:effectLst>
                  <a:outerShdw blurRad="38100" dist="38100" dir="2700000" algn="tl">
                    <a:srgbClr val="000000">
                      <a:alpha val="43137"/>
                    </a:srgbClr>
                  </a:outerShdw>
                </a:effectLst>
                <a:latin typeface="Arial" pitchFamily="34" charset="0"/>
              </a:rPr>
              <a:t>Ex-Officio: US ATLAS and CMS PMs, Deputies, CB Chair, IB Chair</a:t>
            </a:r>
          </a:p>
          <a:p>
            <a:pPr marL="342900" indent="-342900" defTabSz="1503363" fontAlgn="base">
              <a:lnSpc>
                <a:spcPct val="90000"/>
              </a:lnSpc>
              <a:spcBef>
                <a:spcPct val="10000"/>
              </a:spcBef>
              <a:spcAft>
                <a:spcPct val="0"/>
              </a:spcAft>
              <a:buClr>
                <a:srgbClr val="800000"/>
              </a:buClr>
              <a:buSzPct val="90000"/>
              <a:buFont typeface="Wingdings" pitchFamily="2" charset="2"/>
              <a:buChar char="r"/>
              <a:tabLst>
                <a:tab pos="1311275" algn="l"/>
                <a:tab pos="2803525" algn="l"/>
                <a:tab pos="4400550" algn="l"/>
                <a:tab pos="4632325" algn="l"/>
                <a:tab pos="4856163" algn="l"/>
                <a:tab pos="6627813" algn="l"/>
                <a:tab pos="8912225" algn="l"/>
              </a:tabLst>
            </a:pPr>
            <a:r>
              <a:rPr lang="en-US" b="1" dirty="0">
                <a:solidFill>
                  <a:srgbClr val="0000CC"/>
                </a:solidFill>
                <a:effectLst>
                  <a:outerShdw blurRad="38100" dist="38100" dir="2700000" algn="tl">
                    <a:srgbClr val="000000">
                      <a:alpha val="43137"/>
                    </a:srgbClr>
                  </a:outerShdw>
                </a:effectLst>
                <a:latin typeface="Arial" pitchFamily="34" charset="0"/>
              </a:rPr>
              <a:t>Thanks to: Joey Huston, Boaz </a:t>
            </a:r>
            <a:r>
              <a:rPr lang="en-US" b="1" dirty="0" err="1">
                <a:solidFill>
                  <a:srgbClr val="0000CC"/>
                </a:solidFill>
                <a:effectLst>
                  <a:outerShdw blurRad="38100" dist="38100" dir="2700000" algn="tl">
                    <a:srgbClr val="000000">
                      <a:alpha val="43137"/>
                    </a:srgbClr>
                  </a:outerShdw>
                </a:effectLst>
                <a:latin typeface="Arial" pitchFamily="34" charset="0"/>
              </a:rPr>
              <a:t>Kilma</a:t>
            </a:r>
            <a:r>
              <a:rPr lang="en-US" b="1" dirty="0">
                <a:solidFill>
                  <a:srgbClr val="0000CC"/>
                </a:solidFill>
                <a:effectLst>
                  <a:outerShdw blurRad="38100" dist="38100" dir="2700000" algn="tl">
                    <a:srgbClr val="000000">
                      <a:alpha val="43137"/>
                    </a:srgbClr>
                  </a:outerShdw>
                </a:effectLst>
                <a:latin typeface="Arial" pitchFamily="34" charset="0"/>
              </a:rPr>
              <a:t>, John </a:t>
            </a:r>
            <a:r>
              <a:rPr lang="en-US" b="1" dirty="0" err="1">
                <a:solidFill>
                  <a:srgbClr val="0000CC"/>
                </a:solidFill>
                <a:effectLst>
                  <a:outerShdw blurRad="38100" dist="38100" dir="2700000" algn="tl">
                    <a:srgbClr val="000000">
                      <a:alpha val="43137"/>
                    </a:srgbClr>
                  </a:outerShdw>
                </a:effectLst>
                <a:latin typeface="Arial" pitchFamily="34" charset="0"/>
              </a:rPr>
              <a:t>Huth</a:t>
            </a:r>
            <a:r>
              <a:rPr lang="en-US" b="1" dirty="0">
                <a:solidFill>
                  <a:srgbClr val="0000CC"/>
                </a:solidFill>
                <a:effectLst>
                  <a:outerShdw blurRad="38100" dist="38100" dir="2700000" algn="tl">
                    <a:srgbClr val="000000">
                      <a:alpha val="43137"/>
                    </a:srgbClr>
                  </a:outerShdw>
                </a:effectLst>
                <a:latin typeface="Arial" pitchFamily="34" charset="0"/>
              </a:rPr>
              <a:t>, Jane </a:t>
            </a:r>
            <a:r>
              <a:rPr lang="en-US" b="1" dirty="0" err="1">
                <a:solidFill>
                  <a:srgbClr val="0000CC"/>
                </a:solidFill>
                <a:effectLst>
                  <a:outerShdw blurRad="38100" dist="38100" dir="2700000" algn="tl">
                    <a:srgbClr val="000000">
                      <a:alpha val="43137"/>
                    </a:srgbClr>
                  </a:outerShdw>
                </a:effectLst>
                <a:latin typeface="Arial" pitchFamily="34" charset="0"/>
              </a:rPr>
              <a:t>Nachtmann</a:t>
            </a:r>
            <a:r>
              <a:rPr lang="en-US" b="1" dirty="0">
                <a:solidFill>
                  <a:srgbClr val="0000CC"/>
                </a:solidFill>
                <a:effectLst>
                  <a:outerShdw blurRad="38100" dist="38100" dir="2700000" algn="tl">
                    <a:srgbClr val="000000">
                      <a:alpha val="43137"/>
                    </a:srgbClr>
                  </a:outerShdw>
                </a:effectLst>
                <a:latin typeface="Arial" pitchFamily="34" charset="0"/>
              </a:rPr>
              <a:t>, Randy </a:t>
            </a:r>
            <a:r>
              <a:rPr lang="en-US" b="1" dirty="0" err="1">
                <a:solidFill>
                  <a:srgbClr val="0000CC"/>
                </a:solidFill>
                <a:effectLst>
                  <a:outerShdw blurRad="38100" dist="38100" dir="2700000" algn="tl">
                    <a:srgbClr val="000000">
                      <a:alpha val="43137"/>
                    </a:srgbClr>
                  </a:outerShdw>
                </a:effectLst>
                <a:latin typeface="Arial" pitchFamily="34" charset="0"/>
              </a:rPr>
              <a:t>Ruchti</a:t>
            </a:r>
            <a:r>
              <a:rPr lang="en-US" b="1" dirty="0">
                <a:solidFill>
                  <a:srgbClr val="0000CC"/>
                </a:solidFill>
                <a:effectLst>
                  <a:outerShdw blurRad="38100" dist="38100" dir="2700000" algn="tl">
                    <a:srgbClr val="000000">
                      <a:alpha val="43137"/>
                    </a:srgbClr>
                  </a:outerShdw>
                </a:effectLst>
                <a:latin typeface="Arial" pitchFamily="34"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a:xfrm>
            <a:off x="7099300" y="6356362"/>
            <a:ext cx="2311400" cy="365125"/>
          </a:xfrm>
          <a:prstGeom prst="rect">
            <a:avLst/>
          </a:prstGeom>
          <a:noFill/>
        </p:spPr>
        <p:txBody>
          <a:bodyPr anchor="ctr"/>
          <a:lstStyle/>
          <a:p>
            <a:pPr algn="r">
              <a:defRPr/>
            </a:pPr>
            <a:fld id="{078DDE3B-7794-488E-A40E-A98D0654624E}" type="slidenum">
              <a:rPr lang="en-US" sz="1200">
                <a:solidFill>
                  <a:srgbClr val="000000">
                    <a:tint val="75000"/>
                  </a:srgbClr>
                </a:solidFill>
                <a:latin typeface="Arial" pitchFamily="34" charset="0"/>
                <a:cs typeface="Arial" pitchFamily="34" charset="0"/>
              </a:rPr>
              <a:pPr algn="r">
                <a:defRPr/>
              </a:pPr>
              <a:t>20</a:t>
            </a:fld>
            <a:endParaRPr lang="en-US" sz="1200">
              <a:solidFill>
                <a:srgbClr val="000000">
                  <a:tint val="75000"/>
                </a:srgbClr>
              </a:solidFill>
              <a:latin typeface="Arial" pitchFamily="34" charset="0"/>
              <a:cs typeface="Arial" pitchFamily="34" charset="0"/>
            </a:endParaRPr>
          </a:p>
        </p:txBody>
      </p:sp>
      <p:sp>
        <p:nvSpPr>
          <p:cNvPr id="594947" name="TextBox 3"/>
          <p:cNvSpPr txBox="1">
            <a:spLocks noChangeArrowheads="1"/>
          </p:cNvSpPr>
          <p:nvPr/>
        </p:nvSpPr>
        <p:spPr bwMode="auto">
          <a:xfrm>
            <a:off x="2971800" y="381003"/>
            <a:ext cx="4322594"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a:solidFill>
                  <a:srgbClr val="FFFFFF"/>
                </a:solidFill>
                <a:latin typeface="Arial" pitchFamily="34" charset="0"/>
                <a:cs typeface="Arial" pitchFamily="34" charset="0"/>
              </a:rPr>
              <a:t>US </a:t>
            </a:r>
            <a:r>
              <a:rPr lang="en-US" sz="3200" b="1" dirty="0">
                <a:solidFill>
                  <a:srgbClr val="FFFFFF"/>
                </a:solidFill>
                <a:latin typeface="Arial" pitchFamily="34" charset="0"/>
                <a:cs typeface="Arial" pitchFamily="34" charset="0"/>
              </a:rPr>
              <a:t>LUO: Visa Issues </a:t>
            </a:r>
            <a:endParaRPr lang="en-US" sz="3200" b="1" dirty="0">
              <a:solidFill>
                <a:srgbClr val="FFFFFF"/>
              </a:solidFill>
              <a:latin typeface="Arial" pitchFamily="34" charset="0"/>
              <a:cs typeface="Arial" pitchFamily="34" charset="0"/>
            </a:endParaRPr>
          </a:p>
        </p:txBody>
      </p:sp>
      <p:sp>
        <p:nvSpPr>
          <p:cNvPr id="594948" name="Rectangle 3"/>
          <p:cNvSpPr>
            <a:spLocks noChangeArrowheads="1"/>
          </p:cNvSpPr>
          <p:nvPr/>
        </p:nvSpPr>
        <p:spPr bwMode="auto">
          <a:xfrm>
            <a:off x="245006" y="1143000"/>
            <a:ext cx="9660999" cy="5486400"/>
          </a:xfrm>
          <a:prstGeom prst="rect">
            <a:avLst/>
          </a:prstGeom>
          <a:noFill/>
          <a:ln w="9525">
            <a:noFill/>
            <a:miter lim="800000"/>
            <a:headEnd/>
            <a:tailEnd/>
          </a:ln>
        </p:spPr>
        <p:txBody>
          <a:bodyPr lIns="92075" tIns="46038" rIns="92075" bIns="46038"/>
          <a:lstStyle/>
          <a:p>
            <a:pPr marL="114300" indent="-114300" fontAlgn="base">
              <a:lnSpc>
                <a:spcPct val="90000"/>
              </a:lnSpc>
              <a:spcAft>
                <a:spcPts val="400"/>
              </a:spcAft>
              <a:buClr>
                <a:srgbClr val="800000"/>
              </a:buClr>
              <a:buSzPct val="90000"/>
              <a:buFont typeface="Wingdings" pitchFamily="2" charset="2"/>
              <a:buChar char="r"/>
              <a:tabLst>
                <a:tab pos="396875" algn="l"/>
              </a:tabLst>
            </a:pPr>
            <a:r>
              <a:rPr lang="en-US" sz="2200" b="1" dirty="0">
                <a:solidFill>
                  <a:srgbClr val="000064"/>
                </a:solidFill>
              </a:rPr>
              <a:t> </a:t>
            </a:r>
            <a:r>
              <a:rPr lang="en-US" sz="2100" b="1" dirty="0">
                <a:solidFill>
                  <a:srgbClr val="000064"/>
                </a:solidFill>
              </a:rPr>
              <a:t>Living and working abroad can be a Challenge</a:t>
            </a:r>
          </a:p>
          <a:p>
            <a:pPr marL="114300" indent="-114300" fontAlgn="base">
              <a:lnSpc>
                <a:spcPct val="90000"/>
              </a:lnSpc>
              <a:spcAft>
                <a:spcPts val="400"/>
              </a:spcAft>
              <a:buClr>
                <a:srgbClr val="800000"/>
              </a:buClr>
              <a:buSzPct val="90000"/>
              <a:buFont typeface="Wingdings" pitchFamily="2" charset="2"/>
              <a:buChar char="r"/>
              <a:tabLst>
                <a:tab pos="396875" algn="l"/>
              </a:tabLst>
            </a:pPr>
            <a:r>
              <a:rPr lang="en-US" sz="2100" b="1" dirty="0">
                <a:solidFill>
                  <a:srgbClr val="000064"/>
                </a:solidFill>
              </a:rPr>
              <a:t> Especially for non-US citizens in the US LHC community who</a:t>
            </a:r>
            <a:br>
              <a:rPr lang="en-US" sz="2100" b="1" dirty="0">
                <a:solidFill>
                  <a:srgbClr val="000064"/>
                </a:solidFill>
              </a:rPr>
            </a:br>
            <a:r>
              <a:rPr lang="en-US" sz="2100" b="1" dirty="0">
                <a:solidFill>
                  <a:srgbClr val="000064"/>
                </a:solidFill>
              </a:rPr>
              <a:t>  work abroad for significant periods; even if they are US residents</a:t>
            </a:r>
          </a:p>
          <a:p>
            <a:pPr marL="114300" indent="-114300" fontAlgn="base">
              <a:lnSpc>
                <a:spcPct val="90000"/>
              </a:lnSpc>
              <a:spcAft>
                <a:spcPts val="400"/>
              </a:spcAft>
              <a:buClr>
                <a:srgbClr val="800000"/>
              </a:buClr>
              <a:buSzPct val="90000"/>
              <a:buFont typeface="Wingdings" pitchFamily="2" charset="2"/>
              <a:buChar char="r"/>
              <a:tabLst>
                <a:tab pos="396875" algn="l"/>
              </a:tabLst>
            </a:pPr>
            <a:r>
              <a:rPr lang="en-US" sz="2100" b="1" dirty="0">
                <a:solidFill>
                  <a:srgbClr val="000064"/>
                </a:solidFill>
              </a:rPr>
              <a:t> Return visas can be long-delayed, and hard to obtain</a:t>
            </a:r>
          </a:p>
          <a:p>
            <a:pPr marL="571500" lvl="1" indent="-223838" fontAlgn="base">
              <a:lnSpc>
                <a:spcPct val="90000"/>
              </a:lnSpc>
              <a:spcAft>
                <a:spcPts val="400"/>
              </a:spcAft>
              <a:buClr>
                <a:srgbClr val="800000"/>
              </a:buClr>
              <a:buSzPct val="90000"/>
              <a:buFont typeface="Wingdings" pitchFamily="2" charset="2"/>
              <a:buChar char="r"/>
              <a:tabLst>
                <a:tab pos="396875" algn="l"/>
              </a:tabLst>
            </a:pPr>
            <a:r>
              <a:rPr lang="en-US" sz="2100" b="1" dirty="0">
                <a:solidFill>
                  <a:srgbClr val="000064"/>
                </a:solidFill>
              </a:rPr>
              <a:t> The delays can depend on geopolitical events, and the level </a:t>
            </a:r>
            <a:br>
              <a:rPr lang="en-US" sz="2100" b="1" dirty="0">
                <a:solidFill>
                  <a:srgbClr val="000064"/>
                </a:solidFill>
              </a:rPr>
            </a:br>
            <a:r>
              <a:rPr lang="en-US" sz="2100" b="1" dirty="0">
                <a:solidFill>
                  <a:srgbClr val="000064"/>
                </a:solidFill>
              </a:rPr>
              <a:t>   of scrutiny being applied by the US DHS</a:t>
            </a:r>
          </a:p>
          <a:p>
            <a:pPr marL="571500" lvl="1" indent="-223838" fontAlgn="base">
              <a:lnSpc>
                <a:spcPct val="90000"/>
              </a:lnSpc>
              <a:spcAft>
                <a:spcPts val="400"/>
              </a:spcAft>
              <a:buClr>
                <a:srgbClr val="800000"/>
              </a:buClr>
              <a:buSzPct val="90000"/>
              <a:buFont typeface="Wingdings" pitchFamily="2" charset="2"/>
              <a:buChar char="r"/>
              <a:tabLst>
                <a:tab pos="396875" algn="l"/>
              </a:tabLst>
            </a:pPr>
            <a:r>
              <a:rPr lang="en-US" sz="2100" b="1" dirty="0">
                <a:solidFill>
                  <a:srgbClr val="000064"/>
                </a:solidFill>
              </a:rPr>
              <a:t> If delays do occur, it is hard to get feedback</a:t>
            </a:r>
          </a:p>
          <a:p>
            <a:pPr marL="571500" lvl="1" indent="-223838" fontAlgn="base">
              <a:lnSpc>
                <a:spcPct val="90000"/>
              </a:lnSpc>
              <a:spcAft>
                <a:spcPts val="400"/>
              </a:spcAft>
              <a:buClr>
                <a:srgbClr val="800000"/>
              </a:buClr>
              <a:buSzPct val="90000"/>
              <a:buFont typeface="Wingdings" pitchFamily="2" charset="2"/>
              <a:buChar char="r"/>
              <a:tabLst>
                <a:tab pos="396875" algn="l"/>
              </a:tabLst>
            </a:pPr>
            <a:r>
              <a:rPr lang="en-US" sz="2100" b="1" dirty="0">
                <a:solidFill>
                  <a:srgbClr val="000064"/>
                </a:solidFill>
              </a:rPr>
              <a:t> There is evidence that the rate of incidence is on the rise lately</a:t>
            </a:r>
          </a:p>
          <a:p>
            <a:pPr marL="114300" indent="-114300" fontAlgn="base">
              <a:lnSpc>
                <a:spcPct val="90000"/>
              </a:lnSpc>
              <a:spcAft>
                <a:spcPts val="400"/>
              </a:spcAft>
              <a:buClr>
                <a:srgbClr val="800000"/>
              </a:buClr>
              <a:buSzPct val="90000"/>
              <a:buFont typeface="Wingdings" pitchFamily="2" charset="2"/>
              <a:buChar char="r"/>
              <a:tabLst>
                <a:tab pos="396875" algn="l"/>
              </a:tabLst>
            </a:pPr>
            <a:r>
              <a:rPr lang="en-US" sz="2100" b="1" dirty="0">
                <a:solidFill>
                  <a:srgbClr val="000064"/>
                </a:solidFill>
              </a:rPr>
              <a:t> What can you do if your visa case has been delayed &gt; 21 days ?</a:t>
            </a:r>
          </a:p>
          <a:p>
            <a:pPr marL="114300" indent="-114300" fontAlgn="base">
              <a:lnSpc>
                <a:spcPct val="90000"/>
              </a:lnSpc>
              <a:spcAft>
                <a:spcPts val="400"/>
              </a:spcAft>
              <a:buClr>
                <a:srgbClr val="800000"/>
              </a:buClr>
              <a:buSzPct val="90000"/>
              <a:buFont typeface="Wingdings" pitchFamily="2" charset="2"/>
              <a:buChar char="r"/>
              <a:tabLst>
                <a:tab pos="396875" algn="l"/>
              </a:tabLst>
            </a:pPr>
            <a:r>
              <a:rPr lang="en-US" sz="2100" b="1" dirty="0">
                <a:solidFill>
                  <a:srgbClr val="000064"/>
                </a:solidFill>
              </a:rPr>
              <a:t> Contact the National Academies’ International Visitors Office</a:t>
            </a:r>
          </a:p>
          <a:p>
            <a:pPr marL="571500" lvl="1" indent="-223838" fontAlgn="base">
              <a:lnSpc>
                <a:spcPct val="90000"/>
              </a:lnSpc>
              <a:spcAft>
                <a:spcPts val="400"/>
              </a:spcAft>
              <a:buClr>
                <a:srgbClr val="800000"/>
              </a:buClr>
              <a:buSzPct val="90000"/>
              <a:buFont typeface="Wingdings" pitchFamily="2" charset="2"/>
              <a:buChar char="r"/>
              <a:tabLst>
                <a:tab pos="396875" algn="l"/>
              </a:tabLst>
            </a:pPr>
            <a:r>
              <a:rPr lang="en-US" sz="2100" b="1" dirty="0">
                <a:solidFill>
                  <a:srgbClr val="000064"/>
                </a:solidFill>
              </a:rPr>
              <a:t> Before you Email them (</a:t>
            </a:r>
            <a:r>
              <a:rPr lang="en-US" sz="2100" b="1" dirty="0">
                <a:solidFill>
                  <a:srgbClr val="000064"/>
                </a:solidFill>
                <a:hlinkClick r:id="rId3"/>
              </a:rPr>
              <a:t>visas@nas.edu</a:t>
            </a:r>
            <a:r>
              <a:rPr lang="en-US" sz="2100" b="1" dirty="0">
                <a:solidFill>
                  <a:srgbClr val="000064"/>
                </a:solidFill>
              </a:rPr>
              <a:t>) visit their website </a:t>
            </a:r>
            <a:br>
              <a:rPr lang="en-US" sz="2100" b="1" dirty="0">
                <a:solidFill>
                  <a:srgbClr val="000064"/>
                </a:solidFill>
              </a:rPr>
            </a:br>
            <a:r>
              <a:rPr lang="en-US" sz="2100" b="1" dirty="0">
                <a:solidFill>
                  <a:srgbClr val="000064"/>
                </a:solidFill>
              </a:rPr>
              <a:t>   at </a:t>
            </a:r>
            <a:r>
              <a:rPr lang="en-US" sz="2100" b="1" dirty="0">
                <a:solidFill>
                  <a:srgbClr val="000064"/>
                </a:solidFill>
                <a:hlinkClick r:id="rId4"/>
              </a:rPr>
              <a:t>www.nationacademies.org/visas</a:t>
            </a:r>
            <a:r>
              <a:rPr lang="en-US" sz="2100" b="1" dirty="0">
                <a:solidFill>
                  <a:srgbClr val="000064"/>
                </a:solidFill>
              </a:rPr>
              <a:t> and fill out the Questionnaire</a:t>
            </a:r>
          </a:p>
          <a:p>
            <a:pPr marL="571500" lvl="1" indent="-223838" fontAlgn="base">
              <a:lnSpc>
                <a:spcPct val="90000"/>
              </a:lnSpc>
              <a:spcAft>
                <a:spcPts val="400"/>
              </a:spcAft>
              <a:buClr>
                <a:srgbClr val="800000"/>
              </a:buClr>
              <a:buSzPct val="90000"/>
              <a:buFont typeface="Wingdings" pitchFamily="2" charset="2"/>
              <a:buChar char="r"/>
              <a:tabLst>
                <a:tab pos="396875" algn="l"/>
              </a:tabLst>
            </a:pPr>
            <a:r>
              <a:rPr lang="en-US" sz="2100" b="1" dirty="0">
                <a:solidFill>
                  <a:srgbClr val="000064"/>
                </a:solidFill>
              </a:rPr>
              <a:t>  NAS staff review the questionnaires each week and report </a:t>
            </a:r>
            <a:br>
              <a:rPr lang="en-US" sz="2100" b="1" dirty="0">
                <a:solidFill>
                  <a:srgbClr val="000064"/>
                </a:solidFill>
              </a:rPr>
            </a:br>
            <a:r>
              <a:rPr lang="en-US" sz="2100" b="1" dirty="0">
                <a:solidFill>
                  <a:srgbClr val="000064"/>
                </a:solidFill>
              </a:rPr>
              <a:t>    the visa applications pending for &gt; 21 days to the State Dept. </a:t>
            </a:r>
          </a:p>
          <a:p>
            <a:pPr marL="571500" lvl="1" indent="-223838" fontAlgn="base">
              <a:lnSpc>
                <a:spcPct val="90000"/>
              </a:lnSpc>
              <a:spcAft>
                <a:spcPts val="400"/>
              </a:spcAft>
              <a:buClr>
                <a:srgbClr val="800000"/>
              </a:buClr>
              <a:buSzPct val="90000"/>
              <a:buFont typeface="Wingdings" pitchFamily="2" charset="2"/>
              <a:buChar char="r"/>
              <a:tabLst>
                <a:tab pos="396875" algn="l"/>
              </a:tabLst>
            </a:pPr>
            <a:r>
              <a:rPr lang="en-US" sz="2100" b="1" dirty="0">
                <a:solidFill>
                  <a:srgbClr val="000064"/>
                </a:solidFill>
              </a:rPr>
              <a:t>  The State Dept. reports back to the NAS which cases are </a:t>
            </a:r>
            <a:br>
              <a:rPr lang="en-US" sz="2100" b="1" dirty="0">
                <a:solidFill>
                  <a:srgbClr val="000064"/>
                </a:solidFill>
              </a:rPr>
            </a:br>
            <a:r>
              <a:rPr lang="en-US" sz="2100" b="1" dirty="0">
                <a:solidFill>
                  <a:srgbClr val="000064"/>
                </a:solidFill>
              </a:rPr>
              <a:t>    resolved each week. </a:t>
            </a:r>
          </a:p>
          <a:p>
            <a:pPr marL="571500" lvl="1" indent="-223838" fontAlgn="base">
              <a:lnSpc>
                <a:spcPct val="90000"/>
              </a:lnSpc>
              <a:spcAft>
                <a:spcPts val="400"/>
              </a:spcAft>
              <a:buClr>
                <a:srgbClr val="800000"/>
              </a:buClr>
              <a:buSzPct val="90000"/>
              <a:buFont typeface="Wingdings" pitchFamily="2" charset="2"/>
              <a:buChar char="r"/>
              <a:tabLst>
                <a:tab pos="396875" algn="l"/>
              </a:tabLst>
            </a:pPr>
            <a:r>
              <a:rPr lang="en-US" sz="2100" b="1" dirty="0">
                <a:solidFill>
                  <a:srgbClr val="000064"/>
                </a:solidFill>
              </a:rPr>
              <a:t>  The process continues weekly, until each case is resolved </a:t>
            </a:r>
            <a:endParaRPr lang="en-US" sz="2100" b="1" dirty="0">
              <a:solidFill>
                <a:srgbClr val="000066"/>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a:xfrm>
            <a:off x="7099300" y="6356362"/>
            <a:ext cx="2311400" cy="365125"/>
          </a:xfrm>
          <a:prstGeom prst="rect">
            <a:avLst/>
          </a:prstGeom>
          <a:noFill/>
        </p:spPr>
        <p:txBody>
          <a:bodyPr anchor="ctr"/>
          <a:lstStyle/>
          <a:p>
            <a:pPr algn="r">
              <a:defRPr/>
            </a:pPr>
            <a:fld id="{078DDE3B-7794-488E-A40E-A98D0654624E}" type="slidenum">
              <a:rPr lang="en-US" sz="1200">
                <a:solidFill>
                  <a:srgbClr val="000000">
                    <a:tint val="75000"/>
                  </a:srgbClr>
                </a:solidFill>
                <a:latin typeface="Arial" pitchFamily="34" charset="0"/>
                <a:cs typeface="Arial" pitchFamily="34" charset="0"/>
              </a:rPr>
              <a:pPr algn="r">
                <a:defRPr/>
              </a:pPr>
              <a:t>21</a:t>
            </a:fld>
            <a:endParaRPr lang="en-US" sz="1200">
              <a:solidFill>
                <a:srgbClr val="000000">
                  <a:tint val="75000"/>
                </a:srgbClr>
              </a:solidFill>
              <a:latin typeface="Arial" pitchFamily="34" charset="0"/>
              <a:cs typeface="Arial" pitchFamily="34" charset="0"/>
            </a:endParaRPr>
          </a:p>
        </p:txBody>
      </p:sp>
      <p:sp>
        <p:nvSpPr>
          <p:cNvPr id="594947" name="TextBox 3"/>
          <p:cNvSpPr txBox="1">
            <a:spLocks noChangeArrowheads="1"/>
          </p:cNvSpPr>
          <p:nvPr/>
        </p:nvSpPr>
        <p:spPr bwMode="auto">
          <a:xfrm>
            <a:off x="2362206" y="228604"/>
            <a:ext cx="7543801" cy="877163"/>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3200" b="1" dirty="0">
                <a:solidFill>
                  <a:srgbClr val="FFFFFF"/>
                </a:solidFill>
                <a:latin typeface="Arial" pitchFamily="34" charset="0"/>
                <a:cs typeface="Arial" pitchFamily="34" charset="0"/>
              </a:rPr>
              <a:t>US LUO: Visa Issues</a:t>
            </a:r>
          </a:p>
          <a:p>
            <a:pPr fontAlgn="base">
              <a:spcBef>
                <a:spcPct val="0"/>
              </a:spcBef>
              <a:spcAft>
                <a:spcPct val="0"/>
              </a:spcAft>
            </a:pPr>
            <a:r>
              <a:rPr lang="en-US" sz="1900" b="1" dirty="0">
                <a:solidFill>
                  <a:srgbClr val="FFFFFF"/>
                </a:solidFill>
                <a:latin typeface="Arial" pitchFamily="34" charset="0"/>
                <a:cs typeface="Arial" pitchFamily="34" charset="0"/>
              </a:rPr>
              <a:t>http://sites.nationalacademies.org/PGA/biso/visas/index.htm </a:t>
            </a:r>
            <a:endParaRPr lang="en-US" sz="1900" b="1" dirty="0">
              <a:solidFill>
                <a:srgbClr val="FFFFFF"/>
              </a:solidFill>
              <a:latin typeface="Arial" pitchFamily="34" charset="0"/>
              <a:cs typeface="Arial" pitchFamily="34" charset="0"/>
            </a:endParaRPr>
          </a:p>
        </p:txBody>
      </p:sp>
      <p:pic>
        <p:nvPicPr>
          <p:cNvPr id="529410" name="Picture 2"/>
          <p:cNvPicPr>
            <a:picLocks noChangeAspect="1" noChangeArrowheads="1"/>
          </p:cNvPicPr>
          <p:nvPr/>
        </p:nvPicPr>
        <p:blipFill>
          <a:blip r:embed="rId3" cstate="print"/>
          <a:srcRect/>
          <a:stretch>
            <a:fillRect/>
          </a:stretch>
        </p:blipFill>
        <p:spPr bwMode="auto">
          <a:xfrm>
            <a:off x="152405" y="1143000"/>
            <a:ext cx="9505950" cy="1200150"/>
          </a:xfrm>
          <a:prstGeom prst="rect">
            <a:avLst/>
          </a:prstGeom>
          <a:noFill/>
          <a:ln w="9525">
            <a:noFill/>
            <a:miter lim="800000"/>
            <a:headEnd/>
            <a:tailEnd/>
          </a:ln>
        </p:spPr>
      </p:pic>
      <p:pic>
        <p:nvPicPr>
          <p:cNvPr id="529411" name="Picture 3"/>
          <p:cNvPicPr>
            <a:picLocks noChangeAspect="1" noChangeArrowheads="1"/>
          </p:cNvPicPr>
          <p:nvPr/>
        </p:nvPicPr>
        <p:blipFill>
          <a:blip r:embed="rId4" cstate="print">
            <a:lum bright="-11000" contrast="22000"/>
          </a:blip>
          <a:srcRect/>
          <a:stretch>
            <a:fillRect/>
          </a:stretch>
        </p:blipFill>
        <p:spPr bwMode="auto">
          <a:xfrm>
            <a:off x="152400" y="2171700"/>
            <a:ext cx="9448800" cy="4305300"/>
          </a:xfrm>
          <a:prstGeom prst="rect">
            <a:avLst/>
          </a:prstGeom>
          <a:noFill/>
          <a:ln w="9525">
            <a:noFill/>
            <a:miter lim="800000"/>
            <a:headEnd/>
            <a:tailEnd/>
          </a:ln>
        </p:spPr>
      </p:pic>
      <p:sp>
        <p:nvSpPr>
          <p:cNvPr id="7" name="Rectangle 6"/>
          <p:cNvSpPr/>
          <p:nvPr/>
        </p:nvSpPr>
        <p:spPr>
          <a:xfrm>
            <a:off x="3483980" y="2971800"/>
            <a:ext cx="6211750" cy="3452150"/>
          </a:xfrm>
          <a:prstGeom prst="rect">
            <a:avLst/>
          </a:prstGeom>
          <a:noFill/>
          <a:ln w="4445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ffectLst>
                <a:outerShdw blurRad="38100" dist="38100" dir="2700000" algn="tl">
                  <a:srgbClr val="000000">
                    <a:alpha val="43137"/>
                  </a:srgbClr>
                </a:outerShdw>
              </a:effectLst>
            </a:endParaRPr>
          </a:p>
        </p:txBody>
      </p:sp>
      <p:sp>
        <p:nvSpPr>
          <p:cNvPr id="594948" name="Rectangle 3"/>
          <p:cNvSpPr>
            <a:spLocks noChangeArrowheads="1"/>
          </p:cNvSpPr>
          <p:nvPr/>
        </p:nvSpPr>
        <p:spPr bwMode="auto">
          <a:xfrm>
            <a:off x="152406" y="6442275"/>
            <a:ext cx="9660999" cy="381000"/>
          </a:xfrm>
          <a:prstGeom prst="rect">
            <a:avLst/>
          </a:prstGeom>
          <a:solidFill>
            <a:srgbClr val="0000A4"/>
          </a:solidFill>
          <a:ln w="22225">
            <a:solidFill>
              <a:srgbClr val="FFE62D"/>
            </a:solidFill>
            <a:miter lim="800000"/>
            <a:headEnd/>
            <a:tailEnd/>
          </a:ln>
        </p:spPr>
        <p:txBody>
          <a:bodyPr lIns="92075" tIns="46038" rIns="92075" bIns="46038"/>
          <a:lstStyle/>
          <a:p>
            <a:pPr marL="114300" indent="-114300" fontAlgn="base">
              <a:lnSpc>
                <a:spcPct val="90000"/>
              </a:lnSpc>
              <a:spcAft>
                <a:spcPts val="400"/>
              </a:spcAft>
              <a:buClr>
                <a:srgbClr val="800000"/>
              </a:buClr>
              <a:buSzPct val="90000"/>
              <a:tabLst>
                <a:tab pos="396875" algn="l"/>
              </a:tabLst>
            </a:pPr>
            <a:r>
              <a:rPr lang="en-US" sz="2000" b="1" dirty="0">
                <a:solidFill>
                  <a:srgbClr val="FFFFFF"/>
                </a:solidFill>
              </a:rPr>
              <a:t>With thanks to Amy Flatten, APS Director of the International Affairs Office</a:t>
            </a:r>
            <a:endParaRPr lang="en-US" sz="2000" b="1" dirty="0">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0" y="0"/>
            <a:ext cx="7099300" cy="1447800"/>
          </a:xfrm>
        </p:spPr>
        <p:txBody>
          <a:bodyPr/>
          <a:lstStyle/>
          <a:p>
            <a:r>
              <a:rPr lang="en-GB" sz="2800" dirty="0" smtClean="0">
                <a:solidFill>
                  <a:srgbClr val="002060"/>
                </a:solidFill>
              </a:rPr>
              <a:t>I - Changes concerning </a:t>
            </a:r>
            <a:br>
              <a:rPr lang="en-GB" sz="2800" dirty="0" smtClean="0">
                <a:solidFill>
                  <a:srgbClr val="002060"/>
                </a:solidFill>
              </a:rPr>
            </a:br>
            <a:r>
              <a:rPr lang="en-GB" sz="2800" dirty="0" smtClean="0">
                <a:solidFill>
                  <a:srgbClr val="002060"/>
                </a:solidFill>
              </a:rPr>
              <a:t>     </a:t>
            </a:r>
            <a:r>
              <a:rPr lang="en-GB" sz="2800" dirty="0" err="1" smtClean="0">
                <a:solidFill>
                  <a:srgbClr val="002060"/>
                </a:solidFill>
              </a:rPr>
              <a:t>Schengen</a:t>
            </a:r>
            <a:r>
              <a:rPr lang="en-GB" sz="2800" dirty="0" smtClean="0">
                <a:solidFill>
                  <a:srgbClr val="002060"/>
                </a:solidFill>
              </a:rPr>
              <a:t> Visa type D requests  </a:t>
            </a:r>
            <a:br>
              <a:rPr lang="en-GB" sz="2800" dirty="0" smtClean="0">
                <a:solidFill>
                  <a:srgbClr val="002060"/>
                </a:solidFill>
              </a:rPr>
            </a:br>
            <a:r>
              <a:rPr lang="en-GB" sz="2800" dirty="0" smtClean="0">
                <a:solidFill>
                  <a:srgbClr val="002060"/>
                </a:solidFill>
              </a:rPr>
              <a:t>	</a:t>
            </a:r>
            <a:r>
              <a:rPr lang="en-GB" sz="2000" dirty="0" smtClean="0">
                <a:solidFill>
                  <a:srgbClr val="002060"/>
                </a:solidFill>
              </a:rPr>
              <a:t>&gt; 3 months, multiple entries</a:t>
            </a:r>
            <a:endParaRPr lang="en-GB" sz="2800" dirty="0"/>
          </a:p>
        </p:txBody>
      </p:sp>
      <p:sp>
        <p:nvSpPr>
          <p:cNvPr id="3" name="Content Placeholder 2"/>
          <p:cNvSpPr>
            <a:spLocks noGrp="1"/>
          </p:cNvSpPr>
          <p:nvPr>
            <p:ph idx="1"/>
          </p:nvPr>
        </p:nvSpPr>
        <p:spPr>
          <a:xfrm>
            <a:off x="1600200" y="1524000"/>
            <a:ext cx="7239000" cy="4876800"/>
          </a:xfrm>
        </p:spPr>
        <p:txBody>
          <a:bodyPr/>
          <a:lstStyle/>
          <a:p>
            <a:pPr>
              <a:spcBef>
                <a:spcPts val="0"/>
              </a:spcBef>
              <a:spcAft>
                <a:spcPts val="1200"/>
              </a:spcAft>
            </a:pPr>
            <a:r>
              <a:rPr lang="en-GB" sz="1800" dirty="0" smtClean="0">
                <a:solidFill>
                  <a:srgbClr val="002060"/>
                </a:solidFill>
              </a:rPr>
              <a:t>In the past, persons subject to visa requirements could ask for both Swiss and French visa before coming to CERN</a:t>
            </a:r>
          </a:p>
          <a:p>
            <a:pPr>
              <a:spcBef>
                <a:spcPts val="0"/>
              </a:spcBef>
              <a:spcAft>
                <a:spcPts val="1200"/>
              </a:spcAft>
            </a:pPr>
            <a:r>
              <a:rPr lang="en-GB" sz="1800" i="1" dirty="0" smtClean="0">
                <a:solidFill>
                  <a:srgbClr val="0000CC"/>
                </a:solidFill>
              </a:rPr>
              <a:t>Now only one visa is allowed by the Host States:  Both host states refuse granting a visa if the person has already a visa from the other Host State for coming to CERN  </a:t>
            </a:r>
          </a:p>
          <a:p>
            <a:pPr>
              <a:spcBef>
                <a:spcPts val="0"/>
              </a:spcBef>
              <a:spcAft>
                <a:spcPts val="1200"/>
              </a:spcAft>
            </a:pPr>
            <a:r>
              <a:rPr lang="en-GB" sz="1800" dirty="0" smtClean="0">
                <a:solidFill>
                  <a:srgbClr val="002060"/>
                </a:solidFill>
              </a:rPr>
              <a:t>Based on a Schengen Visa type D, </a:t>
            </a:r>
            <a:r>
              <a:rPr lang="en-GB" sz="1800" dirty="0" smtClean="0">
                <a:solidFill>
                  <a:srgbClr val="FF0000"/>
                </a:solidFill>
              </a:rPr>
              <a:t>residence rights </a:t>
            </a:r>
            <a:r>
              <a:rPr lang="en-GB" sz="1800" dirty="0" smtClean="0">
                <a:solidFill>
                  <a:srgbClr val="002060"/>
                </a:solidFill>
              </a:rPr>
              <a:t>will be granted in the country for which the visa was issued as well as the right to travel in the other </a:t>
            </a:r>
            <a:r>
              <a:rPr lang="en-GB" sz="1800" dirty="0" err="1" smtClean="0">
                <a:solidFill>
                  <a:srgbClr val="002060"/>
                </a:solidFill>
              </a:rPr>
              <a:t>Schengen</a:t>
            </a:r>
            <a:r>
              <a:rPr lang="en-GB" sz="1800" dirty="0" smtClean="0">
                <a:solidFill>
                  <a:srgbClr val="002060"/>
                </a:solidFill>
              </a:rPr>
              <a:t> countries</a:t>
            </a:r>
          </a:p>
          <a:p>
            <a:pPr>
              <a:spcBef>
                <a:spcPts val="0"/>
              </a:spcBef>
              <a:spcAft>
                <a:spcPts val="1200"/>
              </a:spcAft>
            </a:pPr>
            <a:r>
              <a:rPr lang="en-GB" sz="1800" i="1" dirty="0" smtClean="0">
                <a:solidFill>
                  <a:srgbClr val="0000CC"/>
                </a:solidFill>
              </a:rPr>
              <a:t>Users coming to CERN who are subject to visa restrictions will have to know</a:t>
            </a:r>
            <a:r>
              <a:rPr lang="en-GB" sz="1800" i="1" dirty="0" smtClean="0">
                <a:solidFill>
                  <a:srgbClr val="002060"/>
                </a:solidFill>
              </a:rPr>
              <a:t> </a:t>
            </a:r>
            <a:r>
              <a:rPr lang="en-GB" sz="1800" i="1" dirty="0" smtClean="0">
                <a:solidFill>
                  <a:srgbClr val="FF0000"/>
                </a:solidFill>
              </a:rPr>
              <a:t>in advance </a:t>
            </a:r>
            <a:r>
              <a:rPr lang="en-GB" sz="1800" i="1" dirty="0" smtClean="0">
                <a:solidFill>
                  <a:srgbClr val="0000CC"/>
                </a:solidFill>
              </a:rPr>
              <a:t>if they will </a:t>
            </a:r>
            <a:r>
              <a:rPr lang="en-GB" sz="1800" i="1" dirty="0" smtClean="0">
                <a:solidFill>
                  <a:srgbClr val="FF0000"/>
                </a:solidFill>
              </a:rPr>
              <a:t>live in France or in Switzerland </a:t>
            </a:r>
            <a:r>
              <a:rPr lang="en-GB" sz="1800" i="1" dirty="0" smtClean="0">
                <a:solidFill>
                  <a:srgbClr val="0000CC"/>
                </a:solidFill>
              </a:rPr>
              <a:t>and request the Visa at the corresponding Embassy</a:t>
            </a:r>
          </a:p>
          <a:p>
            <a:pPr>
              <a:spcBef>
                <a:spcPts val="0"/>
              </a:spcBef>
              <a:spcAft>
                <a:spcPts val="1200"/>
              </a:spcAft>
            </a:pPr>
            <a:endParaRPr lang="en-GB" sz="1800" i="1" dirty="0"/>
          </a:p>
        </p:txBody>
      </p:sp>
      <p:sp>
        <p:nvSpPr>
          <p:cNvPr id="4" name="Footer Placeholder 3"/>
          <p:cNvSpPr>
            <a:spLocks noGrp="1"/>
          </p:cNvSpPr>
          <p:nvPr>
            <p:ph type="ftr" sz="quarter" idx="11"/>
          </p:nvPr>
        </p:nvSpPr>
        <p:spPr>
          <a:xfrm>
            <a:off x="1651003" y="6324600"/>
            <a:ext cx="7188201" cy="381000"/>
          </a:xfrm>
        </p:spPr>
        <p:txBody>
          <a:bodyPr/>
          <a:lstStyle/>
          <a:p>
            <a:r>
              <a:rPr lang="en-GB" sz="1200" b="1" dirty="0" smtClean="0">
                <a:solidFill>
                  <a:srgbClr val="333300"/>
                </a:solidFill>
              </a:rPr>
              <a:t>97th ACCU Meeting 5. September 2012 - Users' Office - D. Chromek-Burckhart  </a:t>
            </a:r>
            <a:endParaRPr lang="en-GB" sz="1200" b="1" dirty="0">
              <a:solidFill>
                <a:srgbClr val="333300"/>
              </a:solidFill>
            </a:endParaRPr>
          </a:p>
        </p:txBody>
      </p:sp>
      <p:sp>
        <p:nvSpPr>
          <p:cNvPr id="5" name="Slide Number Placeholder 4"/>
          <p:cNvSpPr>
            <a:spLocks noGrp="1"/>
          </p:cNvSpPr>
          <p:nvPr>
            <p:ph type="sldNum" sz="quarter" idx="12"/>
          </p:nvPr>
        </p:nvSpPr>
        <p:spPr/>
        <p:txBody>
          <a:bodyPr/>
          <a:lstStyle/>
          <a:p>
            <a:fld id="{B9305ED8-2AB1-4A88-B615-0E26A65729C1}" type="slidenum">
              <a:rPr lang="en-GB" smtClean="0">
                <a:solidFill>
                  <a:srgbClr val="333300"/>
                </a:solidFill>
              </a:rPr>
              <a:pPr/>
              <a:t>22</a:t>
            </a:fld>
            <a:endParaRPr lang="en-GB">
              <a:solidFill>
                <a:srgbClr val="3333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2"/>
          <p:cNvSpPr txBox="1">
            <a:spLocks noGrp="1"/>
          </p:cNvSpPr>
          <p:nvPr/>
        </p:nvSpPr>
        <p:spPr bwMode="auto">
          <a:xfrm>
            <a:off x="7099300" y="6356352"/>
            <a:ext cx="2311400" cy="365125"/>
          </a:xfrm>
          <a:prstGeom prst="rect">
            <a:avLst/>
          </a:prstGeom>
          <a:noFill/>
          <a:ln w="9525">
            <a:noFill/>
            <a:miter lim="800000"/>
            <a:headEnd/>
            <a:tailEnd/>
          </a:ln>
        </p:spPr>
        <p:txBody>
          <a:bodyPr anchor="ctr"/>
          <a:lstStyle/>
          <a:p>
            <a:pPr algn="r" fontAlgn="base">
              <a:spcBef>
                <a:spcPct val="0"/>
              </a:spcBef>
              <a:spcAft>
                <a:spcPct val="0"/>
              </a:spcAft>
            </a:pPr>
            <a:fld id="{7D492C6F-BC69-4499-BA0E-B2B71E77FAD1}" type="slidenum">
              <a:rPr lang="en-US" sz="1200">
                <a:solidFill>
                  <a:srgbClr val="5F5F5F"/>
                </a:solidFill>
                <a:latin typeface="Arial" pitchFamily="34" charset="0"/>
                <a:cs typeface="Arial" pitchFamily="34" charset="0"/>
              </a:rPr>
              <a:pPr algn="r" fontAlgn="base">
                <a:spcBef>
                  <a:spcPct val="0"/>
                </a:spcBef>
                <a:spcAft>
                  <a:spcPct val="0"/>
                </a:spcAft>
              </a:pPr>
              <a:t>3</a:t>
            </a:fld>
            <a:endParaRPr lang="en-US" sz="1200">
              <a:solidFill>
                <a:srgbClr val="5F5F5F"/>
              </a:solidFill>
              <a:latin typeface="Arial" pitchFamily="34" charset="0"/>
              <a:cs typeface="Arial" pitchFamily="34" charset="0"/>
            </a:endParaRPr>
          </a:p>
        </p:txBody>
      </p:sp>
      <p:sp>
        <p:nvSpPr>
          <p:cNvPr id="82947" name="TextBox 3"/>
          <p:cNvSpPr txBox="1">
            <a:spLocks noChangeArrowheads="1"/>
          </p:cNvSpPr>
          <p:nvPr/>
        </p:nvSpPr>
        <p:spPr bwMode="auto">
          <a:xfrm>
            <a:off x="2971801" y="152400"/>
            <a:ext cx="6643688" cy="1077218"/>
          </a:xfrm>
          <a:prstGeom prst="rect">
            <a:avLst/>
          </a:prstGeom>
          <a:noFill/>
          <a:ln w="9525">
            <a:noFill/>
            <a:miter lim="800000"/>
            <a:headEnd/>
            <a:tailEnd/>
          </a:ln>
        </p:spPr>
        <p:txBody>
          <a:bodyPr>
            <a:spAutoFit/>
          </a:bodyPr>
          <a:lstStyle/>
          <a:p>
            <a:pPr fontAlgn="base">
              <a:spcBef>
                <a:spcPct val="0"/>
              </a:spcBef>
              <a:spcAft>
                <a:spcPct val="0"/>
              </a:spcAft>
            </a:pPr>
            <a:r>
              <a:rPr lang="en-US" sz="2400" b="1" dirty="0">
                <a:solidFill>
                  <a:srgbClr val="1F497D"/>
                </a:solidFill>
                <a:latin typeface="Arial" pitchFamily="34" charset="0"/>
                <a:cs typeface="Arial" pitchFamily="34" charset="0"/>
              </a:rPr>
              <a:t>   </a:t>
            </a:r>
            <a:r>
              <a:rPr lang="en-US" sz="3200" b="1" dirty="0">
                <a:solidFill>
                  <a:srgbClr val="000064"/>
                </a:solidFill>
                <a:latin typeface="Arial" pitchFamily="34" charset="0"/>
                <a:cs typeface="Arial" pitchFamily="34" charset="0"/>
              </a:rPr>
              <a:t>US LUO Executive Committee </a:t>
            </a:r>
            <a:br>
              <a:rPr lang="en-US" sz="3200" b="1" dirty="0">
                <a:solidFill>
                  <a:srgbClr val="000064"/>
                </a:solidFill>
                <a:latin typeface="Arial" pitchFamily="34" charset="0"/>
                <a:cs typeface="Arial" pitchFamily="34" charset="0"/>
              </a:rPr>
            </a:br>
            <a:r>
              <a:rPr lang="en-US" sz="3200" b="1" dirty="0">
                <a:solidFill>
                  <a:srgbClr val="000064"/>
                </a:solidFill>
                <a:latin typeface="Arial" pitchFamily="34" charset="0"/>
                <a:cs typeface="Arial" pitchFamily="34" charset="0"/>
              </a:rPr>
              <a:t>   </a:t>
            </a:r>
            <a:r>
              <a:rPr lang="en-US" sz="2800" b="1" dirty="0">
                <a:solidFill>
                  <a:srgbClr val="000064"/>
                </a:solidFill>
                <a:latin typeface="Arial" pitchFamily="34" charset="0"/>
                <a:cs typeface="Arial" pitchFamily="34" charset="0"/>
              </a:rPr>
              <a:t>2012 Membership </a:t>
            </a:r>
            <a:r>
              <a:rPr lang="en-US" sz="2800" b="1" dirty="0">
                <a:solidFill>
                  <a:srgbClr val="000064"/>
                </a:solidFill>
                <a:latin typeface="Arial" pitchFamily="34" charset="0"/>
                <a:cs typeface="Arial" pitchFamily="34" charset="0"/>
              </a:rPr>
              <a:t>(2 Year Terms)</a:t>
            </a:r>
          </a:p>
        </p:txBody>
      </p:sp>
      <p:sp>
        <p:nvSpPr>
          <p:cNvPr id="82948" name="Rectangle 4"/>
          <p:cNvSpPr>
            <a:spLocks noChangeArrowheads="1"/>
          </p:cNvSpPr>
          <p:nvPr/>
        </p:nvSpPr>
        <p:spPr bwMode="auto">
          <a:xfrm>
            <a:off x="90488" y="1371600"/>
            <a:ext cx="10641012" cy="5410200"/>
          </a:xfrm>
          <a:prstGeom prst="rect">
            <a:avLst/>
          </a:prstGeom>
          <a:noFill/>
          <a:ln w="9525">
            <a:noFill/>
            <a:miter lim="800000"/>
            <a:headEnd/>
            <a:tailEnd/>
          </a:ln>
        </p:spPr>
        <p:txBody>
          <a:bodyPr lIns="92075" tIns="46038" rIns="92075" bIns="46038"/>
          <a:lstStyle/>
          <a:p>
            <a:pPr marL="342900" indent="-342900" defTabSz="1503363" fontAlgn="base">
              <a:spcBef>
                <a:spcPct val="20000"/>
              </a:spcBef>
              <a:spcAft>
                <a:spcPct val="0"/>
              </a:spcAft>
              <a:buClr>
                <a:srgbClr val="800000"/>
              </a:buClr>
              <a:buSzPct val="90000"/>
              <a:buFont typeface="Wingdings" pitchFamily="2" charset="2"/>
              <a:buChar char="u"/>
              <a:tabLst>
                <a:tab pos="1311275" algn="l"/>
                <a:tab pos="3433763" algn="l"/>
                <a:tab pos="6118225" algn="l"/>
                <a:tab pos="8912225" algn="l"/>
              </a:tabLst>
            </a:pPr>
            <a:endParaRPr lang="en-US" sz="3100">
              <a:solidFill>
                <a:srgbClr val="000066"/>
              </a:solidFill>
            </a:endParaRPr>
          </a:p>
        </p:txBody>
      </p:sp>
      <p:sp>
        <p:nvSpPr>
          <p:cNvPr id="82949" name="Rectangle 5"/>
          <p:cNvSpPr>
            <a:spLocks noChangeArrowheads="1"/>
          </p:cNvSpPr>
          <p:nvPr/>
        </p:nvSpPr>
        <p:spPr bwMode="auto">
          <a:xfrm>
            <a:off x="0" y="1295400"/>
            <a:ext cx="9575800" cy="5562600"/>
          </a:xfrm>
          <a:prstGeom prst="rect">
            <a:avLst/>
          </a:prstGeom>
          <a:noFill/>
          <a:ln w="9525">
            <a:noFill/>
            <a:miter lim="800000"/>
            <a:headEnd/>
            <a:tailEnd/>
          </a:ln>
        </p:spPr>
        <p:txBody>
          <a:bodyPr lIns="92075" tIns="46038" rIns="92075" bIns="46038"/>
          <a:lstStyle/>
          <a:p>
            <a:pPr marL="342900" indent="-342900" defTabSz="1503363" fontAlgn="base">
              <a:lnSpc>
                <a:spcPct val="95000"/>
              </a:lnSpc>
              <a:spcBef>
                <a:spcPct val="10000"/>
              </a:spcBef>
              <a:spcAft>
                <a:spcPct val="0"/>
              </a:spcAft>
              <a:buFont typeface="Arial" pitchFamily="34" charset="0"/>
              <a:buNone/>
              <a:tabLst>
                <a:tab pos="1311275" algn="l"/>
                <a:tab pos="2803525" algn="l"/>
                <a:tab pos="4400550" algn="l"/>
                <a:tab pos="4632325" algn="l"/>
                <a:tab pos="4856163" algn="l"/>
                <a:tab pos="6627813" algn="l"/>
                <a:tab pos="8912225" algn="l"/>
              </a:tabLst>
            </a:pPr>
            <a:r>
              <a:rPr lang="en-US" sz="2000" b="1" dirty="0">
                <a:solidFill>
                  <a:srgbClr val="000066"/>
                </a:solidFill>
                <a:latin typeface="Arial" pitchFamily="34" charset="0"/>
              </a:rPr>
              <a:t>     </a:t>
            </a:r>
            <a:r>
              <a:rPr lang="en-US" sz="2200" b="1" u="sng" dirty="0">
                <a:solidFill>
                  <a:srgbClr val="000064"/>
                </a:solidFill>
                <a:latin typeface="Arial" pitchFamily="34" charset="0"/>
              </a:rPr>
              <a:t>Name               	Institution         Collaboration   Term Expires </a:t>
            </a:r>
            <a:endParaRPr lang="en-US" sz="2200" b="1" u="sng" dirty="0">
              <a:solidFill>
                <a:srgbClr val="000064"/>
              </a:solidFill>
              <a:latin typeface="Arial" pitchFamily="34" charset="0"/>
            </a:endParaRPr>
          </a:p>
          <a:p>
            <a:pPr marL="347663" indent="-347663" defTabSz="1503363" fontAlgn="base">
              <a:lnSpc>
                <a:spcPct val="90000"/>
              </a:lnSpc>
              <a:spcAft>
                <a:spcPts val="200"/>
              </a:spcAft>
              <a:buClr>
                <a:srgbClr val="800000"/>
              </a:buClr>
              <a:buSzPct val="90000"/>
              <a:buFont typeface="Wingdings" pitchFamily="2" charset="2"/>
              <a:buChar char="r"/>
              <a:tabLst>
                <a:tab pos="1311275" algn="l"/>
                <a:tab pos="2803525" algn="l"/>
                <a:tab pos="4400550" algn="l"/>
                <a:tab pos="4632325" algn="l"/>
                <a:tab pos="4856163" algn="l"/>
                <a:tab pos="7140575" algn="l"/>
                <a:tab pos="8912225" algn="l"/>
              </a:tabLst>
            </a:pPr>
            <a:r>
              <a:rPr lang="en-US" sz="2000" b="1" dirty="0">
                <a:solidFill>
                  <a:srgbClr val="0000A4"/>
                </a:solidFill>
                <a:effectLst>
                  <a:outerShdw blurRad="38100" dist="38100" dir="2700000" algn="tl">
                    <a:srgbClr val="000000">
                      <a:alpha val="43137"/>
                    </a:srgbClr>
                  </a:outerShdw>
                </a:effectLst>
                <a:latin typeface="Arial" pitchFamily="34" charset="0"/>
              </a:rPr>
              <a:t>Daniela </a:t>
            </a:r>
            <a:r>
              <a:rPr lang="en-US" sz="2000" b="1" dirty="0" err="1">
                <a:solidFill>
                  <a:srgbClr val="0000A4"/>
                </a:solidFill>
                <a:effectLst>
                  <a:outerShdw blurRad="38100" dist="38100" dir="2700000" algn="tl">
                    <a:srgbClr val="000000">
                      <a:alpha val="43137"/>
                    </a:srgbClr>
                  </a:outerShdw>
                </a:effectLst>
                <a:latin typeface="Arial" pitchFamily="34" charset="0"/>
              </a:rPr>
              <a:t>Bortoletto</a:t>
            </a:r>
            <a:r>
              <a:rPr lang="en-US" sz="2000" b="1" dirty="0">
                <a:solidFill>
                  <a:srgbClr val="0000A4"/>
                </a:solidFill>
                <a:effectLst>
                  <a:outerShdw blurRad="38100" dist="38100" dir="2700000" algn="tl">
                    <a:srgbClr val="000000">
                      <a:alpha val="43137"/>
                    </a:srgbClr>
                  </a:outerShdw>
                </a:effectLst>
                <a:latin typeface="Arial" pitchFamily="34" charset="0"/>
              </a:rPr>
              <a:t>	Purdue			CMS	2013</a:t>
            </a:r>
          </a:p>
          <a:p>
            <a:pPr marL="347663" indent="-347663" defTabSz="1503363" fontAlgn="base">
              <a:lnSpc>
                <a:spcPct val="90000"/>
              </a:lnSpc>
              <a:spcAft>
                <a:spcPts val="200"/>
              </a:spcAft>
              <a:buClr>
                <a:srgbClr val="800000"/>
              </a:buClr>
              <a:buSzPct val="90000"/>
              <a:buFont typeface="Wingdings" pitchFamily="2" charset="2"/>
              <a:buChar char="r"/>
              <a:tabLst>
                <a:tab pos="1311275" algn="l"/>
                <a:tab pos="2803525" algn="l"/>
                <a:tab pos="4400550" algn="l"/>
                <a:tab pos="4632325" algn="l"/>
                <a:tab pos="4856163" algn="l"/>
                <a:tab pos="7140575" algn="l"/>
                <a:tab pos="8912225" algn="l"/>
              </a:tabLst>
            </a:pPr>
            <a:r>
              <a:rPr lang="en-US" sz="2000" b="1" dirty="0" err="1">
                <a:solidFill>
                  <a:srgbClr val="0000A4"/>
                </a:solidFill>
                <a:effectLst>
                  <a:outerShdw blurRad="38100" dist="38100" dir="2700000" algn="tl">
                    <a:srgbClr val="000000">
                      <a:alpha val="43137"/>
                    </a:srgbClr>
                  </a:outerShdw>
                </a:effectLst>
                <a:latin typeface="Arial" pitchFamily="34" charset="0"/>
              </a:rPr>
              <a:t>Sridhara</a:t>
            </a:r>
            <a:r>
              <a:rPr lang="en-US" sz="2000" b="1" dirty="0">
                <a:solidFill>
                  <a:srgbClr val="0000A4"/>
                </a:solidFill>
                <a:effectLst>
                  <a:outerShdw blurRad="38100" dist="38100" dir="2700000" algn="tl">
                    <a:srgbClr val="000000">
                      <a:alpha val="43137"/>
                    </a:srgbClr>
                  </a:outerShdw>
                </a:effectLst>
                <a:latin typeface="Arial" pitchFamily="34" charset="0"/>
              </a:rPr>
              <a:t> </a:t>
            </a:r>
            <a:r>
              <a:rPr lang="en-US" sz="2000" b="1" dirty="0" err="1">
                <a:solidFill>
                  <a:srgbClr val="0000A4"/>
                </a:solidFill>
                <a:effectLst>
                  <a:outerShdw blurRad="38100" dist="38100" dir="2700000" algn="tl">
                    <a:srgbClr val="000000">
                      <a:alpha val="43137"/>
                    </a:srgbClr>
                  </a:outerShdw>
                </a:effectLst>
                <a:latin typeface="Arial" pitchFamily="34" charset="0"/>
              </a:rPr>
              <a:t>Dasu</a:t>
            </a:r>
            <a:r>
              <a:rPr lang="en-US" sz="2000" b="1" dirty="0">
                <a:solidFill>
                  <a:srgbClr val="0000A4"/>
                </a:solidFill>
                <a:effectLst>
                  <a:outerShdw blurRad="38100" dist="38100" dir="2700000" algn="tl">
                    <a:srgbClr val="000000">
                      <a:alpha val="43137"/>
                    </a:srgbClr>
                  </a:outerShdw>
                </a:effectLst>
                <a:latin typeface="Arial" pitchFamily="34" charset="0"/>
              </a:rPr>
              <a:t> 	Wisconsin 		   CMS 	2013</a:t>
            </a:r>
          </a:p>
          <a:p>
            <a:pPr marL="347663" indent="-347663" defTabSz="1503363" fontAlgn="base">
              <a:lnSpc>
                <a:spcPct val="90000"/>
              </a:lnSpc>
              <a:spcAft>
                <a:spcPts val="200"/>
              </a:spcAft>
              <a:buClr>
                <a:srgbClr val="800000"/>
              </a:buClr>
              <a:buSzPct val="90000"/>
              <a:buFont typeface="Wingdings" pitchFamily="2" charset="2"/>
              <a:buChar char="r"/>
              <a:tabLst>
                <a:tab pos="1311275" algn="l"/>
                <a:tab pos="2803525" algn="l"/>
                <a:tab pos="4400550" algn="l"/>
                <a:tab pos="4632325" algn="l"/>
                <a:tab pos="4856163" algn="l"/>
                <a:tab pos="7140575" algn="l"/>
                <a:tab pos="8912225" algn="l"/>
              </a:tabLst>
            </a:pPr>
            <a:r>
              <a:rPr lang="en-US" sz="2000" b="1" dirty="0">
                <a:solidFill>
                  <a:srgbClr val="0000A4"/>
                </a:solidFill>
                <a:effectLst>
                  <a:outerShdw blurRad="38100" dist="38100" dir="2700000" algn="tl">
                    <a:srgbClr val="000000">
                      <a:alpha val="43137"/>
                    </a:srgbClr>
                  </a:outerShdw>
                </a:effectLst>
                <a:latin typeface="Arial" pitchFamily="34" charset="0"/>
              </a:rPr>
              <a:t>Sarah Demers 	Yale 	       ATLAS 	2013</a:t>
            </a:r>
          </a:p>
          <a:p>
            <a:pPr marL="347663" indent="-347663" defTabSz="1503363" fontAlgn="base">
              <a:lnSpc>
                <a:spcPct val="90000"/>
              </a:lnSpc>
              <a:spcAft>
                <a:spcPts val="200"/>
              </a:spcAft>
              <a:buClr>
                <a:srgbClr val="800000"/>
              </a:buClr>
              <a:buSzPct val="90000"/>
              <a:buFont typeface="Wingdings" pitchFamily="2" charset="2"/>
              <a:buChar char="r"/>
              <a:tabLst>
                <a:tab pos="1311275" algn="l"/>
                <a:tab pos="2803525" algn="l"/>
                <a:tab pos="4400550" algn="l"/>
                <a:tab pos="4632325" algn="l"/>
                <a:tab pos="4856163" algn="l"/>
                <a:tab pos="7140575" algn="l"/>
                <a:tab pos="8912225" algn="l"/>
              </a:tabLst>
            </a:pPr>
            <a:r>
              <a:rPr lang="en-US" sz="2000" b="1" dirty="0" err="1">
                <a:solidFill>
                  <a:srgbClr val="0000A4"/>
                </a:solidFill>
                <a:effectLst>
                  <a:outerShdw blurRad="38100" dist="38100" dir="2700000" algn="tl">
                    <a:srgbClr val="000000">
                      <a:alpha val="43137"/>
                    </a:srgbClr>
                  </a:outerShdw>
                </a:effectLst>
                <a:latin typeface="Arial" pitchFamily="34" charset="0"/>
              </a:rPr>
              <a:t>Sandor</a:t>
            </a:r>
            <a:r>
              <a:rPr lang="en-US" sz="2000" b="1" dirty="0">
                <a:solidFill>
                  <a:srgbClr val="0000A4"/>
                </a:solidFill>
                <a:effectLst>
                  <a:outerShdw blurRad="38100" dist="38100" dir="2700000" algn="tl">
                    <a:srgbClr val="000000">
                      <a:alpha val="43137"/>
                    </a:srgbClr>
                  </a:outerShdw>
                </a:effectLst>
                <a:latin typeface="Arial" pitchFamily="34" charset="0"/>
              </a:rPr>
              <a:t> </a:t>
            </a:r>
            <a:r>
              <a:rPr lang="en-US" sz="2000" b="1" dirty="0" err="1">
                <a:solidFill>
                  <a:srgbClr val="0000A4"/>
                </a:solidFill>
                <a:effectLst>
                  <a:outerShdw blurRad="38100" dist="38100" dir="2700000" algn="tl">
                    <a:srgbClr val="000000">
                      <a:alpha val="43137"/>
                    </a:srgbClr>
                  </a:outerShdw>
                </a:effectLst>
                <a:latin typeface="Arial" pitchFamily="34" charset="0"/>
              </a:rPr>
              <a:t>Feher</a:t>
            </a:r>
            <a:r>
              <a:rPr lang="en-US" sz="2000" b="1" dirty="0">
                <a:solidFill>
                  <a:srgbClr val="0000A4"/>
                </a:solidFill>
                <a:effectLst>
                  <a:outerShdw blurRad="38100" dist="38100" dir="2700000" algn="tl">
                    <a:srgbClr val="000000">
                      <a:alpha val="43137"/>
                    </a:srgbClr>
                  </a:outerShdw>
                </a:effectLst>
                <a:latin typeface="Arial" pitchFamily="34" charset="0"/>
              </a:rPr>
              <a:t> 	</a:t>
            </a:r>
            <a:r>
              <a:rPr lang="en-US" sz="2000" b="1" dirty="0" err="1">
                <a:solidFill>
                  <a:srgbClr val="0000A4"/>
                </a:solidFill>
                <a:effectLst>
                  <a:outerShdw blurRad="38100" dist="38100" dir="2700000" algn="tl">
                    <a:srgbClr val="000000">
                      <a:alpha val="43137"/>
                    </a:srgbClr>
                  </a:outerShdw>
                </a:effectLst>
                <a:latin typeface="Arial" pitchFamily="34" charset="0"/>
              </a:rPr>
              <a:t>Fermilab</a:t>
            </a:r>
            <a:r>
              <a:rPr lang="en-US" sz="2000" b="1" dirty="0">
                <a:solidFill>
                  <a:srgbClr val="0000A4"/>
                </a:solidFill>
                <a:effectLst>
                  <a:outerShdw blurRad="38100" dist="38100" dir="2700000" algn="tl">
                    <a:srgbClr val="000000">
                      <a:alpha val="43137"/>
                    </a:srgbClr>
                  </a:outerShdw>
                </a:effectLst>
                <a:latin typeface="Arial" pitchFamily="34" charset="0"/>
              </a:rPr>
              <a:t> 	       LARP 	2013</a:t>
            </a:r>
          </a:p>
          <a:p>
            <a:pPr marL="347663" indent="-347663" defTabSz="1503363" fontAlgn="base">
              <a:lnSpc>
                <a:spcPct val="90000"/>
              </a:lnSpc>
              <a:spcAft>
                <a:spcPts val="200"/>
              </a:spcAft>
              <a:buClr>
                <a:srgbClr val="800000"/>
              </a:buClr>
              <a:buSzPct val="90000"/>
              <a:buFont typeface="Wingdings" pitchFamily="2" charset="2"/>
              <a:buChar char="r"/>
              <a:tabLst>
                <a:tab pos="1311275" algn="l"/>
                <a:tab pos="2803525" algn="l"/>
                <a:tab pos="4400550" algn="l"/>
                <a:tab pos="4632325" algn="l"/>
                <a:tab pos="4856163" algn="l"/>
                <a:tab pos="7140575" algn="l"/>
                <a:tab pos="8912225" algn="l"/>
              </a:tabLst>
            </a:pPr>
            <a:r>
              <a:rPr lang="en-US" sz="2000" b="1" dirty="0">
                <a:solidFill>
                  <a:srgbClr val="0000A4"/>
                </a:solidFill>
                <a:effectLst>
                  <a:outerShdw blurRad="38100" dist="38100" dir="2700000" algn="tl">
                    <a:srgbClr val="000000">
                      <a:alpha val="43137"/>
                    </a:srgbClr>
                  </a:outerShdw>
                </a:effectLst>
                <a:latin typeface="Arial" pitchFamily="34" charset="0"/>
              </a:rPr>
              <a:t>Harvey Newman  	Caltech                	CMS                 	2013 (2012 Chair)</a:t>
            </a:r>
          </a:p>
          <a:p>
            <a:pPr marL="347663" indent="-347663" defTabSz="1503363" fontAlgn="base">
              <a:lnSpc>
                <a:spcPct val="90000"/>
              </a:lnSpc>
              <a:spcAft>
                <a:spcPts val="200"/>
              </a:spcAft>
              <a:buClr>
                <a:srgbClr val="800000"/>
              </a:buClr>
              <a:buSzPct val="90000"/>
              <a:buFont typeface="Wingdings" pitchFamily="2" charset="2"/>
              <a:buChar char="r"/>
              <a:tabLst>
                <a:tab pos="1311275" algn="l"/>
                <a:tab pos="2803525" algn="l"/>
                <a:tab pos="4400550" algn="l"/>
                <a:tab pos="4632325" algn="l"/>
                <a:tab pos="4856163" algn="l"/>
                <a:tab pos="7140575" algn="l"/>
                <a:tab pos="8912225" algn="l"/>
              </a:tabLst>
            </a:pPr>
            <a:r>
              <a:rPr lang="en-US" sz="2000" b="1" dirty="0">
                <a:solidFill>
                  <a:srgbClr val="0000A4"/>
                </a:solidFill>
                <a:effectLst>
                  <a:outerShdw blurRad="38100" dist="38100" dir="2700000" algn="tl">
                    <a:srgbClr val="000000">
                      <a:alpha val="43137"/>
                    </a:srgbClr>
                  </a:outerShdw>
                </a:effectLst>
                <a:latin typeface="Arial" pitchFamily="34" charset="0"/>
              </a:rPr>
              <a:t>Michael </a:t>
            </a:r>
            <a:r>
              <a:rPr lang="en-US" sz="2000" b="1" dirty="0" err="1">
                <a:solidFill>
                  <a:srgbClr val="0000A4"/>
                </a:solidFill>
                <a:effectLst>
                  <a:outerShdw blurRad="38100" dist="38100" dir="2700000" algn="tl">
                    <a:srgbClr val="000000">
                      <a:alpha val="43137"/>
                    </a:srgbClr>
                  </a:outerShdw>
                </a:effectLst>
                <a:latin typeface="Arial" pitchFamily="34" charset="0"/>
              </a:rPr>
              <a:t>Tuts</a:t>
            </a:r>
            <a:r>
              <a:rPr lang="en-US" sz="2000" b="1" dirty="0">
                <a:solidFill>
                  <a:srgbClr val="0000A4"/>
                </a:solidFill>
                <a:effectLst>
                  <a:outerShdw blurRad="38100" dist="38100" dir="2700000" algn="tl">
                    <a:srgbClr val="000000">
                      <a:alpha val="43137"/>
                    </a:srgbClr>
                  </a:outerShdw>
                </a:effectLst>
                <a:latin typeface="Arial" pitchFamily="34" charset="0"/>
              </a:rPr>
              <a:t> 	Columbia 			ATLAS             </a:t>
            </a:r>
            <a:r>
              <a:rPr lang="en-US" sz="2000" b="1" dirty="0">
                <a:solidFill>
                  <a:srgbClr val="0000A4"/>
                </a:solidFill>
                <a:effectLst>
                  <a:outerShdw blurRad="38100" dist="38100" dir="2700000" algn="tl">
                    <a:srgbClr val="000000">
                      <a:alpha val="43137"/>
                    </a:srgbClr>
                  </a:outerShdw>
                </a:effectLst>
                <a:latin typeface="Arial" pitchFamily="34" charset="0"/>
              </a:rPr>
              <a:t>	</a:t>
            </a:r>
            <a:r>
              <a:rPr lang="en-US" sz="2000" b="1" dirty="0">
                <a:solidFill>
                  <a:srgbClr val="0000A4"/>
                </a:solidFill>
                <a:effectLst>
                  <a:outerShdw blurRad="38100" dist="38100" dir="2700000" algn="tl">
                    <a:srgbClr val="000000">
                      <a:alpha val="43137"/>
                    </a:srgbClr>
                  </a:outerShdw>
                </a:effectLst>
                <a:latin typeface="Arial" pitchFamily="34" charset="0"/>
              </a:rPr>
              <a:t>2013</a:t>
            </a:r>
            <a:endParaRPr lang="en-US" sz="2000" b="1" dirty="0">
              <a:solidFill>
                <a:srgbClr val="0000A4"/>
              </a:solidFill>
              <a:effectLst>
                <a:outerShdw blurRad="38100" dist="38100" dir="2700000" algn="tl">
                  <a:srgbClr val="000000">
                    <a:alpha val="43137"/>
                  </a:srgbClr>
                </a:outerShdw>
              </a:effectLst>
              <a:latin typeface="Arial" pitchFamily="34" charset="0"/>
            </a:endParaRPr>
          </a:p>
          <a:p>
            <a:pPr indent="347663" defTabSz="1503363" fontAlgn="base">
              <a:lnSpc>
                <a:spcPct val="90000"/>
              </a:lnSpc>
              <a:spcAft>
                <a:spcPts val="200"/>
              </a:spcAft>
              <a:buClr>
                <a:srgbClr val="800000"/>
              </a:buClr>
              <a:buSzPct val="90000"/>
              <a:buFont typeface="Wingdings" pitchFamily="2" charset="2"/>
              <a:buChar char="r"/>
              <a:tabLst>
                <a:tab pos="1311275" algn="l"/>
                <a:tab pos="2803525" algn="l"/>
                <a:tab pos="4400550" algn="l"/>
                <a:tab pos="4632325" algn="l"/>
                <a:tab pos="4856163" algn="l"/>
                <a:tab pos="7140575" algn="l"/>
                <a:tab pos="8912225" algn="l"/>
              </a:tabLst>
            </a:pPr>
            <a:r>
              <a:rPr lang="en-US" sz="2000" b="1" dirty="0">
                <a:solidFill>
                  <a:srgbClr val="000066"/>
                </a:solidFill>
                <a:effectLst>
                  <a:outerShdw blurRad="38100" dist="38100" dir="2700000" algn="tl">
                    <a:srgbClr val="000000">
                      <a:alpha val="43137"/>
                    </a:srgbClr>
                  </a:outerShdw>
                </a:effectLst>
                <a:latin typeface="Arial" pitchFamily="34" charset="0"/>
              </a:rPr>
              <a:t>Joey Huston	Michigan State 	 ATLAS 	2012</a:t>
            </a:r>
          </a:p>
          <a:p>
            <a:pPr indent="347663" defTabSz="1503363" fontAlgn="base">
              <a:lnSpc>
                <a:spcPct val="90000"/>
              </a:lnSpc>
              <a:spcAft>
                <a:spcPts val="200"/>
              </a:spcAft>
              <a:buClr>
                <a:srgbClr val="800000"/>
              </a:buClr>
              <a:buSzPct val="90000"/>
              <a:buFont typeface="Wingdings" pitchFamily="2" charset="2"/>
              <a:buChar char="r"/>
              <a:tabLst>
                <a:tab pos="1311275" algn="l"/>
                <a:tab pos="2803525" algn="l"/>
                <a:tab pos="4400550" algn="l"/>
                <a:tab pos="4632325" algn="l"/>
                <a:tab pos="4856163" algn="l"/>
                <a:tab pos="7140575" algn="l"/>
                <a:tab pos="8912225" algn="l"/>
              </a:tabLst>
            </a:pPr>
            <a:r>
              <a:rPr lang="en-US" sz="2000" b="1" dirty="0">
                <a:solidFill>
                  <a:srgbClr val="000066"/>
                </a:solidFill>
                <a:effectLst>
                  <a:outerShdw blurRad="38100" dist="38100" dir="2700000" algn="tl">
                    <a:srgbClr val="000000">
                      <a:alpha val="43137"/>
                    </a:srgbClr>
                  </a:outerShdw>
                </a:effectLst>
                <a:latin typeface="Arial" pitchFamily="34" charset="0"/>
              </a:rPr>
              <a:t>John </a:t>
            </a:r>
            <a:r>
              <a:rPr lang="en-US" sz="2000" b="1" dirty="0" err="1">
                <a:solidFill>
                  <a:srgbClr val="000066"/>
                </a:solidFill>
                <a:effectLst>
                  <a:outerShdw blurRad="38100" dist="38100" dir="2700000" algn="tl">
                    <a:srgbClr val="000000">
                      <a:alpha val="43137"/>
                    </a:srgbClr>
                  </a:outerShdw>
                </a:effectLst>
                <a:latin typeface="Arial" pitchFamily="34" charset="0"/>
              </a:rPr>
              <a:t>Huth</a:t>
            </a:r>
            <a:r>
              <a:rPr lang="en-US" sz="2000" b="1" dirty="0">
                <a:solidFill>
                  <a:srgbClr val="000066"/>
                </a:solidFill>
                <a:effectLst>
                  <a:outerShdw blurRad="38100" dist="38100" dir="2700000" algn="tl">
                    <a:srgbClr val="000000">
                      <a:alpha val="43137"/>
                    </a:srgbClr>
                  </a:outerShdw>
                </a:effectLst>
                <a:latin typeface="Arial" pitchFamily="34" charset="0"/>
              </a:rPr>
              <a:t> 	Harvard 	      	 ATLAS 	2012</a:t>
            </a:r>
          </a:p>
          <a:p>
            <a:pPr indent="347663" defTabSz="1503363" fontAlgn="base">
              <a:lnSpc>
                <a:spcPct val="90000"/>
              </a:lnSpc>
              <a:spcAft>
                <a:spcPts val="200"/>
              </a:spcAft>
              <a:buClr>
                <a:srgbClr val="800000"/>
              </a:buClr>
              <a:buSzPct val="90000"/>
              <a:buFont typeface="Wingdings" pitchFamily="2" charset="2"/>
              <a:buChar char="r"/>
              <a:tabLst>
                <a:tab pos="1311275" algn="l"/>
                <a:tab pos="2803525" algn="l"/>
                <a:tab pos="4400550" algn="l"/>
                <a:tab pos="4632325" algn="l"/>
                <a:tab pos="4856163" algn="l"/>
                <a:tab pos="7140575" algn="l"/>
                <a:tab pos="8912225" algn="l"/>
              </a:tabLst>
            </a:pPr>
            <a:r>
              <a:rPr lang="en-US" sz="2000" b="1" dirty="0">
                <a:solidFill>
                  <a:srgbClr val="000066"/>
                </a:solidFill>
                <a:effectLst>
                  <a:outerShdw blurRad="38100" dist="38100" dir="2700000" algn="tl">
                    <a:srgbClr val="000000">
                      <a:alpha val="43137"/>
                    </a:srgbClr>
                  </a:outerShdw>
                </a:effectLst>
                <a:latin typeface="Arial" pitchFamily="34" charset="0"/>
              </a:rPr>
              <a:t>Boaz </a:t>
            </a:r>
            <a:r>
              <a:rPr lang="en-US" sz="2000" b="1" dirty="0" err="1">
                <a:solidFill>
                  <a:srgbClr val="000066"/>
                </a:solidFill>
                <a:effectLst>
                  <a:outerShdw blurRad="38100" dist="38100" dir="2700000" algn="tl">
                    <a:srgbClr val="000000">
                      <a:alpha val="43137"/>
                    </a:srgbClr>
                  </a:outerShdw>
                </a:effectLst>
                <a:latin typeface="Arial" pitchFamily="34" charset="0"/>
              </a:rPr>
              <a:t>Klima</a:t>
            </a:r>
            <a:r>
              <a:rPr lang="en-US" sz="2000" b="1" dirty="0">
                <a:solidFill>
                  <a:srgbClr val="000066"/>
                </a:solidFill>
                <a:effectLst>
                  <a:outerShdw blurRad="38100" dist="38100" dir="2700000" algn="tl">
                    <a:srgbClr val="000000">
                      <a:alpha val="43137"/>
                    </a:srgbClr>
                  </a:outerShdw>
                </a:effectLst>
                <a:latin typeface="Arial" pitchFamily="34" charset="0"/>
              </a:rPr>
              <a:t> 	</a:t>
            </a:r>
            <a:r>
              <a:rPr lang="en-US" sz="2000" b="1" dirty="0" err="1">
                <a:solidFill>
                  <a:srgbClr val="000066"/>
                </a:solidFill>
                <a:effectLst>
                  <a:outerShdw blurRad="38100" dist="38100" dir="2700000" algn="tl">
                    <a:srgbClr val="000000">
                      <a:alpha val="43137"/>
                    </a:srgbClr>
                  </a:outerShdw>
                </a:effectLst>
                <a:latin typeface="Arial" pitchFamily="34" charset="0"/>
              </a:rPr>
              <a:t>Fermilab</a:t>
            </a:r>
            <a:r>
              <a:rPr lang="en-US" sz="2000" b="1" dirty="0">
                <a:solidFill>
                  <a:srgbClr val="000066"/>
                </a:solidFill>
                <a:effectLst>
                  <a:outerShdw blurRad="38100" dist="38100" dir="2700000" algn="tl">
                    <a:srgbClr val="000000">
                      <a:alpha val="43137"/>
                    </a:srgbClr>
                  </a:outerShdw>
                </a:effectLst>
                <a:latin typeface="Arial" pitchFamily="34" charset="0"/>
              </a:rPr>
              <a:t> 		    CMS 	2012</a:t>
            </a:r>
            <a:endParaRPr lang="en-US" sz="2000" b="1" dirty="0">
              <a:solidFill>
                <a:srgbClr val="000066"/>
              </a:solidFill>
              <a:effectLst>
                <a:outerShdw blurRad="38100" dist="38100" dir="2700000" algn="tl">
                  <a:srgbClr val="000000">
                    <a:alpha val="43137"/>
                  </a:srgbClr>
                </a:outerShdw>
              </a:effectLst>
              <a:latin typeface="Arial" pitchFamily="34" charset="0"/>
            </a:endParaRPr>
          </a:p>
          <a:p>
            <a:pPr indent="347663" defTabSz="1503363" fontAlgn="base">
              <a:lnSpc>
                <a:spcPct val="90000"/>
              </a:lnSpc>
              <a:spcAft>
                <a:spcPts val="200"/>
              </a:spcAft>
              <a:buClr>
                <a:srgbClr val="800000"/>
              </a:buClr>
              <a:buSzPct val="90000"/>
              <a:buFont typeface="Wingdings" pitchFamily="2" charset="2"/>
              <a:buChar char="r"/>
              <a:tabLst>
                <a:tab pos="1311275" algn="l"/>
                <a:tab pos="2803525" algn="l"/>
                <a:tab pos="4400550" algn="l"/>
                <a:tab pos="4632325" algn="l"/>
                <a:tab pos="4856163" algn="l"/>
                <a:tab pos="7140575" algn="l"/>
                <a:tab pos="8912225" algn="l"/>
              </a:tabLst>
            </a:pPr>
            <a:r>
              <a:rPr lang="en-US" sz="2000" b="1" dirty="0">
                <a:solidFill>
                  <a:srgbClr val="000066"/>
                </a:solidFill>
                <a:effectLst>
                  <a:outerShdw blurRad="38100" dist="38100" dir="2700000" algn="tl">
                    <a:srgbClr val="000000">
                      <a:alpha val="43137"/>
                    </a:srgbClr>
                  </a:outerShdw>
                </a:effectLst>
                <a:latin typeface="Arial" pitchFamily="34" charset="0"/>
              </a:rPr>
              <a:t>Jane </a:t>
            </a:r>
            <a:r>
              <a:rPr lang="en-US" sz="2000" b="1" dirty="0" err="1">
                <a:solidFill>
                  <a:srgbClr val="000066"/>
                </a:solidFill>
                <a:effectLst>
                  <a:outerShdw blurRad="38100" dist="38100" dir="2700000" algn="tl">
                    <a:srgbClr val="000000">
                      <a:alpha val="43137"/>
                    </a:srgbClr>
                  </a:outerShdw>
                </a:effectLst>
                <a:latin typeface="Arial" pitchFamily="34" charset="0"/>
              </a:rPr>
              <a:t>Nachtman</a:t>
            </a:r>
            <a:r>
              <a:rPr lang="en-US" sz="2000" b="1" dirty="0">
                <a:solidFill>
                  <a:srgbClr val="000066"/>
                </a:solidFill>
                <a:effectLst>
                  <a:outerShdw blurRad="38100" dist="38100" dir="2700000" algn="tl">
                    <a:srgbClr val="000000">
                      <a:alpha val="43137"/>
                    </a:srgbClr>
                  </a:outerShdw>
                </a:effectLst>
                <a:latin typeface="Arial" pitchFamily="34" charset="0"/>
              </a:rPr>
              <a:t> 	Iowa 		    CMS 	2012</a:t>
            </a:r>
            <a:endParaRPr lang="en-US" sz="2000" b="1" dirty="0">
              <a:solidFill>
                <a:srgbClr val="000066"/>
              </a:solidFill>
              <a:effectLst>
                <a:outerShdw blurRad="38100" dist="38100" dir="2700000" algn="tl">
                  <a:srgbClr val="000000">
                    <a:alpha val="43137"/>
                  </a:srgbClr>
                </a:outerShdw>
              </a:effectLst>
              <a:latin typeface="Arial" pitchFamily="34" charset="0"/>
            </a:endParaRPr>
          </a:p>
          <a:p>
            <a:pPr indent="347663" defTabSz="1503363" fontAlgn="base">
              <a:lnSpc>
                <a:spcPct val="90000"/>
              </a:lnSpc>
              <a:spcAft>
                <a:spcPts val="200"/>
              </a:spcAft>
              <a:buClr>
                <a:srgbClr val="800000"/>
              </a:buClr>
              <a:buSzPct val="100000"/>
              <a:buFont typeface="Wingdings" pitchFamily="2" charset="2"/>
              <a:buChar char="­"/>
              <a:tabLst>
                <a:tab pos="1311275" algn="l"/>
                <a:tab pos="2803525" algn="l"/>
                <a:tab pos="4400550" algn="l"/>
                <a:tab pos="4632325" algn="l"/>
                <a:tab pos="4856163" algn="l"/>
                <a:tab pos="7140575" algn="l"/>
                <a:tab pos="8912225" algn="l"/>
              </a:tabLst>
            </a:pPr>
            <a:r>
              <a:rPr lang="en-US" sz="2000" b="1" dirty="0">
                <a:solidFill>
                  <a:srgbClr val="000066"/>
                </a:solidFill>
                <a:effectLst>
                  <a:outerShdw blurRad="38100" dist="38100" dir="2700000" algn="tl">
                    <a:srgbClr val="000000">
                      <a:alpha val="43137"/>
                    </a:srgbClr>
                  </a:outerShdw>
                </a:effectLst>
                <a:latin typeface="Arial" pitchFamily="34" charset="0"/>
              </a:rPr>
              <a:t>Randy </a:t>
            </a:r>
            <a:r>
              <a:rPr lang="en-US" sz="2000" b="1" dirty="0" err="1">
                <a:solidFill>
                  <a:srgbClr val="000066"/>
                </a:solidFill>
                <a:effectLst>
                  <a:outerShdw blurRad="38100" dist="38100" dir="2700000" algn="tl">
                    <a:srgbClr val="000000">
                      <a:alpha val="43137"/>
                    </a:srgbClr>
                  </a:outerShdw>
                </a:effectLst>
                <a:latin typeface="Arial" pitchFamily="34" charset="0"/>
              </a:rPr>
              <a:t>Ruchti</a:t>
            </a:r>
            <a:r>
              <a:rPr lang="en-US" sz="2000" b="1" dirty="0">
                <a:solidFill>
                  <a:srgbClr val="000066"/>
                </a:solidFill>
                <a:effectLst>
                  <a:outerShdw blurRad="38100" dist="38100" dir="2700000" algn="tl">
                    <a:srgbClr val="000000">
                      <a:alpha val="43137"/>
                    </a:srgbClr>
                  </a:outerShdw>
                </a:effectLst>
                <a:latin typeface="Arial" pitchFamily="34" charset="0"/>
              </a:rPr>
              <a:t> 	Notre Dame 			 CMS + NSF 	2012</a:t>
            </a:r>
          </a:p>
          <a:p>
            <a:pPr indent="347663" defTabSz="1503363" fontAlgn="base">
              <a:lnSpc>
                <a:spcPct val="90000"/>
              </a:lnSpc>
              <a:spcAft>
                <a:spcPts val="200"/>
              </a:spcAft>
              <a:buClr>
                <a:srgbClr val="800000"/>
              </a:buClr>
              <a:buSzPct val="90000"/>
              <a:buFont typeface="Wingdings" pitchFamily="2" charset="2"/>
              <a:buChar char="r"/>
              <a:tabLst>
                <a:tab pos="1311275" algn="l"/>
                <a:tab pos="2803525" algn="l"/>
                <a:tab pos="4400550" algn="l"/>
                <a:tab pos="4632325" algn="l"/>
                <a:tab pos="4856163" algn="l"/>
                <a:tab pos="7140575" algn="l"/>
                <a:tab pos="8912225" algn="l"/>
              </a:tabLst>
            </a:pPr>
            <a:r>
              <a:rPr lang="en-US" sz="2000" b="1" dirty="0">
                <a:solidFill>
                  <a:srgbClr val="000066"/>
                </a:solidFill>
                <a:effectLst>
                  <a:outerShdw blurRad="38100" dist="38100" dir="2700000" algn="tl">
                    <a:srgbClr val="000000">
                      <a:alpha val="43137"/>
                    </a:srgbClr>
                  </a:outerShdw>
                </a:effectLst>
                <a:latin typeface="Arial" pitchFamily="34" charset="0"/>
              </a:rPr>
              <a:t>Sheldon Stone 	Syracuse 			 </a:t>
            </a:r>
            <a:r>
              <a:rPr lang="en-US" sz="2000" b="1" dirty="0" err="1">
                <a:solidFill>
                  <a:srgbClr val="000066"/>
                </a:solidFill>
                <a:effectLst>
                  <a:outerShdw blurRad="38100" dist="38100" dir="2700000" algn="tl">
                    <a:srgbClr val="000000">
                      <a:alpha val="43137"/>
                    </a:srgbClr>
                  </a:outerShdw>
                </a:effectLst>
                <a:latin typeface="Arial" pitchFamily="34" charset="0"/>
              </a:rPr>
              <a:t>LHCb</a:t>
            </a:r>
            <a:r>
              <a:rPr lang="en-US" sz="2000" b="1" dirty="0">
                <a:solidFill>
                  <a:srgbClr val="000066"/>
                </a:solidFill>
                <a:effectLst>
                  <a:outerShdw blurRad="38100" dist="38100" dir="2700000" algn="tl">
                    <a:srgbClr val="000000">
                      <a:alpha val="43137"/>
                    </a:srgbClr>
                  </a:outerShdw>
                </a:effectLst>
                <a:latin typeface="Arial" pitchFamily="34" charset="0"/>
              </a:rPr>
              <a:t> 	2012</a:t>
            </a:r>
          </a:p>
          <a:p>
            <a:pPr marL="342900" indent="-342900" defTabSz="1503363" fontAlgn="base">
              <a:lnSpc>
                <a:spcPct val="90000"/>
              </a:lnSpc>
              <a:spcBef>
                <a:spcPct val="10000"/>
              </a:spcBef>
              <a:spcAft>
                <a:spcPct val="0"/>
              </a:spcAft>
              <a:buClr>
                <a:srgbClr val="800000"/>
              </a:buClr>
              <a:buSzPct val="90000"/>
              <a:buFont typeface="Wingdings" pitchFamily="2" charset="2"/>
              <a:buChar char="r"/>
              <a:tabLst>
                <a:tab pos="1311275" algn="l"/>
                <a:tab pos="2803525" algn="l"/>
                <a:tab pos="4400550" algn="l"/>
                <a:tab pos="4632325" algn="l"/>
                <a:tab pos="4856163" algn="l"/>
                <a:tab pos="6627813" algn="l"/>
                <a:tab pos="8912225" algn="l"/>
              </a:tabLst>
            </a:pPr>
            <a:r>
              <a:rPr lang="en-US" sz="2000" b="1" dirty="0">
                <a:solidFill>
                  <a:srgbClr val="000066"/>
                </a:solidFill>
                <a:effectLst>
                  <a:outerShdw blurRad="38100" dist="38100" dir="2700000" algn="tl">
                    <a:srgbClr val="000000">
                      <a:alpha val="43137"/>
                    </a:srgbClr>
                  </a:outerShdw>
                </a:effectLst>
                <a:latin typeface="Arial" pitchFamily="34" charset="0"/>
              </a:rPr>
              <a:t>Observers </a:t>
            </a:r>
            <a:r>
              <a:rPr lang="en-US" sz="2000" b="1" dirty="0">
                <a:solidFill>
                  <a:srgbClr val="000066"/>
                </a:solidFill>
                <a:effectLst>
                  <a:outerShdw blurRad="38100" dist="38100" dir="2700000" algn="tl">
                    <a:srgbClr val="000000">
                      <a:alpha val="43137"/>
                    </a:srgbClr>
                  </a:outerShdw>
                </a:effectLst>
                <a:latin typeface="Arial" pitchFamily="34" charset="0"/>
              </a:rPr>
              <a:t>[Youth, Gender, Exp. Balance]: </a:t>
            </a:r>
            <a:r>
              <a:rPr lang="en-US" sz="2000" b="1" dirty="0">
                <a:solidFill>
                  <a:srgbClr val="000066"/>
                </a:solidFill>
                <a:effectLst>
                  <a:outerShdw blurRad="38100" dist="38100" dir="2700000" algn="tl">
                    <a:srgbClr val="000000">
                      <a:alpha val="43137"/>
                    </a:srgbClr>
                  </a:outerShdw>
                </a:effectLst>
                <a:latin typeface="Arial" pitchFamily="34" charset="0"/>
              </a:rPr>
              <a:t>M. Hurwitz, Y. </a:t>
            </a:r>
            <a:r>
              <a:rPr lang="en-US" sz="2000" b="1" dirty="0" err="1">
                <a:solidFill>
                  <a:srgbClr val="000066"/>
                </a:solidFill>
                <a:effectLst>
                  <a:outerShdw blurRad="38100" dist="38100" dir="2700000" algn="tl">
                    <a:srgbClr val="000000">
                      <a:alpha val="43137"/>
                    </a:srgbClr>
                  </a:outerShdw>
                </a:effectLst>
                <a:latin typeface="Arial" pitchFamily="34" charset="0"/>
              </a:rPr>
              <a:t>Maravin</a:t>
            </a:r>
            <a:r>
              <a:rPr lang="en-US" sz="2000" b="1" dirty="0">
                <a:solidFill>
                  <a:srgbClr val="000066"/>
                </a:solidFill>
                <a:effectLst>
                  <a:outerShdw blurRad="38100" dist="38100" dir="2700000" algn="tl">
                    <a:srgbClr val="000000">
                      <a:alpha val="43137"/>
                    </a:srgbClr>
                  </a:outerShdw>
                </a:effectLst>
                <a:latin typeface="Arial" pitchFamily="34" charset="0"/>
              </a:rPr>
              <a:t>, J. Harris, J. </a:t>
            </a:r>
            <a:r>
              <a:rPr lang="en-US" sz="2000" b="1" dirty="0" err="1">
                <a:solidFill>
                  <a:srgbClr val="000066"/>
                </a:solidFill>
                <a:effectLst>
                  <a:outerShdw blurRad="38100" dist="38100" dir="2700000" algn="tl">
                    <a:srgbClr val="000000">
                      <a:alpha val="43137"/>
                    </a:srgbClr>
                  </a:outerShdw>
                </a:effectLst>
                <a:latin typeface="Arial" pitchFamily="34" charset="0"/>
              </a:rPr>
              <a:t>Klay</a:t>
            </a:r>
            <a:r>
              <a:rPr lang="en-US" sz="2000" b="1" dirty="0">
                <a:solidFill>
                  <a:srgbClr val="000066"/>
                </a:solidFill>
                <a:effectLst>
                  <a:outerShdw blurRad="38100" dist="38100" dir="2700000" algn="tl">
                    <a:srgbClr val="000000">
                      <a:alpha val="43137"/>
                    </a:srgbClr>
                  </a:outerShdw>
                </a:effectLst>
                <a:latin typeface="Arial" pitchFamily="34" charset="0"/>
              </a:rPr>
              <a:t>.  </a:t>
            </a:r>
            <a:r>
              <a:rPr lang="en-US" sz="2000" b="1" u="sng" dirty="0">
                <a:solidFill>
                  <a:srgbClr val="0000CC"/>
                </a:solidFill>
                <a:effectLst>
                  <a:outerShdw blurRad="38100" dist="38100" dir="2700000" algn="tl">
                    <a:srgbClr val="000000">
                      <a:alpha val="43137"/>
                    </a:srgbClr>
                  </a:outerShdw>
                </a:effectLst>
                <a:latin typeface="Arial" pitchFamily="34" charset="0"/>
              </a:rPr>
              <a:t>Totals</a:t>
            </a:r>
            <a:r>
              <a:rPr lang="en-US" sz="2000" b="1" u="sng" dirty="0">
                <a:solidFill>
                  <a:srgbClr val="0000CC"/>
                </a:solidFill>
                <a:effectLst>
                  <a:outerShdw blurRad="38100" dist="38100" dir="2700000" algn="tl">
                    <a:srgbClr val="000000">
                      <a:alpha val="43137"/>
                    </a:srgbClr>
                  </a:outerShdw>
                </a:effectLst>
                <a:latin typeface="Arial" pitchFamily="34" charset="0"/>
              </a:rPr>
              <a:t>:</a:t>
            </a:r>
            <a:r>
              <a:rPr lang="en-US" sz="2000" b="1" dirty="0">
                <a:solidFill>
                  <a:srgbClr val="0000CC"/>
                </a:solidFill>
                <a:effectLst>
                  <a:outerShdw blurRad="38100" dist="38100" dir="2700000" algn="tl">
                    <a:srgbClr val="000000">
                      <a:alpha val="43137"/>
                    </a:srgbClr>
                  </a:outerShdw>
                </a:effectLst>
                <a:latin typeface="Arial" pitchFamily="34" charset="0"/>
              </a:rPr>
              <a:t>  CMS 6</a:t>
            </a:r>
            <a:r>
              <a:rPr lang="en-US" sz="2000" b="1" dirty="0">
                <a:solidFill>
                  <a:srgbClr val="0000CC"/>
                </a:solidFill>
                <a:effectLst>
                  <a:outerShdw blurRad="38100" dist="38100" dir="2700000" algn="tl">
                    <a:srgbClr val="000000">
                      <a:alpha val="43137"/>
                    </a:srgbClr>
                  </a:outerShdw>
                </a:effectLst>
                <a:latin typeface="Arial" pitchFamily="34" charset="0"/>
              </a:rPr>
              <a:t>+1, </a:t>
            </a:r>
            <a:r>
              <a:rPr lang="en-US" sz="2000" b="1" dirty="0">
                <a:solidFill>
                  <a:srgbClr val="0000CC"/>
                </a:solidFill>
                <a:effectLst>
                  <a:outerShdw blurRad="38100" dist="38100" dir="2700000" algn="tl">
                    <a:srgbClr val="000000">
                      <a:alpha val="43137"/>
                    </a:srgbClr>
                  </a:outerShdw>
                </a:effectLst>
                <a:latin typeface="Arial" pitchFamily="34" charset="0"/>
              </a:rPr>
              <a:t>ATLAS </a:t>
            </a:r>
            <a:r>
              <a:rPr lang="en-US" sz="2000" b="1" dirty="0">
                <a:solidFill>
                  <a:srgbClr val="0000CC"/>
                </a:solidFill>
                <a:effectLst>
                  <a:outerShdw blurRad="38100" dist="38100" dir="2700000" algn="tl">
                    <a:srgbClr val="000000">
                      <a:alpha val="43137"/>
                    </a:srgbClr>
                  </a:outerShdw>
                </a:effectLst>
                <a:latin typeface="Arial" pitchFamily="34" charset="0"/>
              </a:rPr>
              <a:t>4+1</a:t>
            </a:r>
            <a:r>
              <a:rPr lang="en-US" sz="2000" b="1" dirty="0">
                <a:solidFill>
                  <a:srgbClr val="0000CC"/>
                </a:solidFill>
                <a:effectLst>
                  <a:outerShdw blurRad="38100" dist="38100" dir="2700000" algn="tl">
                    <a:srgbClr val="000000">
                      <a:alpha val="43137"/>
                    </a:srgbClr>
                  </a:outerShdw>
                </a:effectLst>
                <a:latin typeface="Arial" pitchFamily="34" charset="0"/>
              </a:rPr>
              <a:t>, </a:t>
            </a:r>
            <a:r>
              <a:rPr lang="en-US" sz="2000" b="1" dirty="0" err="1">
                <a:solidFill>
                  <a:srgbClr val="0000CC"/>
                </a:solidFill>
                <a:effectLst>
                  <a:outerShdw blurRad="38100" dist="38100" dir="2700000" algn="tl">
                    <a:srgbClr val="000000">
                      <a:alpha val="43137"/>
                    </a:srgbClr>
                  </a:outerShdw>
                </a:effectLst>
                <a:latin typeface="Arial" pitchFamily="34" charset="0"/>
              </a:rPr>
              <a:t>LHCb</a:t>
            </a:r>
            <a:r>
              <a:rPr lang="en-US" sz="2000" b="1" dirty="0">
                <a:solidFill>
                  <a:srgbClr val="0000CC"/>
                </a:solidFill>
                <a:effectLst>
                  <a:outerShdw blurRad="38100" dist="38100" dir="2700000" algn="tl">
                    <a:srgbClr val="000000">
                      <a:alpha val="43137"/>
                    </a:srgbClr>
                  </a:outerShdw>
                </a:effectLst>
                <a:latin typeface="Arial" pitchFamily="34" charset="0"/>
              </a:rPr>
              <a:t> 1, LARP 1, ALICE </a:t>
            </a:r>
            <a:r>
              <a:rPr lang="en-US" sz="2000" b="1" dirty="0">
                <a:solidFill>
                  <a:srgbClr val="0000CC"/>
                </a:solidFill>
                <a:effectLst>
                  <a:outerShdw blurRad="38100" dist="38100" dir="2700000" algn="tl">
                    <a:srgbClr val="000000">
                      <a:alpha val="43137"/>
                    </a:srgbClr>
                  </a:outerShdw>
                </a:effectLst>
                <a:latin typeface="Arial" pitchFamily="34" charset="0"/>
              </a:rPr>
              <a:t>0+1</a:t>
            </a:r>
            <a:r>
              <a:rPr lang="en-US" sz="800" b="1" dirty="0">
                <a:solidFill>
                  <a:srgbClr val="0000CC"/>
                </a:solidFill>
                <a:effectLst>
                  <a:outerShdw blurRad="38100" dist="38100" dir="2700000" algn="tl">
                    <a:srgbClr val="000000">
                      <a:alpha val="43137"/>
                    </a:srgbClr>
                  </a:outerShdw>
                </a:effectLst>
                <a:latin typeface="Arial" pitchFamily="34" charset="0"/>
              </a:rPr>
              <a:t/>
            </a:r>
            <a:br>
              <a:rPr lang="en-US" sz="800" b="1" dirty="0">
                <a:solidFill>
                  <a:srgbClr val="0000CC"/>
                </a:solidFill>
                <a:effectLst>
                  <a:outerShdw blurRad="38100" dist="38100" dir="2700000" algn="tl">
                    <a:srgbClr val="000000">
                      <a:alpha val="43137"/>
                    </a:srgbClr>
                  </a:outerShdw>
                </a:effectLst>
                <a:latin typeface="Arial" pitchFamily="34" charset="0"/>
              </a:rPr>
            </a:br>
            <a:r>
              <a:rPr lang="en-US" sz="2000" b="1" dirty="0">
                <a:solidFill>
                  <a:srgbClr val="0000CC"/>
                </a:solidFill>
                <a:effectLst>
                  <a:outerShdw blurRad="38100" dist="38100" dir="2700000" algn="tl">
                    <a:srgbClr val="000000">
                      <a:alpha val="43137"/>
                    </a:srgbClr>
                  </a:outerShdw>
                </a:effectLst>
                <a:latin typeface="Arial" pitchFamily="34" charset="0"/>
              </a:rPr>
              <a:t>   + Darin Acosta (ACCU), Jen </a:t>
            </a:r>
            <a:r>
              <a:rPr lang="en-US" sz="2000" b="1" dirty="0" err="1">
                <a:solidFill>
                  <a:srgbClr val="0000CC"/>
                </a:solidFill>
                <a:effectLst>
                  <a:outerShdw blurRad="38100" dist="38100" dir="2700000" algn="tl">
                    <a:srgbClr val="000000">
                      <a:alpha val="43137"/>
                    </a:srgbClr>
                  </a:outerShdw>
                </a:effectLst>
                <a:latin typeface="Arial" pitchFamily="34" charset="0"/>
              </a:rPr>
              <a:t>Nahn</a:t>
            </a:r>
            <a:r>
              <a:rPr lang="en-US" sz="2000" b="1" dirty="0">
                <a:solidFill>
                  <a:srgbClr val="0000CC"/>
                </a:solidFill>
                <a:effectLst>
                  <a:outerShdw blurRad="38100" dist="38100" dir="2700000" algn="tl">
                    <a:srgbClr val="000000">
                      <a:alpha val="43137"/>
                    </a:srgbClr>
                  </a:outerShdw>
                </a:effectLst>
                <a:latin typeface="Arial" pitchFamily="34" charset="0"/>
              </a:rPr>
              <a:t> (</a:t>
            </a:r>
            <a:r>
              <a:rPr lang="en-US" sz="2000" b="1" dirty="0">
                <a:solidFill>
                  <a:srgbClr val="0000CC"/>
                </a:solidFill>
                <a:effectLst>
                  <a:outerShdw blurRad="38100" dist="38100" dir="2700000" algn="tl">
                    <a:srgbClr val="000000">
                      <a:alpha val="43137"/>
                    </a:srgbClr>
                  </a:outerShdw>
                </a:effectLst>
                <a:latin typeface="Arial" pitchFamily="34" charset="0"/>
              </a:rPr>
              <a:t>Webmaster through Nov. 2011)</a:t>
            </a:r>
          </a:p>
          <a:p>
            <a:pPr marL="342900" indent="-342900" defTabSz="1503363" fontAlgn="base">
              <a:lnSpc>
                <a:spcPct val="90000"/>
              </a:lnSpc>
              <a:spcBef>
                <a:spcPct val="10000"/>
              </a:spcBef>
              <a:spcAft>
                <a:spcPct val="0"/>
              </a:spcAft>
              <a:buClr>
                <a:srgbClr val="800000"/>
              </a:buClr>
              <a:buSzPct val="90000"/>
              <a:buFont typeface="Wingdings" pitchFamily="2" charset="2"/>
              <a:buChar char="r"/>
              <a:tabLst>
                <a:tab pos="1311275" algn="l"/>
                <a:tab pos="2803525" algn="l"/>
                <a:tab pos="4400550" algn="l"/>
                <a:tab pos="4632325" algn="l"/>
                <a:tab pos="4856163" algn="l"/>
                <a:tab pos="6627813" algn="l"/>
                <a:tab pos="8912225" algn="l"/>
              </a:tabLst>
            </a:pPr>
            <a:r>
              <a:rPr lang="en-US" sz="2000" b="1" dirty="0">
                <a:solidFill>
                  <a:srgbClr val="0000CC"/>
                </a:solidFill>
                <a:effectLst>
                  <a:outerShdw blurRad="38100" dist="38100" dir="2700000" algn="tl">
                    <a:srgbClr val="000000">
                      <a:alpha val="43137"/>
                    </a:srgbClr>
                  </a:outerShdw>
                </a:effectLst>
                <a:latin typeface="Arial" pitchFamily="34" charset="0"/>
              </a:rPr>
              <a:t>With Thanks to: Kevin Burkett (</a:t>
            </a:r>
            <a:r>
              <a:rPr lang="en-US" sz="2000" b="1" dirty="0" err="1">
                <a:solidFill>
                  <a:srgbClr val="0000CC"/>
                </a:solidFill>
                <a:effectLst>
                  <a:outerShdw blurRad="38100" dist="38100" dir="2700000" algn="tl">
                    <a:srgbClr val="000000">
                      <a:alpha val="43137"/>
                    </a:srgbClr>
                  </a:outerShdw>
                </a:effectLst>
                <a:latin typeface="Arial" pitchFamily="34" charset="0"/>
              </a:rPr>
              <a:t>Fermilab</a:t>
            </a:r>
            <a:r>
              <a:rPr lang="en-US" sz="2000" b="1" dirty="0">
                <a:solidFill>
                  <a:srgbClr val="0000CC"/>
                </a:solidFill>
                <a:effectLst>
                  <a:outerShdw blurRad="38100" dist="38100" dir="2700000" algn="tl">
                    <a:srgbClr val="000000">
                      <a:alpha val="43137"/>
                    </a:srgbClr>
                  </a:outerShdw>
                </a:effectLst>
                <a:latin typeface="Arial" pitchFamily="34" charset="0"/>
              </a:rPr>
              <a:t>/CMS), Al </a:t>
            </a:r>
            <a:r>
              <a:rPr lang="en-US" sz="2000" b="1" dirty="0" err="1">
                <a:solidFill>
                  <a:srgbClr val="0000CC"/>
                </a:solidFill>
                <a:effectLst>
                  <a:outerShdw blurRad="38100" dist="38100" dir="2700000" algn="tl">
                    <a:srgbClr val="000000">
                      <a:alpha val="43137"/>
                    </a:srgbClr>
                  </a:outerShdw>
                </a:effectLst>
                <a:latin typeface="Arial" pitchFamily="34" charset="0"/>
              </a:rPr>
              <a:t>Goshaw</a:t>
            </a:r>
            <a:r>
              <a:rPr lang="en-US" sz="2000" b="1" dirty="0">
                <a:solidFill>
                  <a:srgbClr val="0000CC"/>
                </a:solidFill>
                <a:effectLst>
                  <a:outerShdw blurRad="38100" dist="38100" dir="2700000" algn="tl">
                    <a:srgbClr val="000000">
                      <a:alpha val="43137"/>
                    </a:srgbClr>
                  </a:outerShdw>
                </a:effectLst>
                <a:latin typeface="Arial" pitchFamily="34" charset="0"/>
              </a:rPr>
              <a:t> (Duke/ATLAS)</a:t>
            </a:r>
          </a:p>
          <a:p>
            <a:pPr marL="342900" indent="-342900" defTabSz="1503363" fontAlgn="base">
              <a:lnSpc>
                <a:spcPct val="90000"/>
              </a:lnSpc>
              <a:spcBef>
                <a:spcPct val="10000"/>
              </a:spcBef>
              <a:spcAft>
                <a:spcPct val="0"/>
              </a:spcAft>
              <a:buClr>
                <a:srgbClr val="800000"/>
              </a:buClr>
              <a:buSzPct val="90000"/>
              <a:buFont typeface="Wingdings" pitchFamily="2" charset="2"/>
              <a:buChar char="r"/>
              <a:tabLst>
                <a:tab pos="1311275" algn="l"/>
                <a:tab pos="2803525" algn="l"/>
                <a:tab pos="4400550" algn="l"/>
                <a:tab pos="4632325" algn="l"/>
                <a:tab pos="4856163" algn="l"/>
                <a:tab pos="6627813" algn="l"/>
                <a:tab pos="8912225" algn="l"/>
              </a:tabLst>
            </a:pPr>
            <a:r>
              <a:rPr lang="en-US" sz="2000" b="1" dirty="0">
                <a:solidFill>
                  <a:srgbClr val="0000CC"/>
                </a:solidFill>
                <a:effectLst>
                  <a:outerShdw blurRad="38100" dist="38100" dir="2700000" algn="tl">
                    <a:srgbClr val="000000">
                      <a:alpha val="43137"/>
                    </a:srgbClr>
                  </a:outerShdw>
                </a:effectLst>
                <a:latin typeface="Arial" pitchFamily="34" charset="0"/>
              </a:rPr>
              <a:t>Ex-Officio: US ATLAS and CMS PMs, Deputies, CB Chair, IB Chair</a:t>
            </a:r>
            <a:endParaRPr lang="en-US" sz="2000" b="1" dirty="0">
              <a:solidFill>
                <a:srgbClr val="0000CC"/>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dirty="0" smtClean="0">
                <a:effectLst>
                  <a:outerShdw blurRad="38100" dist="38100" dir="2700000" algn="tl">
                    <a:srgbClr val="C0C0C0"/>
                  </a:outerShdw>
                </a:effectLst>
              </a:rPr>
              <a:t>ACCU News</a:t>
            </a:r>
          </a:p>
        </p:txBody>
      </p:sp>
      <p:sp>
        <p:nvSpPr>
          <p:cNvPr id="3" name="Content Placeholder 2"/>
          <p:cNvSpPr>
            <a:spLocks noGrp="1"/>
          </p:cNvSpPr>
          <p:nvPr>
            <p:ph idx="1"/>
          </p:nvPr>
        </p:nvSpPr>
        <p:spPr>
          <a:xfrm>
            <a:off x="228600" y="1295400"/>
            <a:ext cx="9525000" cy="5486400"/>
          </a:xfrm>
        </p:spPr>
        <p:txBody>
          <a:bodyPr>
            <a:noAutofit/>
          </a:bodyPr>
          <a:lstStyle/>
          <a:p>
            <a:pPr>
              <a:lnSpc>
                <a:spcPct val="92000"/>
              </a:lnSpc>
              <a:spcBef>
                <a:spcPts val="0"/>
              </a:spcBef>
              <a:spcAft>
                <a:spcPts val="400"/>
              </a:spcAft>
              <a:buClr>
                <a:srgbClr val="800000"/>
              </a:buClr>
              <a:buSzPct val="95000"/>
              <a:buFont typeface="Wingdings" pitchFamily="2" charset="2"/>
              <a:buChar char="r"/>
            </a:pPr>
            <a:r>
              <a:rPr lang="en-US" sz="2200" b="1" dirty="0" smtClean="0">
                <a:solidFill>
                  <a:srgbClr val="0000A4"/>
                </a:solidFill>
                <a:latin typeface="Arial" pitchFamily="34" charset="0"/>
                <a:cs typeface="Arial" pitchFamily="34" charset="0"/>
              </a:rPr>
              <a:t>Our 2012 Meeting: Participation and Finances</a:t>
            </a:r>
          </a:p>
          <a:p>
            <a:pPr>
              <a:lnSpc>
                <a:spcPct val="92000"/>
              </a:lnSpc>
              <a:spcBef>
                <a:spcPts val="0"/>
              </a:spcBef>
              <a:spcAft>
                <a:spcPts val="400"/>
              </a:spcAft>
              <a:buClr>
                <a:srgbClr val="800000"/>
              </a:buClr>
              <a:buSzPct val="95000"/>
              <a:buFont typeface="Wingdings" pitchFamily="2" charset="2"/>
              <a:buChar char="r"/>
            </a:pPr>
            <a:r>
              <a:rPr lang="en-US" sz="2200" b="1" dirty="0" smtClean="0">
                <a:solidFill>
                  <a:srgbClr val="0000A4"/>
                </a:solidFill>
                <a:latin typeface="Arial" pitchFamily="34" charset="0"/>
                <a:cs typeface="Arial" pitchFamily="34" charset="0"/>
              </a:rPr>
              <a:t>US LUA: Proposed to be Hosted by URA</a:t>
            </a:r>
          </a:p>
          <a:p>
            <a:pPr marL="682625" lvl="1" indent="-334963">
              <a:lnSpc>
                <a:spcPct val="92000"/>
              </a:lnSpc>
              <a:spcBef>
                <a:spcPts val="0"/>
              </a:spcBef>
              <a:spcAft>
                <a:spcPts val="400"/>
              </a:spcAft>
              <a:buClr>
                <a:srgbClr val="800000"/>
              </a:buClr>
              <a:buSzPct val="95000"/>
              <a:buFont typeface="Wingdings" pitchFamily="2" charset="2"/>
              <a:buChar char="r"/>
            </a:pPr>
            <a:r>
              <a:rPr lang="en-US" sz="2100" b="1" dirty="0" smtClean="0">
                <a:solidFill>
                  <a:srgbClr val="0000A4"/>
                </a:solidFill>
                <a:latin typeface="Arial" pitchFamily="34" charset="0"/>
                <a:cs typeface="Arial" pitchFamily="34" charset="0"/>
              </a:rPr>
              <a:t>Uniform Nonprofit Assoc. Act</a:t>
            </a:r>
          </a:p>
          <a:p>
            <a:pPr marL="682625" lvl="1" indent="-334963">
              <a:lnSpc>
                <a:spcPct val="92000"/>
              </a:lnSpc>
              <a:spcBef>
                <a:spcPts val="0"/>
              </a:spcBef>
              <a:spcAft>
                <a:spcPts val="400"/>
              </a:spcAft>
              <a:buClr>
                <a:srgbClr val="800000"/>
              </a:buClr>
              <a:buSzPct val="95000"/>
              <a:buFont typeface="Wingdings" pitchFamily="2" charset="2"/>
              <a:buChar char="r"/>
            </a:pPr>
            <a:r>
              <a:rPr lang="en-US" sz="2100" b="1" dirty="0" smtClean="0">
                <a:solidFill>
                  <a:srgbClr val="0000A4"/>
                </a:solidFill>
                <a:latin typeface="Arial" pitchFamily="34" charset="0"/>
                <a:cs typeface="Arial" pitchFamily="34" charset="0"/>
              </a:rPr>
              <a:t>US LUA Articles of Assoc.</a:t>
            </a:r>
          </a:p>
          <a:p>
            <a:pPr marL="682625" lvl="1" indent="-334963">
              <a:lnSpc>
                <a:spcPct val="92000"/>
              </a:lnSpc>
              <a:spcBef>
                <a:spcPts val="0"/>
              </a:spcBef>
              <a:spcAft>
                <a:spcPts val="400"/>
              </a:spcAft>
              <a:buClr>
                <a:srgbClr val="800000"/>
              </a:buClr>
              <a:buSzPct val="95000"/>
              <a:buFont typeface="Wingdings" pitchFamily="2" charset="2"/>
              <a:buChar char="r"/>
            </a:pPr>
            <a:r>
              <a:rPr lang="en-US" sz="2100" b="1" dirty="0" smtClean="0">
                <a:solidFill>
                  <a:srgbClr val="0000A4"/>
                </a:solidFill>
                <a:latin typeface="Arial" pitchFamily="34" charset="0"/>
                <a:cs typeface="Arial" pitchFamily="34" charset="0"/>
              </a:rPr>
              <a:t>Bylaws</a:t>
            </a:r>
            <a:endParaRPr lang="en-US" sz="2100" b="1" dirty="0" smtClean="0">
              <a:solidFill>
                <a:srgbClr val="0000A4"/>
              </a:solidFill>
              <a:latin typeface="Arial" pitchFamily="34" charset="0"/>
              <a:cs typeface="Arial" pitchFamily="34" charset="0"/>
            </a:endParaRPr>
          </a:p>
          <a:p>
            <a:pPr>
              <a:lnSpc>
                <a:spcPct val="92000"/>
              </a:lnSpc>
              <a:spcBef>
                <a:spcPts val="0"/>
              </a:spcBef>
              <a:spcAft>
                <a:spcPts val="400"/>
              </a:spcAft>
              <a:buClr>
                <a:srgbClr val="800000"/>
              </a:buClr>
              <a:buSzPct val="95000"/>
              <a:buFont typeface="Wingdings" pitchFamily="2" charset="2"/>
              <a:buChar char="r"/>
            </a:pPr>
            <a:r>
              <a:rPr lang="en-US" sz="2200" b="1" dirty="0" smtClean="0">
                <a:solidFill>
                  <a:srgbClr val="0000A4"/>
                </a:solidFill>
                <a:latin typeface="Arial" pitchFamily="34" charset="0"/>
                <a:cs typeface="Arial" pitchFamily="34" charset="0"/>
              </a:rPr>
              <a:t>2012-13 Funding Campaign</a:t>
            </a:r>
          </a:p>
          <a:p>
            <a:pPr lvl="1">
              <a:lnSpc>
                <a:spcPct val="92000"/>
              </a:lnSpc>
              <a:spcBef>
                <a:spcPts val="0"/>
              </a:spcBef>
              <a:spcAft>
                <a:spcPts val="400"/>
              </a:spcAft>
              <a:buClr>
                <a:srgbClr val="800000"/>
              </a:buClr>
              <a:buSzPct val="95000"/>
              <a:buFont typeface="Wingdings" pitchFamily="2" charset="2"/>
              <a:buChar char="r"/>
            </a:pPr>
            <a:r>
              <a:rPr lang="en-US" sz="2200" b="1" dirty="0" smtClean="0">
                <a:solidFill>
                  <a:srgbClr val="0000A4"/>
                </a:solidFill>
                <a:latin typeface="Arial" pitchFamily="34" charset="0"/>
                <a:cs typeface="Arial" pitchFamily="34" charset="0"/>
              </a:rPr>
              <a:t>Review of Appeal Letter</a:t>
            </a:r>
          </a:p>
          <a:p>
            <a:pPr>
              <a:lnSpc>
                <a:spcPct val="92000"/>
              </a:lnSpc>
              <a:spcBef>
                <a:spcPts val="0"/>
              </a:spcBef>
              <a:spcAft>
                <a:spcPts val="400"/>
              </a:spcAft>
              <a:buClr>
                <a:srgbClr val="800000"/>
              </a:buClr>
              <a:buSzPct val="95000"/>
              <a:buFont typeface="Wingdings" pitchFamily="2" charset="2"/>
              <a:buChar char="r"/>
            </a:pPr>
            <a:r>
              <a:rPr lang="en-US" sz="2200" b="1" dirty="0" smtClean="0">
                <a:solidFill>
                  <a:srgbClr val="0000A4"/>
                </a:solidFill>
                <a:latin typeface="Arial" pitchFamily="34" charset="0"/>
                <a:cs typeface="Arial" pitchFamily="34" charset="0"/>
              </a:rPr>
              <a:t>Our </a:t>
            </a:r>
            <a:r>
              <a:rPr lang="en-US" sz="2200" b="1" dirty="0" smtClean="0">
                <a:solidFill>
                  <a:srgbClr val="0000A4"/>
                </a:solidFill>
                <a:latin typeface="Arial" pitchFamily="34" charset="0"/>
                <a:cs typeface="Arial" pitchFamily="34" charset="0"/>
              </a:rPr>
              <a:t>“Agenda”: How </a:t>
            </a:r>
            <a:r>
              <a:rPr lang="en-US" sz="2200" b="1" dirty="0" smtClean="0">
                <a:solidFill>
                  <a:srgbClr val="0000A4"/>
                </a:solidFill>
                <a:latin typeface="Arial" pitchFamily="34" charset="0"/>
                <a:cs typeface="Arial" pitchFamily="34" charset="0"/>
              </a:rPr>
              <a:t>to better </a:t>
            </a:r>
            <a:br>
              <a:rPr lang="en-US" sz="2200" b="1" dirty="0" smtClean="0">
                <a:solidFill>
                  <a:srgbClr val="0000A4"/>
                </a:solidFill>
                <a:latin typeface="Arial" pitchFamily="34" charset="0"/>
                <a:cs typeface="Arial" pitchFamily="34" charset="0"/>
              </a:rPr>
            </a:br>
            <a:r>
              <a:rPr lang="en-US" sz="2200" b="1" dirty="0" smtClean="0">
                <a:solidFill>
                  <a:srgbClr val="0000A4"/>
                </a:solidFill>
                <a:latin typeface="Arial" pitchFamily="34" charset="0"/>
                <a:cs typeface="Arial" pitchFamily="34" charset="0"/>
              </a:rPr>
              <a:t>serve our community</a:t>
            </a:r>
          </a:p>
          <a:p>
            <a:pPr lvl="1">
              <a:lnSpc>
                <a:spcPct val="92000"/>
              </a:lnSpc>
              <a:spcBef>
                <a:spcPts val="0"/>
              </a:spcBef>
              <a:spcAft>
                <a:spcPts val="400"/>
              </a:spcAft>
              <a:buClr>
                <a:srgbClr val="800000"/>
              </a:buClr>
              <a:buSzPct val="95000"/>
              <a:buFont typeface="Wingdings" pitchFamily="2" charset="2"/>
              <a:buChar char="r"/>
            </a:pPr>
            <a:r>
              <a:rPr lang="en-US" sz="2100" b="1" dirty="0" smtClean="0">
                <a:solidFill>
                  <a:srgbClr val="0000A4"/>
                </a:solidFill>
                <a:latin typeface="Arial" pitchFamily="34" charset="0"/>
                <a:cs typeface="Arial" pitchFamily="34" charset="0"/>
              </a:rPr>
              <a:t>Preparing New Students/</a:t>
            </a:r>
            <a:r>
              <a:rPr lang="en-US" sz="2100" b="1" dirty="0" err="1" smtClean="0">
                <a:solidFill>
                  <a:srgbClr val="0000A4"/>
                </a:solidFill>
                <a:latin typeface="Arial" pitchFamily="34" charset="0"/>
                <a:cs typeface="Arial" pitchFamily="34" charset="0"/>
              </a:rPr>
              <a:t>Postdocs</a:t>
            </a:r>
            <a:endParaRPr lang="en-US" sz="2100" b="1" dirty="0" smtClean="0">
              <a:solidFill>
                <a:srgbClr val="0000A4"/>
              </a:solidFill>
              <a:latin typeface="Arial" pitchFamily="34" charset="0"/>
              <a:cs typeface="Arial" pitchFamily="34" charset="0"/>
            </a:endParaRPr>
          </a:p>
          <a:p>
            <a:pPr lvl="1">
              <a:lnSpc>
                <a:spcPct val="92000"/>
              </a:lnSpc>
              <a:spcBef>
                <a:spcPts val="0"/>
              </a:spcBef>
              <a:spcAft>
                <a:spcPts val="400"/>
              </a:spcAft>
              <a:buClr>
                <a:srgbClr val="800000"/>
              </a:buClr>
              <a:buSzPct val="95000"/>
              <a:buNone/>
            </a:pPr>
            <a:r>
              <a:rPr lang="en-US" sz="2100" b="1" dirty="0" smtClean="0">
                <a:solidFill>
                  <a:srgbClr val="0000A4"/>
                </a:solidFill>
                <a:latin typeface="Arial" pitchFamily="34" charset="0"/>
                <a:cs typeface="Arial" pitchFamily="34" charset="0"/>
              </a:rPr>
              <a:t> </a:t>
            </a:r>
            <a:r>
              <a:rPr lang="en-US" sz="2100" b="1" dirty="0" smtClean="0">
                <a:solidFill>
                  <a:srgbClr val="0000A4"/>
                </a:solidFill>
                <a:latin typeface="Arial" pitchFamily="34" charset="0"/>
                <a:cs typeface="Arial" pitchFamily="34" charset="0"/>
              </a:rPr>
              <a:t>   for CERN; living in CH or France</a:t>
            </a:r>
          </a:p>
          <a:p>
            <a:pPr lvl="1">
              <a:lnSpc>
                <a:spcPct val="92000"/>
              </a:lnSpc>
              <a:spcBef>
                <a:spcPts val="0"/>
              </a:spcBef>
              <a:spcAft>
                <a:spcPts val="400"/>
              </a:spcAft>
              <a:buClr>
                <a:srgbClr val="800000"/>
              </a:buClr>
              <a:buSzPct val="95000"/>
              <a:buFont typeface="Wingdings" pitchFamily="2" charset="2"/>
              <a:buChar char="r"/>
            </a:pPr>
            <a:r>
              <a:rPr lang="en-US" sz="2100" b="1" dirty="0" smtClean="0">
                <a:solidFill>
                  <a:srgbClr val="0000A4"/>
                </a:solidFill>
                <a:latin typeface="Arial" pitchFamily="34" charset="0"/>
                <a:cs typeface="Arial" pitchFamily="34" charset="0"/>
              </a:rPr>
              <a:t>W</a:t>
            </a:r>
            <a:r>
              <a:rPr lang="en-US" sz="2100" b="1" dirty="0" smtClean="0">
                <a:solidFill>
                  <a:srgbClr val="0000A4"/>
                </a:solidFill>
                <a:latin typeface="Arial" pitchFamily="34" charset="0"/>
                <a:cs typeface="Arial" pitchFamily="34" charset="0"/>
              </a:rPr>
              <a:t>ell-being of our students</a:t>
            </a:r>
            <a:br>
              <a:rPr lang="en-US" sz="2100" b="1" dirty="0" smtClean="0">
                <a:solidFill>
                  <a:srgbClr val="0000A4"/>
                </a:solidFill>
                <a:latin typeface="Arial" pitchFamily="34" charset="0"/>
                <a:cs typeface="Arial" pitchFamily="34" charset="0"/>
              </a:rPr>
            </a:br>
            <a:r>
              <a:rPr lang="en-US" sz="2100" b="1" dirty="0" smtClean="0">
                <a:solidFill>
                  <a:srgbClr val="0000A4"/>
                </a:solidFill>
                <a:latin typeface="Arial" pitchFamily="34" charset="0"/>
                <a:cs typeface="Arial" pitchFamily="34" charset="0"/>
              </a:rPr>
              <a:t>at CERN </a:t>
            </a:r>
          </a:p>
          <a:p>
            <a:pPr lvl="1">
              <a:lnSpc>
                <a:spcPct val="92000"/>
              </a:lnSpc>
              <a:spcBef>
                <a:spcPts val="0"/>
              </a:spcBef>
              <a:spcAft>
                <a:spcPts val="400"/>
              </a:spcAft>
              <a:buClr>
                <a:srgbClr val="800000"/>
              </a:buClr>
              <a:buSzPct val="95000"/>
              <a:buFont typeface="Wingdings" pitchFamily="2" charset="2"/>
              <a:buChar char="r"/>
            </a:pPr>
            <a:r>
              <a:rPr lang="en-US" sz="2100" b="1" dirty="0" smtClean="0">
                <a:solidFill>
                  <a:srgbClr val="0000A4"/>
                </a:solidFill>
                <a:latin typeface="Arial" pitchFamily="34" charset="0"/>
                <a:cs typeface="Arial" pitchFamily="34" charset="0"/>
              </a:rPr>
              <a:t>Working conditions, </a:t>
            </a:r>
            <a:r>
              <a:rPr lang="en-US" sz="2100" b="1" dirty="0" err="1" smtClean="0">
                <a:solidFill>
                  <a:srgbClr val="0000A4"/>
                </a:solidFill>
                <a:latin typeface="Arial" pitchFamily="34" charset="0"/>
                <a:cs typeface="Arial" pitchFamily="34" charset="0"/>
              </a:rPr>
              <a:t>burotels</a:t>
            </a:r>
            <a:endParaRPr lang="en-US" sz="2100" b="1" dirty="0" smtClean="0">
              <a:solidFill>
                <a:srgbClr val="0000A4"/>
              </a:solidFill>
              <a:latin typeface="Arial" pitchFamily="34" charset="0"/>
              <a:cs typeface="Arial" pitchFamily="34" charset="0"/>
            </a:endParaRPr>
          </a:p>
          <a:p>
            <a:pPr>
              <a:lnSpc>
                <a:spcPct val="92000"/>
              </a:lnSpc>
              <a:spcBef>
                <a:spcPts val="0"/>
              </a:spcBef>
              <a:spcAft>
                <a:spcPts val="400"/>
              </a:spcAft>
              <a:buClr>
                <a:srgbClr val="800000"/>
              </a:buClr>
              <a:buSzPct val="95000"/>
              <a:buFont typeface="Wingdings" pitchFamily="2" charset="2"/>
              <a:buChar char="r"/>
            </a:pPr>
            <a:r>
              <a:rPr lang="en-US" sz="2200" b="1" dirty="0" smtClean="0">
                <a:solidFill>
                  <a:srgbClr val="0000A4"/>
                </a:solidFill>
                <a:latin typeface="Arial" pitchFamily="34" charset="0"/>
                <a:cs typeface="Arial" pitchFamily="34" charset="0"/>
              </a:rPr>
              <a:t>US LUO Webmaster</a:t>
            </a:r>
          </a:p>
          <a:p>
            <a:pPr>
              <a:lnSpc>
                <a:spcPct val="92000"/>
              </a:lnSpc>
              <a:spcBef>
                <a:spcPts val="0"/>
              </a:spcBef>
              <a:spcAft>
                <a:spcPts val="400"/>
              </a:spcAft>
              <a:buClr>
                <a:srgbClr val="800000"/>
              </a:buClr>
              <a:buSzPct val="95000"/>
              <a:buFont typeface="Wingdings" pitchFamily="2" charset="2"/>
              <a:buChar char="r"/>
            </a:pPr>
            <a:r>
              <a:rPr lang="en-US" sz="2200" b="1" dirty="0" smtClean="0">
                <a:solidFill>
                  <a:srgbClr val="0000A4"/>
                </a:solidFill>
                <a:latin typeface="Arial" pitchFamily="34" charset="0"/>
                <a:cs typeface="Arial" pitchFamily="34" charset="0"/>
              </a:rPr>
              <a:t>2013 DC Trip</a:t>
            </a:r>
          </a:p>
          <a:p>
            <a:pPr>
              <a:lnSpc>
                <a:spcPct val="92000"/>
              </a:lnSpc>
              <a:spcBef>
                <a:spcPts val="0"/>
              </a:spcBef>
              <a:spcAft>
                <a:spcPts val="300"/>
              </a:spcAft>
              <a:buClr>
                <a:srgbClr val="800000"/>
              </a:buClr>
              <a:buSzPct val="95000"/>
              <a:buNone/>
            </a:pPr>
            <a:endParaRPr lang="en-US" sz="2400" b="1" dirty="0" smtClean="0">
              <a:solidFill>
                <a:srgbClr val="0000A4"/>
              </a:solidFill>
              <a:latin typeface="Arial" pitchFamily="34" charset="0"/>
              <a:cs typeface="Arial" pitchFamily="34" charset="0"/>
            </a:endParaRPr>
          </a:p>
          <a:p>
            <a:pPr>
              <a:lnSpc>
                <a:spcPct val="92000"/>
              </a:lnSpc>
              <a:spcBef>
                <a:spcPts val="0"/>
              </a:spcBef>
              <a:spcAft>
                <a:spcPts val="300"/>
              </a:spcAft>
              <a:buClr>
                <a:srgbClr val="800000"/>
              </a:buClr>
              <a:buSzPct val="95000"/>
              <a:buNone/>
            </a:pPr>
            <a:endParaRPr lang="en-US" sz="2400" b="1" dirty="0" smtClean="0">
              <a:solidFill>
                <a:srgbClr val="0000A4"/>
              </a:solidFill>
              <a:latin typeface="Arial" pitchFamily="34" charset="0"/>
              <a:cs typeface="Arial" pitchFamily="34" charset="0"/>
            </a:endParaRPr>
          </a:p>
        </p:txBody>
      </p:sp>
      <p:sp>
        <p:nvSpPr>
          <p:cNvPr id="6" name="Slide Number Placeholder 5"/>
          <p:cNvSpPr>
            <a:spLocks noGrp="1"/>
          </p:cNvSpPr>
          <p:nvPr>
            <p:ph type="sldNum" sz="quarter" idx="12"/>
          </p:nvPr>
        </p:nvSpPr>
        <p:spPr>
          <a:xfrm>
            <a:off x="9296400" y="6356360"/>
            <a:ext cx="381000" cy="365125"/>
          </a:xfrm>
        </p:spPr>
        <p:txBody>
          <a:bodyPr/>
          <a:lstStyle/>
          <a:p>
            <a:fld id="{F1AFD018-1B7A-40A1-94AD-3E2552723812}" type="slidenum">
              <a:rPr lang="en-US">
                <a:solidFill>
                  <a:srgbClr val="000000">
                    <a:tint val="75000"/>
                  </a:srgbClr>
                </a:solidFill>
              </a:rPr>
              <a:pPr/>
              <a:t>4</a:t>
            </a:fld>
            <a:endParaRPr lang="en-US" dirty="0">
              <a:solidFill>
                <a:srgbClr val="000000">
                  <a:tint val="75000"/>
                </a:srgbClr>
              </a:solidFill>
            </a:endParaRPr>
          </a:p>
        </p:txBody>
      </p:sp>
      <p:sp>
        <p:nvSpPr>
          <p:cNvPr id="7" name="Rectangle 6"/>
          <p:cNvSpPr txBox="1">
            <a:spLocks noChangeArrowheads="1"/>
          </p:cNvSpPr>
          <p:nvPr/>
        </p:nvSpPr>
        <p:spPr bwMode="auto">
          <a:xfrm>
            <a:off x="2819400" y="0"/>
            <a:ext cx="7086600" cy="1219200"/>
          </a:xfrm>
          <a:prstGeom prst="rect">
            <a:avLst/>
          </a:prstGeom>
          <a:solidFill>
            <a:srgbClr val="000066"/>
          </a:solidFill>
          <a:ln w="28575">
            <a:solidFill>
              <a:schemeClr val="accent3">
                <a:lumMod val="75000"/>
              </a:schemeClr>
            </a:solidFill>
            <a:miter lim="800000"/>
            <a:headEnd/>
            <a:tailEnd/>
          </a:ln>
        </p:spPr>
        <p:txBody>
          <a:bodyPr anchor="ctr"/>
          <a:lstStyle/>
          <a:p>
            <a:pPr algn="ctr" fontAlgn="base">
              <a:spcBef>
                <a:spcPct val="0"/>
              </a:spcBef>
              <a:spcAft>
                <a:spcPct val="0"/>
              </a:spcAft>
            </a:pPr>
            <a:r>
              <a:rPr lang="en-US" sz="3600" b="1" dirty="0">
                <a:solidFill>
                  <a:srgbClr val="FFFFFF"/>
                </a:solidFill>
                <a:effectLst>
                  <a:outerShdw blurRad="38100" dist="38100" dir="2700000" algn="tl">
                    <a:srgbClr val="000000">
                      <a:alpha val="43137"/>
                    </a:srgbClr>
                  </a:outerShdw>
                </a:effectLst>
                <a:latin typeface="Arial" pitchFamily="34" charset="0"/>
              </a:rPr>
              <a:t>US LUEC </a:t>
            </a:r>
            <a:br>
              <a:rPr lang="en-US" sz="3600" b="1" dirty="0">
                <a:solidFill>
                  <a:srgbClr val="FFFFFF"/>
                </a:solidFill>
                <a:effectLst>
                  <a:outerShdw blurRad="38100" dist="38100" dir="2700000" algn="tl">
                    <a:srgbClr val="000000">
                      <a:alpha val="43137"/>
                    </a:srgbClr>
                  </a:outerShdw>
                </a:effectLst>
                <a:latin typeface="Arial" pitchFamily="34" charset="0"/>
              </a:rPr>
            </a:br>
            <a:r>
              <a:rPr lang="en-US" sz="3600" b="1" dirty="0">
                <a:solidFill>
                  <a:srgbClr val="FFFFFF"/>
                </a:solidFill>
                <a:effectLst>
                  <a:outerShdw blurRad="38100" dist="38100" dir="2700000" algn="tl">
                    <a:srgbClr val="000000">
                      <a:alpha val="43137"/>
                    </a:srgbClr>
                  </a:outerShdw>
                </a:effectLst>
                <a:latin typeface="Arial" pitchFamily="34" charset="0"/>
              </a:rPr>
              <a:t>Issues for Discussion</a:t>
            </a:r>
            <a:endParaRPr lang="en-US" sz="3600" b="1" dirty="0">
              <a:solidFill>
                <a:srgbClr val="FFFFFF"/>
              </a:solidFill>
              <a:effectLst>
                <a:outerShdw blurRad="38100" dist="38100" dir="2700000" algn="tl">
                  <a:srgbClr val="000000">
                    <a:alpha val="43137"/>
                  </a:srgbClr>
                </a:outerShdw>
              </a:effectLst>
              <a:latin typeface="Arial" pitchFamily="34" charset="0"/>
            </a:endParaRPr>
          </a:p>
        </p:txBody>
      </p:sp>
      <p:pic>
        <p:nvPicPr>
          <p:cNvPr id="528388" name="Picture 4"/>
          <p:cNvPicPr>
            <a:picLocks noChangeAspect="1" noChangeArrowheads="1"/>
          </p:cNvPicPr>
          <p:nvPr/>
        </p:nvPicPr>
        <p:blipFill>
          <a:blip r:embed="rId2" cstate="print"/>
          <a:srcRect r="8000"/>
          <a:stretch>
            <a:fillRect/>
          </a:stretch>
        </p:blipFill>
        <p:spPr bwMode="auto">
          <a:xfrm>
            <a:off x="5257804" y="2083352"/>
            <a:ext cx="4419600" cy="3250648"/>
          </a:xfrm>
          <a:prstGeom prst="rect">
            <a:avLst/>
          </a:prstGeom>
          <a:noFill/>
          <a:ln w="9525">
            <a:noFill/>
            <a:miter lim="800000"/>
            <a:headEnd/>
            <a:tailEnd/>
          </a:ln>
        </p:spPr>
      </p:pic>
      <p:sp>
        <p:nvSpPr>
          <p:cNvPr id="8" name="Rectangle 7"/>
          <p:cNvSpPr/>
          <p:nvPr/>
        </p:nvSpPr>
        <p:spPr>
          <a:xfrm>
            <a:off x="4876801" y="5388118"/>
            <a:ext cx="4953000" cy="707886"/>
          </a:xfrm>
          <a:prstGeom prst="rect">
            <a:avLst/>
          </a:prstGeom>
          <a:solidFill>
            <a:srgbClr val="000066"/>
          </a:solidFill>
          <a:ln w="22225">
            <a:solidFill>
              <a:srgbClr val="FFCC00"/>
            </a:solidFill>
          </a:ln>
        </p:spPr>
        <p:txBody>
          <a:bodyPr wrap="square">
            <a:spAutoFit/>
          </a:bodyPr>
          <a:lstStyle/>
          <a:p>
            <a:pPr algn="ctr"/>
            <a:r>
              <a:rPr lang="en-US" sz="2000" b="1" dirty="0">
                <a:solidFill>
                  <a:srgbClr val="FFFFFF"/>
                </a:solidFill>
              </a:rPr>
              <a:t>http://www.uslhc.us/The_US_and_the_LHC/</a:t>
            </a:r>
            <a:br>
              <a:rPr lang="en-US" sz="2000" b="1" dirty="0">
                <a:solidFill>
                  <a:srgbClr val="FFFFFF"/>
                </a:solidFill>
              </a:rPr>
            </a:br>
            <a:r>
              <a:rPr lang="en-US" sz="2000" b="1" dirty="0" err="1">
                <a:solidFill>
                  <a:srgbClr val="FFFFFF"/>
                </a:solidFill>
              </a:rPr>
              <a:t>Collaborating_Institutions</a:t>
            </a:r>
            <a:endParaRPr lang="en-US" sz="2000" b="1" dirty="0">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a:xfrm>
            <a:off x="7099300" y="6356362"/>
            <a:ext cx="2311400" cy="365125"/>
          </a:xfrm>
          <a:prstGeom prst="rect">
            <a:avLst/>
          </a:prstGeom>
          <a:noFill/>
        </p:spPr>
        <p:txBody>
          <a:bodyPr anchor="ctr"/>
          <a:lstStyle/>
          <a:p>
            <a:pPr algn="r">
              <a:defRPr/>
            </a:pPr>
            <a:fld id="{59B6A081-1032-44B1-BAB8-CDA4E9338B5B}" type="slidenum">
              <a:rPr lang="en-US" sz="1200">
                <a:solidFill>
                  <a:srgbClr val="000000">
                    <a:tint val="75000"/>
                  </a:srgbClr>
                </a:solidFill>
                <a:latin typeface="Arial" pitchFamily="34" charset="0"/>
                <a:cs typeface="Arial" pitchFamily="34" charset="0"/>
              </a:rPr>
              <a:pPr algn="r">
                <a:defRPr/>
              </a:pPr>
              <a:t>5</a:t>
            </a:fld>
            <a:endParaRPr lang="en-US" sz="1200">
              <a:solidFill>
                <a:srgbClr val="000000">
                  <a:tint val="75000"/>
                </a:srgbClr>
              </a:solidFill>
              <a:latin typeface="Arial" pitchFamily="34" charset="0"/>
              <a:cs typeface="Arial" pitchFamily="34" charset="0"/>
            </a:endParaRPr>
          </a:p>
        </p:txBody>
      </p:sp>
      <p:sp>
        <p:nvSpPr>
          <p:cNvPr id="544771" name="TextBox 2"/>
          <p:cNvSpPr txBox="1">
            <a:spLocks noChangeArrowheads="1"/>
          </p:cNvSpPr>
          <p:nvPr/>
        </p:nvSpPr>
        <p:spPr bwMode="auto">
          <a:xfrm>
            <a:off x="228600" y="1219200"/>
            <a:ext cx="9220200" cy="5591274"/>
          </a:xfrm>
          <a:prstGeom prst="rect">
            <a:avLst/>
          </a:prstGeom>
          <a:noFill/>
          <a:ln w="9525">
            <a:noFill/>
            <a:miter lim="800000"/>
            <a:headEnd/>
            <a:tailEnd/>
          </a:ln>
        </p:spPr>
        <p:txBody>
          <a:bodyPr>
            <a:spAutoFit/>
          </a:bodyPr>
          <a:lstStyle/>
          <a:p>
            <a:pPr fontAlgn="base">
              <a:lnSpc>
                <a:spcPct val="90000"/>
              </a:lnSpc>
              <a:spcBef>
                <a:spcPct val="0"/>
              </a:spcBef>
              <a:spcAft>
                <a:spcPts val="400"/>
              </a:spcAft>
            </a:pPr>
            <a:r>
              <a:rPr lang="en-US" sz="2000" b="1" dirty="0">
                <a:solidFill>
                  <a:srgbClr val="000064"/>
                </a:solidFill>
                <a:latin typeface="Arial" pitchFamily="34" charset="0"/>
                <a:cs typeface="Arial" pitchFamily="34" charset="0"/>
              </a:rPr>
              <a:t>“</a:t>
            </a:r>
            <a:r>
              <a:rPr lang="en-US" sz="2000" b="1" dirty="0">
                <a:solidFill>
                  <a:srgbClr val="800000"/>
                </a:solidFill>
                <a:latin typeface="Arial" pitchFamily="34" charset="0"/>
                <a:cs typeface="Arial" pitchFamily="34" charset="0"/>
              </a:rPr>
              <a:t>ACCU</a:t>
            </a:r>
            <a:r>
              <a:rPr lang="en-US" sz="2000" b="1" dirty="0">
                <a:solidFill>
                  <a:srgbClr val="000064"/>
                </a:solidFill>
                <a:latin typeface="Arial" pitchFamily="34" charset="0"/>
                <a:cs typeface="Arial" pitchFamily="34" charset="0"/>
              </a:rPr>
              <a:t> is the forum for discussion between the CERN Management and the representatives </a:t>
            </a:r>
            <a:r>
              <a:rPr lang="en-US" sz="2000" b="1" dirty="0">
                <a:solidFill>
                  <a:srgbClr val="000064"/>
                </a:solidFill>
                <a:latin typeface="Arial" pitchFamily="34" charset="0"/>
                <a:cs typeface="Arial" pitchFamily="34" charset="0"/>
              </a:rPr>
              <a:t>of </a:t>
            </a:r>
            <a:r>
              <a:rPr lang="en-US" sz="2000" b="1" dirty="0">
                <a:solidFill>
                  <a:srgbClr val="000064"/>
                </a:solidFill>
                <a:latin typeface="Arial" pitchFamily="34" charset="0"/>
                <a:cs typeface="Arial" pitchFamily="34" charset="0"/>
              </a:rPr>
              <a:t>CERN Users to review the practical means taken </a:t>
            </a:r>
            <a:r>
              <a:rPr lang="en-US" sz="2000" b="1" dirty="0">
                <a:solidFill>
                  <a:srgbClr val="000064"/>
                </a:solidFill>
                <a:latin typeface="Arial" pitchFamily="34" charset="0"/>
                <a:cs typeface="Arial" pitchFamily="34" charset="0"/>
              </a:rPr>
              <a:t/>
            </a:r>
            <a:br>
              <a:rPr lang="en-US" sz="2000" b="1" dirty="0">
                <a:solidFill>
                  <a:srgbClr val="000064"/>
                </a:solidFill>
                <a:latin typeface="Arial" pitchFamily="34" charset="0"/>
                <a:cs typeface="Arial" pitchFamily="34" charset="0"/>
              </a:rPr>
            </a:br>
            <a:r>
              <a:rPr lang="en-US" sz="2000" b="1" dirty="0">
                <a:solidFill>
                  <a:srgbClr val="000064"/>
                </a:solidFill>
                <a:latin typeface="Arial" pitchFamily="34" charset="0"/>
                <a:cs typeface="Arial" pitchFamily="34" charset="0"/>
              </a:rPr>
              <a:t>by </a:t>
            </a:r>
            <a:r>
              <a:rPr lang="en-US" sz="2000" b="1" dirty="0">
                <a:solidFill>
                  <a:srgbClr val="000064"/>
                </a:solidFill>
                <a:latin typeface="Arial" pitchFamily="34" charset="0"/>
                <a:cs typeface="Arial" pitchFamily="34" charset="0"/>
              </a:rPr>
              <a:t>CERN for the work </a:t>
            </a:r>
            <a:r>
              <a:rPr lang="en-US" sz="2000" b="1" dirty="0">
                <a:solidFill>
                  <a:srgbClr val="000064"/>
                </a:solidFill>
                <a:latin typeface="Arial" pitchFamily="34" charset="0"/>
                <a:cs typeface="Arial" pitchFamily="34" charset="0"/>
              </a:rPr>
              <a:t>of </a:t>
            </a:r>
            <a:r>
              <a:rPr lang="en-US" sz="2000" b="1" dirty="0">
                <a:solidFill>
                  <a:srgbClr val="000064"/>
                </a:solidFill>
                <a:latin typeface="Arial" pitchFamily="34" charset="0"/>
                <a:cs typeface="Arial" pitchFamily="34" charset="0"/>
              </a:rPr>
              <a:t>Users </a:t>
            </a:r>
            <a:r>
              <a:rPr lang="en-US" sz="2000" b="1" dirty="0">
                <a:solidFill>
                  <a:srgbClr val="000064"/>
                </a:solidFill>
                <a:latin typeface="Arial" pitchFamily="34" charset="0"/>
                <a:cs typeface="Arial" pitchFamily="34" charset="0"/>
              </a:rPr>
              <a:t>of </a:t>
            </a:r>
            <a:r>
              <a:rPr lang="en-US" sz="2000" b="1" dirty="0">
                <a:solidFill>
                  <a:srgbClr val="000064"/>
                </a:solidFill>
                <a:latin typeface="Arial" pitchFamily="34" charset="0"/>
                <a:cs typeface="Arial" pitchFamily="34" charset="0"/>
              </a:rPr>
              <a:t>the Laboratory</a:t>
            </a:r>
            <a:r>
              <a:rPr lang="en-US" sz="2000" b="1" dirty="0">
                <a:solidFill>
                  <a:srgbClr val="000064"/>
                </a:solidFill>
                <a:latin typeface="Arial" pitchFamily="34" charset="0"/>
                <a:cs typeface="Arial" pitchFamily="34" charset="0"/>
              </a:rPr>
              <a:t>.”</a:t>
            </a:r>
          </a:p>
          <a:p>
            <a:pPr fontAlgn="base">
              <a:lnSpc>
                <a:spcPct val="90000"/>
              </a:lnSpc>
              <a:spcBef>
                <a:spcPct val="0"/>
              </a:spcBef>
              <a:spcAft>
                <a:spcPts val="400"/>
              </a:spcAft>
            </a:pPr>
            <a:r>
              <a:rPr lang="en-US" sz="2000" b="1" dirty="0">
                <a:solidFill>
                  <a:srgbClr val="000064"/>
                </a:solidFill>
                <a:latin typeface="Arial" pitchFamily="34" charset="0"/>
                <a:cs typeface="Arial" pitchFamily="34" charset="0"/>
                <a:sym typeface="Wingdings 3"/>
              </a:rPr>
              <a:t>    </a:t>
            </a:r>
            <a:r>
              <a:rPr lang="en-US" sz="2000" b="1" dirty="0">
                <a:solidFill>
                  <a:srgbClr val="800000"/>
                </a:solidFill>
                <a:latin typeface="Arial" pitchFamily="34" charset="0"/>
                <a:cs typeface="Arial" pitchFamily="34" charset="0"/>
                <a:sym typeface="Wingdings 3"/>
              </a:rPr>
              <a:t> </a:t>
            </a:r>
            <a:r>
              <a:rPr lang="en-US" sz="2000" b="1" dirty="0">
                <a:solidFill>
                  <a:srgbClr val="000064"/>
                </a:solidFill>
                <a:latin typeface="Arial" pitchFamily="34" charset="0"/>
                <a:cs typeface="Arial" pitchFamily="34" charset="0"/>
              </a:rPr>
              <a:t>Our Representative is </a:t>
            </a:r>
            <a:r>
              <a:rPr lang="en-US" sz="2000" b="1" dirty="0">
                <a:solidFill>
                  <a:srgbClr val="800000"/>
                </a:solidFill>
                <a:latin typeface="Arial" pitchFamily="34" charset="0"/>
                <a:cs typeface="Arial" pitchFamily="34" charset="0"/>
              </a:rPr>
              <a:t>Darin Acosta</a:t>
            </a:r>
            <a:endParaRPr lang="en-US" sz="2000" b="1" dirty="0">
              <a:solidFill>
                <a:srgbClr val="000064"/>
              </a:solidFill>
              <a:latin typeface="Arial" pitchFamily="34" charset="0"/>
              <a:cs typeface="Arial" pitchFamily="34" charset="0"/>
            </a:endParaRPr>
          </a:p>
          <a:p>
            <a:pPr fontAlgn="base">
              <a:lnSpc>
                <a:spcPct val="90000"/>
              </a:lnSpc>
              <a:spcBef>
                <a:spcPct val="0"/>
              </a:spcBef>
              <a:spcAft>
                <a:spcPts val="400"/>
              </a:spcAft>
            </a:pPr>
            <a:r>
              <a:rPr lang="en-US" sz="2000" b="1" dirty="0">
                <a:solidFill>
                  <a:srgbClr val="800000"/>
                </a:solidFill>
                <a:latin typeface="Arial" pitchFamily="34" charset="0"/>
                <a:cs typeface="Arial" pitchFamily="34" charset="0"/>
              </a:rPr>
              <a:t>USLUO</a:t>
            </a:r>
            <a:r>
              <a:rPr lang="en-US" sz="2000" b="1" dirty="0">
                <a:solidFill>
                  <a:srgbClr val="000064"/>
                </a:solidFill>
                <a:latin typeface="Arial" pitchFamily="34" charset="0"/>
                <a:cs typeface="Arial" pitchFamily="34" charset="0"/>
              </a:rPr>
              <a:t> has “a focus on how best to enhance scientific participation in the discoveries expected from [LHC] </a:t>
            </a:r>
            <a:r>
              <a:rPr lang="en-US" sz="2000" b="1" dirty="0">
                <a:solidFill>
                  <a:srgbClr val="000064"/>
                </a:solidFill>
                <a:latin typeface="Arial" pitchFamily="34" charset="0"/>
                <a:cs typeface="Arial" pitchFamily="34" charset="0"/>
              </a:rPr>
              <a:t>research…” </a:t>
            </a:r>
          </a:p>
          <a:p>
            <a:pPr fontAlgn="base">
              <a:lnSpc>
                <a:spcPct val="90000"/>
              </a:lnSpc>
              <a:spcBef>
                <a:spcPct val="0"/>
              </a:spcBef>
              <a:spcAft>
                <a:spcPts val="400"/>
              </a:spcAft>
            </a:pPr>
            <a:r>
              <a:rPr lang="en-US" sz="2000" b="1" dirty="0">
                <a:solidFill>
                  <a:srgbClr val="800000"/>
                </a:solidFill>
                <a:latin typeface="Arial" pitchFamily="34" charset="0"/>
              </a:rPr>
              <a:t>US </a:t>
            </a:r>
            <a:r>
              <a:rPr lang="en-US" sz="2000" b="1" dirty="0">
                <a:solidFill>
                  <a:srgbClr val="800000"/>
                </a:solidFill>
                <a:latin typeface="Arial" pitchFamily="34" charset="0"/>
              </a:rPr>
              <a:t>ATLAS and US CMS Managements</a:t>
            </a:r>
            <a:r>
              <a:rPr lang="en-US" sz="2000" dirty="0">
                <a:solidFill>
                  <a:srgbClr val="0000CC"/>
                </a:solidFill>
                <a:latin typeface="Arial" pitchFamily="34" charset="0"/>
              </a:rPr>
              <a:t> </a:t>
            </a:r>
            <a:r>
              <a:rPr lang="en-US" sz="2000" b="1" dirty="0">
                <a:solidFill>
                  <a:srgbClr val="000064"/>
                </a:solidFill>
                <a:latin typeface="Arial" pitchFamily="34" charset="0"/>
              </a:rPr>
              <a:t>also work to assist their users: the issues discussed by ACCU can be collaboration matters, or US LUO matters. Partly by agreement, partly because </a:t>
            </a:r>
            <a:r>
              <a:rPr lang="en-US" sz="2000" b="1" dirty="0">
                <a:solidFill>
                  <a:srgbClr val="000064"/>
                </a:solidFill>
                <a:latin typeface="Arial" pitchFamily="34" charset="0"/>
              </a:rPr>
              <a:t>of </a:t>
            </a:r>
            <a:r>
              <a:rPr lang="en-US" sz="2000" b="1" dirty="0">
                <a:solidFill>
                  <a:srgbClr val="000064"/>
                </a:solidFill>
                <a:latin typeface="Arial" pitchFamily="34" charset="0"/>
              </a:rPr>
              <a:t>who has the funding</a:t>
            </a:r>
            <a:r>
              <a:rPr lang="en-US" sz="2000" b="1" dirty="0">
                <a:solidFill>
                  <a:srgbClr val="000064"/>
                </a:solidFill>
                <a:latin typeface="Arial" pitchFamily="34" charset="0"/>
              </a:rPr>
              <a:t>.</a:t>
            </a:r>
          </a:p>
          <a:p>
            <a:pPr fontAlgn="base">
              <a:lnSpc>
                <a:spcPct val="90000"/>
              </a:lnSpc>
              <a:spcBef>
                <a:spcPct val="0"/>
              </a:spcBef>
              <a:spcAft>
                <a:spcPts val="400"/>
              </a:spcAft>
            </a:pPr>
            <a:r>
              <a:rPr lang="en-US" sz="2000" b="1" dirty="0">
                <a:solidFill>
                  <a:srgbClr val="800000"/>
                </a:solidFill>
                <a:latin typeface="Arial" pitchFamily="34" charset="0"/>
              </a:rPr>
              <a:t>Pro-Active CERN DG </a:t>
            </a:r>
          </a:p>
          <a:p>
            <a:pPr fontAlgn="base">
              <a:lnSpc>
                <a:spcPct val="90000"/>
              </a:lnSpc>
              <a:spcBef>
                <a:spcPct val="0"/>
              </a:spcBef>
              <a:spcAft>
                <a:spcPts val="400"/>
              </a:spcAft>
            </a:pPr>
            <a:r>
              <a:rPr lang="en-US" sz="2000" b="1" dirty="0">
                <a:solidFill>
                  <a:srgbClr val="800000"/>
                </a:solidFill>
                <a:latin typeface="Arial" pitchFamily="34" charset="0"/>
              </a:rPr>
              <a:t>Recent Issues: Master Plan </a:t>
            </a:r>
            <a:r>
              <a:rPr lang="en-US" sz="2000" b="1" dirty="0">
                <a:solidFill>
                  <a:srgbClr val="0000CC"/>
                </a:solidFill>
                <a:latin typeface="Arial" pitchFamily="34" charset="0"/>
              </a:rPr>
              <a:t>to 2030, to Accommodate more users </a:t>
            </a:r>
            <a:br>
              <a:rPr lang="en-US" sz="2000" b="1" dirty="0">
                <a:solidFill>
                  <a:srgbClr val="0000CC"/>
                </a:solidFill>
                <a:latin typeface="Arial" pitchFamily="34" charset="0"/>
              </a:rPr>
            </a:br>
            <a:r>
              <a:rPr lang="en-US" sz="2000" b="1" dirty="0">
                <a:solidFill>
                  <a:srgbClr val="0000CC"/>
                </a:solidFill>
                <a:latin typeface="Arial" pitchFamily="34" charset="0"/>
              </a:rPr>
              <a:t>  with better facilities and infrastructure</a:t>
            </a:r>
          </a:p>
          <a:p>
            <a:pPr fontAlgn="base">
              <a:lnSpc>
                <a:spcPct val="90000"/>
              </a:lnSpc>
              <a:spcBef>
                <a:spcPct val="0"/>
              </a:spcBef>
              <a:spcAft>
                <a:spcPts val="400"/>
              </a:spcAft>
            </a:pPr>
            <a:r>
              <a:rPr lang="en-US" sz="2000" b="1" dirty="0">
                <a:solidFill>
                  <a:srgbClr val="0000CC"/>
                </a:solidFill>
                <a:latin typeface="Arial" pitchFamily="34" charset="0"/>
              </a:rPr>
              <a:t>   </a:t>
            </a:r>
            <a:r>
              <a:rPr lang="en-US" sz="2000" b="1" dirty="0">
                <a:solidFill>
                  <a:srgbClr val="800000"/>
                </a:solidFill>
                <a:latin typeface="Arial" pitchFamily="34" charset="0"/>
              </a:rPr>
              <a:t>New Service Desk: </a:t>
            </a:r>
            <a:r>
              <a:rPr lang="en-US" sz="2000" b="1" dirty="0">
                <a:solidFill>
                  <a:srgbClr val="0000CC"/>
                </a:solidFill>
                <a:latin typeface="Arial" pitchFamily="34" charset="0"/>
              </a:rPr>
              <a:t>7777; </a:t>
            </a:r>
            <a:r>
              <a:rPr lang="en-US" sz="2000" b="1" dirty="0">
                <a:solidFill>
                  <a:srgbClr val="0000CC"/>
                </a:solidFill>
                <a:latin typeface="Arial" pitchFamily="34" charset="0"/>
                <a:hlinkClick r:id="rId3"/>
              </a:rPr>
              <a:t>http://cern.ch/service-portal</a:t>
            </a:r>
            <a:r>
              <a:rPr lang="en-US" sz="2000" b="1" dirty="0">
                <a:solidFill>
                  <a:srgbClr val="0000CC"/>
                </a:solidFill>
                <a:latin typeface="Arial" pitchFamily="34" charset="0"/>
              </a:rPr>
              <a:t/>
            </a:r>
            <a:br>
              <a:rPr lang="en-US" sz="2000" b="1" dirty="0">
                <a:solidFill>
                  <a:srgbClr val="0000CC"/>
                </a:solidFill>
                <a:latin typeface="Arial" pitchFamily="34" charset="0"/>
              </a:rPr>
            </a:br>
            <a:r>
              <a:rPr lang="en-US" sz="2000" b="1" dirty="0">
                <a:solidFill>
                  <a:srgbClr val="800000"/>
                </a:solidFill>
                <a:latin typeface="Arial" pitchFamily="34" charset="0"/>
              </a:rPr>
              <a:t>   Housing: </a:t>
            </a:r>
            <a:r>
              <a:rPr lang="en-US" sz="2000" b="1" dirty="0">
                <a:solidFill>
                  <a:srgbClr val="0000CC"/>
                </a:solidFill>
                <a:latin typeface="Arial" pitchFamily="34" charset="0"/>
              </a:rPr>
              <a:t>Online booking; evolution of occupancy and capacity</a:t>
            </a:r>
          </a:p>
          <a:p>
            <a:pPr fontAlgn="base">
              <a:lnSpc>
                <a:spcPct val="90000"/>
              </a:lnSpc>
              <a:spcBef>
                <a:spcPct val="0"/>
              </a:spcBef>
              <a:spcAft>
                <a:spcPts val="400"/>
              </a:spcAft>
            </a:pPr>
            <a:r>
              <a:rPr lang="en-US" sz="2000" b="1" dirty="0">
                <a:solidFill>
                  <a:srgbClr val="0000CC"/>
                </a:solidFill>
                <a:latin typeface="Arial" pitchFamily="34" charset="0"/>
              </a:rPr>
              <a:t>   </a:t>
            </a:r>
            <a:r>
              <a:rPr lang="en-US" sz="2000" b="1" dirty="0">
                <a:solidFill>
                  <a:srgbClr val="800000"/>
                </a:solidFill>
                <a:latin typeface="Arial" pitchFamily="34" charset="0"/>
              </a:rPr>
              <a:t>Day Care:  </a:t>
            </a:r>
            <a:r>
              <a:rPr lang="en-US" sz="2000" b="1" dirty="0">
                <a:solidFill>
                  <a:srgbClr val="0000CC"/>
                </a:solidFill>
                <a:latin typeface="Arial" pitchFamily="34" charset="0"/>
                <a:hlinkClick r:id="rId4"/>
              </a:rPr>
              <a:t>http://www.lejardindecapucine.com/</a:t>
            </a:r>
            <a:endParaRPr lang="en-US" sz="2000" b="1" dirty="0">
              <a:solidFill>
                <a:srgbClr val="0000CC"/>
              </a:solidFill>
              <a:latin typeface="Arial" pitchFamily="34" charset="0"/>
            </a:endParaRPr>
          </a:p>
          <a:p>
            <a:pPr fontAlgn="base">
              <a:lnSpc>
                <a:spcPct val="90000"/>
              </a:lnSpc>
              <a:spcBef>
                <a:spcPct val="0"/>
              </a:spcBef>
              <a:spcAft>
                <a:spcPts val="400"/>
              </a:spcAft>
            </a:pPr>
            <a:r>
              <a:rPr lang="en-US" sz="2000" b="1" dirty="0">
                <a:solidFill>
                  <a:srgbClr val="0000CC"/>
                </a:solidFill>
                <a:latin typeface="Arial" pitchFamily="34" charset="0"/>
              </a:rPr>
              <a:t>   </a:t>
            </a:r>
            <a:r>
              <a:rPr lang="en-US" sz="2000" b="1" dirty="0">
                <a:solidFill>
                  <a:srgbClr val="800000"/>
                </a:solidFill>
                <a:latin typeface="Arial" pitchFamily="34" charset="0"/>
              </a:rPr>
              <a:t>Transportation: </a:t>
            </a:r>
            <a:r>
              <a:rPr lang="en-US" sz="2000" b="1" dirty="0">
                <a:solidFill>
                  <a:srgbClr val="0000CC"/>
                </a:solidFill>
                <a:latin typeface="Arial" pitchFamily="34" charset="0"/>
              </a:rPr>
              <a:t>Bus and Tram; Car Sharing; Bike Sharing </a:t>
            </a:r>
          </a:p>
          <a:p>
            <a:pPr fontAlgn="base">
              <a:lnSpc>
                <a:spcPct val="90000"/>
              </a:lnSpc>
              <a:spcBef>
                <a:spcPct val="0"/>
              </a:spcBef>
              <a:spcAft>
                <a:spcPts val="400"/>
              </a:spcAft>
            </a:pPr>
            <a:r>
              <a:rPr lang="en-US" sz="2000" b="1" u="sng" dirty="0">
                <a:solidFill>
                  <a:srgbClr val="800000"/>
                </a:solidFill>
                <a:latin typeface="Arial" pitchFamily="34" charset="0"/>
              </a:rPr>
              <a:t>Pending/Upcoming Issues: </a:t>
            </a:r>
            <a:r>
              <a:rPr lang="en-US" sz="2000" b="1" dirty="0">
                <a:solidFill>
                  <a:srgbClr val="0000CC"/>
                </a:solidFill>
                <a:latin typeface="Arial" pitchFamily="34" charset="0"/>
              </a:rPr>
              <a:t>Students’ work environment and well-being;</a:t>
            </a:r>
          </a:p>
          <a:p>
            <a:pPr fontAlgn="base">
              <a:lnSpc>
                <a:spcPct val="90000"/>
              </a:lnSpc>
              <a:spcBef>
                <a:spcPct val="0"/>
              </a:spcBef>
              <a:spcAft>
                <a:spcPts val="400"/>
              </a:spcAft>
            </a:pPr>
            <a:r>
              <a:rPr lang="en-US" sz="2000" b="1" dirty="0">
                <a:solidFill>
                  <a:srgbClr val="0000CC"/>
                </a:solidFill>
                <a:latin typeface="Arial" pitchFamily="34" charset="0"/>
              </a:rPr>
              <a:t>    Lack of office space and increased use of “</a:t>
            </a:r>
            <a:r>
              <a:rPr lang="en-US" sz="2000" b="1" dirty="0" err="1">
                <a:solidFill>
                  <a:srgbClr val="0000CC"/>
                </a:solidFill>
                <a:latin typeface="Arial" pitchFamily="34" charset="0"/>
              </a:rPr>
              <a:t>burotel</a:t>
            </a:r>
            <a:r>
              <a:rPr lang="en-US" sz="2000" b="1" dirty="0">
                <a:solidFill>
                  <a:srgbClr val="0000CC"/>
                </a:solidFill>
                <a:latin typeface="Arial" pitchFamily="34" charset="0"/>
              </a:rPr>
              <a:t>” common areas</a:t>
            </a:r>
            <a:endParaRPr lang="en-US" sz="2000" b="1" dirty="0">
              <a:solidFill>
                <a:srgbClr val="0000CC"/>
              </a:solidFill>
              <a:latin typeface="Arial" pitchFamily="34" charset="0"/>
            </a:endParaRPr>
          </a:p>
        </p:txBody>
      </p:sp>
      <p:sp>
        <p:nvSpPr>
          <p:cNvPr id="544772" name="TextBox 3"/>
          <p:cNvSpPr txBox="1">
            <a:spLocks noChangeArrowheads="1"/>
          </p:cNvSpPr>
          <p:nvPr/>
        </p:nvSpPr>
        <p:spPr bwMode="auto">
          <a:xfrm>
            <a:off x="2438405" y="228603"/>
            <a:ext cx="7529865" cy="954107"/>
          </a:xfrm>
          <a:prstGeom prst="rect">
            <a:avLst/>
          </a:prstGeom>
          <a:noFill/>
          <a:ln w="9525">
            <a:noFill/>
            <a:miter lim="800000"/>
            <a:headEnd/>
            <a:tailEnd/>
          </a:ln>
        </p:spPr>
        <p:txBody>
          <a:bodyPr wrap="square">
            <a:spAutoFit/>
          </a:bodyPr>
          <a:lstStyle/>
          <a:p>
            <a:pPr fontAlgn="base">
              <a:spcBef>
                <a:spcPct val="0"/>
              </a:spcBef>
              <a:spcAft>
                <a:spcPct val="0"/>
              </a:spcAft>
            </a:pPr>
            <a:r>
              <a:rPr lang="en-US" sz="2800" b="1" dirty="0">
                <a:solidFill>
                  <a:srgbClr val="FFFFFF"/>
                </a:solidFill>
                <a:latin typeface="Arial" pitchFamily="34" charset="0"/>
                <a:cs typeface="Arial" pitchFamily="34" charset="0"/>
              </a:rPr>
              <a:t>CERN </a:t>
            </a:r>
            <a:r>
              <a:rPr lang="en-US" sz="2800" b="1" dirty="0">
                <a:solidFill>
                  <a:srgbClr val="FFFFFF"/>
                </a:solidFill>
                <a:latin typeface="Arial" pitchFamily="34" charset="0"/>
                <a:cs typeface="Arial" pitchFamily="34" charset="0"/>
              </a:rPr>
              <a:t>ACCU, US ATLAS and US CMS </a:t>
            </a:r>
          </a:p>
          <a:p>
            <a:pPr fontAlgn="base">
              <a:spcBef>
                <a:spcPct val="0"/>
              </a:spcBef>
              <a:spcAft>
                <a:spcPct val="0"/>
              </a:spcAft>
            </a:pPr>
            <a:r>
              <a:rPr lang="en-US" sz="2800" b="1" dirty="0">
                <a:solidFill>
                  <a:srgbClr val="FFFFFF"/>
                </a:solidFill>
                <a:latin typeface="Arial" pitchFamily="34" charset="0"/>
                <a:cs typeface="Arial" pitchFamily="34" charset="0"/>
              </a:rPr>
              <a:t>            and </a:t>
            </a:r>
            <a:r>
              <a:rPr lang="en-US" sz="2800" b="1" dirty="0">
                <a:solidFill>
                  <a:srgbClr val="FFFFFF"/>
                </a:solidFill>
                <a:latin typeface="Arial" pitchFamily="34" charset="0"/>
                <a:cs typeface="Arial" pitchFamily="34" charset="0"/>
              </a:rPr>
              <a:t>USLUO</a:t>
            </a:r>
          </a:p>
        </p:txBody>
      </p:sp>
      <p:sp>
        <p:nvSpPr>
          <p:cNvPr id="5" name="Rectangle 4"/>
          <p:cNvSpPr/>
          <p:nvPr/>
        </p:nvSpPr>
        <p:spPr>
          <a:xfrm>
            <a:off x="6248400" y="762000"/>
            <a:ext cx="3352200" cy="369332"/>
          </a:xfrm>
          <a:prstGeom prst="rect">
            <a:avLst/>
          </a:prstGeom>
        </p:spPr>
        <p:txBody>
          <a:bodyPr wrap="none">
            <a:spAutoFit/>
          </a:bodyPr>
          <a:lstStyle/>
          <a:p>
            <a:r>
              <a:rPr lang="en-US" b="1" dirty="0">
                <a:solidFill>
                  <a:srgbClr val="FFFFFF"/>
                </a:solidFill>
                <a:latin typeface="Arial" pitchFamily="34" charset="0"/>
                <a:cs typeface="Arial" pitchFamily="34" charset="0"/>
              </a:rPr>
              <a:t>http://cern.ch/ph-dep-ACCU/ </a:t>
            </a:r>
            <a:endParaRPr lang="en-US" dirty="0">
              <a:solidFill>
                <a:srgbClr val="00000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dirty="0" smtClean="0">
                <a:effectLst>
                  <a:outerShdw blurRad="38100" dist="38100" dir="2700000" algn="tl">
                    <a:srgbClr val="C0C0C0"/>
                  </a:outerShdw>
                </a:effectLst>
              </a:rPr>
              <a:t>ACCU News</a:t>
            </a:r>
          </a:p>
        </p:txBody>
      </p:sp>
      <p:sp>
        <p:nvSpPr>
          <p:cNvPr id="3" name="Content Placeholder 2"/>
          <p:cNvSpPr>
            <a:spLocks noGrp="1"/>
          </p:cNvSpPr>
          <p:nvPr>
            <p:ph idx="1"/>
          </p:nvPr>
        </p:nvSpPr>
        <p:spPr>
          <a:xfrm>
            <a:off x="152400" y="1295400"/>
            <a:ext cx="9601200" cy="5573233"/>
          </a:xfrm>
        </p:spPr>
        <p:txBody>
          <a:bodyPr>
            <a:noAutofit/>
          </a:bodyPr>
          <a:lstStyle/>
          <a:p>
            <a:pPr>
              <a:lnSpc>
                <a:spcPct val="92000"/>
              </a:lnSpc>
              <a:spcBef>
                <a:spcPts val="0"/>
              </a:spcBef>
              <a:spcAft>
                <a:spcPts val="300"/>
              </a:spcAft>
              <a:buClr>
                <a:srgbClr val="800000"/>
              </a:buClr>
              <a:buSzPct val="95000"/>
              <a:buFont typeface="Wingdings" pitchFamily="2" charset="2"/>
              <a:buChar char="r"/>
            </a:pPr>
            <a:r>
              <a:rPr lang="en-US" sz="2200" b="1" dirty="0" smtClean="0">
                <a:solidFill>
                  <a:srgbClr val="800000"/>
                </a:solidFill>
                <a:latin typeface="Arial" pitchFamily="34" charset="0"/>
                <a:cs typeface="Arial" pitchFamily="34" charset="0"/>
              </a:rPr>
              <a:t>US LUO does not have a host laboratory: unlike </a:t>
            </a:r>
            <a:r>
              <a:rPr lang="en-US" sz="2200" b="1" dirty="0" err="1" smtClean="0">
                <a:solidFill>
                  <a:srgbClr val="800000"/>
                </a:solidFill>
                <a:latin typeface="Arial" pitchFamily="34" charset="0"/>
                <a:cs typeface="Arial" pitchFamily="34" charset="0"/>
              </a:rPr>
              <a:t>Fermilab</a:t>
            </a:r>
            <a:r>
              <a:rPr lang="en-US" sz="2200" b="1" dirty="0" smtClean="0">
                <a:solidFill>
                  <a:srgbClr val="800000"/>
                </a:solidFill>
                <a:latin typeface="Arial" pitchFamily="34" charset="0"/>
                <a:cs typeface="Arial" pitchFamily="34" charset="0"/>
              </a:rPr>
              <a:t> UO, SLUO</a:t>
            </a:r>
          </a:p>
          <a:p>
            <a:pPr>
              <a:lnSpc>
                <a:spcPct val="92000"/>
              </a:lnSpc>
              <a:spcBef>
                <a:spcPts val="0"/>
              </a:spcBef>
              <a:spcAft>
                <a:spcPts val="300"/>
              </a:spcAft>
              <a:buClr>
                <a:srgbClr val="800000"/>
              </a:buClr>
              <a:buSzPct val="95000"/>
              <a:buFont typeface="Wingdings" pitchFamily="2" charset="2"/>
              <a:buChar char="r"/>
            </a:pPr>
            <a:r>
              <a:rPr lang="en-US" sz="2200" b="1" dirty="0" smtClean="0">
                <a:solidFill>
                  <a:srgbClr val="800000"/>
                </a:solidFill>
                <a:latin typeface="Arial" pitchFamily="34" charset="0"/>
                <a:cs typeface="Arial" pitchFamily="34" charset="0"/>
              </a:rPr>
              <a:t>Goodwill based funding served us well in the early years </a:t>
            </a:r>
            <a:br>
              <a:rPr lang="en-US" sz="2200" b="1" dirty="0" smtClean="0">
                <a:solidFill>
                  <a:srgbClr val="800000"/>
                </a:solidFill>
                <a:latin typeface="Arial" pitchFamily="34" charset="0"/>
                <a:cs typeface="Arial" pitchFamily="34" charset="0"/>
              </a:rPr>
            </a:br>
            <a:r>
              <a:rPr lang="en-US" sz="2200" b="1" dirty="0" smtClean="0">
                <a:solidFill>
                  <a:srgbClr val="800000"/>
                </a:solidFill>
                <a:latin typeface="Arial" pitchFamily="34" charset="0"/>
                <a:cs typeface="Arial" pitchFamily="34" charset="0"/>
              </a:rPr>
              <a:t> but cannot sustain us</a:t>
            </a:r>
          </a:p>
          <a:p>
            <a:pPr marL="571500" lvl="1" indent="-282575">
              <a:lnSpc>
                <a:spcPct val="92000"/>
              </a:lnSpc>
              <a:spcBef>
                <a:spcPts val="0"/>
              </a:spcBef>
              <a:spcAft>
                <a:spcPts val="300"/>
              </a:spcAft>
              <a:buClr>
                <a:srgbClr val="800000"/>
              </a:buClr>
              <a:buSzPct val="95000"/>
              <a:buFont typeface="Wingdings" pitchFamily="2" charset="2"/>
              <a:buChar char="r"/>
            </a:pPr>
            <a:r>
              <a:rPr lang="en-US" sz="2000" b="1" dirty="0" smtClean="0">
                <a:solidFill>
                  <a:srgbClr val="0000A4"/>
                </a:solidFill>
                <a:latin typeface="Arial" pitchFamily="34" charset="0"/>
                <a:cs typeface="Arial" pitchFamily="34" charset="0"/>
              </a:rPr>
              <a:t>We are grateful to </a:t>
            </a:r>
            <a:r>
              <a:rPr lang="en-US" sz="2000" b="1" dirty="0" err="1" smtClean="0">
                <a:solidFill>
                  <a:srgbClr val="0000A4"/>
                </a:solidFill>
                <a:latin typeface="Arial" pitchFamily="34" charset="0"/>
                <a:cs typeface="Arial" pitchFamily="34" charset="0"/>
              </a:rPr>
              <a:t>Fermilab</a:t>
            </a:r>
            <a:r>
              <a:rPr lang="en-US" sz="2000" b="1" dirty="0" smtClean="0">
                <a:solidFill>
                  <a:srgbClr val="0000A4"/>
                </a:solidFill>
                <a:latin typeface="Arial" pitchFamily="34" charset="0"/>
                <a:cs typeface="Arial" pitchFamily="34" charset="0"/>
              </a:rPr>
              <a:t>, LBNL and Argonne for supporting our Annual Meetings (in </a:t>
            </a:r>
            <a:r>
              <a:rPr lang="en-US" sz="2000" b="1" dirty="0" smtClean="0">
                <a:solidFill>
                  <a:srgbClr val="0000A4"/>
                </a:solidFill>
                <a:latin typeface="Arial" pitchFamily="34" charset="0"/>
                <a:cs typeface="Arial" pitchFamily="34" charset="0"/>
              </a:rPr>
              <a:t>2010-12 </a:t>
            </a:r>
            <a:r>
              <a:rPr lang="en-US" sz="2000" b="1" dirty="0" smtClean="0">
                <a:solidFill>
                  <a:srgbClr val="0000A4"/>
                </a:solidFill>
                <a:latin typeface="Arial" pitchFamily="34" charset="0"/>
                <a:cs typeface="Arial" pitchFamily="34" charset="0"/>
              </a:rPr>
              <a:t>we also recovered a few $k in fees) </a:t>
            </a:r>
          </a:p>
          <a:p>
            <a:pPr marL="571500" lvl="1" indent="-282575">
              <a:lnSpc>
                <a:spcPct val="92000"/>
              </a:lnSpc>
              <a:spcBef>
                <a:spcPts val="0"/>
              </a:spcBef>
              <a:spcAft>
                <a:spcPts val="300"/>
              </a:spcAft>
              <a:buClr>
                <a:srgbClr val="800000"/>
              </a:buClr>
              <a:buSzPct val="95000"/>
              <a:buFont typeface="Wingdings" pitchFamily="2" charset="2"/>
              <a:buChar char="r"/>
            </a:pPr>
            <a:r>
              <a:rPr lang="en-US" sz="2000" b="1" dirty="0" smtClean="0">
                <a:solidFill>
                  <a:srgbClr val="0000A4"/>
                </a:solidFill>
                <a:latin typeface="Arial" pitchFamily="34" charset="0"/>
                <a:cs typeface="Arial" pitchFamily="34" charset="0"/>
              </a:rPr>
              <a:t>Thanks to DPF and to the Lab Directors of </a:t>
            </a:r>
            <a:r>
              <a:rPr lang="en-US" sz="2000" b="1" dirty="0" err="1" smtClean="0">
                <a:solidFill>
                  <a:srgbClr val="0000A4"/>
                </a:solidFill>
                <a:latin typeface="Arial" pitchFamily="34" charset="0"/>
                <a:cs typeface="Arial" pitchFamily="34" charset="0"/>
              </a:rPr>
              <a:t>Fermilab</a:t>
            </a:r>
            <a:r>
              <a:rPr lang="en-US" sz="2000" b="1" dirty="0" smtClean="0">
                <a:solidFill>
                  <a:srgbClr val="0000A4"/>
                </a:solidFill>
                <a:latin typeface="Arial" pitchFamily="34" charset="0"/>
                <a:cs typeface="Arial" pitchFamily="34" charset="0"/>
              </a:rPr>
              <a:t>, Argonne, BNL, LBNL and SLAC for Supporting our 2009-12 DC Trips !</a:t>
            </a:r>
          </a:p>
          <a:p>
            <a:pPr>
              <a:lnSpc>
                <a:spcPct val="92000"/>
              </a:lnSpc>
              <a:spcBef>
                <a:spcPts val="0"/>
              </a:spcBef>
              <a:spcAft>
                <a:spcPts val="300"/>
              </a:spcAft>
              <a:buClr>
                <a:srgbClr val="800000"/>
              </a:buClr>
              <a:buSzPct val="95000"/>
              <a:buFont typeface="Wingdings" pitchFamily="2" charset="2"/>
              <a:buChar char="r"/>
            </a:pPr>
            <a:r>
              <a:rPr lang="en-US" sz="2200" b="1" dirty="0" smtClean="0">
                <a:solidFill>
                  <a:srgbClr val="800000"/>
                </a:solidFill>
                <a:latin typeface="Arial" pitchFamily="34" charset="0"/>
                <a:cs typeface="Arial" pitchFamily="34" charset="0"/>
              </a:rPr>
              <a:t>We need to be Self-Sustaining</a:t>
            </a:r>
          </a:p>
          <a:p>
            <a:pPr marL="571500" lvl="1" indent="-282575">
              <a:lnSpc>
                <a:spcPct val="92000"/>
              </a:lnSpc>
              <a:spcBef>
                <a:spcPts val="0"/>
              </a:spcBef>
              <a:spcAft>
                <a:spcPts val="300"/>
              </a:spcAft>
              <a:buClr>
                <a:srgbClr val="800000"/>
              </a:buClr>
              <a:buSzPct val="95000"/>
              <a:buFont typeface="Wingdings" pitchFamily="2" charset="2"/>
              <a:buChar char="r"/>
            </a:pPr>
            <a:r>
              <a:rPr lang="en-US" sz="2000" b="1" dirty="0" smtClean="0">
                <a:solidFill>
                  <a:srgbClr val="0000A4"/>
                </a:solidFill>
                <a:latin typeface="Arial" pitchFamily="34" charset="0"/>
                <a:cs typeface="Arial" pitchFamily="34" charset="0"/>
              </a:rPr>
              <a:t>A home base, funding for operations, and staff help (~1/2 FTE)</a:t>
            </a:r>
          </a:p>
          <a:p>
            <a:pPr marL="571500" lvl="1" indent="-282575">
              <a:lnSpc>
                <a:spcPct val="92000"/>
              </a:lnSpc>
              <a:spcBef>
                <a:spcPts val="0"/>
              </a:spcBef>
              <a:spcAft>
                <a:spcPts val="300"/>
              </a:spcAft>
              <a:buClr>
                <a:srgbClr val="800000"/>
              </a:buClr>
              <a:buSzPct val="95000"/>
              <a:buFont typeface="Wingdings" pitchFamily="2" charset="2"/>
              <a:buChar char="r"/>
            </a:pPr>
            <a:r>
              <a:rPr lang="en-US" sz="2000" b="1" dirty="0" smtClean="0">
                <a:solidFill>
                  <a:srgbClr val="0000A4"/>
                </a:solidFill>
                <a:latin typeface="Arial" pitchFamily="34" charset="0"/>
                <a:cs typeface="Arial" pitchFamily="34" charset="0"/>
              </a:rPr>
              <a:t>Need a Tax Free Host Organization to collect contributions </a:t>
            </a:r>
          </a:p>
          <a:p>
            <a:pPr marL="571500" lvl="1" indent="-282575">
              <a:lnSpc>
                <a:spcPct val="92000"/>
              </a:lnSpc>
              <a:spcBef>
                <a:spcPts val="0"/>
              </a:spcBef>
              <a:spcAft>
                <a:spcPts val="300"/>
              </a:spcAft>
              <a:buClr>
                <a:srgbClr val="800000"/>
              </a:buClr>
              <a:buSzPct val="95000"/>
              <a:buFont typeface="Wingdings" pitchFamily="2" charset="2"/>
              <a:buChar char="r"/>
            </a:pPr>
            <a:r>
              <a:rPr lang="en-US" sz="2000" b="1" dirty="0" smtClean="0">
                <a:solidFill>
                  <a:srgbClr val="0000A4"/>
                </a:solidFill>
                <a:latin typeface="Arial" pitchFamily="34" charset="0"/>
                <a:cs typeface="Arial" pitchFamily="34" charset="0"/>
              </a:rPr>
              <a:t>We need to maintain our website; support </a:t>
            </a:r>
            <a:r>
              <a:rPr lang="en-US" sz="2000" b="1" dirty="0" err="1" smtClean="0">
                <a:solidFill>
                  <a:srgbClr val="0000A4"/>
                </a:solidFill>
                <a:latin typeface="Arial" pitchFamily="34" charset="0"/>
                <a:cs typeface="Arial" pitchFamily="34" charset="0"/>
              </a:rPr>
              <a:t>add’l</a:t>
            </a:r>
            <a:r>
              <a:rPr lang="en-US" sz="2000" b="1" dirty="0" smtClean="0">
                <a:solidFill>
                  <a:srgbClr val="0000A4"/>
                </a:solidFill>
                <a:latin typeface="Arial" pitchFamily="34" charset="0"/>
                <a:cs typeface="Arial" pitchFamily="34" charset="0"/>
              </a:rPr>
              <a:t> DC Trips (APS, NUFO), </a:t>
            </a:r>
            <a:br>
              <a:rPr lang="en-US" sz="2000" b="1" dirty="0" smtClean="0">
                <a:solidFill>
                  <a:srgbClr val="0000A4"/>
                </a:solidFill>
                <a:latin typeface="Arial" pitchFamily="34" charset="0"/>
                <a:cs typeface="Arial" pitchFamily="34" charset="0"/>
              </a:rPr>
            </a:br>
            <a:r>
              <a:rPr lang="en-US" sz="2000" b="1" dirty="0" smtClean="0">
                <a:solidFill>
                  <a:srgbClr val="0000A4"/>
                </a:solidFill>
                <a:latin typeface="Arial" pitchFamily="34" charset="0"/>
                <a:cs typeface="Arial" pitchFamily="34" charset="0"/>
              </a:rPr>
              <a:t>LUO in Nat’l Events, student travel to meetings, Outreach, Etc.   </a:t>
            </a:r>
          </a:p>
          <a:p>
            <a:pPr>
              <a:lnSpc>
                <a:spcPct val="92000"/>
              </a:lnSpc>
              <a:spcBef>
                <a:spcPts val="0"/>
              </a:spcBef>
              <a:spcAft>
                <a:spcPts val="300"/>
              </a:spcAft>
              <a:buClr>
                <a:srgbClr val="800000"/>
              </a:buClr>
              <a:buSzPct val="95000"/>
              <a:buFont typeface="Wingdings" pitchFamily="2" charset="2"/>
              <a:buChar char="r"/>
            </a:pPr>
            <a:r>
              <a:rPr lang="en-US" sz="2200" b="1" dirty="0" smtClean="0">
                <a:solidFill>
                  <a:srgbClr val="800000"/>
                </a:solidFill>
                <a:latin typeface="Arial" pitchFamily="34" charset="0"/>
                <a:cs typeface="Arial" pitchFamily="34" charset="0"/>
              </a:rPr>
              <a:t>We finished exploring becoming an APS Unit: not a match</a:t>
            </a:r>
            <a:endParaRPr lang="en-US" sz="2100" b="1" dirty="0" smtClean="0">
              <a:solidFill>
                <a:srgbClr val="0000A4"/>
              </a:solidFill>
              <a:latin typeface="Arial" pitchFamily="34" charset="0"/>
              <a:cs typeface="Arial" pitchFamily="34" charset="0"/>
            </a:endParaRPr>
          </a:p>
          <a:p>
            <a:pPr>
              <a:lnSpc>
                <a:spcPct val="92000"/>
              </a:lnSpc>
              <a:spcBef>
                <a:spcPts val="0"/>
              </a:spcBef>
              <a:spcAft>
                <a:spcPts val="300"/>
              </a:spcAft>
              <a:buClr>
                <a:srgbClr val="800000"/>
              </a:buClr>
              <a:buSzPct val="95000"/>
              <a:buFont typeface="Wingdings" pitchFamily="2" charset="2"/>
              <a:buChar char="r"/>
            </a:pPr>
            <a:r>
              <a:rPr lang="en-US" sz="2200" b="1" dirty="0" smtClean="0">
                <a:solidFill>
                  <a:srgbClr val="800000"/>
                </a:solidFill>
                <a:latin typeface="Arial" pitchFamily="34" charset="0"/>
                <a:cs typeface="Arial" pitchFamily="34" charset="0"/>
              </a:rPr>
              <a:t>Working towards having URA Host US LUO </a:t>
            </a:r>
          </a:p>
          <a:p>
            <a:pPr marL="571500" lvl="1" indent="-282575">
              <a:lnSpc>
                <a:spcPct val="92000"/>
              </a:lnSpc>
              <a:spcBef>
                <a:spcPts val="0"/>
              </a:spcBef>
              <a:spcAft>
                <a:spcPts val="300"/>
              </a:spcAft>
              <a:buClr>
                <a:srgbClr val="800000"/>
              </a:buClr>
              <a:buSzPct val="95000"/>
              <a:buFont typeface="Wingdings" pitchFamily="2" charset="2"/>
              <a:buChar char="r"/>
              <a:tabLst>
                <a:tab pos="571500" algn="l"/>
              </a:tabLst>
            </a:pPr>
            <a:r>
              <a:rPr lang="en-US" sz="2100" b="1" dirty="0" smtClean="0">
                <a:solidFill>
                  <a:srgbClr val="0000A4"/>
                </a:solidFill>
                <a:latin typeface="Arial" pitchFamily="34" charset="0"/>
                <a:cs typeface="Arial" pitchFamily="34" charset="0"/>
              </a:rPr>
              <a:t> A natural fit; initial responses (</a:t>
            </a:r>
            <a:r>
              <a:rPr lang="en-US" sz="2100" b="1" dirty="0" err="1" smtClean="0">
                <a:solidFill>
                  <a:srgbClr val="0000A4"/>
                </a:solidFill>
                <a:latin typeface="Arial" pitchFamily="34" charset="0"/>
                <a:cs typeface="Arial" pitchFamily="34" charset="0"/>
              </a:rPr>
              <a:t>Bernthal</a:t>
            </a:r>
            <a:r>
              <a:rPr lang="en-US" sz="2100" b="1" dirty="0" smtClean="0">
                <a:solidFill>
                  <a:srgbClr val="0000A4"/>
                </a:solidFill>
                <a:latin typeface="Arial" pitchFamily="34" charset="0"/>
                <a:cs typeface="Arial" pitchFamily="34" charset="0"/>
              </a:rPr>
              <a:t>; </a:t>
            </a:r>
            <a:r>
              <a:rPr lang="en-US" sz="2100" b="1" dirty="0" err="1" smtClean="0">
                <a:solidFill>
                  <a:srgbClr val="0000A4"/>
                </a:solidFill>
                <a:latin typeface="Arial" pitchFamily="34" charset="0"/>
                <a:cs typeface="Arial" pitchFamily="34" charset="0"/>
              </a:rPr>
              <a:t>Cehelsky</a:t>
            </a:r>
            <a:r>
              <a:rPr lang="en-US" sz="2100" b="1" dirty="0" smtClean="0">
                <a:solidFill>
                  <a:srgbClr val="0000A4"/>
                </a:solidFill>
                <a:latin typeface="Arial" pitchFamily="34" charset="0"/>
                <a:cs typeface="Arial" pitchFamily="34" charset="0"/>
              </a:rPr>
              <a:t>) Accommodating</a:t>
            </a:r>
          </a:p>
          <a:p>
            <a:pPr marL="571500" lvl="1" indent="-282575">
              <a:lnSpc>
                <a:spcPct val="92000"/>
              </a:lnSpc>
              <a:spcBef>
                <a:spcPts val="0"/>
              </a:spcBef>
              <a:spcAft>
                <a:spcPts val="300"/>
              </a:spcAft>
              <a:buClr>
                <a:srgbClr val="800000"/>
              </a:buClr>
              <a:buSzPct val="95000"/>
              <a:buFont typeface="Wingdings" pitchFamily="2" charset="2"/>
              <a:buChar char="r"/>
              <a:tabLst>
                <a:tab pos="571500" algn="l"/>
              </a:tabLst>
            </a:pPr>
            <a:r>
              <a:rPr lang="en-US" sz="2100" b="1" dirty="0" smtClean="0">
                <a:solidFill>
                  <a:srgbClr val="0000A4"/>
                </a:solidFill>
                <a:latin typeface="Arial" pitchFamily="34" charset="0"/>
                <a:cs typeface="Arial" pitchFamily="34" charset="0"/>
              </a:rPr>
              <a:t> Major milestone this year to achieve this: establishing our legal existence by forming the </a:t>
            </a:r>
            <a:r>
              <a:rPr lang="en-US" sz="2100" b="1" dirty="0" smtClean="0">
                <a:solidFill>
                  <a:srgbClr val="800000"/>
                </a:solidFill>
                <a:latin typeface="Arial" pitchFamily="34" charset="0"/>
                <a:cs typeface="Arial" pitchFamily="34" charset="0"/>
              </a:rPr>
              <a:t>US LHC Users Association</a:t>
            </a:r>
          </a:p>
        </p:txBody>
      </p:sp>
      <p:sp>
        <p:nvSpPr>
          <p:cNvPr id="6" name="Slide Number Placeholder 5"/>
          <p:cNvSpPr>
            <a:spLocks noGrp="1"/>
          </p:cNvSpPr>
          <p:nvPr>
            <p:ph type="sldNum" sz="quarter" idx="12"/>
          </p:nvPr>
        </p:nvSpPr>
        <p:spPr>
          <a:xfrm>
            <a:off x="9296400" y="6356362"/>
            <a:ext cx="381000" cy="365125"/>
          </a:xfrm>
        </p:spPr>
        <p:txBody>
          <a:bodyPr/>
          <a:lstStyle/>
          <a:p>
            <a:fld id="{F1AFD018-1B7A-40A1-94AD-3E2552723812}" type="slidenum">
              <a:rPr lang="en-US">
                <a:solidFill>
                  <a:srgbClr val="000000">
                    <a:tint val="75000"/>
                  </a:srgbClr>
                </a:solidFill>
              </a:rPr>
              <a:pPr/>
              <a:t>6</a:t>
            </a:fld>
            <a:endParaRPr lang="en-US" dirty="0">
              <a:solidFill>
                <a:srgbClr val="000000">
                  <a:tint val="75000"/>
                </a:srgbClr>
              </a:solidFill>
            </a:endParaRPr>
          </a:p>
        </p:txBody>
      </p:sp>
      <p:sp>
        <p:nvSpPr>
          <p:cNvPr id="7" name="Rectangle 6"/>
          <p:cNvSpPr txBox="1">
            <a:spLocks noChangeArrowheads="1"/>
          </p:cNvSpPr>
          <p:nvPr/>
        </p:nvSpPr>
        <p:spPr bwMode="auto">
          <a:xfrm>
            <a:off x="2819400" y="0"/>
            <a:ext cx="6934200" cy="1219200"/>
          </a:xfrm>
          <a:prstGeom prst="rect">
            <a:avLst/>
          </a:prstGeom>
          <a:solidFill>
            <a:srgbClr val="000066"/>
          </a:solidFill>
          <a:ln w="28575">
            <a:solidFill>
              <a:schemeClr val="accent3">
                <a:lumMod val="75000"/>
              </a:schemeClr>
            </a:solidFill>
            <a:miter lim="800000"/>
            <a:headEnd/>
            <a:tailEnd/>
          </a:ln>
        </p:spPr>
        <p:txBody>
          <a:bodyPr anchor="ctr"/>
          <a:lstStyle/>
          <a:p>
            <a:pPr algn="ctr" fontAlgn="base">
              <a:spcBef>
                <a:spcPct val="0"/>
              </a:spcBef>
              <a:spcAft>
                <a:spcPct val="0"/>
              </a:spcAft>
            </a:pPr>
            <a:r>
              <a:rPr lang="en-US" sz="3600" b="1" dirty="0">
                <a:solidFill>
                  <a:srgbClr val="FFFFFF"/>
                </a:solidFill>
                <a:effectLst>
                  <a:outerShdw blurRad="38100" dist="38100" dir="2700000" algn="tl">
                    <a:srgbClr val="000000">
                      <a:alpha val="43137"/>
                    </a:srgbClr>
                  </a:outerShdw>
                </a:effectLst>
                <a:latin typeface="Arial" pitchFamily="34" charset="0"/>
              </a:rPr>
              <a:t>US LUO Host Organization</a:t>
            </a:r>
          </a:p>
          <a:p>
            <a:pPr algn="ctr" fontAlgn="base">
              <a:spcBef>
                <a:spcPct val="0"/>
              </a:spcBef>
              <a:spcAft>
                <a:spcPct val="0"/>
              </a:spcAft>
            </a:pPr>
            <a:r>
              <a:rPr lang="en-US" sz="3600" b="1" dirty="0">
                <a:solidFill>
                  <a:srgbClr val="FFFFFF"/>
                </a:solidFill>
                <a:effectLst>
                  <a:outerShdw blurRad="38100" dist="38100" dir="2700000" algn="tl">
                    <a:srgbClr val="000000">
                      <a:alpha val="43137"/>
                    </a:srgbClr>
                  </a:outerShdw>
                </a:effectLst>
                <a:latin typeface="Arial" pitchFamily="34" charset="0"/>
              </a:rPr>
              <a:t>and Funding</a:t>
            </a:r>
            <a:endParaRPr lang="en-US" sz="3600" b="1" dirty="0">
              <a:solidFill>
                <a:srgbClr val="FFFFFF"/>
              </a:solidFill>
              <a:effectLst>
                <a:outerShdw blurRad="38100" dist="38100" dir="2700000" algn="tl">
                  <a:srgbClr val="000000">
                    <a:alpha val="43137"/>
                  </a:srgbClr>
                </a:outerShdw>
              </a:effectLst>
              <a:latin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dirty="0" smtClean="0">
                <a:effectLst>
                  <a:outerShdw blurRad="38100" dist="38100" dir="2700000" algn="tl">
                    <a:srgbClr val="C0C0C0"/>
                  </a:outerShdw>
                </a:effectLst>
              </a:rPr>
              <a:t>ACCU News</a:t>
            </a:r>
          </a:p>
        </p:txBody>
      </p:sp>
      <p:sp>
        <p:nvSpPr>
          <p:cNvPr id="3" name="Content Placeholder 2"/>
          <p:cNvSpPr>
            <a:spLocks noGrp="1"/>
          </p:cNvSpPr>
          <p:nvPr>
            <p:ph idx="1"/>
          </p:nvPr>
        </p:nvSpPr>
        <p:spPr>
          <a:xfrm>
            <a:off x="152403" y="1288650"/>
            <a:ext cx="1752600" cy="5410200"/>
          </a:xfrm>
        </p:spPr>
        <p:txBody>
          <a:bodyPr>
            <a:noAutofit/>
          </a:bodyPr>
          <a:lstStyle/>
          <a:p>
            <a:pPr lvl="0">
              <a:lnSpc>
                <a:spcPct val="86000"/>
              </a:lnSpc>
              <a:spcBef>
                <a:spcPts val="0"/>
              </a:spcBef>
              <a:buNone/>
            </a:pPr>
            <a:r>
              <a:rPr lang="en-US" sz="1800" b="1" dirty="0" smtClean="0">
                <a:effectLst>
                  <a:outerShdw blurRad="38100" dist="38100" dir="2700000" algn="tl">
                    <a:srgbClr val="000000">
                      <a:alpha val="43137"/>
                    </a:srgbClr>
                  </a:outerShdw>
                </a:effectLst>
                <a:latin typeface="Arial" pitchFamily="34" charset="0"/>
                <a:cs typeface="Arial" pitchFamily="34" charset="0"/>
              </a:rPr>
              <a:t>Alabama</a:t>
            </a:r>
          </a:p>
          <a:p>
            <a:pPr lvl="0">
              <a:lnSpc>
                <a:spcPct val="86000"/>
              </a:lnSpc>
              <a:spcBef>
                <a:spcPts val="0"/>
              </a:spcBef>
              <a:buNone/>
            </a:pPr>
            <a:r>
              <a:rPr lang="en-US" sz="1800" b="1" dirty="0" smtClean="0">
                <a:effectLst>
                  <a:outerShdw blurRad="38100" dist="38100" dir="2700000" algn="tl">
                    <a:srgbClr val="000000">
                      <a:alpha val="43137"/>
                    </a:srgbClr>
                  </a:outerShdw>
                </a:effectLst>
                <a:latin typeface="Arial" pitchFamily="34" charset="0"/>
                <a:cs typeface="Arial" pitchFamily="34" charset="0"/>
              </a:rPr>
              <a:t>Arizona</a:t>
            </a:r>
          </a:p>
          <a:p>
            <a:pPr lvl="0">
              <a:lnSpc>
                <a:spcPct val="86000"/>
              </a:lnSpc>
              <a:spcBef>
                <a:spcPts val="0"/>
              </a:spcBef>
              <a:buNone/>
            </a:pPr>
            <a:r>
              <a:rPr lang="en-US" sz="1800" b="1" dirty="0" smtClean="0">
                <a:effectLst>
                  <a:outerShdw blurRad="38100" dist="38100" dir="2700000" algn="tl">
                    <a:srgbClr val="000000">
                      <a:alpha val="43137"/>
                    </a:srgbClr>
                  </a:outerShdw>
                </a:effectLst>
                <a:latin typeface="Arial" pitchFamily="34" charset="0"/>
                <a:cs typeface="Arial" pitchFamily="34" charset="0"/>
              </a:rPr>
              <a:t>Caltech</a:t>
            </a:r>
          </a:p>
          <a:p>
            <a:pPr lvl="0">
              <a:lnSpc>
                <a:spcPct val="86000"/>
              </a:lnSpc>
              <a:spcBef>
                <a:spcPts val="0"/>
              </a:spcBef>
              <a:buNone/>
            </a:pPr>
            <a:r>
              <a:rPr lang="en-US" sz="1800" b="1" dirty="0" smtClean="0">
                <a:effectLst>
                  <a:outerShdw blurRad="38100" dist="38100" dir="2700000" algn="tl">
                    <a:srgbClr val="000000">
                      <a:alpha val="43137"/>
                    </a:srgbClr>
                  </a:outerShdw>
                </a:effectLst>
                <a:latin typeface="Arial" pitchFamily="34" charset="0"/>
                <a:cs typeface="Arial" pitchFamily="34" charset="0"/>
              </a:rPr>
              <a:t>UC Davis</a:t>
            </a:r>
          </a:p>
          <a:p>
            <a:pPr lvl="0">
              <a:lnSpc>
                <a:spcPct val="86000"/>
              </a:lnSpc>
              <a:spcBef>
                <a:spcPts val="0"/>
              </a:spcBef>
              <a:buNone/>
            </a:pPr>
            <a:r>
              <a:rPr lang="en-US" sz="1800" b="1" dirty="0" smtClean="0">
                <a:effectLst>
                  <a:outerShdw blurRad="38100" dist="38100" dir="2700000" algn="tl">
                    <a:srgbClr val="000000">
                      <a:alpha val="43137"/>
                    </a:srgbClr>
                  </a:outerShdw>
                </a:effectLst>
                <a:latin typeface="Arial" pitchFamily="34" charset="0"/>
                <a:cs typeface="Arial" pitchFamily="34" charset="0"/>
              </a:rPr>
              <a:t>UC Irvine</a:t>
            </a:r>
          </a:p>
          <a:p>
            <a:pPr lvl="0">
              <a:lnSpc>
                <a:spcPct val="86000"/>
              </a:lnSpc>
              <a:spcBef>
                <a:spcPts val="0"/>
              </a:spcBef>
              <a:buNone/>
            </a:pPr>
            <a:r>
              <a:rPr lang="en-US" sz="1800" b="1" dirty="0" smtClean="0">
                <a:effectLst>
                  <a:outerShdw blurRad="38100" dist="38100" dir="2700000" algn="tl">
                    <a:srgbClr val="000000">
                      <a:alpha val="43137"/>
                    </a:srgbClr>
                  </a:outerShdw>
                </a:effectLst>
                <a:latin typeface="Arial" pitchFamily="34" charset="0"/>
                <a:cs typeface="Arial" pitchFamily="34" charset="0"/>
              </a:rPr>
              <a:t>UCLA</a:t>
            </a:r>
          </a:p>
          <a:p>
            <a:pPr lvl="0">
              <a:lnSpc>
                <a:spcPct val="86000"/>
              </a:lnSpc>
              <a:spcBef>
                <a:spcPts val="0"/>
              </a:spcBef>
              <a:buNone/>
            </a:pPr>
            <a:r>
              <a:rPr lang="en-US" sz="1800" b="1" dirty="0" smtClean="0">
                <a:effectLst>
                  <a:outerShdw blurRad="38100" dist="38100" dir="2700000" algn="tl">
                    <a:srgbClr val="000000">
                      <a:alpha val="43137"/>
                    </a:srgbClr>
                  </a:outerShdw>
                </a:effectLst>
                <a:latin typeface="Arial" pitchFamily="34" charset="0"/>
                <a:cs typeface="Arial" pitchFamily="34" charset="0"/>
              </a:rPr>
              <a:t>UC Riverside</a:t>
            </a:r>
          </a:p>
          <a:p>
            <a:pPr lvl="0">
              <a:lnSpc>
                <a:spcPct val="86000"/>
              </a:lnSpc>
              <a:spcBef>
                <a:spcPts val="0"/>
              </a:spcBef>
              <a:buNone/>
            </a:pPr>
            <a:r>
              <a:rPr lang="en-US" sz="1800" b="1" dirty="0" smtClean="0">
                <a:effectLst>
                  <a:outerShdw blurRad="38100" dist="38100" dir="2700000" algn="tl">
                    <a:srgbClr val="000000">
                      <a:alpha val="43137"/>
                    </a:srgbClr>
                  </a:outerShdw>
                </a:effectLst>
                <a:latin typeface="Arial" pitchFamily="34" charset="0"/>
                <a:cs typeface="Arial" pitchFamily="34" charset="0"/>
              </a:rPr>
              <a:t>UCSD</a:t>
            </a:r>
          </a:p>
          <a:p>
            <a:pPr lvl="0">
              <a:lnSpc>
                <a:spcPct val="86000"/>
              </a:lnSpc>
              <a:spcBef>
                <a:spcPts val="0"/>
              </a:spcBef>
              <a:buNone/>
            </a:pPr>
            <a:r>
              <a:rPr lang="en-US" sz="1800" b="1" dirty="0" smtClean="0">
                <a:effectLst>
                  <a:outerShdw blurRad="38100" dist="38100" dir="2700000" algn="tl">
                    <a:srgbClr val="000000">
                      <a:alpha val="43137"/>
                    </a:srgbClr>
                  </a:outerShdw>
                </a:effectLst>
                <a:latin typeface="Arial" pitchFamily="34" charset="0"/>
                <a:cs typeface="Arial" pitchFamily="34" charset="0"/>
              </a:rPr>
              <a:t>UCSB</a:t>
            </a:r>
          </a:p>
          <a:p>
            <a:pPr lvl="0">
              <a:lnSpc>
                <a:spcPct val="86000"/>
              </a:lnSpc>
              <a:spcBef>
                <a:spcPts val="0"/>
              </a:spcBef>
              <a:buNone/>
            </a:pPr>
            <a:r>
              <a:rPr lang="en-US" sz="1800" b="1" dirty="0" smtClean="0">
                <a:effectLst>
                  <a:outerShdw blurRad="38100" dist="38100" dir="2700000" algn="tl">
                    <a:srgbClr val="000000">
                      <a:alpha val="43137"/>
                    </a:srgbClr>
                  </a:outerShdw>
                </a:effectLst>
                <a:latin typeface="Arial" pitchFamily="34" charset="0"/>
                <a:cs typeface="Arial" pitchFamily="34" charset="0"/>
              </a:rPr>
              <a:t>Colorado </a:t>
            </a:r>
          </a:p>
          <a:p>
            <a:pPr lvl="0">
              <a:lnSpc>
                <a:spcPct val="86000"/>
              </a:lnSpc>
              <a:spcBef>
                <a:spcPts val="0"/>
              </a:spcBef>
              <a:buNone/>
            </a:pPr>
            <a:r>
              <a:rPr lang="en-US" sz="1800" b="1" dirty="0" smtClean="0">
                <a:effectLst>
                  <a:outerShdw blurRad="38100" dist="38100" dir="2700000" algn="tl">
                    <a:srgbClr val="000000">
                      <a:alpha val="43137"/>
                    </a:srgbClr>
                  </a:outerShdw>
                </a:effectLst>
                <a:latin typeface="Arial" pitchFamily="34" charset="0"/>
                <a:cs typeface="Arial" pitchFamily="34" charset="0"/>
              </a:rPr>
              <a:t>Yale </a:t>
            </a:r>
          </a:p>
          <a:p>
            <a:pPr lvl="0">
              <a:lnSpc>
                <a:spcPct val="86000"/>
              </a:lnSpc>
              <a:spcBef>
                <a:spcPts val="0"/>
              </a:spcBef>
              <a:buNone/>
            </a:pPr>
            <a:r>
              <a:rPr lang="en-US" sz="1800" b="1" dirty="0" smtClean="0">
                <a:effectLst>
                  <a:outerShdw blurRad="38100" dist="38100" dir="2700000" algn="tl">
                    <a:srgbClr val="000000">
                      <a:alpha val="43137"/>
                    </a:srgbClr>
                  </a:outerShdw>
                </a:effectLst>
                <a:latin typeface="Arial" pitchFamily="34" charset="0"/>
                <a:cs typeface="Arial" pitchFamily="34" charset="0"/>
              </a:rPr>
              <a:t>Florida State </a:t>
            </a:r>
          </a:p>
          <a:p>
            <a:pPr lvl="0">
              <a:lnSpc>
                <a:spcPct val="86000"/>
              </a:lnSpc>
              <a:spcBef>
                <a:spcPts val="0"/>
              </a:spcBef>
              <a:buNone/>
            </a:pPr>
            <a:r>
              <a:rPr lang="en-US" sz="1800" b="1" dirty="0" smtClean="0">
                <a:effectLst>
                  <a:outerShdw blurRad="38100" dist="38100" dir="2700000" algn="tl">
                    <a:srgbClr val="000000">
                      <a:alpha val="43137"/>
                    </a:srgbClr>
                  </a:outerShdw>
                </a:effectLst>
                <a:latin typeface="Arial" pitchFamily="34" charset="0"/>
                <a:cs typeface="Arial" pitchFamily="34" charset="0"/>
              </a:rPr>
              <a:t>Florida</a:t>
            </a:r>
          </a:p>
          <a:p>
            <a:pPr lvl="0">
              <a:lnSpc>
                <a:spcPct val="86000"/>
              </a:lnSpc>
              <a:spcBef>
                <a:spcPts val="0"/>
              </a:spcBef>
              <a:buNone/>
            </a:pPr>
            <a:r>
              <a:rPr lang="en-US" sz="1800" b="1" dirty="0" smtClean="0">
                <a:effectLst>
                  <a:outerShdw blurRad="38100" dist="38100" dir="2700000" algn="tl">
                    <a:srgbClr val="000000">
                      <a:alpha val="43137"/>
                    </a:srgbClr>
                  </a:outerShdw>
                </a:effectLst>
                <a:latin typeface="Arial" pitchFamily="34" charset="0"/>
                <a:cs typeface="Arial" pitchFamily="34" charset="0"/>
              </a:rPr>
              <a:t>Chicago</a:t>
            </a:r>
          </a:p>
          <a:p>
            <a:pPr lvl="0">
              <a:lnSpc>
                <a:spcPct val="86000"/>
              </a:lnSpc>
              <a:spcBef>
                <a:spcPts val="0"/>
              </a:spcBef>
              <a:buNone/>
            </a:pPr>
            <a:r>
              <a:rPr lang="en-US" sz="1800" b="1" dirty="0" smtClean="0">
                <a:effectLst>
                  <a:outerShdw blurRad="38100" dist="38100" dir="2700000" algn="tl">
                    <a:srgbClr val="000000">
                      <a:alpha val="43137"/>
                    </a:srgbClr>
                  </a:outerShdw>
                </a:effectLst>
                <a:latin typeface="Arial" pitchFamily="34" charset="0"/>
                <a:cs typeface="Arial" pitchFamily="34" charset="0"/>
              </a:rPr>
              <a:t>UIC</a:t>
            </a:r>
          </a:p>
          <a:p>
            <a:pPr lvl="0">
              <a:lnSpc>
                <a:spcPct val="86000"/>
              </a:lnSpc>
              <a:spcBef>
                <a:spcPts val="0"/>
              </a:spcBef>
              <a:buNone/>
            </a:pPr>
            <a:r>
              <a:rPr lang="en-US" sz="1800" b="1" dirty="0" smtClean="0">
                <a:effectLst>
                  <a:outerShdw blurRad="38100" dist="38100" dir="2700000" algn="tl">
                    <a:srgbClr val="000000">
                      <a:alpha val="43137"/>
                    </a:srgbClr>
                  </a:outerShdw>
                </a:effectLst>
                <a:latin typeface="Arial" pitchFamily="34" charset="0"/>
                <a:cs typeface="Arial" pitchFamily="34" charset="0"/>
              </a:rPr>
              <a:t>UIUC</a:t>
            </a:r>
          </a:p>
          <a:p>
            <a:pPr lvl="0">
              <a:lnSpc>
                <a:spcPct val="86000"/>
              </a:lnSpc>
              <a:spcBef>
                <a:spcPts val="0"/>
              </a:spcBef>
              <a:buNone/>
            </a:pPr>
            <a:r>
              <a:rPr lang="en-US" sz="1800" b="1" dirty="0" smtClean="0">
                <a:effectLst>
                  <a:outerShdw blurRad="38100" dist="38100" dir="2700000" algn="tl">
                    <a:srgbClr val="000000">
                      <a:alpha val="43137"/>
                    </a:srgbClr>
                  </a:outerShdw>
                </a:effectLst>
                <a:latin typeface="Arial" pitchFamily="34" charset="0"/>
                <a:cs typeface="Arial" pitchFamily="34" charset="0"/>
              </a:rPr>
              <a:t>NIU</a:t>
            </a:r>
          </a:p>
          <a:p>
            <a:pPr lvl="0">
              <a:lnSpc>
                <a:spcPct val="86000"/>
              </a:lnSpc>
              <a:spcBef>
                <a:spcPts val="0"/>
              </a:spcBef>
              <a:buNone/>
            </a:pPr>
            <a:r>
              <a:rPr lang="en-US" sz="1800" b="1" dirty="0" smtClean="0">
                <a:effectLst>
                  <a:outerShdw blurRad="38100" dist="38100" dir="2700000" algn="tl">
                    <a:srgbClr val="000000">
                      <a:alpha val="43137"/>
                    </a:srgbClr>
                  </a:outerShdw>
                </a:effectLst>
                <a:latin typeface="Arial" pitchFamily="34" charset="0"/>
                <a:cs typeface="Arial" pitchFamily="34" charset="0"/>
              </a:rPr>
              <a:t>Northwestern </a:t>
            </a:r>
          </a:p>
          <a:p>
            <a:pPr lvl="0">
              <a:lnSpc>
                <a:spcPct val="86000"/>
              </a:lnSpc>
              <a:spcBef>
                <a:spcPts val="0"/>
              </a:spcBef>
              <a:buNone/>
            </a:pPr>
            <a:r>
              <a:rPr lang="en-US" sz="1800" b="1" dirty="0" smtClean="0">
                <a:effectLst>
                  <a:outerShdw blurRad="38100" dist="38100" dir="2700000" algn="tl">
                    <a:srgbClr val="000000">
                      <a:alpha val="43137"/>
                    </a:srgbClr>
                  </a:outerShdw>
                </a:effectLst>
                <a:latin typeface="Arial" pitchFamily="34" charset="0"/>
                <a:cs typeface="Arial" pitchFamily="34" charset="0"/>
              </a:rPr>
              <a:t>Indiana </a:t>
            </a:r>
          </a:p>
          <a:p>
            <a:pPr lvl="0">
              <a:lnSpc>
                <a:spcPct val="86000"/>
              </a:lnSpc>
              <a:spcBef>
                <a:spcPts val="0"/>
              </a:spcBef>
              <a:buNone/>
            </a:pPr>
            <a:r>
              <a:rPr lang="en-US" sz="1800" b="1" dirty="0" smtClean="0">
                <a:effectLst>
                  <a:outerShdw blurRad="38100" dist="38100" dir="2700000" algn="tl">
                    <a:srgbClr val="000000">
                      <a:alpha val="43137"/>
                    </a:srgbClr>
                  </a:outerShdw>
                </a:effectLst>
                <a:latin typeface="Arial" pitchFamily="34" charset="0"/>
                <a:cs typeface="Arial" pitchFamily="34" charset="0"/>
              </a:rPr>
              <a:t>Notre Dame</a:t>
            </a:r>
          </a:p>
          <a:p>
            <a:pPr lvl="0">
              <a:lnSpc>
                <a:spcPct val="86000"/>
              </a:lnSpc>
              <a:spcBef>
                <a:spcPts val="0"/>
              </a:spcBef>
              <a:buNone/>
            </a:pPr>
            <a:r>
              <a:rPr lang="en-US" sz="1800" b="1" dirty="0" smtClean="0">
                <a:effectLst>
                  <a:outerShdw blurRad="38100" dist="38100" dir="2700000" algn="tl">
                    <a:srgbClr val="000000">
                      <a:alpha val="43137"/>
                    </a:srgbClr>
                  </a:outerShdw>
                </a:effectLst>
                <a:latin typeface="Arial" pitchFamily="34" charset="0"/>
                <a:cs typeface="Arial" pitchFamily="34" charset="0"/>
              </a:rPr>
              <a:t>Purdue</a:t>
            </a:r>
          </a:p>
          <a:p>
            <a:pPr lvl="0">
              <a:lnSpc>
                <a:spcPct val="86000"/>
              </a:lnSpc>
              <a:spcBef>
                <a:spcPts val="0"/>
              </a:spcBef>
              <a:buNone/>
            </a:pPr>
            <a:r>
              <a:rPr lang="en-US" sz="1800" b="1" dirty="0" smtClean="0">
                <a:effectLst>
                  <a:outerShdw blurRad="38100" dist="38100" dir="2700000" algn="tl">
                    <a:srgbClr val="000000">
                      <a:alpha val="43137"/>
                    </a:srgbClr>
                  </a:outerShdw>
                </a:effectLst>
                <a:latin typeface="Arial" pitchFamily="34" charset="0"/>
                <a:cs typeface="Arial" pitchFamily="34" charset="0"/>
              </a:rPr>
              <a:t>Iowa</a:t>
            </a:r>
          </a:p>
          <a:p>
            <a:pPr lvl="0">
              <a:lnSpc>
                <a:spcPct val="86000"/>
              </a:lnSpc>
              <a:spcBef>
                <a:spcPts val="0"/>
              </a:spcBef>
              <a:buNone/>
            </a:pPr>
            <a:r>
              <a:rPr lang="en-US" sz="1800" b="1" dirty="0" smtClean="0">
                <a:effectLst>
                  <a:outerShdw blurRad="38100" dist="38100" dir="2700000" algn="tl">
                    <a:srgbClr val="000000">
                      <a:alpha val="43137"/>
                    </a:srgbClr>
                  </a:outerShdw>
                </a:effectLst>
                <a:latin typeface="Arial" pitchFamily="34" charset="0"/>
                <a:cs typeface="Arial" pitchFamily="34" charset="0"/>
              </a:rPr>
              <a:t>Iowa State</a:t>
            </a:r>
          </a:p>
        </p:txBody>
      </p:sp>
      <p:sp>
        <p:nvSpPr>
          <p:cNvPr id="6" name="Slide Number Placeholder 5"/>
          <p:cNvSpPr>
            <a:spLocks noGrp="1"/>
          </p:cNvSpPr>
          <p:nvPr>
            <p:ph type="sldNum" sz="quarter" idx="12"/>
          </p:nvPr>
        </p:nvSpPr>
        <p:spPr>
          <a:xfrm>
            <a:off x="9296400" y="6356362"/>
            <a:ext cx="381000" cy="365125"/>
          </a:xfrm>
        </p:spPr>
        <p:txBody>
          <a:bodyPr/>
          <a:lstStyle/>
          <a:p>
            <a:fld id="{F1AFD018-1B7A-40A1-94AD-3E2552723812}" type="slidenum">
              <a:rPr lang="en-US">
                <a:solidFill>
                  <a:srgbClr val="000000">
                    <a:tint val="75000"/>
                  </a:srgbClr>
                </a:solidFill>
              </a:rPr>
              <a:pPr/>
              <a:t>7</a:t>
            </a:fld>
            <a:endParaRPr lang="en-US" dirty="0">
              <a:solidFill>
                <a:srgbClr val="000000">
                  <a:tint val="75000"/>
                </a:srgbClr>
              </a:solidFill>
            </a:endParaRPr>
          </a:p>
        </p:txBody>
      </p:sp>
      <p:sp>
        <p:nvSpPr>
          <p:cNvPr id="7" name="Rectangle 6"/>
          <p:cNvSpPr txBox="1">
            <a:spLocks noChangeArrowheads="1"/>
          </p:cNvSpPr>
          <p:nvPr/>
        </p:nvSpPr>
        <p:spPr bwMode="auto">
          <a:xfrm>
            <a:off x="2819400" y="0"/>
            <a:ext cx="6934200" cy="1219200"/>
          </a:xfrm>
          <a:prstGeom prst="rect">
            <a:avLst/>
          </a:prstGeom>
          <a:solidFill>
            <a:srgbClr val="000066"/>
          </a:solidFill>
          <a:ln w="28575">
            <a:solidFill>
              <a:schemeClr val="accent3">
                <a:lumMod val="75000"/>
              </a:schemeClr>
            </a:solidFill>
            <a:miter lim="800000"/>
            <a:headEnd/>
            <a:tailEnd/>
          </a:ln>
        </p:spPr>
        <p:txBody>
          <a:bodyPr anchor="ctr"/>
          <a:lstStyle/>
          <a:p>
            <a:pPr algn="ctr" fontAlgn="base">
              <a:spcBef>
                <a:spcPct val="0"/>
              </a:spcBef>
              <a:spcAft>
                <a:spcPct val="0"/>
              </a:spcAft>
            </a:pPr>
            <a:r>
              <a:rPr lang="en-US" sz="3600" b="1" dirty="0">
                <a:solidFill>
                  <a:srgbClr val="FFFFFF"/>
                </a:solidFill>
                <a:effectLst>
                  <a:outerShdw blurRad="38100" dist="38100" dir="2700000" algn="tl">
                    <a:srgbClr val="000000">
                      <a:alpha val="43137"/>
                    </a:srgbClr>
                  </a:outerShdw>
                </a:effectLst>
                <a:latin typeface="Arial" pitchFamily="34" charset="0"/>
              </a:rPr>
              <a:t>US LHC: 67 of 83 US Universities in URA</a:t>
            </a:r>
            <a:endParaRPr lang="en-US" sz="3600" b="1" dirty="0">
              <a:solidFill>
                <a:srgbClr val="FFFFFF"/>
              </a:solidFill>
              <a:effectLst>
                <a:outerShdw blurRad="38100" dist="38100" dir="2700000" algn="tl">
                  <a:srgbClr val="000000">
                    <a:alpha val="43137"/>
                  </a:srgbClr>
                </a:outerShdw>
              </a:effectLst>
              <a:latin typeface="Arial" pitchFamily="34" charset="0"/>
            </a:endParaRPr>
          </a:p>
        </p:txBody>
      </p:sp>
      <p:pic>
        <p:nvPicPr>
          <p:cNvPr id="528388" name="Picture 4"/>
          <p:cNvPicPr>
            <a:picLocks noChangeAspect="1" noChangeArrowheads="1"/>
          </p:cNvPicPr>
          <p:nvPr/>
        </p:nvPicPr>
        <p:blipFill>
          <a:blip r:embed="rId2" cstate="print"/>
          <a:srcRect r="8000"/>
          <a:stretch>
            <a:fillRect/>
          </a:stretch>
        </p:blipFill>
        <p:spPr bwMode="auto">
          <a:xfrm>
            <a:off x="5562605" y="2133600"/>
            <a:ext cx="4239381" cy="2818571"/>
          </a:xfrm>
          <a:prstGeom prst="rect">
            <a:avLst/>
          </a:prstGeom>
          <a:noFill/>
          <a:ln w="9525">
            <a:noFill/>
            <a:miter lim="800000"/>
            <a:headEnd/>
            <a:tailEnd/>
          </a:ln>
        </p:spPr>
      </p:pic>
      <p:sp>
        <p:nvSpPr>
          <p:cNvPr id="8" name="Rectangle 7"/>
          <p:cNvSpPr/>
          <p:nvPr/>
        </p:nvSpPr>
        <p:spPr>
          <a:xfrm>
            <a:off x="1752601" y="1281093"/>
            <a:ext cx="2438400" cy="5576911"/>
          </a:xfrm>
          <a:prstGeom prst="rect">
            <a:avLst/>
          </a:prstGeom>
        </p:spPr>
        <p:txBody>
          <a:bodyPr wrap="square">
            <a:spAutoFit/>
          </a:bodyPr>
          <a:lstStyle/>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cs typeface="Arial" pitchFamily="34" charset="0"/>
              </a:rPr>
              <a:t>Johns Hopkins</a:t>
            </a:r>
          </a:p>
          <a:p>
            <a:pPr fontAlgn="base">
              <a:lnSpc>
                <a:spcPct val="90000"/>
              </a:lnSpc>
              <a:spcAft>
                <a:spcPct val="0"/>
              </a:spcAft>
            </a:pPr>
            <a:r>
              <a:rPr lang="en-US" b="1" dirty="0" err="1">
                <a:solidFill>
                  <a:srgbClr val="000000"/>
                </a:solidFill>
                <a:effectLst>
                  <a:outerShdw blurRad="38100" dist="38100" dir="2700000" algn="tl">
                    <a:srgbClr val="000000">
                      <a:alpha val="43137"/>
                    </a:srgbClr>
                  </a:outerShdw>
                </a:effectLst>
                <a:latin typeface="Arial" pitchFamily="34" charset="0"/>
                <a:cs typeface="Arial" pitchFamily="34" charset="0"/>
              </a:rPr>
              <a:t>UMd</a:t>
            </a:r>
            <a:endParaRPr lang="en-US"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BU</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Harvard</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MIT</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Northeastern </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Tufts</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MSU</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Michigan</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Wayne State</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Minnesota</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Nebraska-Lincoln</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Princeton </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Rutgers </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New Mexico</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SUNY Buffalo</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Columbia </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Cornell </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Rochester</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Rockefeller </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SUNY Stony Brook</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Syracuse </a:t>
            </a:r>
          </a:p>
        </p:txBody>
      </p:sp>
      <p:sp>
        <p:nvSpPr>
          <p:cNvPr id="9" name="Rectangle 8"/>
          <p:cNvSpPr/>
          <p:nvPr/>
        </p:nvSpPr>
        <p:spPr>
          <a:xfrm>
            <a:off x="3810005" y="1281902"/>
            <a:ext cx="2438400" cy="5826210"/>
          </a:xfrm>
          <a:prstGeom prst="rect">
            <a:avLst/>
          </a:prstGeom>
        </p:spPr>
        <p:txBody>
          <a:bodyPr wrap="square">
            <a:spAutoFit/>
          </a:bodyPr>
          <a:lstStyle/>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Duke </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Case Western</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Ohio State </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Oklahoma</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Oregon</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Carnegie Mellon </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Pennsylvania</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Pittsburgh</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Brown </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South Carolina</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Tennessee-Knoxville</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Vanderbilt </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Rice </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Southern Methodist </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Texas A&amp;M </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Texas Tech </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 UT Arlington</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 UT Austin</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 UT Dallas</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 Virginia</a:t>
            </a:r>
          </a:p>
          <a:p>
            <a:pPr fontAlgn="base">
              <a:lnSpc>
                <a:spcPct val="90000"/>
              </a:lnSpc>
              <a:spcAft>
                <a:spcPct val="0"/>
              </a:spcAft>
            </a:pPr>
            <a:r>
              <a:rPr lang="en-US" b="1" dirty="0">
                <a:solidFill>
                  <a:srgbClr val="000000"/>
                </a:solidFill>
                <a:effectLst>
                  <a:outerShdw blurRad="38100" dist="38100" dir="2700000" algn="tl">
                    <a:srgbClr val="000000">
                      <a:alpha val="43137"/>
                    </a:srgbClr>
                  </a:outerShdw>
                </a:effectLst>
                <a:latin typeface="Arial" pitchFamily="34" charset="0"/>
              </a:rPr>
              <a:t> Washington</a:t>
            </a:r>
          </a:p>
          <a:p>
            <a:pPr fontAlgn="base">
              <a:lnSpc>
                <a:spcPct val="90000"/>
              </a:lnSpc>
              <a:spcAft>
                <a:spcPts val="600"/>
              </a:spcAft>
              <a:buClr>
                <a:srgbClr val="800000"/>
              </a:buClr>
              <a:buSzPct val="95000"/>
              <a:buFont typeface="Wingdings" pitchFamily="2" charset="2"/>
              <a:buChar char="r"/>
            </a:pPr>
            <a:endParaRPr lang="en-US" b="1" dirty="0">
              <a:solidFill>
                <a:srgbClr val="0000A4"/>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60971"/>
            <a:ext cx="9486900" cy="5420833"/>
          </a:xfrm>
        </p:spPr>
        <p:txBody>
          <a:bodyPr>
            <a:noAutofit/>
          </a:bodyPr>
          <a:lstStyle/>
          <a:p>
            <a:pPr marL="228600" indent="-168275" algn="just">
              <a:lnSpc>
                <a:spcPct val="87000"/>
              </a:lnSpc>
              <a:spcBef>
                <a:spcPts val="0"/>
              </a:spcBef>
              <a:spcAft>
                <a:spcPts val="500"/>
              </a:spcAft>
            </a:pPr>
            <a:r>
              <a:rPr lang="en-US" sz="2100" b="1" dirty="0" smtClean="0">
                <a:solidFill>
                  <a:srgbClr val="0000CC"/>
                </a:solidFill>
              </a:rPr>
              <a:t>We propose that URA be US LUO’s host organization,</a:t>
            </a:r>
            <a:r>
              <a:rPr lang="en-US" sz="2100" b="1" dirty="0" smtClean="0">
                <a:solidFill>
                  <a:srgbClr val="000066"/>
                </a:solidFill>
              </a:rPr>
              <a:t> </a:t>
            </a:r>
            <a:r>
              <a:rPr lang="en-US" sz="2100" b="1" dirty="0" smtClean="0"/>
              <a:t>to help it carry out </a:t>
            </a:r>
            <a:br>
              <a:rPr lang="en-US" sz="2100" b="1" dirty="0" smtClean="0"/>
            </a:br>
            <a:r>
              <a:rPr lang="en-US" sz="2100" b="1" dirty="0" smtClean="0"/>
              <a:t> its annual activities, including:</a:t>
            </a:r>
          </a:p>
          <a:p>
            <a:pPr marL="231775" indent="-231775">
              <a:spcBef>
                <a:spcPts val="0"/>
              </a:spcBef>
              <a:spcAft>
                <a:spcPts val="500"/>
              </a:spcAft>
            </a:pPr>
            <a:r>
              <a:rPr lang="en-US" sz="2100" b="1" dirty="0" smtClean="0">
                <a:solidFill>
                  <a:srgbClr val="0000CC"/>
                </a:solidFill>
              </a:rPr>
              <a:t>Annual trips to Washington, DC, </a:t>
            </a:r>
            <a:r>
              <a:rPr lang="en-US" sz="2100" b="1" dirty="0" smtClean="0"/>
              <a:t>to meet with policy makers in Congress and at OSTP, DOE Headquarters, OMB, the DOE Office of HEP and NSF. US LUO has established a strong tradition of coordinating with the </a:t>
            </a:r>
            <a:r>
              <a:rPr lang="en-US" sz="2100" b="1" dirty="0" err="1" smtClean="0"/>
              <a:t>Fermilab</a:t>
            </a:r>
            <a:r>
              <a:rPr lang="en-US" sz="2100" b="1" dirty="0" smtClean="0"/>
              <a:t> UEC and SLUO, starting with briefings and an organizational meeting at URA, oriented towards discussing and promoting support for the physical sciences in general. During this annual trip it has until now been difficult for US LUO to support more than a small handful of young members of our community. Hosting by URA, and </a:t>
            </a:r>
            <a:r>
              <a:rPr lang="en-US" sz="2100" b="1" dirty="0" smtClean="0">
                <a:solidFill>
                  <a:srgbClr val="0000CC"/>
                </a:solidFill>
              </a:rPr>
              <a:t>gathering the resources needed would allow us to partially or fully support the needed complement of 10-15  young scientists and engineers. </a:t>
            </a:r>
            <a:endParaRPr lang="en-US" sz="2100" dirty="0" smtClean="0">
              <a:solidFill>
                <a:srgbClr val="0000CC"/>
              </a:solidFill>
            </a:endParaRPr>
          </a:p>
          <a:p>
            <a:pPr marL="231775" indent="-231775">
              <a:spcBef>
                <a:spcPts val="0"/>
              </a:spcBef>
              <a:spcAft>
                <a:spcPts val="500"/>
              </a:spcAft>
            </a:pPr>
            <a:r>
              <a:rPr lang="en-US" sz="2100" b="1" dirty="0" smtClean="0">
                <a:solidFill>
                  <a:srgbClr val="0000CC"/>
                </a:solidFill>
              </a:rPr>
              <a:t>There are also other occasions when visits to Washington take place, for example by the American Physical Society annually, and by the National User Facilities Organization which is currently planning its annual Exhibit on Capitol Hill.</a:t>
            </a:r>
            <a:r>
              <a:rPr lang="en-US" sz="2100" b="1" dirty="0" smtClean="0"/>
              <a:t> The proposed arrangement would </a:t>
            </a:r>
            <a:r>
              <a:rPr lang="en-US" sz="2100" b="1" dirty="0" smtClean="0">
                <a:solidFill>
                  <a:srgbClr val="0000CC"/>
                </a:solidFill>
              </a:rPr>
              <a:t>help US LUO participate more actively in these initiatives. </a:t>
            </a:r>
            <a:r>
              <a:rPr lang="en-US" sz="2100" b="1" dirty="0" smtClean="0"/>
              <a:t>Due to lack of financial support, US LUO is unable to do </a:t>
            </a:r>
            <a:r>
              <a:rPr lang="en-US" sz="2100" b="1" dirty="0" err="1" smtClean="0"/>
              <a:t>this,until</a:t>
            </a:r>
            <a:r>
              <a:rPr lang="en-US" sz="2100" b="1" dirty="0" smtClean="0"/>
              <a:t> now. </a:t>
            </a:r>
          </a:p>
        </p:txBody>
      </p:sp>
      <p:sp>
        <p:nvSpPr>
          <p:cNvPr id="6" name="Slide Number Placeholder 5"/>
          <p:cNvSpPr>
            <a:spLocks noGrp="1"/>
          </p:cNvSpPr>
          <p:nvPr>
            <p:ph type="sldNum" sz="quarter" idx="12"/>
          </p:nvPr>
        </p:nvSpPr>
        <p:spPr>
          <a:xfrm>
            <a:off x="9296400" y="6356362"/>
            <a:ext cx="381000" cy="365125"/>
          </a:xfrm>
        </p:spPr>
        <p:txBody>
          <a:bodyPr/>
          <a:lstStyle/>
          <a:p>
            <a:fld id="{F1AFD018-1B7A-40A1-94AD-3E2552723812}" type="slidenum">
              <a:rPr lang="en-US">
                <a:solidFill>
                  <a:srgbClr val="000000">
                    <a:tint val="75000"/>
                  </a:srgbClr>
                </a:solidFill>
              </a:rPr>
              <a:pPr/>
              <a:t>8</a:t>
            </a:fld>
            <a:endParaRPr lang="en-US" dirty="0">
              <a:solidFill>
                <a:srgbClr val="000000">
                  <a:tint val="75000"/>
                </a:srgbClr>
              </a:solidFill>
            </a:endParaRPr>
          </a:p>
        </p:txBody>
      </p:sp>
      <p:sp>
        <p:nvSpPr>
          <p:cNvPr id="7" name="Rectangle 6"/>
          <p:cNvSpPr txBox="1">
            <a:spLocks noChangeArrowheads="1"/>
          </p:cNvSpPr>
          <p:nvPr/>
        </p:nvSpPr>
        <p:spPr bwMode="auto">
          <a:xfrm>
            <a:off x="2819400" y="0"/>
            <a:ext cx="6934200" cy="1219200"/>
          </a:xfrm>
          <a:prstGeom prst="rect">
            <a:avLst/>
          </a:prstGeom>
          <a:solidFill>
            <a:srgbClr val="000066"/>
          </a:solidFill>
          <a:ln w="28575">
            <a:solidFill>
              <a:schemeClr val="accent3">
                <a:lumMod val="75000"/>
              </a:schemeClr>
            </a:solidFill>
            <a:miter lim="800000"/>
            <a:headEnd/>
            <a:tailEnd/>
          </a:ln>
        </p:spPr>
        <p:txBody>
          <a:bodyPr anchor="ctr"/>
          <a:lstStyle/>
          <a:p>
            <a:pPr algn="ctr" fontAlgn="base">
              <a:spcBef>
                <a:spcPct val="0"/>
              </a:spcBef>
              <a:spcAft>
                <a:spcPct val="0"/>
              </a:spcAft>
            </a:pPr>
            <a:r>
              <a:rPr lang="en-US" sz="3600" b="1" dirty="0">
                <a:solidFill>
                  <a:srgbClr val="FFFFFF"/>
                </a:solidFill>
                <a:effectLst>
                  <a:outerShdw blurRad="38100" dist="38100" dir="2700000" algn="tl">
                    <a:srgbClr val="000000">
                      <a:alpha val="43137"/>
                    </a:srgbClr>
                  </a:outerShdw>
                </a:effectLst>
                <a:latin typeface="Arial" pitchFamily="34" charset="0"/>
              </a:rPr>
              <a:t>US LUO Proposal to URA</a:t>
            </a:r>
            <a:endParaRPr lang="en-US" sz="3600" b="1" dirty="0">
              <a:solidFill>
                <a:srgbClr val="FFFFFF"/>
              </a:solidFill>
              <a:effectLst>
                <a:outerShdw blurRad="38100" dist="38100" dir="2700000" algn="tl">
                  <a:srgbClr val="000000">
                    <a:alpha val="43137"/>
                  </a:srgbClr>
                </a:outerShdw>
              </a:effectLst>
              <a:latin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371600"/>
            <a:ext cx="9486900" cy="5410200"/>
          </a:xfrm>
        </p:spPr>
        <p:txBody>
          <a:bodyPr>
            <a:noAutofit/>
          </a:bodyPr>
          <a:lstStyle/>
          <a:p>
            <a:pPr lvl="0">
              <a:lnSpc>
                <a:spcPct val="96000"/>
              </a:lnSpc>
            </a:pPr>
            <a:r>
              <a:rPr lang="en-US" sz="2100" b="1" dirty="0" smtClean="0">
                <a:solidFill>
                  <a:srgbClr val="0000CC"/>
                </a:solidFill>
              </a:rPr>
              <a:t>Annual Meeting of US LUO. </a:t>
            </a:r>
            <a:r>
              <a:rPr lang="en-US" sz="2100" b="1" dirty="0" smtClean="0"/>
              <a:t>Until now our annual meeting has been graciously hosted by the US HEP Labs: </a:t>
            </a:r>
            <a:r>
              <a:rPr lang="en-US" sz="2100" b="1" dirty="0" err="1" smtClean="0"/>
              <a:t>Fermilab</a:t>
            </a:r>
            <a:r>
              <a:rPr lang="en-US" sz="2100" b="1" dirty="0" smtClean="0"/>
              <a:t>, LBNL, and most recently Argonne. But we have not been able to offer travel support for a sufficient number of young physicists to attend the meeting.  </a:t>
            </a:r>
            <a:r>
              <a:rPr lang="en-US" sz="2100" b="1" dirty="0" smtClean="0">
                <a:solidFill>
                  <a:srgbClr val="0000CC"/>
                </a:solidFill>
              </a:rPr>
              <a:t>We would hope to partially support up to ten young members to come and give a talk</a:t>
            </a:r>
            <a:r>
              <a:rPr lang="en-US" sz="2100" b="1" dirty="0" smtClean="0"/>
              <a:t>, and also contribute to the discussions during the meeting.</a:t>
            </a:r>
          </a:p>
          <a:p>
            <a:pPr>
              <a:lnSpc>
                <a:spcPct val="96000"/>
              </a:lnSpc>
            </a:pPr>
            <a:r>
              <a:rPr lang="en-US" sz="2100" b="1" dirty="0" smtClean="0">
                <a:solidFill>
                  <a:srgbClr val="0000CC"/>
                </a:solidFill>
              </a:rPr>
              <a:t>Participation in National Events</a:t>
            </a:r>
            <a:r>
              <a:rPr lang="en-US" sz="2100" dirty="0" smtClean="0"/>
              <a:t> </a:t>
            </a:r>
            <a:r>
              <a:rPr lang="en-US" sz="2100" b="1" dirty="0" smtClean="0"/>
              <a:t>highlighting science and technology. It is extremely important that members of the US physics community engage with the public, as part of helping </a:t>
            </a:r>
            <a:r>
              <a:rPr lang="en-US" sz="2100" b="1" dirty="0" smtClean="0">
                <a:solidFill>
                  <a:srgbClr val="0000CC"/>
                </a:solidFill>
              </a:rPr>
              <a:t>to ensure that future support of basic research is kept high on the national agenda. </a:t>
            </a:r>
            <a:r>
              <a:rPr lang="en-US" sz="2100" b="1" dirty="0" smtClean="0"/>
              <a:t>The high visibility and public awareness in general of the LHC and its intriguing physics goals and possible discoveries offers a great opportunity in this regard, especially in hard economic times. </a:t>
            </a:r>
            <a:endParaRPr lang="en-US" sz="2100" b="1" dirty="0" smtClean="0"/>
          </a:p>
          <a:p>
            <a:pPr>
              <a:lnSpc>
                <a:spcPct val="96000"/>
              </a:lnSpc>
            </a:pPr>
            <a:r>
              <a:rPr lang="en-US" sz="2100" b="1" dirty="0" smtClean="0"/>
              <a:t>There </a:t>
            </a:r>
            <a:r>
              <a:rPr lang="en-US" sz="2100" b="1" dirty="0" smtClean="0"/>
              <a:t>are special events, such as the recent </a:t>
            </a:r>
            <a:r>
              <a:rPr lang="en-US" sz="2100" b="1" dirty="0" smtClean="0">
                <a:solidFill>
                  <a:srgbClr val="0000CC"/>
                </a:solidFill>
              </a:rPr>
              <a:t>U.S. Science &amp; Engineering Festival (</a:t>
            </a:r>
            <a:r>
              <a:rPr lang="en-US" sz="2100" b="1" u="sng" dirty="0" smtClean="0">
                <a:solidFill>
                  <a:srgbClr val="0000CC"/>
                </a:solidFill>
                <a:hlinkClick r:id="rId2"/>
              </a:rPr>
              <a:t>http://www.usasciencefestival.org/</a:t>
            </a:r>
            <a:r>
              <a:rPr lang="en-US" sz="2100" b="1" dirty="0" smtClean="0">
                <a:solidFill>
                  <a:srgbClr val="0000CC"/>
                </a:solidFill>
              </a:rPr>
              <a:t>) </a:t>
            </a:r>
            <a:r>
              <a:rPr lang="en-US" sz="2100" b="1" dirty="0" smtClean="0"/>
              <a:t>held in Washington, D.C and across the country last October, that </a:t>
            </a:r>
            <a:r>
              <a:rPr lang="en-US" sz="2100" b="1" dirty="0" smtClean="0">
                <a:solidFill>
                  <a:srgbClr val="0000CC"/>
                </a:solidFill>
              </a:rPr>
              <a:t>offer a chance to engage with young people who are excited by science and who are just starting to consider their future careers, as well as teachers</a:t>
            </a:r>
            <a:r>
              <a:rPr lang="en-US" sz="2100" b="1" dirty="0" smtClean="0"/>
              <a:t> and people from all walks of life. </a:t>
            </a:r>
          </a:p>
          <a:p>
            <a:pPr marL="228600" lvl="0" indent="-168275" algn="just">
              <a:lnSpc>
                <a:spcPct val="96000"/>
              </a:lnSpc>
              <a:spcBef>
                <a:spcPts val="0"/>
              </a:spcBef>
              <a:buNone/>
            </a:pPr>
            <a:r>
              <a:rPr lang="en-US" sz="2100" b="1" dirty="0" smtClean="0"/>
              <a:t> </a:t>
            </a:r>
          </a:p>
        </p:txBody>
      </p:sp>
      <p:sp>
        <p:nvSpPr>
          <p:cNvPr id="6" name="Slide Number Placeholder 5"/>
          <p:cNvSpPr>
            <a:spLocks noGrp="1"/>
          </p:cNvSpPr>
          <p:nvPr>
            <p:ph type="sldNum" sz="quarter" idx="12"/>
          </p:nvPr>
        </p:nvSpPr>
        <p:spPr>
          <a:xfrm>
            <a:off x="9296400" y="6356362"/>
            <a:ext cx="381000" cy="365125"/>
          </a:xfrm>
        </p:spPr>
        <p:txBody>
          <a:bodyPr/>
          <a:lstStyle/>
          <a:p>
            <a:fld id="{F1AFD018-1B7A-40A1-94AD-3E2552723812}" type="slidenum">
              <a:rPr lang="en-US">
                <a:solidFill>
                  <a:srgbClr val="000000">
                    <a:tint val="75000"/>
                  </a:srgbClr>
                </a:solidFill>
              </a:rPr>
              <a:pPr/>
              <a:t>9</a:t>
            </a:fld>
            <a:endParaRPr lang="en-US" dirty="0">
              <a:solidFill>
                <a:srgbClr val="000000">
                  <a:tint val="75000"/>
                </a:srgbClr>
              </a:solidFill>
            </a:endParaRPr>
          </a:p>
        </p:txBody>
      </p:sp>
      <p:sp>
        <p:nvSpPr>
          <p:cNvPr id="7" name="Rectangle 6"/>
          <p:cNvSpPr txBox="1">
            <a:spLocks noChangeArrowheads="1"/>
          </p:cNvSpPr>
          <p:nvPr/>
        </p:nvSpPr>
        <p:spPr bwMode="auto">
          <a:xfrm>
            <a:off x="2819400" y="0"/>
            <a:ext cx="6934200" cy="1219200"/>
          </a:xfrm>
          <a:prstGeom prst="rect">
            <a:avLst/>
          </a:prstGeom>
          <a:solidFill>
            <a:srgbClr val="000066"/>
          </a:solidFill>
          <a:ln w="28575">
            <a:solidFill>
              <a:schemeClr val="accent3">
                <a:lumMod val="75000"/>
              </a:schemeClr>
            </a:solidFill>
            <a:miter lim="800000"/>
            <a:headEnd/>
            <a:tailEnd/>
          </a:ln>
        </p:spPr>
        <p:txBody>
          <a:bodyPr anchor="ctr"/>
          <a:lstStyle/>
          <a:p>
            <a:pPr algn="ctr" fontAlgn="base">
              <a:spcBef>
                <a:spcPct val="0"/>
              </a:spcBef>
              <a:spcAft>
                <a:spcPct val="0"/>
              </a:spcAft>
            </a:pPr>
            <a:r>
              <a:rPr lang="en-US" sz="3600" b="1" dirty="0">
                <a:solidFill>
                  <a:srgbClr val="FFFFFF"/>
                </a:solidFill>
                <a:effectLst>
                  <a:outerShdw blurRad="38100" dist="38100" dir="2700000" algn="tl">
                    <a:srgbClr val="000000">
                      <a:alpha val="43137"/>
                    </a:srgbClr>
                  </a:outerShdw>
                </a:effectLst>
                <a:latin typeface="Arial" pitchFamily="34" charset="0"/>
              </a:rPr>
              <a:t>US LUO Proposal to URA</a:t>
            </a:r>
            <a:endParaRPr lang="en-US" sz="3600" b="1" dirty="0">
              <a:solidFill>
                <a:srgbClr val="FFFFFF"/>
              </a:solidFill>
              <a:effectLst>
                <a:outerShdw blurRad="38100" dist="38100" dir="2700000" algn="tl">
                  <a:srgbClr val="000000">
                    <a:alpha val="43137"/>
                  </a:srgbClr>
                </a:outerShdw>
              </a:effectLst>
              <a:latin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5_Onsite template 2002">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2_Onsite template 2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roject status report">
  <a:themeElements>
    <a:clrScheme name="Default Design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Default Design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821</Words>
  <Application>Microsoft Office PowerPoint</Application>
  <PresentationFormat>A4 Paper (210x297 mm)</PresentationFormat>
  <Paragraphs>252</Paragraphs>
  <Slides>22</Slides>
  <Notes>14</Notes>
  <HiddenSlides>0</HiddenSlides>
  <MMClips>0</MMClips>
  <ScaleCrop>false</ScaleCrop>
  <HeadingPairs>
    <vt:vector size="4" baseType="variant">
      <vt:variant>
        <vt:lpstr>Theme</vt:lpstr>
      </vt:variant>
      <vt:variant>
        <vt:i4>6</vt:i4>
      </vt:variant>
      <vt:variant>
        <vt:lpstr>Slide Titles</vt:lpstr>
      </vt:variant>
      <vt:variant>
        <vt:i4>22</vt:i4>
      </vt:variant>
    </vt:vector>
  </HeadingPairs>
  <TitlesOfParts>
    <vt:vector size="28" baseType="lpstr">
      <vt:lpstr>5_Onsite template 2002</vt:lpstr>
      <vt:lpstr>1_Office Theme</vt:lpstr>
      <vt:lpstr>5_Blank Presentation</vt:lpstr>
      <vt:lpstr>4_Blank Presentation</vt:lpstr>
      <vt:lpstr>Project status report</vt:lpstr>
      <vt:lpstr>Office Theme</vt:lpstr>
      <vt:lpstr>Slide 1</vt:lpstr>
      <vt:lpstr>Slide 2</vt:lpstr>
      <vt:lpstr>Slide 3</vt:lpstr>
      <vt:lpstr>ACCU News</vt:lpstr>
      <vt:lpstr>Slide 5</vt:lpstr>
      <vt:lpstr>ACCU News</vt:lpstr>
      <vt:lpstr>ACCU News</vt:lpstr>
      <vt:lpstr>Slide 8</vt:lpstr>
      <vt:lpstr>Slide 9</vt:lpstr>
      <vt:lpstr>Slide 10</vt:lpstr>
      <vt:lpstr>US LUO and URA in 2012 Forming the US LHC Users Association</vt:lpstr>
      <vt:lpstr>Slide 12</vt:lpstr>
      <vt:lpstr>US LUA: The Uniform Nonprofit Association Act (dcbar.org)</vt:lpstr>
      <vt:lpstr>US LUA: The Uniform Nonprofit Association Act (dcbar.org)</vt:lpstr>
      <vt:lpstr>US LUA: Articles of Association</vt:lpstr>
      <vt:lpstr>US LUA: Articles of Association</vt:lpstr>
      <vt:lpstr>US LUA: Draft Bylaws</vt:lpstr>
      <vt:lpstr>US LUA: Draft Bylaws</vt:lpstr>
      <vt:lpstr>US LUA: Draft Bylaws</vt:lpstr>
      <vt:lpstr>Slide 20</vt:lpstr>
      <vt:lpstr>Slide 21</vt:lpstr>
      <vt:lpstr>I - Changes concerning       Schengen Visa type D requests    &gt; 3 months, multiple entries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Harvey Newman</dc:creator>
  <cp:lastModifiedBy>Harvey Newman</cp:lastModifiedBy>
  <cp:revision>4</cp:revision>
  <dcterms:created xsi:type="dcterms:W3CDTF">2012-10-16T21:44:11Z</dcterms:created>
  <dcterms:modified xsi:type="dcterms:W3CDTF">2012-10-16T23:45:29Z</dcterms:modified>
</cp:coreProperties>
</file>