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5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3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008D-8935-6C46-9207-4AC880B999B0}" type="datetimeFigureOut">
              <a:rPr lang="en-US" smtClean="0"/>
              <a:t>10/20/12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822F-4C5A-344D-B66F-9CE69709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2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usluo.org/constitution/constitution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USLUO Executive Committee</a:t>
            </a:r>
            <a:br>
              <a:rPr lang="en-US" dirty="0" smtClean="0"/>
            </a:br>
            <a:r>
              <a:rPr lang="en-US" dirty="0" smtClean="0"/>
              <a:t>Election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Daniela </a:t>
            </a:r>
            <a:r>
              <a:rPr lang="en-US" dirty="0" err="1" smtClean="0"/>
              <a:t>Bortoletto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Sarah Demers</a:t>
            </a:r>
          </a:p>
          <a:p>
            <a:r>
              <a:rPr lang="en-US" dirty="0" smtClean="0"/>
              <a:t>(Election Committee)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6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USLUO Executive Committee</a:t>
            </a:r>
            <a:br>
              <a:rPr lang="en-US" dirty="0" smtClean="0"/>
            </a:br>
            <a:r>
              <a:rPr lang="en-US" dirty="0" smtClean="0"/>
              <a:t>Election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Daniela </a:t>
            </a:r>
            <a:r>
              <a:rPr lang="en-US" dirty="0" err="1" smtClean="0"/>
              <a:t>Bortoletto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Sarah Demers</a:t>
            </a:r>
          </a:p>
          <a:p>
            <a:r>
              <a:rPr lang="en-US" dirty="0" smtClean="0"/>
              <a:t>(Election Committee)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92883" y="2398683"/>
            <a:ext cx="399802" cy="3762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69364" y="1754169"/>
            <a:ext cx="481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5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Constitution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755" y="1580428"/>
            <a:ext cx="775344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“An Executive Committee (USLUEC) is elected by the USLUO membership.</a:t>
            </a:r>
          </a:p>
          <a:p>
            <a:pPr algn="ctr"/>
            <a:r>
              <a:rPr lang="en-US" dirty="0" smtClean="0"/>
              <a:t> It will consist of 12 people serving two-year terms, with 6 people elected </a:t>
            </a:r>
          </a:p>
          <a:p>
            <a:pPr algn="ctr"/>
            <a:r>
              <a:rPr lang="en-US" dirty="0" smtClean="0"/>
              <a:t>each year. At least one member of USLUEC will be from the US LARP community, </a:t>
            </a:r>
          </a:p>
          <a:p>
            <a:pPr algn="ctr"/>
            <a:r>
              <a:rPr lang="en-US" dirty="0" smtClean="0"/>
              <a:t>and at least one member will be a US ALICE or US </a:t>
            </a:r>
            <a:r>
              <a:rPr lang="en-US" dirty="0" err="1" smtClean="0"/>
              <a:t>LHCb</a:t>
            </a:r>
            <a:r>
              <a:rPr lang="en-US" dirty="0" smtClean="0"/>
              <a:t> collaborator.”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hlinkClick r:id="rId2"/>
              </a:rPr>
              <a:t>https://www.usluo.org/constitution/constitution</a:t>
            </a:r>
            <a:r>
              <a:rPr lang="en-US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682" y="5714506"/>
            <a:ext cx="7018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We address issues of balance among experiment, gender and experience</a:t>
            </a:r>
          </a:p>
          <a:p>
            <a:pPr algn="ctr"/>
            <a:r>
              <a:rPr lang="en-US" i="1" dirty="0"/>
              <a:t>w</a:t>
            </a:r>
            <a:r>
              <a:rPr lang="en-US" i="1" dirty="0" smtClean="0"/>
              <a:t>ith non-voting observer members who are encouraged to participate</a:t>
            </a:r>
          </a:p>
          <a:p>
            <a:pPr algn="ctr"/>
            <a:r>
              <a:rPr lang="en-US" i="1" dirty="0"/>
              <a:t>i</a:t>
            </a:r>
            <a:r>
              <a:rPr lang="en-US" i="1" dirty="0" smtClean="0"/>
              <a:t>n all discussions.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487609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Executive Committee </a:t>
            </a:r>
            <a:br>
              <a:rPr lang="en-US" dirty="0" smtClean="0"/>
            </a:br>
            <a:r>
              <a:rPr lang="en-US" dirty="0" smtClean="0"/>
              <a:t>through the end of 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735" y="2151760"/>
            <a:ext cx="51187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Daniela </a:t>
            </a:r>
            <a:r>
              <a:rPr lang="en-US" dirty="0" err="1" smtClean="0"/>
              <a:t>Bortoletto</a:t>
            </a:r>
            <a:r>
              <a:rPr lang="en-US" dirty="0" smtClean="0"/>
              <a:t> - Purdue - CMS (2013)</a:t>
            </a:r>
            <a:endParaRPr lang="en-US" sz="800" dirty="0" smtClean="0"/>
          </a:p>
          <a:p>
            <a:pPr algn="ctr"/>
            <a:r>
              <a:rPr lang="en-US" dirty="0" err="1" smtClean="0"/>
              <a:t>Sridhara</a:t>
            </a:r>
            <a:r>
              <a:rPr lang="en-US" dirty="0" smtClean="0"/>
              <a:t> </a:t>
            </a:r>
            <a:r>
              <a:rPr lang="en-US" dirty="0" err="1" smtClean="0"/>
              <a:t>Dasu</a:t>
            </a:r>
            <a:r>
              <a:rPr lang="en-US" dirty="0" smtClean="0"/>
              <a:t> - University of Wisconsin - CMS (2013)</a:t>
            </a:r>
            <a:endParaRPr lang="en-US" sz="800" dirty="0" smtClean="0"/>
          </a:p>
          <a:p>
            <a:pPr algn="ctr"/>
            <a:r>
              <a:rPr lang="en-US" dirty="0" smtClean="0"/>
              <a:t>Sarah Demers - Yale - ATLAS (secretary, 2013)</a:t>
            </a:r>
            <a:endParaRPr lang="en-US" sz="800" dirty="0" smtClean="0"/>
          </a:p>
          <a:p>
            <a:pPr algn="ctr"/>
            <a:r>
              <a:rPr lang="en-US" dirty="0" err="1" smtClean="0"/>
              <a:t>Sandor</a:t>
            </a:r>
            <a:r>
              <a:rPr lang="en-US" dirty="0" smtClean="0"/>
              <a:t> </a:t>
            </a:r>
            <a:r>
              <a:rPr lang="en-US" dirty="0" err="1" smtClean="0"/>
              <a:t>Feher</a:t>
            </a:r>
            <a:r>
              <a:rPr lang="en-US" dirty="0" smtClean="0"/>
              <a:t> - </a:t>
            </a:r>
            <a:r>
              <a:rPr lang="en-US" dirty="0" err="1" smtClean="0"/>
              <a:t>Fermilab</a:t>
            </a:r>
            <a:r>
              <a:rPr lang="en-US" dirty="0" smtClean="0"/>
              <a:t> - LARP (2013)</a:t>
            </a:r>
            <a:endParaRPr lang="en-US" sz="800" dirty="0" smtClean="0"/>
          </a:p>
          <a:p>
            <a:pPr algn="ctr"/>
            <a:r>
              <a:rPr lang="en-US" dirty="0" smtClean="0"/>
              <a:t>Joey Huston - Michigan State - ATLAS (2012)</a:t>
            </a:r>
            <a:endParaRPr lang="en-US" sz="800" dirty="0"/>
          </a:p>
          <a:p>
            <a:pPr algn="ctr"/>
            <a:r>
              <a:rPr lang="en-US" dirty="0" smtClean="0"/>
              <a:t>John </a:t>
            </a:r>
            <a:r>
              <a:rPr lang="en-US" dirty="0" err="1" smtClean="0"/>
              <a:t>Huth</a:t>
            </a:r>
            <a:r>
              <a:rPr lang="en-US" dirty="0" smtClean="0"/>
              <a:t> - Harvard - ATLAS (2012)</a:t>
            </a:r>
            <a:endParaRPr lang="en-US" sz="800" dirty="0" smtClean="0"/>
          </a:p>
          <a:p>
            <a:pPr algn="ctr"/>
            <a:r>
              <a:rPr lang="en-US" dirty="0" smtClean="0"/>
              <a:t>Boaz </a:t>
            </a:r>
            <a:r>
              <a:rPr lang="en-US" dirty="0" err="1" smtClean="0"/>
              <a:t>Klima</a:t>
            </a:r>
            <a:r>
              <a:rPr lang="en-US" dirty="0" smtClean="0"/>
              <a:t> - </a:t>
            </a:r>
            <a:r>
              <a:rPr lang="en-US" dirty="0" err="1" smtClean="0"/>
              <a:t>Fermilab</a:t>
            </a:r>
            <a:r>
              <a:rPr lang="en-US" dirty="0" smtClean="0"/>
              <a:t> - CMS (2012)</a:t>
            </a:r>
            <a:br>
              <a:rPr lang="en-US" dirty="0" smtClean="0"/>
            </a:br>
            <a:r>
              <a:rPr lang="en-US" dirty="0" smtClean="0"/>
              <a:t>Jane </a:t>
            </a:r>
            <a:r>
              <a:rPr lang="en-US" dirty="0" err="1" smtClean="0"/>
              <a:t>Nachtman</a:t>
            </a:r>
            <a:r>
              <a:rPr lang="en-US" dirty="0" smtClean="0"/>
              <a:t> - Iowa - CMS (2012)</a:t>
            </a:r>
            <a:endParaRPr lang="en-US" sz="800" dirty="0" smtClean="0"/>
          </a:p>
          <a:p>
            <a:pPr algn="ctr"/>
            <a:r>
              <a:rPr lang="en-US" dirty="0" smtClean="0"/>
              <a:t>Harvey Newman - Caltech - CMS (chair, 2013)</a:t>
            </a:r>
            <a:endParaRPr lang="en-US" sz="800" dirty="0"/>
          </a:p>
          <a:p>
            <a:pPr algn="ctr"/>
            <a:r>
              <a:rPr lang="en-US" dirty="0" smtClean="0"/>
              <a:t>Randy </a:t>
            </a:r>
            <a:r>
              <a:rPr lang="en-US" dirty="0" err="1" smtClean="0"/>
              <a:t>Ruchti</a:t>
            </a:r>
            <a:r>
              <a:rPr lang="en-US" dirty="0" smtClean="0"/>
              <a:t> - Notre Dame - CMS (2012)</a:t>
            </a:r>
            <a:r>
              <a:rPr lang="en-US" sz="8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Sheldon Stone - Syracuse - </a:t>
            </a:r>
            <a:r>
              <a:rPr lang="en-US" dirty="0" err="1" smtClean="0"/>
              <a:t>LHCb</a:t>
            </a:r>
            <a:r>
              <a:rPr lang="en-US" dirty="0" smtClean="0"/>
              <a:t> (2012)</a:t>
            </a:r>
            <a:br>
              <a:rPr lang="en-US" dirty="0" smtClean="0"/>
            </a:br>
            <a:r>
              <a:rPr lang="en-US" dirty="0" smtClean="0"/>
              <a:t>Mike </a:t>
            </a:r>
            <a:r>
              <a:rPr lang="en-US" dirty="0" err="1" smtClean="0"/>
              <a:t>Tuts</a:t>
            </a:r>
            <a:r>
              <a:rPr lang="en-US" dirty="0" smtClean="0"/>
              <a:t> - Columbia - ATLAS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19226" y="1956834"/>
            <a:ext cx="1661495" cy="2498584"/>
            <a:chOff x="3421833" y="2183024"/>
            <a:chExt cx="1661495" cy="24985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1833" y="2183024"/>
              <a:ext cx="1661495" cy="249858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598218" y="2304617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80161" y="2739209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09510" y="3221287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09510" y="3668091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21269" y="4232475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75888" y="1505056"/>
            <a:ext cx="25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Binders full of Physicists?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50093" y="2078427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Nominations?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0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19226" y="1956834"/>
            <a:ext cx="1661495" cy="2498584"/>
            <a:chOff x="3421833" y="2183024"/>
            <a:chExt cx="1661495" cy="24985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1833" y="2183024"/>
              <a:ext cx="1661495" cy="249858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598218" y="2304617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80161" y="2739209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09510" y="3221287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09510" y="3668091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21269" y="4232475"/>
              <a:ext cx="823121" cy="282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physicist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75888" y="1505056"/>
            <a:ext cx="25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Binders full of Physicists?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50093" y="2078427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Nominations?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73809" y="1787254"/>
            <a:ext cx="2669266" cy="1007963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58299" y="1505056"/>
            <a:ext cx="2659045" cy="30571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14438" y="4621002"/>
            <a:ext cx="67087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Nominations open August 25 – September 7: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22 People Nominated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14 People Agreed to Stand for Election</a:t>
            </a:r>
          </a:p>
          <a:p>
            <a:pPr algn="ctr"/>
            <a:endParaRPr lang="en-US" b="1" dirty="0">
              <a:solidFill>
                <a:srgbClr val="008000"/>
              </a:solidFill>
            </a:endParaRPr>
          </a:p>
          <a:p>
            <a:pPr algn="ctr"/>
            <a:r>
              <a:rPr lang="en-US" b="1" dirty="0" smtClean="0">
                <a:solidFill>
                  <a:srgbClr val="008000"/>
                </a:solidFill>
              </a:rPr>
              <a:t>THANK YOU to the community for your participation in this process!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1718" y="3710782"/>
            <a:ext cx="317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221 of our 900+ members voted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642" y="275808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1677" y="1669672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Voting was open September 19 – October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680" y="4693187"/>
            <a:ext cx="28448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5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 to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7829" y="2433959"/>
            <a:ext cx="2412064" cy="264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Darin Acosta – CMS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Ken Bloom – CMS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Tom </a:t>
            </a:r>
            <a:r>
              <a:rPr lang="en-US" dirty="0" err="1" smtClean="0"/>
              <a:t>LeCompte</a:t>
            </a:r>
            <a:r>
              <a:rPr lang="en-US" dirty="0" smtClean="0"/>
              <a:t> – ATLAS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err="1" smtClean="0"/>
              <a:t>Usha</a:t>
            </a:r>
            <a:r>
              <a:rPr lang="en-US" dirty="0" smtClean="0"/>
              <a:t> </a:t>
            </a:r>
            <a:r>
              <a:rPr lang="en-US" dirty="0" err="1" smtClean="0"/>
              <a:t>Mallik</a:t>
            </a:r>
            <a:r>
              <a:rPr lang="en-US" dirty="0" smtClean="0"/>
              <a:t> – ATLAS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Sheldon Stone – </a:t>
            </a:r>
            <a:r>
              <a:rPr lang="en-US" dirty="0" err="1" smtClean="0"/>
              <a:t>LHCb</a:t>
            </a:r>
            <a:endParaRPr lang="en-US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Julia Thom - CMS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84" y="3937188"/>
            <a:ext cx="3789884" cy="2872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72" y="1337509"/>
            <a:ext cx="3080167" cy="2334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9893" y="2492933"/>
            <a:ext cx="3017623" cy="228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9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Committee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45451" y="2005553"/>
            <a:ext cx="255858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Daniela </a:t>
            </a:r>
            <a:r>
              <a:rPr lang="en-US" dirty="0" err="1"/>
              <a:t>Bortoletto</a:t>
            </a:r>
            <a:r>
              <a:rPr lang="en-US" dirty="0"/>
              <a:t> - CMS </a:t>
            </a:r>
            <a:br>
              <a:rPr lang="en-US" dirty="0"/>
            </a:br>
            <a:r>
              <a:rPr lang="en-US" dirty="0" err="1"/>
              <a:t>Sridhara</a:t>
            </a:r>
            <a:r>
              <a:rPr lang="en-US" dirty="0"/>
              <a:t> </a:t>
            </a:r>
            <a:r>
              <a:rPr lang="en-US" dirty="0" err="1"/>
              <a:t>Dasu</a:t>
            </a:r>
            <a:r>
              <a:rPr lang="en-US" dirty="0"/>
              <a:t> - CMS </a:t>
            </a:r>
            <a:br>
              <a:rPr lang="en-US" dirty="0"/>
            </a:br>
            <a:r>
              <a:rPr lang="en-US" dirty="0"/>
              <a:t>Sarah Demers - ATLAS </a:t>
            </a:r>
            <a:br>
              <a:rPr lang="en-US" dirty="0"/>
            </a:br>
            <a:r>
              <a:rPr lang="en-US" dirty="0" err="1"/>
              <a:t>Sandor</a:t>
            </a:r>
            <a:r>
              <a:rPr lang="en-US" dirty="0"/>
              <a:t> </a:t>
            </a:r>
            <a:r>
              <a:rPr lang="en-US" dirty="0" err="1"/>
              <a:t>Feher</a:t>
            </a:r>
            <a:r>
              <a:rPr lang="en-US" dirty="0"/>
              <a:t> - LARP </a:t>
            </a:r>
            <a:br>
              <a:rPr lang="en-US" dirty="0"/>
            </a:br>
            <a:r>
              <a:rPr lang="en-US" dirty="0"/>
              <a:t>Harvey Newman - CMS </a:t>
            </a:r>
            <a:br>
              <a:rPr lang="en-US" dirty="0"/>
            </a:br>
            <a:r>
              <a:rPr lang="en-US" dirty="0"/>
              <a:t>Mike </a:t>
            </a:r>
            <a:r>
              <a:rPr lang="en-US" dirty="0" err="1"/>
              <a:t>Tuts</a:t>
            </a:r>
            <a:r>
              <a:rPr lang="en-US" dirty="0"/>
              <a:t> -  ATLAS</a:t>
            </a:r>
            <a:br>
              <a:rPr lang="en-US" dirty="0"/>
            </a:br>
            <a:r>
              <a:rPr lang="en-US" dirty="0" smtClean="0"/>
              <a:t>Darin Acosta - CMS</a:t>
            </a:r>
          </a:p>
          <a:p>
            <a:pPr algn="ctr"/>
            <a:r>
              <a:rPr lang="en-US" dirty="0" smtClean="0"/>
              <a:t>Ken Bloom - CMS</a:t>
            </a:r>
          </a:p>
          <a:p>
            <a:pPr algn="ctr"/>
            <a:r>
              <a:rPr lang="en-US" dirty="0" smtClean="0"/>
              <a:t>Tom </a:t>
            </a:r>
            <a:r>
              <a:rPr lang="en-US" dirty="0" err="1" smtClean="0"/>
              <a:t>LeCompte</a:t>
            </a:r>
            <a:r>
              <a:rPr lang="en-US" dirty="0" smtClean="0"/>
              <a:t> - ATLAS</a:t>
            </a:r>
          </a:p>
          <a:p>
            <a:pPr algn="ctr"/>
            <a:r>
              <a:rPr lang="en-US" dirty="0" err="1" smtClean="0"/>
              <a:t>Usha</a:t>
            </a:r>
            <a:r>
              <a:rPr lang="en-US" dirty="0" smtClean="0"/>
              <a:t> </a:t>
            </a:r>
            <a:r>
              <a:rPr lang="en-US" dirty="0" err="1" smtClean="0"/>
              <a:t>Mallik</a:t>
            </a:r>
            <a:r>
              <a:rPr lang="en-US" dirty="0" smtClean="0"/>
              <a:t> - ATLAS</a:t>
            </a:r>
          </a:p>
          <a:p>
            <a:pPr algn="ctr"/>
            <a:r>
              <a:rPr lang="en-US" dirty="0" smtClean="0"/>
              <a:t>Sheldon Stone - </a:t>
            </a:r>
            <a:r>
              <a:rPr lang="en-US" dirty="0" err="1" smtClean="0"/>
              <a:t>LHCb</a:t>
            </a:r>
            <a:endParaRPr lang="en-US" dirty="0" smtClean="0"/>
          </a:p>
          <a:p>
            <a:pPr algn="ctr"/>
            <a:r>
              <a:rPr lang="en-US" dirty="0" smtClean="0"/>
              <a:t>Julia Thom - CMS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8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258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USLUO Executive Committee Election Report</vt:lpstr>
      <vt:lpstr>USLUO Executive Committee Election Report</vt:lpstr>
      <vt:lpstr>Our Constitution</vt:lpstr>
      <vt:lpstr>Executive Committee  through the end of 2012</vt:lpstr>
      <vt:lpstr>Process</vt:lpstr>
      <vt:lpstr>Process</vt:lpstr>
      <vt:lpstr>Voting</vt:lpstr>
      <vt:lpstr>Congratulations to</vt:lpstr>
      <vt:lpstr>Full Committee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USLUO Executive Committee Election Report</dc:title>
  <dc:creator>User</dc:creator>
  <cp:lastModifiedBy>User</cp:lastModifiedBy>
  <cp:revision>6</cp:revision>
  <dcterms:created xsi:type="dcterms:W3CDTF">2012-10-20T13:36:16Z</dcterms:created>
  <dcterms:modified xsi:type="dcterms:W3CDTF">2012-10-20T14:25:00Z</dcterms:modified>
</cp:coreProperties>
</file>