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70"/>
    <p:restoredTop sz="96663"/>
  </p:normalViewPr>
  <p:slideViewPr>
    <p:cSldViewPr snapToGrid="0" snapToObjects="1">
      <p:cViewPr varScale="1">
        <p:scale>
          <a:sx n="125" d="100"/>
          <a:sy n="125" d="100"/>
        </p:scale>
        <p:origin x="5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highlight>
                  <a:srgbClr val="FFFF00"/>
                </a:highlight>
              </a:rPr>
              <a:t>Yellow</a:t>
            </a:r>
            <a:r>
              <a:rPr lang="en-US" sz="1400" dirty="0"/>
              <a:t> highlight is new.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the FAST/IOTA calendar on the home page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Startup for Run4 continues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Cryo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cool-down continues. Cave is ODH 1.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Cold liquid/gas flowing system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LCW issues from 3/23 continue 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Chiller has not been functioning for a month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Fluids Group now has a repair PO with a vendor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Controls issues continue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 water PLC is still not functioning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Controls Group looking into it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unauthorized accesses allowed this Monday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Laser, RF Gun, and magnet testing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to the Dpt. Heads who have signed-off on their systems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accelerators at NML are now in Operational Mode.</a:t>
            </a:r>
          </a:p>
          <a:p>
            <a:pPr lvl="1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on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accelerator related system for FAST or IOTA must be cleared through the FAST/IOTA Machine Coordinator!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0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78719"/>
            <a:ext cx="11673015" cy="586299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RunCo Report for IOTA/FAST Meeting 02/10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7916"/>
            <a:ext cx="12192000" cy="6150681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Important Dates &amp; misc.: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>
                <a:solidFill>
                  <a:srgbClr val="002060"/>
                </a:solidFill>
              </a:rPr>
              <a:t> </a:t>
            </a:r>
            <a:endParaRPr lang="en-US" sz="3200" dirty="0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US" sz="2800" dirty="0"/>
              <a:t>FAST Run 4: </a:t>
            </a:r>
            <a:r>
              <a:rPr lang="en-US" sz="2800" i="1" dirty="0"/>
              <a:t>4/2022 – </a:t>
            </a:r>
            <a:r>
              <a:rPr lang="en-US" sz="2800" b="1" i="1" dirty="0"/>
              <a:t>TBD</a:t>
            </a:r>
            <a:r>
              <a:rPr lang="en-US" sz="2800" b="1" i="1" baseline="30000" dirty="0"/>
              <a:t>*</a:t>
            </a:r>
          </a:p>
          <a:p>
            <a:pPr lvl="2"/>
            <a:r>
              <a:rPr lang="en-US" sz="2800" i="1" dirty="0">
                <a:cs typeface="Calibri"/>
              </a:rPr>
              <a:t>Science </a:t>
            </a:r>
            <a:r>
              <a:rPr lang="en-US" sz="2800" i="1" u="sng" dirty="0">
                <a:cs typeface="Calibri"/>
              </a:rPr>
              <a:t>soon</a:t>
            </a:r>
            <a:r>
              <a:rPr lang="en-US" sz="2800" i="1" dirty="0">
                <a:cs typeface="Calibri"/>
              </a:rPr>
              <a:t>!!!!?</a:t>
            </a:r>
            <a:endParaRPr lang="en-US" sz="2400" dirty="0">
              <a:cs typeface="Calibri"/>
            </a:endParaRPr>
          </a:p>
          <a:p>
            <a:pPr lvl="1"/>
            <a:r>
              <a:rPr lang="en-US" sz="2800" dirty="0" err="1"/>
              <a:t>Cryo</a:t>
            </a:r>
            <a:r>
              <a:rPr lang="en-US" sz="2800" dirty="0"/>
              <a:t> is down. #@#^$#&amp;*@($</a:t>
            </a:r>
          </a:p>
          <a:p>
            <a:pPr lvl="1"/>
            <a:r>
              <a:rPr lang="en-US" sz="2800" dirty="0"/>
              <a:t>Operations Schedule</a:t>
            </a:r>
            <a:r>
              <a:rPr lang="en-US" sz="2800" baseline="30000" dirty="0"/>
              <a:t>*</a:t>
            </a:r>
            <a:endParaRPr lang="en-US" sz="2800" dirty="0"/>
          </a:p>
          <a:p>
            <a:pPr lvl="2"/>
            <a:r>
              <a:rPr lang="en-US" sz="2600" b="1" dirty="0"/>
              <a:t>This week</a:t>
            </a:r>
            <a:r>
              <a:rPr lang="en-US" sz="2600" dirty="0"/>
              <a:t>:     NOTHING</a:t>
            </a:r>
          </a:p>
          <a:p>
            <a:pPr lvl="2"/>
            <a:r>
              <a:rPr lang="en-US" sz="2600" b="1" dirty="0"/>
              <a:t>Next week</a:t>
            </a:r>
            <a:r>
              <a:rPr lang="en-US" sz="2600" dirty="0"/>
              <a:t>:    NOTHING</a:t>
            </a:r>
          </a:p>
          <a:p>
            <a:pPr marL="457200" lvl="1" indent="0">
              <a:buNone/>
            </a:pPr>
            <a:endParaRPr lang="en-US" sz="2400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23DAD-CD01-B4B8-5B06-5587FB66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88037" y="6700058"/>
            <a:ext cx="4003963" cy="157942"/>
          </a:xfrm>
        </p:spPr>
        <p:txBody>
          <a:bodyPr/>
          <a:lstStyle/>
          <a:p>
            <a:r>
              <a:rPr lang="en-US" sz="800" dirty="0"/>
              <a:t>( * Subject to change. Terms and conditions apply. Offer not valid in TX, KS, AR, GA, or FL)</a:t>
            </a:r>
          </a:p>
        </p:txBody>
      </p:sp>
    </p:spTree>
    <p:extLst>
      <p:ext uri="{BB962C8B-B14F-4D97-AF65-F5344CB8AC3E}">
        <p14:creationId xmlns:p14="http://schemas.microsoft.com/office/powerpoint/2010/main" val="84082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26739</TotalTime>
  <Words>198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RunCo Report for IOTA/FAST Meeting 02/10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648</cp:revision>
  <cp:lastPrinted>2023-02-03T01:04:41Z</cp:lastPrinted>
  <dcterms:created xsi:type="dcterms:W3CDTF">2020-05-08T13:38:44Z</dcterms:created>
  <dcterms:modified xsi:type="dcterms:W3CDTF">2023-02-10T16:53:27Z</dcterms:modified>
</cp:coreProperties>
</file>