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85" d="100"/>
          <a:sy n="85" d="100"/>
        </p:scale>
        <p:origin x="53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287B6E3-B998-4E1D-A344-0877E855CC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1FDB3F4-21DB-454E-B109-AF2D1DD92B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6739F64-2A3C-4A9B-8586-E7136DF25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11D5-26BA-4D27-84F6-232667D13C9A}" type="datetimeFigureOut">
              <a:rPr lang="zh-CN" altLang="en-US" smtClean="0"/>
              <a:t>2023/2/14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7E678C6-7E3C-4004-80ED-667B22A20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C2CAB70-1FE1-4C3F-9185-07AE8EF91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CAD7-6227-4D77-AE1E-EA8194FE11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2397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B5FFAB-A3E9-4A06-B23E-F62A2DA86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E171E8F-4E7A-44D4-9C59-B674AA800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5CF57FC-AB4F-4C02-90DE-D4B271196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11D5-26BA-4D27-84F6-232667D13C9A}" type="datetimeFigureOut">
              <a:rPr lang="zh-CN" altLang="en-US" smtClean="0"/>
              <a:t>2023/2/14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942FACA-E59F-43B8-87A7-82DFE0D3A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29CDCFB-88E6-4BB4-BEA1-65A772F8F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CAD7-6227-4D77-AE1E-EA8194FE11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6901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C8063E3-71A0-4AAA-A367-C10BC372C6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A90255E-AAF2-4E1A-A72A-17F0AAAE9F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8169097-2747-4597-B7C2-1F1554BDA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11D5-26BA-4D27-84F6-232667D13C9A}" type="datetimeFigureOut">
              <a:rPr lang="zh-CN" altLang="en-US" smtClean="0"/>
              <a:t>2023/2/14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EFD3A31-392C-4182-BB7E-478118931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D11A26C-63FF-46A0-9EE4-49E753C01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CAD7-6227-4D77-AE1E-EA8194FE11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9744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53CA8F-0F26-4A98-B768-B4B2A8E8D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FC4248-6C63-4525-AD7C-0D803E968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5D8C30E-BADA-4A7F-8ED6-F1140D768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11D5-26BA-4D27-84F6-232667D13C9A}" type="datetimeFigureOut">
              <a:rPr lang="zh-CN" altLang="en-US" smtClean="0"/>
              <a:t>2023/2/14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B0E5E32-EE91-4C0B-BC26-6F221C888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ABFA171-23D0-487C-810C-5CA5CDAF7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CAD7-6227-4D77-AE1E-EA8194FE11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6543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CE9C4E-6EB4-4FBA-BEE0-8B5815C46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2C79206-60E2-432B-8710-324C64129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7A692AB-C732-4CD0-AC83-99633B5DA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11D5-26BA-4D27-84F6-232667D13C9A}" type="datetimeFigureOut">
              <a:rPr lang="zh-CN" altLang="en-US" smtClean="0"/>
              <a:t>2023/2/14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F0773EB-733D-47EA-B685-904437AF5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24904BB-62F9-4E7A-9EBD-2798F3852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CAD7-6227-4D77-AE1E-EA8194FE11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6438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F8461D-CEAA-4B27-8EE0-21DF2505B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32CF3D8-0322-4530-812F-2CE065C4D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E127583-9993-441D-ABAA-DD0566BE94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7904223-D3C8-4BCC-915F-C9E644D0C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11D5-26BA-4D27-84F6-232667D13C9A}" type="datetimeFigureOut">
              <a:rPr lang="zh-CN" altLang="en-US" smtClean="0"/>
              <a:t>2023/2/14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3C246D4-7C10-457A-8069-228A688EA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88C253B-3CEA-48FC-A434-D8B66D0AC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CAD7-6227-4D77-AE1E-EA8194FE11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8308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303CC4-3CCF-4388-BA52-74552C675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698A54E-6848-43A9-A0FC-F934167081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9CCAA1F-7262-4061-BE16-0BE29340AC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E41AD3D-D0ED-40D0-AA54-965D431648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DDFB5C3-81A8-4BD2-B6D6-86575BBD70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F81F3B6-842D-4A68-971C-1966DCF50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11D5-26BA-4D27-84F6-232667D13C9A}" type="datetimeFigureOut">
              <a:rPr lang="zh-CN" altLang="en-US" smtClean="0"/>
              <a:t>2023/2/14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946159E-2E45-4C4F-A5D0-43EDA08EB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84A52F4-462F-4253-94A8-80F7FFCA8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CAD7-6227-4D77-AE1E-EA8194FE11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916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D256B0-4510-4A53-BC64-7E19C0123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815CE49-EDEE-40DF-9C35-B6A0F1C27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11D5-26BA-4D27-84F6-232667D13C9A}" type="datetimeFigureOut">
              <a:rPr lang="zh-CN" altLang="en-US" smtClean="0"/>
              <a:t>2023/2/14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2E10651-89C9-4D22-BAD6-FFF5B4FFE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7505DD8-BB13-43D0-8D41-BC36D5AA4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CAD7-6227-4D77-AE1E-EA8194FE11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2558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BD6C753-D5BC-456B-B4EA-DF2CE1E25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11D5-26BA-4D27-84F6-232667D13C9A}" type="datetimeFigureOut">
              <a:rPr lang="zh-CN" altLang="en-US" smtClean="0"/>
              <a:t>2023/2/14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17210FE-BBA3-45AA-9BC5-F2A8FDEF8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875EF93-07CF-42BB-87D8-5CF33FA29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CAD7-6227-4D77-AE1E-EA8194FE11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0782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1FE1A7-DA10-4F18-AAE3-47998143A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E64DBCD-F134-4EE7-A6F7-9066D00D1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20CAE1B-1F08-4754-A572-C1F006B31F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5D30EDE-854A-4B90-BB54-AC13FC29E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11D5-26BA-4D27-84F6-232667D13C9A}" type="datetimeFigureOut">
              <a:rPr lang="zh-CN" altLang="en-US" smtClean="0"/>
              <a:t>2023/2/14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D05262A-AF93-4F93-8735-AAA1B4D20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2FD485B-3DA3-4F71-8993-DBEE9E91F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CAD7-6227-4D77-AE1E-EA8194FE11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2586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E64356-DDBE-47FD-A3AB-EB70D82DF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612F8AA-B163-4687-9F61-5FD367D62E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C430314-0C07-4652-9A24-F9B5D8439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667F79D-1006-497F-B1E9-D622E8FDD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A11D5-26BA-4D27-84F6-232667D13C9A}" type="datetimeFigureOut">
              <a:rPr lang="zh-CN" altLang="en-US" smtClean="0"/>
              <a:t>2023/2/14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B40E1AE-89BB-45AD-AAE6-4A63EC93F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5230D60-0903-450F-ACDF-A0ADEEEF3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CAD7-6227-4D77-AE1E-EA8194FE11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8982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D9B5061-AE2A-4A3B-82EB-DD244F5D6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D939FB5-57FB-436C-85A1-80A8E0792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F1930BD-7748-45D8-B4E9-BD7AF39BBA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A11D5-26BA-4D27-84F6-232667D13C9A}" type="datetimeFigureOut">
              <a:rPr lang="zh-CN" altLang="en-US" smtClean="0"/>
              <a:t>2023/2/14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E6525E1-1466-4EB6-823E-BA26C299A5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903131E-759F-4E9D-8C07-158D7C8CB7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3CAD7-6227-4D77-AE1E-EA8194FE11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152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16B2E5-EF5E-4F07-AD5C-F0F4ADC59C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Observation Program 2023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84C19E4-F6BE-4573-A0CC-30F909635A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Jixia Li</a:t>
            </a:r>
          </a:p>
          <a:p>
            <a:r>
              <a:rPr lang="en-US" altLang="zh-CN" dirty="0"/>
              <a:t>2023/2/14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61281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CC96E8-1460-4F58-AB0A-C5E1A7334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altLang="zh-CN" dirty="0"/>
              <a:t>Observation program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B0AE973-B0F6-46E4-B8B6-E3C2A0EA9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814" y="1325562"/>
            <a:ext cx="6174657" cy="5311211"/>
          </a:xfrm>
        </p:spPr>
        <p:txBody>
          <a:bodyPr>
            <a:normAutofit/>
          </a:bodyPr>
          <a:lstStyle/>
          <a:p>
            <a:r>
              <a:rPr lang="en-US" altLang="zh-CN" sz="2000" dirty="0"/>
              <a:t>Dec. range: 50 deg to 40 deg; step: 1 deg</a:t>
            </a:r>
          </a:p>
          <a:p>
            <a:r>
              <a:rPr lang="en-US" altLang="zh-CN" sz="2000" dirty="0"/>
              <a:t>Step duration: 3 days per step.</a:t>
            </a:r>
          </a:p>
          <a:p>
            <a:r>
              <a:rPr lang="en-US" altLang="zh-CN" sz="2000" dirty="0"/>
              <a:t>Total days: 33 days.</a:t>
            </a:r>
          </a:p>
          <a:p>
            <a:r>
              <a:rPr lang="en-US" altLang="zh-CN" sz="2000" dirty="0"/>
              <a:t>CNS:</a:t>
            </a:r>
            <a:r>
              <a:rPr lang="zh-CN" altLang="en-US" sz="2000" dirty="0"/>
              <a:t> </a:t>
            </a:r>
            <a:r>
              <a:rPr lang="en-US" altLang="zh-CN" sz="2000" dirty="0"/>
              <a:t>yes; 1 second’s up in every 300 seconds.</a:t>
            </a:r>
            <a:endParaRPr lang="zh-CN" altLang="en-US" sz="2000" dirty="0"/>
          </a:p>
          <a:p>
            <a:r>
              <a:rPr lang="en-US" altLang="zh-CN" sz="2000" dirty="0"/>
              <a:t>Calibrator: </a:t>
            </a:r>
          </a:p>
          <a:p>
            <a:pPr lvl="1"/>
            <a:r>
              <a:rPr lang="en-US" altLang="zh-CN" sz="1600" dirty="0"/>
              <a:t>Sun’s R.A.=22h12m @ Feb. 20th</a:t>
            </a:r>
          </a:p>
          <a:p>
            <a:pPr lvl="1"/>
            <a:r>
              <a:rPr lang="en-US" altLang="zh-CN" sz="1600" dirty="0"/>
              <a:t>Sources?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7C9DCFB8-5206-4C3F-AD2A-7570B2604B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307" y="365125"/>
            <a:ext cx="4588771" cy="6133000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84C2F75C-3A69-4E34-8C57-DDE2D671EBC3}"/>
              </a:ext>
            </a:extLst>
          </p:cNvPr>
          <p:cNvSpPr/>
          <p:nvPr/>
        </p:nvSpPr>
        <p:spPr>
          <a:xfrm>
            <a:off x="6951307" y="4916129"/>
            <a:ext cx="4588771" cy="157674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50000"/>
                </a:schemeClr>
              </a:gs>
              <a:gs pos="84000">
                <a:srgbClr val="FFC000">
                  <a:alpha val="40000"/>
                </a:srgbClr>
              </a:gs>
              <a:gs pos="100000">
                <a:schemeClr val="bg1">
                  <a:alpha val="5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13B1A0A-6403-40FE-AABA-D2D90AB37706}"/>
              </a:ext>
            </a:extLst>
          </p:cNvPr>
          <p:cNvSpPr txBox="1"/>
          <p:nvPr/>
        </p:nvSpPr>
        <p:spPr>
          <a:xfrm>
            <a:off x="6853535" y="5358580"/>
            <a:ext cx="461665" cy="78658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Sun</a:t>
            </a:r>
            <a:endParaRPr lang="zh-CN" altLang="en-US" dirty="0">
              <a:solidFill>
                <a:srgbClr val="FF0000"/>
              </a:solidFill>
            </a:endParaRPr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C189219B-22FD-46FD-8847-1F4834DA717A}"/>
              </a:ext>
            </a:extLst>
          </p:cNvPr>
          <p:cNvCxnSpPr>
            <a:cxnSpLocks/>
          </p:cNvCxnSpPr>
          <p:nvPr/>
        </p:nvCxnSpPr>
        <p:spPr>
          <a:xfrm>
            <a:off x="6951307" y="6145162"/>
            <a:ext cx="458877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940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CC96E8-1460-4F58-AB0A-C5E1A7334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altLang="zh-CN" dirty="0"/>
              <a:t>Observation program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B0AE973-B0F6-46E4-B8B6-E3C2A0EA9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814" y="1325562"/>
            <a:ext cx="6174657" cy="5311211"/>
          </a:xfrm>
        </p:spPr>
        <p:txBody>
          <a:bodyPr>
            <a:normAutofit/>
          </a:bodyPr>
          <a:lstStyle/>
          <a:p>
            <a:r>
              <a:rPr lang="en-US" altLang="zh-CN" sz="2000" dirty="0"/>
              <a:t>Dec. NCP</a:t>
            </a:r>
          </a:p>
          <a:p>
            <a:r>
              <a:rPr lang="en-US" altLang="zh-CN" sz="2000" dirty="0"/>
              <a:t>See calibrator each day.</a:t>
            </a:r>
          </a:p>
          <a:p>
            <a:r>
              <a:rPr lang="en-US" altLang="zh-CN" sz="2000" dirty="0"/>
              <a:t>Total days: &gt;30 days. 7days*5</a:t>
            </a:r>
          </a:p>
          <a:p>
            <a:r>
              <a:rPr lang="en-US" altLang="zh-CN" sz="2000" dirty="0"/>
              <a:t>CNS:</a:t>
            </a:r>
            <a:r>
              <a:rPr lang="zh-CN" altLang="en-US" sz="2000" dirty="0"/>
              <a:t> </a:t>
            </a:r>
            <a:r>
              <a:rPr lang="en-US" altLang="zh-CN" sz="2000" dirty="0"/>
              <a:t>yes; 1 second’s up in every 300 seconds.</a:t>
            </a:r>
            <a:endParaRPr lang="zh-CN" altLang="en-US" sz="2000" dirty="0"/>
          </a:p>
          <a:p>
            <a:r>
              <a:rPr lang="en-US" altLang="zh-CN" sz="2000" dirty="0"/>
              <a:t>Calibrator: </a:t>
            </a:r>
          </a:p>
          <a:p>
            <a:pPr lvl="1"/>
            <a:r>
              <a:rPr lang="en-US" altLang="zh-CN" sz="1600" dirty="0"/>
              <a:t>Sun’s R.A.=22h12m @ Feb. 20th</a:t>
            </a:r>
          </a:p>
          <a:p>
            <a:pPr lvl="1"/>
            <a:r>
              <a:rPr lang="en-US" altLang="zh-CN" sz="1600" dirty="0"/>
              <a:t>Sources?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7C9DCFB8-5206-4C3F-AD2A-7570B2604B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307" y="365125"/>
            <a:ext cx="4588771" cy="6133000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84C2F75C-3A69-4E34-8C57-DDE2D671EBC3}"/>
              </a:ext>
            </a:extLst>
          </p:cNvPr>
          <p:cNvSpPr/>
          <p:nvPr/>
        </p:nvSpPr>
        <p:spPr>
          <a:xfrm>
            <a:off x="6951307" y="4916129"/>
            <a:ext cx="4588771" cy="157674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50000"/>
                </a:schemeClr>
              </a:gs>
              <a:gs pos="84000">
                <a:srgbClr val="FFC000">
                  <a:alpha val="40000"/>
                </a:srgbClr>
              </a:gs>
              <a:gs pos="100000">
                <a:schemeClr val="bg1">
                  <a:alpha val="5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13B1A0A-6403-40FE-AABA-D2D90AB37706}"/>
              </a:ext>
            </a:extLst>
          </p:cNvPr>
          <p:cNvSpPr txBox="1"/>
          <p:nvPr/>
        </p:nvSpPr>
        <p:spPr>
          <a:xfrm>
            <a:off x="6853535" y="5358580"/>
            <a:ext cx="461665" cy="78658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Sun</a:t>
            </a:r>
            <a:endParaRPr lang="zh-CN" altLang="en-US" dirty="0">
              <a:solidFill>
                <a:srgbClr val="FF0000"/>
              </a:solidFill>
            </a:endParaRPr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C189219B-22FD-46FD-8847-1F4834DA717A}"/>
              </a:ext>
            </a:extLst>
          </p:cNvPr>
          <p:cNvCxnSpPr>
            <a:cxnSpLocks/>
          </p:cNvCxnSpPr>
          <p:nvPr/>
        </p:nvCxnSpPr>
        <p:spPr>
          <a:xfrm>
            <a:off x="6951307" y="6145162"/>
            <a:ext cx="458877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626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110</Words>
  <Application>Microsoft Office PowerPoint</Application>
  <PresentationFormat>宽屏</PresentationFormat>
  <Paragraphs>21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7" baseType="lpstr">
      <vt:lpstr>等线</vt:lpstr>
      <vt:lpstr>等线 Light</vt:lpstr>
      <vt:lpstr>Arial</vt:lpstr>
      <vt:lpstr>Office 主题​​</vt:lpstr>
      <vt:lpstr>Observation Program 2023</vt:lpstr>
      <vt:lpstr>Observation program</vt:lpstr>
      <vt:lpstr>Observation program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Observation Program 2023</dc:title>
  <dc:creator>李 白</dc:creator>
  <cp:lastModifiedBy>李 白</cp:lastModifiedBy>
  <cp:revision>6</cp:revision>
  <dcterms:created xsi:type="dcterms:W3CDTF">2023-02-14T11:41:55Z</dcterms:created>
  <dcterms:modified xsi:type="dcterms:W3CDTF">2023-02-14T14:45:04Z</dcterms:modified>
</cp:coreProperties>
</file>