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18"/>
  </p:notesMasterIdLst>
  <p:sldIdLst>
    <p:sldId id="2568" r:id="rId4"/>
    <p:sldId id="2563" r:id="rId5"/>
    <p:sldId id="2565" r:id="rId6"/>
    <p:sldId id="257" r:id="rId7"/>
    <p:sldId id="2576" r:id="rId8"/>
    <p:sldId id="2575" r:id="rId9"/>
    <p:sldId id="259" r:id="rId10"/>
    <p:sldId id="2569" r:id="rId11"/>
    <p:sldId id="2570" r:id="rId12"/>
    <p:sldId id="2551" r:id="rId13"/>
    <p:sldId id="2571" r:id="rId14"/>
    <p:sldId id="2572" r:id="rId15"/>
    <p:sldId id="2573" r:id="rId16"/>
    <p:sldId id="25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7A7A"/>
    <a:srgbClr val="96969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9F5882-3522-496D-AA17-97A40AB4D5FE}" v="165" dt="2023-02-23T08:00:39.0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e Braga" userId="c5961f48-3021-432f-b9df-e9322f60de4a" providerId="ADAL" clId="{D79F5882-3522-496D-AA17-97A40AB4D5FE}"/>
    <pc:docChg chg="undo redo custSel addSld delSld modSld sldOrd delMainMaster">
      <pc:chgData name="Davide Braga" userId="c5961f48-3021-432f-b9df-e9322f60de4a" providerId="ADAL" clId="{D79F5882-3522-496D-AA17-97A40AB4D5FE}" dt="2023-02-23T07:53:17.925" v="2527" actId="20577"/>
      <pc:docMkLst>
        <pc:docMk/>
      </pc:docMkLst>
      <pc:sldChg chg="addSp modSp mod">
        <pc:chgData name="Davide Braga" userId="c5961f48-3021-432f-b9df-e9322f60de4a" providerId="ADAL" clId="{D79F5882-3522-496D-AA17-97A40AB4D5FE}" dt="2023-02-23T05:39:08.981" v="998" actId="20577"/>
        <pc:sldMkLst>
          <pc:docMk/>
          <pc:sldMk cId="3171703740" sldId="257"/>
        </pc:sldMkLst>
        <pc:spChg chg="mod">
          <ac:chgData name="Davide Braga" userId="c5961f48-3021-432f-b9df-e9322f60de4a" providerId="ADAL" clId="{D79F5882-3522-496D-AA17-97A40AB4D5FE}" dt="2023-02-23T05:39:08.981" v="998" actId="20577"/>
          <ac:spMkLst>
            <pc:docMk/>
            <pc:sldMk cId="3171703740" sldId="257"/>
            <ac:spMk id="9" creationId="{5A6FB6A5-545E-4250-A927-FA28F7238B56}"/>
          </ac:spMkLst>
        </pc:spChg>
        <pc:picChg chg="mod">
          <ac:chgData name="Davide Braga" userId="c5961f48-3021-432f-b9df-e9322f60de4a" providerId="ADAL" clId="{D79F5882-3522-496D-AA17-97A40AB4D5FE}" dt="2023-02-23T03:16:25.616" v="367" actId="1076"/>
          <ac:picMkLst>
            <pc:docMk/>
            <pc:sldMk cId="3171703740" sldId="257"/>
            <ac:picMk id="6" creationId="{AE8AA23B-0607-DD73-2E51-F51190E4DC4A}"/>
          </ac:picMkLst>
        </pc:picChg>
        <pc:picChg chg="mod">
          <ac:chgData name="Davide Braga" userId="c5961f48-3021-432f-b9df-e9322f60de4a" providerId="ADAL" clId="{D79F5882-3522-496D-AA17-97A40AB4D5FE}" dt="2023-02-23T03:16:32.873" v="368" actId="1076"/>
          <ac:picMkLst>
            <pc:docMk/>
            <pc:sldMk cId="3171703740" sldId="257"/>
            <ac:picMk id="27" creationId="{F6ECC13C-7D1A-4E10-96BC-E4583A5B63F0}"/>
          </ac:picMkLst>
        </pc:picChg>
        <pc:picChg chg="add mod">
          <ac:chgData name="Davide Braga" userId="c5961f48-3021-432f-b9df-e9322f60de4a" providerId="ADAL" clId="{D79F5882-3522-496D-AA17-97A40AB4D5FE}" dt="2023-02-23T03:16:52.071" v="370" actId="1076"/>
          <ac:picMkLst>
            <pc:docMk/>
            <pc:sldMk cId="3171703740" sldId="257"/>
            <ac:picMk id="1026" creationId="{1BD88E41-704D-6A39-D7C1-12A8248C3E48}"/>
          </ac:picMkLst>
        </pc:picChg>
      </pc:sldChg>
      <pc:sldChg chg="addSp delSp modSp add mod">
        <pc:chgData name="Davide Braga" userId="c5961f48-3021-432f-b9df-e9322f60de4a" providerId="ADAL" clId="{D79F5882-3522-496D-AA17-97A40AB4D5FE}" dt="2023-02-23T07:31:27.455" v="2071" actId="20577"/>
        <pc:sldMkLst>
          <pc:docMk/>
          <pc:sldMk cId="2560163677" sldId="259"/>
        </pc:sldMkLst>
        <pc:spChg chg="del mod">
          <ac:chgData name="Davide Braga" userId="c5961f48-3021-432f-b9df-e9322f60de4a" providerId="ADAL" clId="{D79F5882-3522-496D-AA17-97A40AB4D5FE}" dt="2023-02-23T06:36:19.705" v="1079" actId="478"/>
          <ac:spMkLst>
            <pc:docMk/>
            <pc:sldMk cId="2560163677" sldId="259"/>
            <ac:spMk id="2" creationId="{ECD5D364-D10C-5948-BF9F-DF2856B937A8}"/>
          </ac:spMkLst>
        </pc:spChg>
        <pc:spChg chg="del">
          <ac:chgData name="Davide Braga" userId="c5961f48-3021-432f-b9df-e9322f60de4a" providerId="ADAL" clId="{D79F5882-3522-496D-AA17-97A40AB4D5FE}" dt="2023-02-23T06:31:39.979" v="1068" actId="478"/>
          <ac:spMkLst>
            <pc:docMk/>
            <pc:sldMk cId="2560163677" sldId="259"/>
            <ac:spMk id="4" creationId="{C4D93D66-DFA5-57B5-5DBE-8C579964017A}"/>
          </ac:spMkLst>
        </pc:spChg>
        <pc:spChg chg="del">
          <ac:chgData name="Davide Braga" userId="c5961f48-3021-432f-b9df-e9322f60de4a" providerId="ADAL" clId="{D79F5882-3522-496D-AA17-97A40AB4D5FE}" dt="2023-02-23T06:31:39.979" v="1068" actId="478"/>
          <ac:spMkLst>
            <pc:docMk/>
            <pc:sldMk cId="2560163677" sldId="259"/>
            <ac:spMk id="6" creationId="{F7385F6E-AFDE-8837-8004-E184C8B74DCA}"/>
          </ac:spMkLst>
        </pc:spChg>
        <pc:spChg chg="add del">
          <ac:chgData name="Davide Braga" userId="c5961f48-3021-432f-b9df-e9322f60de4a" providerId="ADAL" clId="{D79F5882-3522-496D-AA17-97A40AB4D5FE}" dt="2023-02-23T06:36:33.321" v="1081" actId="22"/>
          <ac:spMkLst>
            <pc:docMk/>
            <pc:sldMk cId="2560163677" sldId="259"/>
            <ac:spMk id="8" creationId="{6D584DC3-8D51-A7CF-7C43-6186BB1F79C0}"/>
          </ac:spMkLst>
        </pc:spChg>
        <pc:spChg chg="add del">
          <ac:chgData name="Davide Braga" userId="c5961f48-3021-432f-b9df-e9322f60de4a" providerId="ADAL" clId="{D79F5882-3522-496D-AA17-97A40AB4D5FE}" dt="2023-02-23T06:36:36.391" v="1083" actId="22"/>
          <ac:spMkLst>
            <pc:docMk/>
            <pc:sldMk cId="2560163677" sldId="259"/>
            <ac:spMk id="10" creationId="{3C2700C1-5FE7-A0F6-8B9C-6EA59A2DB294}"/>
          </ac:spMkLst>
        </pc:spChg>
        <pc:spChg chg="mod">
          <ac:chgData name="Davide Braga" userId="c5961f48-3021-432f-b9df-e9322f60de4a" providerId="ADAL" clId="{D79F5882-3522-496D-AA17-97A40AB4D5FE}" dt="2023-02-23T07:31:27.455" v="2071" actId="20577"/>
          <ac:spMkLst>
            <pc:docMk/>
            <pc:sldMk cId="2560163677" sldId="259"/>
            <ac:spMk id="13" creationId="{5FAE6573-5F0B-474C-861E-B9B4DBEF656D}"/>
          </ac:spMkLst>
        </pc:spChg>
        <pc:spChg chg="mod">
          <ac:chgData name="Davide Braga" userId="c5961f48-3021-432f-b9df-e9322f60de4a" providerId="ADAL" clId="{D79F5882-3522-496D-AA17-97A40AB4D5FE}" dt="2023-02-23T06:37:14.567" v="1091" actId="404"/>
          <ac:spMkLst>
            <pc:docMk/>
            <pc:sldMk cId="2560163677" sldId="259"/>
            <ac:spMk id="20" creationId="{C53C53A8-5D6D-A84C-55F9-D26970E83F14}"/>
          </ac:spMkLst>
        </pc:spChg>
        <pc:spChg chg="mod">
          <ac:chgData name="Davide Braga" userId="c5961f48-3021-432f-b9df-e9322f60de4a" providerId="ADAL" clId="{D79F5882-3522-496D-AA17-97A40AB4D5FE}" dt="2023-02-23T06:37:21.219" v="1094" actId="404"/>
          <ac:spMkLst>
            <pc:docMk/>
            <pc:sldMk cId="2560163677" sldId="259"/>
            <ac:spMk id="22" creationId="{CA9A0890-5FB2-972F-83A5-EC23FBBB4B78}"/>
          </ac:spMkLst>
        </pc:spChg>
        <pc:spChg chg="add mod">
          <ac:chgData name="Davide Braga" userId="c5961f48-3021-432f-b9df-e9322f60de4a" providerId="ADAL" clId="{D79F5882-3522-496D-AA17-97A40AB4D5FE}" dt="2023-02-23T06:36:48.379" v="1085" actId="20577"/>
          <ac:spMkLst>
            <pc:docMk/>
            <pc:sldMk cId="2560163677" sldId="259"/>
            <ac:spMk id="23" creationId="{DE8138BE-BBE2-7D73-D45D-54C812815FF5}"/>
          </ac:spMkLst>
        </pc:spChg>
      </pc:sldChg>
      <pc:sldChg chg="del">
        <pc:chgData name="Davide Braga" userId="c5961f48-3021-432f-b9df-e9322f60de4a" providerId="ADAL" clId="{D79F5882-3522-496D-AA17-97A40AB4D5FE}" dt="2023-02-23T04:56:22.779" v="580" actId="47"/>
        <pc:sldMkLst>
          <pc:docMk/>
          <pc:sldMk cId="1930651402" sldId="1940"/>
        </pc:sldMkLst>
      </pc:sldChg>
      <pc:sldChg chg="addSp modSp add mod">
        <pc:chgData name="Davide Braga" userId="c5961f48-3021-432f-b9df-e9322f60de4a" providerId="ADAL" clId="{D79F5882-3522-496D-AA17-97A40AB4D5FE}" dt="2023-02-23T07:44:47.884" v="2173" actId="14100"/>
        <pc:sldMkLst>
          <pc:docMk/>
          <pc:sldMk cId="2479630350" sldId="2551"/>
        </pc:sldMkLst>
        <pc:spChg chg="mod">
          <ac:chgData name="Davide Braga" userId="c5961f48-3021-432f-b9df-e9322f60de4a" providerId="ADAL" clId="{D79F5882-3522-496D-AA17-97A40AB4D5FE}" dt="2023-02-23T07:40:17.452" v="2086" actId="14100"/>
          <ac:spMkLst>
            <pc:docMk/>
            <pc:sldMk cId="2479630350" sldId="2551"/>
            <ac:spMk id="2" creationId="{51655748-C823-4F33-B5F5-60BF51DD1783}"/>
          </ac:spMkLst>
        </pc:spChg>
        <pc:spChg chg="add mod">
          <ac:chgData name="Davide Braga" userId="c5961f48-3021-432f-b9df-e9322f60de4a" providerId="ADAL" clId="{D79F5882-3522-496D-AA17-97A40AB4D5FE}" dt="2023-02-23T07:43:30.252" v="2126" actId="113"/>
          <ac:spMkLst>
            <pc:docMk/>
            <pc:sldMk cId="2479630350" sldId="2551"/>
            <ac:spMk id="5" creationId="{39ABEE1B-82A0-3F85-1655-F65B9C8F2B36}"/>
          </ac:spMkLst>
        </pc:spChg>
        <pc:spChg chg="mod">
          <ac:chgData name="Davide Braga" userId="c5961f48-3021-432f-b9df-e9322f60de4a" providerId="ADAL" clId="{D79F5882-3522-496D-AA17-97A40AB4D5FE}" dt="2023-02-23T07:44:47.884" v="2173" actId="14100"/>
          <ac:spMkLst>
            <pc:docMk/>
            <pc:sldMk cId="2479630350" sldId="2551"/>
            <ac:spMk id="8" creationId="{8C020B1E-AF9E-442F-8672-D6C51E1317BF}"/>
          </ac:spMkLst>
        </pc:spChg>
        <pc:picChg chg="mod">
          <ac:chgData name="Davide Braga" userId="c5961f48-3021-432f-b9df-e9322f60de4a" providerId="ADAL" clId="{D79F5882-3522-496D-AA17-97A40AB4D5FE}" dt="2023-02-23T07:40:21.303" v="2087" actId="14100"/>
          <ac:picMkLst>
            <pc:docMk/>
            <pc:sldMk cId="2479630350" sldId="2551"/>
            <ac:picMk id="6" creationId="{F9B08F0B-11CE-4045-A429-F8746612D123}"/>
          </ac:picMkLst>
        </pc:picChg>
      </pc:sldChg>
      <pc:sldChg chg="addSp delSp modSp del mod">
        <pc:chgData name="Davide Braga" userId="c5961f48-3021-432f-b9df-e9322f60de4a" providerId="ADAL" clId="{D79F5882-3522-496D-AA17-97A40AB4D5FE}" dt="2023-02-23T06:29:50.640" v="1067" actId="47"/>
        <pc:sldMkLst>
          <pc:docMk/>
          <pc:sldMk cId="2810240289" sldId="2551"/>
        </pc:sldMkLst>
        <pc:spChg chg="add mod">
          <ac:chgData name="Davide Braga" userId="c5961f48-3021-432f-b9df-e9322f60de4a" providerId="ADAL" clId="{D79F5882-3522-496D-AA17-97A40AB4D5FE}" dt="2023-02-23T06:26:47.448" v="1008" actId="1076"/>
          <ac:spMkLst>
            <pc:docMk/>
            <pc:sldMk cId="2810240289" sldId="2551"/>
            <ac:spMk id="2" creationId="{BC2132B5-AE87-4DC9-D5D4-676B11DCB8CC}"/>
          </ac:spMkLst>
        </pc:spChg>
        <pc:spChg chg="add mod">
          <ac:chgData name="Davide Braga" userId="c5961f48-3021-432f-b9df-e9322f60de4a" providerId="ADAL" clId="{D79F5882-3522-496D-AA17-97A40AB4D5FE}" dt="2023-02-23T06:26:47.448" v="1008" actId="1076"/>
          <ac:spMkLst>
            <pc:docMk/>
            <pc:sldMk cId="2810240289" sldId="2551"/>
            <ac:spMk id="6" creationId="{181F2689-B277-3EBD-DFBD-3E20254F6598}"/>
          </ac:spMkLst>
        </pc:spChg>
        <pc:spChg chg="add mod">
          <ac:chgData name="Davide Braga" userId="c5961f48-3021-432f-b9df-e9322f60de4a" providerId="ADAL" clId="{D79F5882-3522-496D-AA17-97A40AB4D5FE}" dt="2023-02-23T06:26:47.448" v="1008" actId="1076"/>
          <ac:spMkLst>
            <pc:docMk/>
            <pc:sldMk cId="2810240289" sldId="2551"/>
            <ac:spMk id="7" creationId="{D77B9371-CCCD-C898-C270-3FE141408647}"/>
          </ac:spMkLst>
        </pc:spChg>
        <pc:spChg chg="mod">
          <ac:chgData name="Davide Braga" userId="c5961f48-3021-432f-b9df-e9322f60de4a" providerId="ADAL" clId="{D79F5882-3522-496D-AA17-97A40AB4D5FE}" dt="2023-02-23T06:26:59.507" v="1009" actId="1076"/>
          <ac:spMkLst>
            <pc:docMk/>
            <pc:sldMk cId="2810240289" sldId="2551"/>
            <ac:spMk id="57" creationId="{3FFD721F-16E8-4E37-A7D9-909FBCF6A7D2}"/>
          </ac:spMkLst>
        </pc:spChg>
        <pc:spChg chg="mod">
          <ac:chgData name="Davide Braga" userId="c5961f48-3021-432f-b9df-e9322f60de4a" providerId="ADAL" clId="{D79F5882-3522-496D-AA17-97A40AB4D5FE}" dt="2023-02-23T06:26:59.507" v="1009" actId="1076"/>
          <ac:spMkLst>
            <pc:docMk/>
            <pc:sldMk cId="2810240289" sldId="2551"/>
            <ac:spMk id="62" creationId="{89EE2418-E0EB-4F0C-A88A-96FB558D5086}"/>
          </ac:spMkLst>
        </pc:spChg>
        <pc:spChg chg="mod">
          <ac:chgData name="Davide Braga" userId="c5961f48-3021-432f-b9df-e9322f60de4a" providerId="ADAL" clId="{D79F5882-3522-496D-AA17-97A40AB4D5FE}" dt="2023-02-23T06:26:59.507" v="1009" actId="1076"/>
          <ac:spMkLst>
            <pc:docMk/>
            <pc:sldMk cId="2810240289" sldId="2551"/>
            <ac:spMk id="63" creationId="{E34070E5-45D7-448B-860F-9F1DBACD573B}"/>
          </ac:spMkLst>
        </pc:spChg>
        <pc:spChg chg="del">
          <ac:chgData name="Davide Braga" userId="c5961f48-3021-432f-b9df-e9322f60de4a" providerId="ADAL" clId="{D79F5882-3522-496D-AA17-97A40AB4D5FE}" dt="2023-02-23T06:26:30.774" v="1005" actId="21"/>
          <ac:spMkLst>
            <pc:docMk/>
            <pc:sldMk cId="2810240289" sldId="2551"/>
            <ac:spMk id="64" creationId="{0E34C7C7-992A-4D99-93AB-26F3CD987180}"/>
          </ac:spMkLst>
        </pc:spChg>
        <pc:spChg chg="del">
          <ac:chgData name="Davide Braga" userId="c5961f48-3021-432f-b9df-e9322f60de4a" providerId="ADAL" clId="{D79F5882-3522-496D-AA17-97A40AB4D5FE}" dt="2023-02-23T06:26:30.774" v="1005" actId="21"/>
          <ac:spMkLst>
            <pc:docMk/>
            <pc:sldMk cId="2810240289" sldId="2551"/>
            <ac:spMk id="76" creationId="{10B9BCDE-08F4-451D-B4B1-DC6ED6160CB0}"/>
          </ac:spMkLst>
        </pc:spChg>
        <pc:spChg chg="del">
          <ac:chgData name="Davide Braga" userId="c5961f48-3021-432f-b9df-e9322f60de4a" providerId="ADAL" clId="{D79F5882-3522-496D-AA17-97A40AB4D5FE}" dt="2023-02-23T06:26:30.774" v="1005" actId="21"/>
          <ac:spMkLst>
            <pc:docMk/>
            <pc:sldMk cId="2810240289" sldId="2551"/>
            <ac:spMk id="77" creationId="{1CBF3C8E-9B88-4871-8349-3DEA2077C3F5}"/>
          </ac:spMkLst>
        </pc:spChg>
        <pc:picChg chg="add mod">
          <ac:chgData name="Davide Braga" userId="c5961f48-3021-432f-b9df-e9322f60de4a" providerId="ADAL" clId="{D79F5882-3522-496D-AA17-97A40AB4D5FE}" dt="2023-02-23T06:26:47.448" v="1008" actId="1076"/>
          <ac:picMkLst>
            <pc:docMk/>
            <pc:sldMk cId="2810240289" sldId="2551"/>
            <ac:picMk id="3" creationId="{953913E8-1056-A8BD-0EEF-766B9C4B97D5}"/>
          </ac:picMkLst>
        </pc:picChg>
        <pc:picChg chg="add mod">
          <ac:chgData name="Davide Braga" userId="c5961f48-3021-432f-b9df-e9322f60de4a" providerId="ADAL" clId="{D79F5882-3522-496D-AA17-97A40AB4D5FE}" dt="2023-02-23T06:26:47.448" v="1008" actId="1076"/>
          <ac:picMkLst>
            <pc:docMk/>
            <pc:sldMk cId="2810240289" sldId="2551"/>
            <ac:picMk id="4" creationId="{92A689A0-F5BB-EF1C-E102-448961D54B70}"/>
          </ac:picMkLst>
        </pc:picChg>
        <pc:picChg chg="add mod">
          <ac:chgData name="Davide Braga" userId="c5961f48-3021-432f-b9df-e9322f60de4a" providerId="ADAL" clId="{D79F5882-3522-496D-AA17-97A40AB4D5FE}" dt="2023-02-23T06:26:47.448" v="1008" actId="1076"/>
          <ac:picMkLst>
            <pc:docMk/>
            <pc:sldMk cId="2810240289" sldId="2551"/>
            <ac:picMk id="5" creationId="{8271D7D4-7585-6A3D-5530-30063918DBD0}"/>
          </ac:picMkLst>
        </pc:picChg>
        <pc:picChg chg="mod">
          <ac:chgData name="Davide Braga" userId="c5961f48-3021-432f-b9df-e9322f60de4a" providerId="ADAL" clId="{D79F5882-3522-496D-AA17-97A40AB4D5FE}" dt="2023-02-23T06:26:59.507" v="1009" actId="1076"/>
          <ac:picMkLst>
            <pc:docMk/>
            <pc:sldMk cId="2810240289" sldId="2551"/>
            <ac:picMk id="54" creationId="{D468836E-56B4-4E1F-9FEB-88BD38AAB2DA}"/>
          </ac:picMkLst>
        </pc:picChg>
        <pc:picChg chg="mod">
          <ac:chgData name="Davide Braga" userId="c5961f48-3021-432f-b9df-e9322f60de4a" providerId="ADAL" clId="{D79F5882-3522-496D-AA17-97A40AB4D5FE}" dt="2023-02-23T06:26:59.507" v="1009" actId="1076"/>
          <ac:picMkLst>
            <pc:docMk/>
            <pc:sldMk cId="2810240289" sldId="2551"/>
            <ac:picMk id="55" creationId="{2751BA57-4E15-431C-A665-1760EA71ECA9}"/>
          </ac:picMkLst>
        </pc:picChg>
        <pc:picChg chg="del">
          <ac:chgData name="Davide Braga" userId="c5961f48-3021-432f-b9df-e9322f60de4a" providerId="ADAL" clId="{D79F5882-3522-496D-AA17-97A40AB4D5FE}" dt="2023-02-23T06:26:30.774" v="1005" actId="21"/>
          <ac:picMkLst>
            <pc:docMk/>
            <pc:sldMk cId="2810240289" sldId="2551"/>
            <ac:picMk id="65" creationId="{DD4066E4-C52F-4816-987F-6CD8E4809C1E}"/>
          </ac:picMkLst>
        </pc:picChg>
        <pc:picChg chg="del">
          <ac:chgData name="Davide Braga" userId="c5961f48-3021-432f-b9df-e9322f60de4a" providerId="ADAL" clId="{D79F5882-3522-496D-AA17-97A40AB4D5FE}" dt="2023-02-23T06:26:30.774" v="1005" actId="21"/>
          <ac:picMkLst>
            <pc:docMk/>
            <pc:sldMk cId="2810240289" sldId="2551"/>
            <ac:picMk id="67" creationId="{7F70D2E7-5108-4FC4-A20B-9B87EDE6DEC0}"/>
          </ac:picMkLst>
        </pc:picChg>
        <pc:picChg chg="del">
          <ac:chgData name="Davide Braga" userId="c5961f48-3021-432f-b9df-e9322f60de4a" providerId="ADAL" clId="{D79F5882-3522-496D-AA17-97A40AB4D5FE}" dt="2023-02-23T06:26:30.774" v="1005" actId="21"/>
          <ac:picMkLst>
            <pc:docMk/>
            <pc:sldMk cId="2810240289" sldId="2551"/>
            <ac:picMk id="68" creationId="{F23D89AE-85D4-46A9-A3A7-5D369E78A7E7}"/>
          </ac:picMkLst>
        </pc:picChg>
      </pc:sldChg>
      <pc:sldChg chg="addSp modSp del mod">
        <pc:chgData name="Davide Braga" userId="c5961f48-3021-432f-b9df-e9322f60de4a" providerId="ADAL" clId="{D79F5882-3522-496D-AA17-97A40AB4D5FE}" dt="2023-02-23T05:01:28.622" v="627" actId="47"/>
        <pc:sldMkLst>
          <pc:docMk/>
          <pc:sldMk cId="1299553556" sldId="2554"/>
        </pc:sldMkLst>
        <pc:spChg chg="mod">
          <ac:chgData name="Davide Braga" userId="c5961f48-3021-432f-b9df-e9322f60de4a" providerId="ADAL" clId="{D79F5882-3522-496D-AA17-97A40AB4D5FE}" dt="2023-02-23T04:44:37.155" v="399" actId="20577"/>
          <ac:spMkLst>
            <pc:docMk/>
            <pc:sldMk cId="1299553556" sldId="2554"/>
            <ac:spMk id="6" creationId="{5B5AB4DC-C268-4277-A54D-5E68D1711C3C}"/>
          </ac:spMkLst>
        </pc:spChg>
        <pc:picChg chg="add mod">
          <ac:chgData name="Davide Braga" userId="c5961f48-3021-432f-b9df-e9322f60de4a" providerId="ADAL" clId="{D79F5882-3522-496D-AA17-97A40AB4D5FE}" dt="2023-02-23T02:39:21.417" v="271" actId="1076"/>
          <ac:picMkLst>
            <pc:docMk/>
            <pc:sldMk cId="1299553556" sldId="2554"/>
            <ac:picMk id="4" creationId="{14E908FA-FACF-0463-EE68-00AE8B672D38}"/>
          </ac:picMkLst>
        </pc:picChg>
        <pc:picChg chg="mod">
          <ac:chgData name="Davide Braga" userId="c5961f48-3021-432f-b9df-e9322f60de4a" providerId="ADAL" clId="{D79F5882-3522-496D-AA17-97A40AB4D5FE}" dt="2023-02-23T04:44:51.976" v="403" actId="1035"/>
          <ac:picMkLst>
            <pc:docMk/>
            <pc:sldMk cId="1299553556" sldId="2554"/>
            <ac:picMk id="14" creationId="{F99FAA68-CDC0-4E12-8EEA-76269640D192}"/>
          </ac:picMkLst>
        </pc:picChg>
      </pc:sldChg>
      <pc:sldChg chg="addSp modSp del mod">
        <pc:chgData name="Davide Braga" userId="c5961f48-3021-432f-b9df-e9322f60de4a" providerId="ADAL" clId="{D79F5882-3522-496D-AA17-97A40AB4D5FE}" dt="2023-02-23T05:26:37.995" v="820" actId="47"/>
        <pc:sldMkLst>
          <pc:docMk/>
          <pc:sldMk cId="0" sldId="2555"/>
        </pc:sldMkLst>
        <pc:spChg chg="add mod">
          <ac:chgData name="Davide Braga" userId="c5961f48-3021-432f-b9df-e9322f60de4a" providerId="ADAL" clId="{D79F5882-3522-496D-AA17-97A40AB4D5FE}" dt="2023-02-23T04:49:47.479" v="488" actId="404"/>
          <ac:spMkLst>
            <pc:docMk/>
            <pc:sldMk cId="0" sldId="2555"/>
            <ac:spMk id="4" creationId="{4CA6CA46-872E-5D59-FBB5-181CA01ACEC0}"/>
          </ac:spMkLst>
        </pc:spChg>
      </pc:sldChg>
      <pc:sldChg chg="del">
        <pc:chgData name="Davide Braga" userId="c5961f48-3021-432f-b9df-e9322f60de4a" providerId="ADAL" clId="{D79F5882-3522-496D-AA17-97A40AB4D5FE}" dt="2023-02-23T05:26:46.526" v="821" actId="47"/>
        <pc:sldMkLst>
          <pc:docMk/>
          <pc:sldMk cId="0" sldId="2556"/>
        </pc:sldMkLst>
      </pc:sldChg>
      <pc:sldChg chg="del">
        <pc:chgData name="Davide Braga" userId="c5961f48-3021-432f-b9df-e9322f60de4a" providerId="ADAL" clId="{D79F5882-3522-496D-AA17-97A40AB4D5FE}" dt="2023-02-23T07:07:50.273" v="1167" actId="47"/>
        <pc:sldMkLst>
          <pc:docMk/>
          <pc:sldMk cId="4062654896" sldId="2558"/>
        </pc:sldMkLst>
      </pc:sldChg>
      <pc:sldChg chg="del">
        <pc:chgData name="Davide Braga" userId="c5961f48-3021-432f-b9df-e9322f60de4a" providerId="ADAL" clId="{D79F5882-3522-496D-AA17-97A40AB4D5FE}" dt="2023-02-23T05:41:32.516" v="1001" actId="47"/>
        <pc:sldMkLst>
          <pc:docMk/>
          <pc:sldMk cId="862563770" sldId="2559"/>
        </pc:sldMkLst>
      </pc:sldChg>
      <pc:sldChg chg="del">
        <pc:chgData name="Davide Braga" userId="c5961f48-3021-432f-b9df-e9322f60de4a" providerId="ADAL" clId="{D79F5882-3522-496D-AA17-97A40AB4D5FE}" dt="2023-02-23T05:32:08.078" v="885" actId="47"/>
        <pc:sldMkLst>
          <pc:docMk/>
          <pc:sldMk cId="1120566139" sldId="2560"/>
        </pc:sldMkLst>
      </pc:sldChg>
      <pc:sldChg chg="modSp del mod">
        <pc:chgData name="Davide Braga" userId="c5961f48-3021-432f-b9df-e9322f60de4a" providerId="ADAL" clId="{D79F5882-3522-496D-AA17-97A40AB4D5FE}" dt="2023-02-23T05:23:38.129" v="699" actId="47"/>
        <pc:sldMkLst>
          <pc:docMk/>
          <pc:sldMk cId="973480643" sldId="2562"/>
        </pc:sldMkLst>
        <pc:spChg chg="mod">
          <ac:chgData name="Davide Braga" userId="c5961f48-3021-432f-b9df-e9322f60de4a" providerId="ADAL" clId="{D79F5882-3522-496D-AA17-97A40AB4D5FE}" dt="2023-02-23T04:45:50.186" v="482" actId="20577"/>
          <ac:spMkLst>
            <pc:docMk/>
            <pc:sldMk cId="973480643" sldId="2562"/>
            <ac:spMk id="12" creationId="{59E5A144-7E9E-487C-8E31-0FE4415AA73E}"/>
          </ac:spMkLst>
        </pc:spChg>
      </pc:sldChg>
      <pc:sldChg chg="addSp delSp modSp mod">
        <pc:chgData name="Davide Braga" userId="c5961f48-3021-432f-b9df-e9322f60de4a" providerId="ADAL" clId="{D79F5882-3522-496D-AA17-97A40AB4D5FE}" dt="2023-02-23T05:35:15.085" v="985" actId="1035"/>
        <pc:sldMkLst>
          <pc:docMk/>
          <pc:sldMk cId="4103554226" sldId="2563"/>
        </pc:sldMkLst>
        <pc:spChg chg="mod">
          <ac:chgData name="Davide Braga" userId="c5961f48-3021-432f-b9df-e9322f60de4a" providerId="ADAL" clId="{D79F5882-3522-496D-AA17-97A40AB4D5FE}" dt="2023-02-23T05:35:15.085" v="985" actId="1035"/>
          <ac:spMkLst>
            <pc:docMk/>
            <pc:sldMk cId="4103554226" sldId="2563"/>
            <ac:spMk id="3" creationId="{30765895-C928-6E49-B6E8-54E7D6B658A8}"/>
          </ac:spMkLst>
        </pc:spChg>
        <pc:picChg chg="add del mod">
          <ac:chgData name="Davide Braga" userId="c5961f48-3021-432f-b9df-e9322f60de4a" providerId="ADAL" clId="{D79F5882-3522-496D-AA17-97A40AB4D5FE}" dt="2023-02-23T03:07:03.068" v="278" actId="21"/>
          <ac:picMkLst>
            <pc:docMk/>
            <pc:sldMk cId="4103554226" sldId="2563"/>
            <ac:picMk id="5" creationId="{21C13070-056B-1442-DD70-42251976C97F}"/>
          </ac:picMkLst>
        </pc:picChg>
      </pc:sldChg>
      <pc:sldChg chg="del">
        <pc:chgData name="Davide Braga" userId="c5961f48-3021-432f-b9df-e9322f60de4a" providerId="ADAL" clId="{D79F5882-3522-496D-AA17-97A40AB4D5FE}" dt="2023-02-23T05:34:18.852" v="923" actId="47"/>
        <pc:sldMkLst>
          <pc:docMk/>
          <pc:sldMk cId="1160233459" sldId="2564"/>
        </pc:sldMkLst>
      </pc:sldChg>
      <pc:sldChg chg="ord">
        <pc:chgData name="Davide Braga" userId="c5961f48-3021-432f-b9df-e9322f60de4a" providerId="ADAL" clId="{D79F5882-3522-496D-AA17-97A40AB4D5FE}" dt="2023-02-23T05:48:41.605" v="1003"/>
        <pc:sldMkLst>
          <pc:docMk/>
          <pc:sldMk cId="4281848157" sldId="2565"/>
        </pc:sldMkLst>
      </pc:sldChg>
      <pc:sldChg chg="addSp delSp modSp mod ord">
        <pc:chgData name="Davide Braga" userId="c5961f48-3021-432f-b9df-e9322f60de4a" providerId="ADAL" clId="{D79F5882-3522-496D-AA17-97A40AB4D5FE}" dt="2023-02-23T05:41:17.697" v="1000"/>
        <pc:sldMkLst>
          <pc:docMk/>
          <pc:sldMk cId="1396211565" sldId="2566"/>
        </pc:sldMkLst>
        <pc:spChg chg="mod">
          <ac:chgData name="Davide Braga" userId="c5961f48-3021-432f-b9df-e9322f60de4a" providerId="ADAL" clId="{D79F5882-3522-496D-AA17-97A40AB4D5FE}" dt="2023-02-23T04:43:35.045" v="397" actId="404"/>
          <ac:spMkLst>
            <pc:docMk/>
            <pc:sldMk cId="1396211565" sldId="2566"/>
            <ac:spMk id="2" creationId="{BE8DB224-42CB-4036-8A99-485A9DDA03E5}"/>
          </ac:spMkLst>
        </pc:spChg>
        <pc:spChg chg="mod">
          <ac:chgData name="Davide Braga" userId="c5961f48-3021-432f-b9df-e9322f60de4a" providerId="ADAL" clId="{D79F5882-3522-496D-AA17-97A40AB4D5FE}" dt="2023-02-23T04:42:33.636" v="396" actId="1037"/>
          <ac:spMkLst>
            <pc:docMk/>
            <pc:sldMk cId="1396211565" sldId="2566"/>
            <ac:spMk id="13" creationId="{BBB1E581-2C13-4392-8B24-2F3C82EB47A9}"/>
          </ac:spMkLst>
        </pc:spChg>
        <pc:picChg chg="add mod">
          <ac:chgData name="Davide Braga" userId="c5961f48-3021-432f-b9df-e9322f60de4a" providerId="ADAL" clId="{D79F5882-3522-496D-AA17-97A40AB4D5FE}" dt="2023-02-23T04:42:24.107" v="381" actId="14100"/>
          <ac:picMkLst>
            <pc:docMk/>
            <pc:sldMk cId="1396211565" sldId="2566"/>
            <ac:picMk id="5" creationId="{62ABFCFD-38C7-DB0F-251C-01795AC8DD53}"/>
          </ac:picMkLst>
        </pc:picChg>
        <pc:picChg chg="del">
          <ac:chgData name="Davide Braga" userId="c5961f48-3021-432f-b9df-e9322f60de4a" providerId="ADAL" clId="{D79F5882-3522-496D-AA17-97A40AB4D5FE}" dt="2023-02-22T16:18:17.720" v="7" actId="478"/>
          <ac:picMkLst>
            <pc:docMk/>
            <pc:sldMk cId="1396211565" sldId="2566"/>
            <ac:picMk id="8" creationId="{8BFC0F4F-D78E-4894-BAD1-0F22987746F6}"/>
          </ac:picMkLst>
        </pc:picChg>
      </pc:sldChg>
      <pc:sldChg chg="delSp new del mod modClrScheme chgLayout">
        <pc:chgData name="Davide Braga" userId="c5961f48-3021-432f-b9df-e9322f60de4a" providerId="ADAL" clId="{D79F5882-3522-496D-AA17-97A40AB4D5FE}" dt="2023-02-22T23:17:25.136" v="267" actId="47"/>
        <pc:sldMkLst>
          <pc:docMk/>
          <pc:sldMk cId="3751913002" sldId="2567"/>
        </pc:sldMkLst>
        <pc:spChg chg="del">
          <ac:chgData name="Davide Braga" userId="c5961f48-3021-432f-b9df-e9322f60de4a" providerId="ADAL" clId="{D79F5882-3522-496D-AA17-97A40AB4D5FE}" dt="2023-02-22T22:47:07.629" v="11" actId="700"/>
          <ac:spMkLst>
            <pc:docMk/>
            <pc:sldMk cId="3751913002" sldId="2567"/>
            <ac:spMk id="2" creationId="{B9BCCA87-691C-DEF1-6073-1262225A00A1}"/>
          </ac:spMkLst>
        </pc:spChg>
        <pc:spChg chg="del">
          <ac:chgData name="Davide Braga" userId="c5961f48-3021-432f-b9df-e9322f60de4a" providerId="ADAL" clId="{D79F5882-3522-496D-AA17-97A40AB4D5FE}" dt="2023-02-22T22:47:07.629" v="11" actId="700"/>
          <ac:spMkLst>
            <pc:docMk/>
            <pc:sldMk cId="3751913002" sldId="2567"/>
            <ac:spMk id="3" creationId="{325E3DDD-03A8-E89F-C648-0ECE7E06BE9E}"/>
          </ac:spMkLst>
        </pc:spChg>
      </pc:sldChg>
      <pc:sldChg chg="addSp delSp modSp add mod ord">
        <pc:chgData name="Davide Braga" userId="c5961f48-3021-432f-b9df-e9322f60de4a" providerId="ADAL" clId="{D79F5882-3522-496D-AA17-97A40AB4D5FE}" dt="2023-02-23T05:34:36.841" v="924" actId="478"/>
        <pc:sldMkLst>
          <pc:docMk/>
          <pc:sldMk cId="1226273471" sldId="2568"/>
        </pc:sldMkLst>
        <pc:spChg chg="del">
          <ac:chgData name="Davide Braga" userId="c5961f48-3021-432f-b9df-e9322f60de4a" providerId="ADAL" clId="{D79F5882-3522-496D-AA17-97A40AB4D5FE}" dt="2023-02-22T22:47:19.934" v="15" actId="478"/>
          <ac:spMkLst>
            <pc:docMk/>
            <pc:sldMk cId="1226273471" sldId="2568"/>
            <ac:spMk id="3" creationId="{30765895-C928-6E49-B6E8-54E7D6B658A8}"/>
          </ac:spMkLst>
        </pc:spChg>
        <pc:spChg chg="add mod">
          <ac:chgData name="Davide Braga" userId="c5961f48-3021-432f-b9df-e9322f60de4a" providerId="ADAL" clId="{D79F5882-3522-496D-AA17-97A40AB4D5FE}" dt="2023-02-22T22:51:59.684" v="45" actId="1076"/>
          <ac:spMkLst>
            <pc:docMk/>
            <pc:sldMk cId="1226273471" sldId="2568"/>
            <ac:spMk id="4" creationId="{EB19691C-F8E1-50B3-4C6A-DD3650E7659A}"/>
          </ac:spMkLst>
        </pc:spChg>
        <pc:spChg chg="add mod">
          <ac:chgData name="Davide Braga" userId="c5961f48-3021-432f-b9df-e9322f60de4a" providerId="ADAL" clId="{D79F5882-3522-496D-AA17-97A40AB4D5FE}" dt="2023-02-22T22:53:56.644" v="263" actId="20577"/>
          <ac:spMkLst>
            <pc:docMk/>
            <pc:sldMk cId="1226273471" sldId="2568"/>
            <ac:spMk id="5" creationId="{668BF2AE-DC27-016E-E5C2-072BE6F4FA6A}"/>
          </ac:spMkLst>
        </pc:spChg>
        <pc:spChg chg="del">
          <ac:chgData name="Davide Braga" userId="c5961f48-3021-432f-b9df-e9322f60de4a" providerId="ADAL" clId="{D79F5882-3522-496D-AA17-97A40AB4D5FE}" dt="2023-02-22T22:47:19.934" v="15" actId="478"/>
          <ac:spMkLst>
            <pc:docMk/>
            <pc:sldMk cId="1226273471" sldId="2568"/>
            <ac:spMk id="6" creationId="{2567A8EE-6334-4B72-A5F0-C929627B5DC9}"/>
          </ac:spMkLst>
        </pc:spChg>
        <pc:spChg chg="del">
          <ac:chgData name="Davide Braga" userId="c5961f48-3021-432f-b9df-e9322f60de4a" providerId="ADAL" clId="{D79F5882-3522-496D-AA17-97A40AB4D5FE}" dt="2023-02-22T22:47:19.934" v="15" actId="478"/>
          <ac:spMkLst>
            <pc:docMk/>
            <pc:sldMk cId="1226273471" sldId="2568"/>
            <ac:spMk id="10" creationId="{E763B495-4285-5847-95E4-5C95E87AC686}"/>
          </ac:spMkLst>
        </pc:spChg>
        <pc:grpChg chg="del">
          <ac:chgData name="Davide Braga" userId="c5961f48-3021-432f-b9df-e9322f60de4a" providerId="ADAL" clId="{D79F5882-3522-496D-AA17-97A40AB4D5FE}" dt="2023-02-22T22:47:19.934" v="15" actId="478"/>
          <ac:grpSpMkLst>
            <pc:docMk/>
            <pc:sldMk cId="1226273471" sldId="2568"/>
            <ac:grpSpMk id="2" creationId="{0FE82C79-348C-4366-9BEC-ABB21A4A7846}"/>
          </ac:grpSpMkLst>
        </pc:grpChg>
        <pc:picChg chg="add mod modCrop">
          <ac:chgData name="Davide Braga" userId="c5961f48-3021-432f-b9df-e9322f60de4a" providerId="ADAL" clId="{D79F5882-3522-496D-AA17-97A40AB4D5FE}" dt="2023-02-22T22:52:10.746" v="47" actId="14100"/>
          <ac:picMkLst>
            <pc:docMk/>
            <pc:sldMk cId="1226273471" sldId="2568"/>
            <ac:picMk id="8" creationId="{695029E8-C01A-E9EC-AFF9-54C828FB500A}"/>
          </ac:picMkLst>
        </pc:picChg>
        <pc:picChg chg="add mod modCrop">
          <ac:chgData name="Davide Braga" userId="c5961f48-3021-432f-b9df-e9322f60de4a" providerId="ADAL" clId="{D79F5882-3522-496D-AA17-97A40AB4D5FE}" dt="2023-02-22T22:51:55.903" v="44" actId="1076"/>
          <ac:picMkLst>
            <pc:docMk/>
            <pc:sldMk cId="1226273471" sldId="2568"/>
            <ac:picMk id="11" creationId="{1E188DC8-635F-9738-2594-70AEF5B7F331}"/>
          </ac:picMkLst>
        </pc:picChg>
        <pc:picChg chg="add del mod">
          <ac:chgData name="Davide Braga" userId="c5961f48-3021-432f-b9df-e9322f60de4a" providerId="ADAL" clId="{D79F5882-3522-496D-AA17-97A40AB4D5FE}" dt="2023-02-23T05:34:36.841" v="924" actId="478"/>
          <ac:picMkLst>
            <pc:docMk/>
            <pc:sldMk cId="1226273471" sldId="2568"/>
            <ac:picMk id="12" creationId="{E4F75253-F027-AEF3-2875-944913787FC6}"/>
          </ac:picMkLst>
        </pc:picChg>
        <pc:picChg chg="del">
          <ac:chgData name="Davide Braga" userId="c5961f48-3021-432f-b9df-e9322f60de4a" providerId="ADAL" clId="{D79F5882-3522-496D-AA17-97A40AB4D5FE}" dt="2023-02-22T22:47:19.934" v="15" actId="478"/>
          <ac:picMkLst>
            <pc:docMk/>
            <pc:sldMk cId="1226273471" sldId="2568"/>
            <ac:picMk id="25" creationId="{5FDFF6F0-EA7A-4F9D-98BB-FD93E6FDEB1F}"/>
          </ac:picMkLst>
        </pc:picChg>
      </pc:sldChg>
      <pc:sldChg chg="addSp delSp modSp add mod">
        <pc:chgData name="Davide Braga" userId="c5961f48-3021-432f-b9df-e9322f60de4a" providerId="ADAL" clId="{D79F5882-3522-496D-AA17-97A40AB4D5FE}" dt="2023-02-23T07:46:48.712" v="2355" actId="20577"/>
        <pc:sldMkLst>
          <pc:docMk/>
          <pc:sldMk cId="2456914901" sldId="2569"/>
        </pc:sldMkLst>
        <pc:spChg chg="del">
          <ac:chgData name="Davide Braga" userId="c5961f48-3021-432f-b9df-e9322f60de4a" providerId="ADAL" clId="{D79F5882-3522-496D-AA17-97A40AB4D5FE}" dt="2023-02-23T04:53:12.721" v="490" actId="478"/>
          <ac:spMkLst>
            <pc:docMk/>
            <pc:sldMk cId="2456914901" sldId="2569"/>
            <ac:spMk id="2" creationId="{BE8DB224-42CB-4036-8A99-485A9DDA03E5}"/>
          </ac:spMkLst>
        </pc:spChg>
        <pc:spChg chg="del">
          <ac:chgData name="Davide Braga" userId="c5961f48-3021-432f-b9df-e9322f60de4a" providerId="ADAL" clId="{D79F5882-3522-496D-AA17-97A40AB4D5FE}" dt="2023-02-23T04:53:12.721" v="490" actId="478"/>
          <ac:spMkLst>
            <pc:docMk/>
            <pc:sldMk cId="2456914901" sldId="2569"/>
            <ac:spMk id="3" creationId="{0A2C9490-AE41-4200-8AA2-8E07BF78DF0A}"/>
          </ac:spMkLst>
        </pc:spChg>
        <pc:spChg chg="del">
          <ac:chgData name="Davide Braga" userId="c5961f48-3021-432f-b9df-e9322f60de4a" providerId="ADAL" clId="{D79F5882-3522-496D-AA17-97A40AB4D5FE}" dt="2023-02-23T04:53:12.721" v="490" actId="478"/>
          <ac:spMkLst>
            <pc:docMk/>
            <pc:sldMk cId="2456914901" sldId="2569"/>
            <ac:spMk id="6" creationId="{2F1C0B34-D40D-4143-A68B-5163BCF8BC37}"/>
          </ac:spMkLst>
        </pc:spChg>
        <pc:spChg chg="add del mod">
          <ac:chgData name="Davide Braga" userId="c5961f48-3021-432f-b9df-e9322f60de4a" providerId="ADAL" clId="{D79F5882-3522-496D-AA17-97A40AB4D5FE}" dt="2023-02-23T04:53:20.329" v="491" actId="478"/>
          <ac:spMkLst>
            <pc:docMk/>
            <pc:sldMk cId="2456914901" sldId="2569"/>
            <ac:spMk id="7" creationId="{5917B3E5-A148-2327-087D-0DDAC8DACFC5}"/>
          </ac:spMkLst>
        </pc:spChg>
        <pc:spChg chg="add del mod">
          <ac:chgData name="Davide Braga" userId="c5961f48-3021-432f-b9df-e9322f60de4a" providerId="ADAL" clId="{D79F5882-3522-496D-AA17-97A40AB4D5FE}" dt="2023-02-23T04:53:39.554" v="493" actId="478"/>
          <ac:spMkLst>
            <pc:docMk/>
            <pc:sldMk cId="2456914901" sldId="2569"/>
            <ac:spMk id="9" creationId="{1764B968-C02D-3BAA-B6D9-A90DB3C28711}"/>
          </ac:spMkLst>
        </pc:spChg>
        <pc:spChg chg="del">
          <ac:chgData name="Davide Braga" userId="c5961f48-3021-432f-b9df-e9322f60de4a" providerId="ADAL" clId="{D79F5882-3522-496D-AA17-97A40AB4D5FE}" dt="2023-02-23T04:53:12.721" v="490" actId="478"/>
          <ac:spMkLst>
            <pc:docMk/>
            <pc:sldMk cId="2456914901" sldId="2569"/>
            <ac:spMk id="10" creationId="{4AA877B5-C732-4A27-A6FE-FE027CC99B16}"/>
          </ac:spMkLst>
        </pc:spChg>
        <pc:spChg chg="del">
          <ac:chgData name="Davide Braga" userId="c5961f48-3021-432f-b9df-e9322f60de4a" providerId="ADAL" clId="{D79F5882-3522-496D-AA17-97A40AB4D5FE}" dt="2023-02-23T04:53:12.721" v="490" actId="478"/>
          <ac:spMkLst>
            <pc:docMk/>
            <pc:sldMk cId="2456914901" sldId="2569"/>
            <ac:spMk id="11" creationId="{CD906412-DCCD-4608-8F5A-14F256D3F03E}"/>
          </ac:spMkLst>
        </pc:spChg>
        <pc:spChg chg="add mod">
          <ac:chgData name="Davide Braga" userId="c5961f48-3021-432f-b9df-e9322f60de4a" providerId="ADAL" clId="{D79F5882-3522-496D-AA17-97A40AB4D5FE}" dt="2023-02-23T04:56:30.554" v="581" actId="14100"/>
          <ac:spMkLst>
            <pc:docMk/>
            <pc:sldMk cId="2456914901" sldId="2569"/>
            <ac:spMk id="12" creationId="{11C7FB98-2E7A-9538-9035-456CEE05C435}"/>
          </ac:spMkLst>
        </pc:spChg>
        <pc:spChg chg="del">
          <ac:chgData name="Davide Braga" userId="c5961f48-3021-432f-b9df-e9322f60de4a" providerId="ADAL" clId="{D79F5882-3522-496D-AA17-97A40AB4D5FE}" dt="2023-02-23T04:53:12.721" v="490" actId="478"/>
          <ac:spMkLst>
            <pc:docMk/>
            <pc:sldMk cId="2456914901" sldId="2569"/>
            <ac:spMk id="13" creationId="{BBB1E581-2C13-4392-8B24-2F3C82EB47A9}"/>
          </ac:spMkLst>
        </pc:spChg>
        <pc:spChg chg="add del mod">
          <ac:chgData name="Davide Braga" userId="c5961f48-3021-432f-b9df-e9322f60de4a" providerId="ADAL" clId="{D79F5882-3522-496D-AA17-97A40AB4D5FE}" dt="2023-02-23T04:54:29.641" v="543" actId="478"/>
          <ac:spMkLst>
            <pc:docMk/>
            <pc:sldMk cId="2456914901" sldId="2569"/>
            <ac:spMk id="14" creationId="{E2B6D128-EB35-F955-8680-9D3A0D65BBC4}"/>
          </ac:spMkLst>
        </pc:spChg>
        <pc:spChg chg="add mod">
          <ac:chgData name="Davide Braga" userId="c5961f48-3021-432f-b9df-e9322f60de4a" providerId="ADAL" clId="{D79F5882-3522-496D-AA17-97A40AB4D5FE}" dt="2023-02-23T04:55:32.810" v="565" actId="2711"/>
          <ac:spMkLst>
            <pc:docMk/>
            <pc:sldMk cId="2456914901" sldId="2569"/>
            <ac:spMk id="15" creationId="{9ECAEAA9-4059-243E-6C2F-61BBCC73DFF2}"/>
          </ac:spMkLst>
        </pc:spChg>
        <pc:spChg chg="add mod">
          <ac:chgData name="Davide Braga" userId="c5961f48-3021-432f-b9df-e9322f60de4a" providerId="ADAL" clId="{D79F5882-3522-496D-AA17-97A40AB4D5FE}" dt="2023-02-23T07:46:48.712" v="2355" actId="20577"/>
          <ac:spMkLst>
            <pc:docMk/>
            <pc:sldMk cId="2456914901" sldId="2569"/>
            <ac:spMk id="16" creationId="{2F49DEF6-204D-C196-FEAE-4D93FDFEFDD1}"/>
          </ac:spMkLst>
        </pc:spChg>
        <pc:spChg chg="add mod">
          <ac:chgData name="Davide Braga" userId="c5961f48-3021-432f-b9df-e9322f60de4a" providerId="ADAL" clId="{D79F5882-3522-496D-AA17-97A40AB4D5FE}" dt="2023-02-23T04:55:43.161" v="566" actId="108"/>
          <ac:spMkLst>
            <pc:docMk/>
            <pc:sldMk cId="2456914901" sldId="2569"/>
            <ac:spMk id="17" creationId="{376D33B0-A3E5-646C-1580-B8DA65F43E93}"/>
          </ac:spMkLst>
        </pc:spChg>
        <pc:spChg chg="add mod">
          <ac:chgData name="Davide Braga" userId="c5961f48-3021-432f-b9df-e9322f60de4a" providerId="ADAL" clId="{D79F5882-3522-496D-AA17-97A40AB4D5FE}" dt="2023-02-23T04:54:24.639" v="542" actId="1036"/>
          <ac:spMkLst>
            <pc:docMk/>
            <pc:sldMk cId="2456914901" sldId="2569"/>
            <ac:spMk id="21" creationId="{00F8D256-5BE0-C68F-BEF3-863A70F90BF8}"/>
          </ac:spMkLst>
        </pc:spChg>
        <pc:spChg chg="add mod">
          <ac:chgData name="Davide Braga" userId="c5961f48-3021-432f-b9df-e9322f60de4a" providerId="ADAL" clId="{D79F5882-3522-496D-AA17-97A40AB4D5FE}" dt="2023-02-23T04:54:24.639" v="542" actId="1036"/>
          <ac:spMkLst>
            <pc:docMk/>
            <pc:sldMk cId="2456914901" sldId="2569"/>
            <ac:spMk id="25" creationId="{14C99FF8-724F-27D7-E17C-9B2E1C487E31}"/>
          </ac:spMkLst>
        </pc:spChg>
        <pc:picChg chg="del">
          <ac:chgData name="Davide Braga" userId="c5961f48-3021-432f-b9df-e9322f60de4a" providerId="ADAL" clId="{D79F5882-3522-496D-AA17-97A40AB4D5FE}" dt="2023-02-23T04:53:12.721" v="490" actId="478"/>
          <ac:picMkLst>
            <pc:docMk/>
            <pc:sldMk cId="2456914901" sldId="2569"/>
            <ac:picMk id="5" creationId="{62ABFCFD-38C7-DB0F-251C-01795AC8DD53}"/>
          </ac:picMkLst>
        </pc:picChg>
        <pc:picChg chg="add mod">
          <ac:chgData name="Davide Braga" userId="c5961f48-3021-432f-b9df-e9322f60de4a" providerId="ADAL" clId="{D79F5882-3522-496D-AA17-97A40AB4D5FE}" dt="2023-02-23T04:54:36.411" v="562" actId="1035"/>
          <ac:picMkLst>
            <pc:docMk/>
            <pc:sldMk cId="2456914901" sldId="2569"/>
            <ac:picMk id="18" creationId="{82F39281-2C26-268F-6706-E417654D903C}"/>
          </ac:picMkLst>
        </pc:picChg>
        <pc:picChg chg="add mod">
          <ac:chgData name="Davide Braga" userId="c5961f48-3021-432f-b9df-e9322f60de4a" providerId="ADAL" clId="{D79F5882-3522-496D-AA17-97A40AB4D5FE}" dt="2023-02-23T04:54:36.411" v="562" actId="1035"/>
          <ac:picMkLst>
            <pc:docMk/>
            <pc:sldMk cId="2456914901" sldId="2569"/>
            <ac:picMk id="19" creationId="{59FA5F47-A2B5-7C61-F9E3-5C2CEE001C08}"/>
          </ac:picMkLst>
        </pc:picChg>
        <pc:picChg chg="add mod">
          <ac:chgData name="Davide Braga" userId="c5961f48-3021-432f-b9df-e9322f60de4a" providerId="ADAL" clId="{D79F5882-3522-496D-AA17-97A40AB4D5FE}" dt="2023-02-23T04:54:36.411" v="562" actId="1035"/>
          <ac:picMkLst>
            <pc:docMk/>
            <pc:sldMk cId="2456914901" sldId="2569"/>
            <ac:picMk id="20" creationId="{42A177D8-A0D8-302E-2EC1-E6B855603A71}"/>
          </ac:picMkLst>
        </pc:picChg>
        <pc:picChg chg="add mod">
          <ac:chgData name="Davide Braga" userId="c5961f48-3021-432f-b9df-e9322f60de4a" providerId="ADAL" clId="{D79F5882-3522-496D-AA17-97A40AB4D5FE}" dt="2023-02-23T04:54:24.639" v="542" actId="1036"/>
          <ac:picMkLst>
            <pc:docMk/>
            <pc:sldMk cId="2456914901" sldId="2569"/>
            <ac:picMk id="22" creationId="{B668C27A-F00D-FFAC-D4DF-351511DD7C61}"/>
          </ac:picMkLst>
        </pc:picChg>
        <pc:picChg chg="add mod">
          <ac:chgData name="Davide Braga" userId="c5961f48-3021-432f-b9df-e9322f60de4a" providerId="ADAL" clId="{D79F5882-3522-496D-AA17-97A40AB4D5FE}" dt="2023-02-23T04:54:24.639" v="542" actId="1036"/>
          <ac:picMkLst>
            <pc:docMk/>
            <pc:sldMk cId="2456914901" sldId="2569"/>
            <ac:picMk id="23" creationId="{BED85218-5D3C-000A-0781-37524C816E10}"/>
          </ac:picMkLst>
        </pc:picChg>
        <pc:picChg chg="add mod">
          <ac:chgData name="Davide Braga" userId="c5961f48-3021-432f-b9df-e9322f60de4a" providerId="ADAL" clId="{D79F5882-3522-496D-AA17-97A40AB4D5FE}" dt="2023-02-23T04:54:24.639" v="542" actId="1036"/>
          <ac:picMkLst>
            <pc:docMk/>
            <pc:sldMk cId="2456914901" sldId="2569"/>
            <ac:picMk id="24" creationId="{708AEAEC-103F-D6E6-7A94-EAF6D519FD20}"/>
          </ac:picMkLst>
        </pc:picChg>
      </pc:sldChg>
      <pc:sldChg chg="addSp delSp modSp new mod">
        <pc:chgData name="Davide Braga" userId="c5961f48-3021-432f-b9df-e9322f60de4a" providerId="ADAL" clId="{D79F5882-3522-496D-AA17-97A40AB4D5FE}" dt="2023-02-23T05:02:16.339" v="641" actId="6549"/>
        <pc:sldMkLst>
          <pc:docMk/>
          <pc:sldMk cId="1245431920" sldId="2570"/>
        </pc:sldMkLst>
        <pc:spChg chg="del">
          <ac:chgData name="Davide Braga" userId="c5961f48-3021-432f-b9df-e9322f60de4a" providerId="ADAL" clId="{D79F5882-3522-496D-AA17-97A40AB4D5FE}" dt="2023-02-23T04:58:07.810" v="583" actId="478"/>
          <ac:spMkLst>
            <pc:docMk/>
            <pc:sldMk cId="1245431920" sldId="2570"/>
            <ac:spMk id="2" creationId="{8DA9B6DF-F4C6-AC1C-77B9-2A18059DA729}"/>
          </ac:spMkLst>
        </pc:spChg>
        <pc:spChg chg="del">
          <ac:chgData name="Davide Braga" userId="c5961f48-3021-432f-b9df-e9322f60de4a" providerId="ADAL" clId="{D79F5882-3522-496D-AA17-97A40AB4D5FE}" dt="2023-02-23T04:58:07.810" v="583" actId="478"/>
          <ac:spMkLst>
            <pc:docMk/>
            <pc:sldMk cId="1245431920" sldId="2570"/>
            <ac:spMk id="3" creationId="{B5485796-8039-C765-FB7E-82708BC563F4}"/>
          </ac:spMkLst>
        </pc:spChg>
        <pc:spChg chg="del">
          <ac:chgData name="Davide Braga" userId="c5961f48-3021-432f-b9df-e9322f60de4a" providerId="ADAL" clId="{D79F5882-3522-496D-AA17-97A40AB4D5FE}" dt="2023-02-23T04:58:07.810" v="583" actId="478"/>
          <ac:spMkLst>
            <pc:docMk/>
            <pc:sldMk cId="1245431920" sldId="2570"/>
            <ac:spMk id="4" creationId="{09F5F503-BE54-0C32-BE5B-4C9E68D6C02F}"/>
          </ac:spMkLst>
        </pc:spChg>
        <pc:spChg chg="del">
          <ac:chgData name="Davide Braga" userId="c5961f48-3021-432f-b9df-e9322f60de4a" providerId="ADAL" clId="{D79F5882-3522-496D-AA17-97A40AB4D5FE}" dt="2023-02-23T04:58:07.810" v="583" actId="478"/>
          <ac:spMkLst>
            <pc:docMk/>
            <pc:sldMk cId="1245431920" sldId="2570"/>
            <ac:spMk id="5" creationId="{4E3CA737-9E07-6FE9-5E27-434E89BC5C28}"/>
          </ac:spMkLst>
        </pc:spChg>
        <pc:spChg chg="del">
          <ac:chgData name="Davide Braga" userId="c5961f48-3021-432f-b9df-e9322f60de4a" providerId="ADAL" clId="{D79F5882-3522-496D-AA17-97A40AB4D5FE}" dt="2023-02-23T04:58:07.810" v="583" actId="478"/>
          <ac:spMkLst>
            <pc:docMk/>
            <pc:sldMk cId="1245431920" sldId="2570"/>
            <ac:spMk id="6" creationId="{095725B3-174D-CC9E-30E5-CB6FC55CEFAC}"/>
          </ac:spMkLst>
        </pc:spChg>
        <pc:spChg chg="add mod">
          <ac:chgData name="Davide Braga" userId="c5961f48-3021-432f-b9df-e9322f60de4a" providerId="ADAL" clId="{D79F5882-3522-496D-AA17-97A40AB4D5FE}" dt="2023-02-23T05:02:16.339" v="641" actId="6549"/>
          <ac:spMkLst>
            <pc:docMk/>
            <pc:sldMk cId="1245431920" sldId="2570"/>
            <ac:spMk id="7" creationId="{91AFC1BE-779B-F294-951E-B9E87778098A}"/>
          </ac:spMkLst>
        </pc:spChg>
        <pc:spChg chg="add del mod">
          <ac:chgData name="Davide Braga" userId="c5961f48-3021-432f-b9df-e9322f60de4a" providerId="ADAL" clId="{D79F5882-3522-496D-AA17-97A40AB4D5FE}" dt="2023-02-23T04:58:37.020" v="617" actId="478"/>
          <ac:spMkLst>
            <pc:docMk/>
            <pc:sldMk cId="1245431920" sldId="2570"/>
            <ac:spMk id="8" creationId="{6E6F1434-BC76-EBE6-87FB-87C5DA76C7DF}"/>
          </ac:spMkLst>
        </pc:spChg>
        <pc:spChg chg="add mod">
          <ac:chgData name="Davide Braga" userId="c5961f48-3021-432f-b9df-e9322f60de4a" providerId="ADAL" clId="{D79F5882-3522-496D-AA17-97A40AB4D5FE}" dt="2023-02-23T04:59:59.273" v="625" actId="404"/>
          <ac:spMkLst>
            <pc:docMk/>
            <pc:sldMk cId="1245431920" sldId="2570"/>
            <ac:spMk id="9" creationId="{E8D0F1C9-76B4-D9FA-34D2-E31F5DB79934}"/>
          </ac:spMkLst>
        </pc:spChg>
        <pc:spChg chg="add mod">
          <ac:chgData name="Davide Braga" userId="c5961f48-3021-432f-b9df-e9322f60de4a" providerId="ADAL" clId="{D79F5882-3522-496D-AA17-97A40AB4D5FE}" dt="2023-02-23T05:00:16.025" v="626" actId="20577"/>
          <ac:spMkLst>
            <pc:docMk/>
            <pc:sldMk cId="1245431920" sldId="2570"/>
            <ac:spMk id="10" creationId="{D119899A-D556-68E6-D216-5BFBB4B8B8A4}"/>
          </ac:spMkLst>
        </pc:spChg>
        <pc:spChg chg="add mod">
          <ac:chgData name="Davide Braga" userId="c5961f48-3021-432f-b9df-e9322f60de4a" providerId="ADAL" clId="{D79F5882-3522-496D-AA17-97A40AB4D5FE}" dt="2023-02-23T04:59:55.707" v="624" actId="404"/>
          <ac:spMkLst>
            <pc:docMk/>
            <pc:sldMk cId="1245431920" sldId="2570"/>
            <ac:spMk id="11" creationId="{455A9352-733F-3D10-0237-62C82BAE50E8}"/>
          </ac:spMkLst>
        </pc:spChg>
        <pc:spChg chg="add mod">
          <ac:chgData name="Davide Braga" userId="c5961f48-3021-432f-b9df-e9322f60de4a" providerId="ADAL" clId="{D79F5882-3522-496D-AA17-97A40AB4D5FE}" dt="2023-02-23T04:59:01.408" v="618" actId="207"/>
          <ac:spMkLst>
            <pc:docMk/>
            <pc:sldMk cId="1245431920" sldId="2570"/>
            <ac:spMk id="12" creationId="{8A3502C7-9AE3-CD93-BAEC-D3611706FBC0}"/>
          </ac:spMkLst>
        </pc:spChg>
        <pc:spChg chg="add mod">
          <ac:chgData name="Davide Braga" userId="c5961f48-3021-432f-b9df-e9322f60de4a" providerId="ADAL" clId="{D79F5882-3522-496D-AA17-97A40AB4D5FE}" dt="2023-02-23T04:58:31.804" v="616" actId="1036"/>
          <ac:spMkLst>
            <pc:docMk/>
            <pc:sldMk cId="1245431920" sldId="2570"/>
            <ac:spMk id="17" creationId="{E468CE3E-6950-7F23-1573-E16BFBBA8596}"/>
          </ac:spMkLst>
        </pc:spChg>
        <pc:spChg chg="add mod">
          <ac:chgData name="Davide Braga" userId="c5961f48-3021-432f-b9df-e9322f60de4a" providerId="ADAL" clId="{D79F5882-3522-496D-AA17-97A40AB4D5FE}" dt="2023-02-23T04:58:31.804" v="616" actId="1036"/>
          <ac:spMkLst>
            <pc:docMk/>
            <pc:sldMk cId="1245431920" sldId="2570"/>
            <ac:spMk id="18" creationId="{B31AF56D-4036-AF25-E1C0-A9EF19619BB9}"/>
          </ac:spMkLst>
        </pc:spChg>
        <pc:picChg chg="add mod">
          <ac:chgData name="Davide Braga" userId="c5961f48-3021-432f-b9df-e9322f60de4a" providerId="ADAL" clId="{D79F5882-3522-496D-AA17-97A40AB4D5FE}" dt="2023-02-23T04:58:31.804" v="616" actId="1036"/>
          <ac:picMkLst>
            <pc:docMk/>
            <pc:sldMk cId="1245431920" sldId="2570"/>
            <ac:picMk id="13" creationId="{FE44A6CC-86BA-0B50-DB29-A54AD3E69A68}"/>
          </ac:picMkLst>
        </pc:picChg>
        <pc:picChg chg="add mod">
          <ac:chgData name="Davide Braga" userId="c5961f48-3021-432f-b9df-e9322f60de4a" providerId="ADAL" clId="{D79F5882-3522-496D-AA17-97A40AB4D5FE}" dt="2023-02-23T04:58:31.804" v="616" actId="1036"/>
          <ac:picMkLst>
            <pc:docMk/>
            <pc:sldMk cId="1245431920" sldId="2570"/>
            <ac:picMk id="14" creationId="{FDA26B2A-4D08-8207-7779-01E350B34CCD}"/>
          </ac:picMkLst>
        </pc:picChg>
        <pc:picChg chg="add mod">
          <ac:chgData name="Davide Braga" userId="c5961f48-3021-432f-b9df-e9322f60de4a" providerId="ADAL" clId="{D79F5882-3522-496D-AA17-97A40AB4D5FE}" dt="2023-02-23T04:58:31.804" v="616" actId="1036"/>
          <ac:picMkLst>
            <pc:docMk/>
            <pc:sldMk cId="1245431920" sldId="2570"/>
            <ac:picMk id="15" creationId="{270E407B-07F5-EA9F-DC03-7DD53DFACFEE}"/>
          </ac:picMkLst>
        </pc:picChg>
        <pc:picChg chg="add mod">
          <ac:chgData name="Davide Braga" userId="c5961f48-3021-432f-b9df-e9322f60de4a" providerId="ADAL" clId="{D79F5882-3522-496D-AA17-97A40AB4D5FE}" dt="2023-02-23T04:58:31.804" v="616" actId="1036"/>
          <ac:picMkLst>
            <pc:docMk/>
            <pc:sldMk cId="1245431920" sldId="2570"/>
            <ac:picMk id="16" creationId="{384B7F86-EDB7-3510-0070-9464E3A870C4}"/>
          </ac:picMkLst>
        </pc:picChg>
        <pc:picChg chg="add mod">
          <ac:chgData name="Davide Braga" userId="c5961f48-3021-432f-b9df-e9322f60de4a" providerId="ADAL" clId="{D79F5882-3522-496D-AA17-97A40AB4D5FE}" dt="2023-02-23T04:58:31.804" v="616" actId="1036"/>
          <ac:picMkLst>
            <pc:docMk/>
            <pc:sldMk cId="1245431920" sldId="2570"/>
            <ac:picMk id="19" creationId="{2E06A8FA-35A1-3B18-0789-40D9340E544C}"/>
          </ac:picMkLst>
        </pc:picChg>
      </pc:sldChg>
      <pc:sldChg chg="addSp delSp modSp new mod">
        <pc:chgData name="Davide Braga" userId="c5961f48-3021-432f-b9df-e9322f60de4a" providerId="ADAL" clId="{D79F5882-3522-496D-AA17-97A40AB4D5FE}" dt="2023-02-23T07:49:10.096" v="2505" actId="6549"/>
        <pc:sldMkLst>
          <pc:docMk/>
          <pc:sldMk cId="3037987113" sldId="2571"/>
        </pc:sldMkLst>
        <pc:spChg chg="del">
          <ac:chgData name="Davide Braga" userId="c5961f48-3021-432f-b9df-e9322f60de4a" providerId="ADAL" clId="{D79F5882-3522-496D-AA17-97A40AB4D5FE}" dt="2023-02-23T05:21:45.298" v="643" actId="478"/>
          <ac:spMkLst>
            <pc:docMk/>
            <pc:sldMk cId="3037987113" sldId="2571"/>
            <ac:spMk id="2" creationId="{505ED69E-3365-226C-1C15-B67C95DD9F4E}"/>
          </ac:spMkLst>
        </pc:spChg>
        <pc:spChg chg="del">
          <ac:chgData name="Davide Braga" userId="c5961f48-3021-432f-b9df-e9322f60de4a" providerId="ADAL" clId="{D79F5882-3522-496D-AA17-97A40AB4D5FE}" dt="2023-02-23T05:21:45.298" v="643" actId="478"/>
          <ac:spMkLst>
            <pc:docMk/>
            <pc:sldMk cId="3037987113" sldId="2571"/>
            <ac:spMk id="3" creationId="{946BA0B4-B0B6-1E19-DB80-62D4EC015DC0}"/>
          </ac:spMkLst>
        </pc:spChg>
        <pc:spChg chg="del">
          <ac:chgData name="Davide Braga" userId="c5961f48-3021-432f-b9df-e9322f60de4a" providerId="ADAL" clId="{D79F5882-3522-496D-AA17-97A40AB4D5FE}" dt="2023-02-23T05:21:45.298" v="643" actId="478"/>
          <ac:spMkLst>
            <pc:docMk/>
            <pc:sldMk cId="3037987113" sldId="2571"/>
            <ac:spMk id="4" creationId="{BBC47044-129E-70AE-E867-F6A5BA2FEC09}"/>
          </ac:spMkLst>
        </pc:spChg>
        <pc:spChg chg="del">
          <ac:chgData name="Davide Braga" userId="c5961f48-3021-432f-b9df-e9322f60de4a" providerId="ADAL" clId="{D79F5882-3522-496D-AA17-97A40AB4D5FE}" dt="2023-02-23T05:21:45.298" v="643" actId="478"/>
          <ac:spMkLst>
            <pc:docMk/>
            <pc:sldMk cId="3037987113" sldId="2571"/>
            <ac:spMk id="5" creationId="{6B478C7D-9C1E-D537-FDDC-F8C8950A8693}"/>
          </ac:spMkLst>
        </pc:spChg>
        <pc:spChg chg="del">
          <ac:chgData name="Davide Braga" userId="c5961f48-3021-432f-b9df-e9322f60de4a" providerId="ADAL" clId="{D79F5882-3522-496D-AA17-97A40AB4D5FE}" dt="2023-02-23T05:21:45.298" v="643" actId="478"/>
          <ac:spMkLst>
            <pc:docMk/>
            <pc:sldMk cId="3037987113" sldId="2571"/>
            <ac:spMk id="6" creationId="{F647E672-D005-A650-C317-B5064B9530FC}"/>
          </ac:spMkLst>
        </pc:spChg>
        <pc:spChg chg="add mod">
          <ac:chgData name="Davide Braga" userId="c5961f48-3021-432f-b9df-e9322f60de4a" providerId="ADAL" clId="{D79F5882-3522-496D-AA17-97A40AB4D5FE}" dt="2023-02-23T06:32:11.773" v="1077" actId="1038"/>
          <ac:spMkLst>
            <pc:docMk/>
            <pc:sldMk cId="3037987113" sldId="2571"/>
            <ac:spMk id="7" creationId="{3386E9ED-CA03-7C23-C3E2-795CECD2266C}"/>
          </ac:spMkLst>
        </pc:spChg>
        <pc:spChg chg="add del mod">
          <ac:chgData name="Davide Braga" userId="c5961f48-3021-432f-b9df-e9322f60de4a" providerId="ADAL" clId="{D79F5882-3522-496D-AA17-97A40AB4D5FE}" dt="2023-02-23T05:23:30.369" v="698" actId="478"/>
          <ac:spMkLst>
            <pc:docMk/>
            <pc:sldMk cId="3037987113" sldId="2571"/>
            <ac:spMk id="8" creationId="{88DBE5B8-BE3A-434E-02EF-4B69C971A90F}"/>
          </ac:spMkLst>
        </pc:spChg>
        <pc:spChg chg="add mod">
          <ac:chgData name="Davide Braga" userId="c5961f48-3021-432f-b9df-e9322f60de4a" providerId="ADAL" clId="{D79F5882-3522-496D-AA17-97A40AB4D5FE}" dt="2023-02-23T05:23:04.534" v="695" actId="108"/>
          <ac:spMkLst>
            <pc:docMk/>
            <pc:sldMk cId="3037987113" sldId="2571"/>
            <ac:spMk id="9" creationId="{C9E5E5B3-329C-FE48-F3B9-1FA0A8BC4317}"/>
          </ac:spMkLst>
        </pc:spChg>
        <pc:spChg chg="add mod">
          <ac:chgData name="Davide Braga" userId="c5961f48-3021-432f-b9df-e9322f60de4a" providerId="ADAL" clId="{D79F5882-3522-496D-AA17-97A40AB4D5FE}" dt="2023-02-23T07:49:10.096" v="2505" actId="6549"/>
          <ac:spMkLst>
            <pc:docMk/>
            <pc:sldMk cId="3037987113" sldId="2571"/>
            <ac:spMk id="10" creationId="{B53A41A2-D9B5-68B3-B72C-4F279793B491}"/>
          </ac:spMkLst>
        </pc:spChg>
        <pc:spChg chg="add mod">
          <ac:chgData name="Davide Braga" userId="c5961f48-3021-432f-b9df-e9322f60de4a" providerId="ADAL" clId="{D79F5882-3522-496D-AA17-97A40AB4D5FE}" dt="2023-02-23T05:23:10.664" v="696" actId="108"/>
          <ac:spMkLst>
            <pc:docMk/>
            <pc:sldMk cId="3037987113" sldId="2571"/>
            <ac:spMk id="11" creationId="{710771E5-B2E5-741A-EC9E-1F808DB6CFE3}"/>
          </ac:spMkLst>
        </pc:spChg>
        <pc:picChg chg="add mod">
          <ac:chgData name="Davide Braga" userId="c5961f48-3021-432f-b9df-e9322f60de4a" providerId="ADAL" clId="{D79F5882-3522-496D-AA17-97A40AB4D5FE}" dt="2023-02-23T05:22:28.076" v="685" actId="14100"/>
          <ac:picMkLst>
            <pc:docMk/>
            <pc:sldMk cId="3037987113" sldId="2571"/>
            <ac:picMk id="12" creationId="{B757281F-7106-97AB-8508-7A85A88936A0}"/>
          </ac:picMkLst>
        </pc:picChg>
        <pc:picChg chg="add mod">
          <ac:chgData name="Davide Braga" userId="c5961f48-3021-432f-b9df-e9322f60de4a" providerId="ADAL" clId="{D79F5882-3522-496D-AA17-97A40AB4D5FE}" dt="2023-02-23T05:22:28.076" v="685" actId="14100"/>
          <ac:picMkLst>
            <pc:docMk/>
            <pc:sldMk cId="3037987113" sldId="2571"/>
            <ac:picMk id="13" creationId="{8E270BCC-89BE-EA9D-D9AA-B2B99CD133D5}"/>
          </ac:picMkLst>
        </pc:picChg>
        <pc:picChg chg="add mod">
          <ac:chgData name="Davide Braga" userId="c5961f48-3021-432f-b9df-e9322f60de4a" providerId="ADAL" clId="{D79F5882-3522-496D-AA17-97A40AB4D5FE}" dt="2023-02-23T05:22:28.076" v="685" actId="14100"/>
          <ac:picMkLst>
            <pc:docMk/>
            <pc:sldMk cId="3037987113" sldId="2571"/>
            <ac:picMk id="14" creationId="{62AF2DAA-8272-C5D7-9F18-7D96E48B55DC}"/>
          </ac:picMkLst>
        </pc:picChg>
        <pc:picChg chg="add del mod">
          <ac:chgData name="Davide Braga" userId="c5961f48-3021-432f-b9df-e9322f60de4a" providerId="ADAL" clId="{D79F5882-3522-496D-AA17-97A40AB4D5FE}" dt="2023-02-23T05:22:13.740" v="646" actId="478"/>
          <ac:picMkLst>
            <pc:docMk/>
            <pc:sldMk cId="3037987113" sldId="2571"/>
            <ac:picMk id="15" creationId="{55885BDF-8B7F-B888-0D3B-EA0E03186207}"/>
          </ac:picMkLst>
        </pc:picChg>
      </pc:sldChg>
      <pc:sldChg chg="addSp delSp modSp new mod">
        <pc:chgData name="Davide Braga" userId="c5961f48-3021-432f-b9df-e9322f60de4a" providerId="ADAL" clId="{D79F5882-3522-496D-AA17-97A40AB4D5FE}" dt="2023-02-23T05:26:29.871" v="819" actId="1035"/>
        <pc:sldMkLst>
          <pc:docMk/>
          <pc:sldMk cId="1729511735" sldId="2572"/>
        </pc:sldMkLst>
        <pc:spChg chg="del">
          <ac:chgData name="Davide Braga" userId="c5961f48-3021-432f-b9df-e9322f60de4a" providerId="ADAL" clId="{D79F5882-3522-496D-AA17-97A40AB4D5FE}" dt="2023-02-23T05:23:54.769" v="701" actId="478"/>
          <ac:spMkLst>
            <pc:docMk/>
            <pc:sldMk cId="1729511735" sldId="2572"/>
            <ac:spMk id="2" creationId="{593BFF44-23BE-DA60-2FBF-925AED27EF96}"/>
          </ac:spMkLst>
        </pc:spChg>
        <pc:spChg chg="del">
          <ac:chgData name="Davide Braga" userId="c5961f48-3021-432f-b9df-e9322f60de4a" providerId="ADAL" clId="{D79F5882-3522-496D-AA17-97A40AB4D5FE}" dt="2023-02-23T05:23:54.769" v="701" actId="478"/>
          <ac:spMkLst>
            <pc:docMk/>
            <pc:sldMk cId="1729511735" sldId="2572"/>
            <ac:spMk id="3" creationId="{FA1012D3-D54A-58B3-7A7D-90D60A1F4195}"/>
          </ac:spMkLst>
        </pc:spChg>
        <pc:spChg chg="del">
          <ac:chgData name="Davide Braga" userId="c5961f48-3021-432f-b9df-e9322f60de4a" providerId="ADAL" clId="{D79F5882-3522-496D-AA17-97A40AB4D5FE}" dt="2023-02-23T05:23:54.769" v="701" actId="478"/>
          <ac:spMkLst>
            <pc:docMk/>
            <pc:sldMk cId="1729511735" sldId="2572"/>
            <ac:spMk id="4" creationId="{B8C57AE2-22C0-4460-BEE5-642CCA5CBE78}"/>
          </ac:spMkLst>
        </pc:spChg>
        <pc:spChg chg="del">
          <ac:chgData name="Davide Braga" userId="c5961f48-3021-432f-b9df-e9322f60de4a" providerId="ADAL" clId="{D79F5882-3522-496D-AA17-97A40AB4D5FE}" dt="2023-02-23T05:23:54.769" v="701" actId="478"/>
          <ac:spMkLst>
            <pc:docMk/>
            <pc:sldMk cId="1729511735" sldId="2572"/>
            <ac:spMk id="5" creationId="{D3118982-1A86-447D-0600-EAE643C29317}"/>
          </ac:spMkLst>
        </pc:spChg>
        <pc:spChg chg="del">
          <ac:chgData name="Davide Braga" userId="c5961f48-3021-432f-b9df-e9322f60de4a" providerId="ADAL" clId="{D79F5882-3522-496D-AA17-97A40AB4D5FE}" dt="2023-02-23T05:23:54.769" v="701" actId="478"/>
          <ac:spMkLst>
            <pc:docMk/>
            <pc:sldMk cId="1729511735" sldId="2572"/>
            <ac:spMk id="6" creationId="{934E4BF6-A854-FF80-DA5B-E1947FDF7B8B}"/>
          </ac:spMkLst>
        </pc:spChg>
        <pc:spChg chg="add mod">
          <ac:chgData name="Davide Braga" userId="c5961f48-3021-432f-b9df-e9322f60de4a" providerId="ADAL" clId="{D79F5882-3522-496D-AA17-97A40AB4D5FE}" dt="2023-02-23T05:24:47.110" v="706" actId="14100"/>
          <ac:spMkLst>
            <pc:docMk/>
            <pc:sldMk cId="1729511735" sldId="2572"/>
            <ac:spMk id="7" creationId="{4330608D-E902-62FE-7BBB-E75A1E5062D6}"/>
          </ac:spMkLst>
        </pc:spChg>
        <pc:spChg chg="add mod">
          <ac:chgData name="Davide Braga" userId="c5961f48-3021-432f-b9df-e9322f60de4a" providerId="ADAL" clId="{D79F5882-3522-496D-AA17-97A40AB4D5FE}" dt="2023-02-23T05:24:12.662" v="702"/>
          <ac:spMkLst>
            <pc:docMk/>
            <pc:sldMk cId="1729511735" sldId="2572"/>
            <ac:spMk id="8" creationId="{9AB31345-4E6C-1CD9-77E0-0FA989807DDB}"/>
          </ac:spMkLst>
        </pc:spChg>
        <pc:spChg chg="add mod">
          <ac:chgData name="Davide Braga" userId="c5961f48-3021-432f-b9df-e9322f60de4a" providerId="ADAL" clId="{D79F5882-3522-496D-AA17-97A40AB4D5FE}" dt="2023-02-23T05:26:02.057" v="782" actId="108"/>
          <ac:spMkLst>
            <pc:docMk/>
            <pc:sldMk cId="1729511735" sldId="2572"/>
            <ac:spMk id="9" creationId="{4DB52BB1-AEDF-A64C-A7B2-3057B15541F0}"/>
          </ac:spMkLst>
        </pc:spChg>
        <pc:spChg chg="add mod">
          <ac:chgData name="Davide Braga" userId="c5961f48-3021-432f-b9df-e9322f60de4a" providerId="ADAL" clId="{D79F5882-3522-496D-AA17-97A40AB4D5FE}" dt="2023-02-23T05:26:29.871" v="819" actId="1035"/>
          <ac:spMkLst>
            <pc:docMk/>
            <pc:sldMk cId="1729511735" sldId="2572"/>
            <ac:spMk id="10" creationId="{C78A8ED6-2FA9-9672-9BAA-8865CCF82C11}"/>
          </ac:spMkLst>
        </pc:spChg>
        <pc:spChg chg="add mod">
          <ac:chgData name="Davide Braga" userId="c5961f48-3021-432f-b9df-e9322f60de4a" providerId="ADAL" clId="{D79F5882-3522-496D-AA17-97A40AB4D5FE}" dt="2023-02-23T05:26:05.637" v="783" actId="108"/>
          <ac:spMkLst>
            <pc:docMk/>
            <pc:sldMk cId="1729511735" sldId="2572"/>
            <ac:spMk id="11" creationId="{3F7430F1-1C05-ED98-0931-41BAAF07646E}"/>
          </ac:spMkLst>
        </pc:spChg>
        <pc:spChg chg="add del mod">
          <ac:chgData name="Davide Braga" userId="c5961f48-3021-432f-b9df-e9322f60de4a" providerId="ADAL" clId="{D79F5882-3522-496D-AA17-97A40AB4D5FE}" dt="2023-02-23T05:24:34.215" v="704" actId="478"/>
          <ac:spMkLst>
            <pc:docMk/>
            <pc:sldMk cId="1729511735" sldId="2572"/>
            <ac:spMk id="12" creationId="{696B1D16-A76B-E301-92B2-D971A3ADF2C6}"/>
          </ac:spMkLst>
        </pc:spChg>
        <pc:spChg chg="mod">
          <ac:chgData name="Davide Braga" userId="c5961f48-3021-432f-b9df-e9322f60de4a" providerId="ADAL" clId="{D79F5882-3522-496D-AA17-97A40AB4D5FE}" dt="2023-02-23T05:24:12.662" v="702"/>
          <ac:spMkLst>
            <pc:docMk/>
            <pc:sldMk cId="1729511735" sldId="2572"/>
            <ac:spMk id="16" creationId="{735E0C0B-D142-9144-9670-A4975DFC44DD}"/>
          </ac:spMkLst>
        </pc:spChg>
        <pc:spChg chg="mod">
          <ac:chgData name="Davide Braga" userId="c5961f48-3021-432f-b9df-e9322f60de4a" providerId="ADAL" clId="{D79F5882-3522-496D-AA17-97A40AB4D5FE}" dt="2023-02-23T05:24:12.662" v="702"/>
          <ac:spMkLst>
            <pc:docMk/>
            <pc:sldMk cId="1729511735" sldId="2572"/>
            <ac:spMk id="21" creationId="{81B4428C-7AF9-FF1F-FB56-8A318644296C}"/>
          </ac:spMkLst>
        </pc:spChg>
        <pc:spChg chg="mod">
          <ac:chgData name="Davide Braga" userId="c5961f48-3021-432f-b9df-e9322f60de4a" providerId="ADAL" clId="{D79F5882-3522-496D-AA17-97A40AB4D5FE}" dt="2023-02-23T05:24:12.662" v="702"/>
          <ac:spMkLst>
            <pc:docMk/>
            <pc:sldMk cId="1729511735" sldId="2572"/>
            <ac:spMk id="24" creationId="{CF04662A-6DF4-1377-F6F1-46CFA8A8F0DA}"/>
          </ac:spMkLst>
        </pc:spChg>
        <pc:spChg chg="add mod">
          <ac:chgData name="Davide Braga" userId="c5961f48-3021-432f-b9df-e9322f60de4a" providerId="ADAL" clId="{D79F5882-3522-496D-AA17-97A40AB4D5FE}" dt="2023-02-23T05:25:39.712" v="760" actId="1035"/>
          <ac:spMkLst>
            <pc:docMk/>
            <pc:sldMk cId="1729511735" sldId="2572"/>
            <ac:spMk id="25" creationId="{804EACB3-3965-1EF0-704D-7F9E85AD7965}"/>
          </ac:spMkLst>
        </pc:spChg>
        <pc:spChg chg="add mod">
          <ac:chgData name="Davide Braga" userId="c5961f48-3021-432f-b9df-e9322f60de4a" providerId="ADAL" clId="{D79F5882-3522-496D-AA17-97A40AB4D5FE}" dt="2023-02-23T05:24:12.662" v="702"/>
          <ac:spMkLst>
            <pc:docMk/>
            <pc:sldMk cId="1729511735" sldId="2572"/>
            <ac:spMk id="31" creationId="{53D2B63C-899D-5DDE-2122-BE85858E442D}"/>
          </ac:spMkLst>
        </pc:spChg>
        <pc:grpChg chg="add mod">
          <ac:chgData name="Davide Braga" userId="c5961f48-3021-432f-b9df-e9322f60de4a" providerId="ADAL" clId="{D79F5882-3522-496D-AA17-97A40AB4D5FE}" dt="2023-02-23T05:24:12.662" v="702"/>
          <ac:grpSpMkLst>
            <pc:docMk/>
            <pc:sldMk cId="1729511735" sldId="2572"/>
            <ac:grpSpMk id="15" creationId="{DE1671AD-05CA-11D4-61AC-47E1A8E91AB9}"/>
          </ac:grpSpMkLst>
        </pc:grpChg>
        <pc:grpChg chg="add mod">
          <ac:chgData name="Davide Braga" userId="c5961f48-3021-432f-b9df-e9322f60de4a" providerId="ADAL" clId="{D79F5882-3522-496D-AA17-97A40AB4D5FE}" dt="2023-02-23T05:24:12.662" v="702"/>
          <ac:grpSpMkLst>
            <pc:docMk/>
            <pc:sldMk cId="1729511735" sldId="2572"/>
            <ac:grpSpMk id="19" creationId="{902EF3B2-1159-5002-7287-66AFE6EE3BA4}"/>
          </ac:grpSpMkLst>
        </pc:grpChg>
        <pc:grpChg chg="add mod">
          <ac:chgData name="Davide Braga" userId="c5961f48-3021-432f-b9df-e9322f60de4a" providerId="ADAL" clId="{D79F5882-3522-496D-AA17-97A40AB4D5FE}" dt="2023-02-23T05:24:12.662" v="702"/>
          <ac:grpSpMkLst>
            <pc:docMk/>
            <pc:sldMk cId="1729511735" sldId="2572"/>
            <ac:grpSpMk id="22" creationId="{33F808C4-B11F-B398-A0A7-76D10AA1C08A}"/>
          </ac:grpSpMkLst>
        </pc:grpChg>
        <pc:picChg chg="add mod">
          <ac:chgData name="Davide Braga" userId="c5961f48-3021-432f-b9df-e9322f60de4a" providerId="ADAL" clId="{D79F5882-3522-496D-AA17-97A40AB4D5FE}" dt="2023-02-23T05:25:48.280" v="781" actId="1036"/>
          <ac:picMkLst>
            <pc:docMk/>
            <pc:sldMk cId="1729511735" sldId="2572"/>
            <ac:picMk id="13" creationId="{3F566A77-E495-9D53-5D48-6ECB3A4A3861}"/>
          </ac:picMkLst>
        </pc:picChg>
        <pc:picChg chg="add mod">
          <ac:chgData name="Davide Braga" userId="c5961f48-3021-432f-b9df-e9322f60de4a" providerId="ADAL" clId="{D79F5882-3522-496D-AA17-97A40AB4D5FE}" dt="2023-02-23T05:24:12.662" v="702"/>
          <ac:picMkLst>
            <pc:docMk/>
            <pc:sldMk cId="1729511735" sldId="2572"/>
            <ac:picMk id="14" creationId="{579E5661-14A4-6C1D-DE02-888F62BF0D9D}"/>
          </ac:picMkLst>
        </pc:picChg>
        <pc:picChg chg="mod">
          <ac:chgData name="Davide Braga" userId="c5961f48-3021-432f-b9df-e9322f60de4a" providerId="ADAL" clId="{D79F5882-3522-496D-AA17-97A40AB4D5FE}" dt="2023-02-23T05:24:12.662" v="702"/>
          <ac:picMkLst>
            <pc:docMk/>
            <pc:sldMk cId="1729511735" sldId="2572"/>
            <ac:picMk id="17" creationId="{C20BAA91-F685-37CC-8DD2-E5626264B991}"/>
          </ac:picMkLst>
        </pc:picChg>
        <pc:picChg chg="add mod">
          <ac:chgData name="Davide Braga" userId="c5961f48-3021-432f-b9df-e9322f60de4a" providerId="ADAL" clId="{D79F5882-3522-496D-AA17-97A40AB4D5FE}" dt="2023-02-23T05:25:48.280" v="781" actId="1036"/>
          <ac:picMkLst>
            <pc:docMk/>
            <pc:sldMk cId="1729511735" sldId="2572"/>
            <ac:picMk id="18" creationId="{AF1DA2D4-9D32-DFE4-E674-A9907F44C881}"/>
          </ac:picMkLst>
        </pc:picChg>
        <pc:picChg chg="mod">
          <ac:chgData name="Davide Braga" userId="c5961f48-3021-432f-b9df-e9322f60de4a" providerId="ADAL" clId="{D79F5882-3522-496D-AA17-97A40AB4D5FE}" dt="2023-02-23T05:24:12.662" v="702"/>
          <ac:picMkLst>
            <pc:docMk/>
            <pc:sldMk cId="1729511735" sldId="2572"/>
            <ac:picMk id="20" creationId="{23B50E05-A715-C016-CADE-86056A18407C}"/>
          </ac:picMkLst>
        </pc:picChg>
        <pc:picChg chg="mod">
          <ac:chgData name="Davide Braga" userId="c5961f48-3021-432f-b9df-e9322f60de4a" providerId="ADAL" clId="{D79F5882-3522-496D-AA17-97A40AB4D5FE}" dt="2023-02-23T05:24:12.662" v="702"/>
          <ac:picMkLst>
            <pc:docMk/>
            <pc:sldMk cId="1729511735" sldId="2572"/>
            <ac:picMk id="23" creationId="{E19711B5-E1EA-6D56-9FF1-C1B057BA9BA3}"/>
          </ac:picMkLst>
        </pc:picChg>
        <pc:picChg chg="add mod">
          <ac:chgData name="Davide Braga" userId="c5961f48-3021-432f-b9df-e9322f60de4a" providerId="ADAL" clId="{D79F5882-3522-496D-AA17-97A40AB4D5FE}" dt="2023-02-23T05:25:48.280" v="781" actId="1036"/>
          <ac:picMkLst>
            <pc:docMk/>
            <pc:sldMk cId="1729511735" sldId="2572"/>
            <ac:picMk id="29" creationId="{804024A5-5CA3-C1F3-F5C5-D442B69386C2}"/>
          </ac:picMkLst>
        </pc:picChg>
        <pc:picChg chg="add mod">
          <ac:chgData name="Davide Braga" userId="c5961f48-3021-432f-b9df-e9322f60de4a" providerId="ADAL" clId="{D79F5882-3522-496D-AA17-97A40AB4D5FE}" dt="2023-02-23T05:25:48.280" v="781" actId="1036"/>
          <ac:picMkLst>
            <pc:docMk/>
            <pc:sldMk cId="1729511735" sldId="2572"/>
            <ac:picMk id="30" creationId="{D0BA4035-654B-0F05-CC3B-A0CFAE332FE7}"/>
          </ac:picMkLst>
        </pc:picChg>
        <pc:cxnChg chg="add mod">
          <ac:chgData name="Davide Braga" userId="c5961f48-3021-432f-b9df-e9322f60de4a" providerId="ADAL" clId="{D79F5882-3522-496D-AA17-97A40AB4D5FE}" dt="2023-02-23T05:24:12.662" v="702"/>
          <ac:cxnSpMkLst>
            <pc:docMk/>
            <pc:sldMk cId="1729511735" sldId="2572"/>
            <ac:cxnSpMk id="26" creationId="{E98C9062-EE7A-7B1C-A0B8-4722E6276E61}"/>
          </ac:cxnSpMkLst>
        </pc:cxnChg>
        <pc:cxnChg chg="add mod">
          <ac:chgData name="Davide Braga" userId="c5961f48-3021-432f-b9df-e9322f60de4a" providerId="ADAL" clId="{D79F5882-3522-496D-AA17-97A40AB4D5FE}" dt="2023-02-23T05:24:12.662" v="702"/>
          <ac:cxnSpMkLst>
            <pc:docMk/>
            <pc:sldMk cId="1729511735" sldId="2572"/>
            <ac:cxnSpMk id="27" creationId="{ABD7CDC9-E302-BDFB-808A-15E5C52E90ED}"/>
          </ac:cxnSpMkLst>
        </pc:cxnChg>
        <pc:cxnChg chg="add mod">
          <ac:chgData name="Davide Braga" userId="c5961f48-3021-432f-b9df-e9322f60de4a" providerId="ADAL" clId="{D79F5882-3522-496D-AA17-97A40AB4D5FE}" dt="2023-02-23T05:24:12.662" v="702"/>
          <ac:cxnSpMkLst>
            <pc:docMk/>
            <pc:sldMk cId="1729511735" sldId="2572"/>
            <ac:cxnSpMk id="28" creationId="{107EECD3-0039-F47E-B8D1-26A7E8F17490}"/>
          </ac:cxnSpMkLst>
        </pc:cxnChg>
      </pc:sldChg>
      <pc:sldChg chg="addSp delSp modSp new mod">
        <pc:chgData name="Davide Braga" userId="c5961f48-3021-432f-b9df-e9322f60de4a" providerId="ADAL" clId="{D79F5882-3522-496D-AA17-97A40AB4D5FE}" dt="2023-02-23T05:31:52.970" v="884" actId="108"/>
        <pc:sldMkLst>
          <pc:docMk/>
          <pc:sldMk cId="2628585700" sldId="2573"/>
        </pc:sldMkLst>
        <pc:spChg chg="del">
          <ac:chgData name="Davide Braga" userId="c5961f48-3021-432f-b9df-e9322f60de4a" providerId="ADAL" clId="{D79F5882-3522-496D-AA17-97A40AB4D5FE}" dt="2023-02-23T05:29:42.727" v="823" actId="478"/>
          <ac:spMkLst>
            <pc:docMk/>
            <pc:sldMk cId="2628585700" sldId="2573"/>
            <ac:spMk id="2" creationId="{8D875F60-511F-2022-2A02-02C197F26562}"/>
          </ac:spMkLst>
        </pc:spChg>
        <pc:spChg chg="del">
          <ac:chgData name="Davide Braga" userId="c5961f48-3021-432f-b9df-e9322f60de4a" providerId="ADAL" clId="{D79F5882-3522-496D-AA17-97A40AB4D5FE}" dt="2023-02-23T05:29:42.727" v="823" actId="478"/>
          <ac:spMkLst>
            <pc:docMk/>
            <pc:sldMk cId="2628585700" sldId="2573"/>
            <ac:spMk id="3" creationId="{492C6BAE-F48F-E256-E993-0573144CE175}"/>
          </ac:spMkLst>
        </pc:spChg>
        <pc:spChg chg="del">
          <ac:chgData name="Davide Braga" userId="c5961f48-3021-432f-b9df-e9322f60de4a" providerId="ADAL" clId="{D79F5882-3522-496D-AA17-97A40AB4D5FE}" dt="2023-02-23T05:29:42.727" v="823" actId="478"/>
          <ac:spMkLst>
            <pc:docMk/>
            <pc:sldMk cId="2628585700" sldId="2573"/>
            <ac:spMk id="4" creationId="{83896AE9-0E17-A480-A90D-CDB73AFD4977}"/>
          </ac:spMkLst>
        </pc:spChg>
        <pc:spChg chg="del">
          <ac:chgData name="Davide Braga" userId="c5961f48-3021-432f-b9df-e9322f60de4a" providerId="ADAL" clId="{D79F5882-3522-496D-AA17-97A40AB4D5FE}" dt="2023-02-23T05:29:42.727" v="823" actId="478"/>
          <ac:spMkLst>
            <pc:docMk/>
            <pc:sldMk cId="2628585700" sldId="2573"/>
            <ac:spMk id="5" creationId="{EDD63F48-2B70-DA48-706A-07B362653CED}"/>
          </ac:spMkLst>
        </pc:spChg>
        <pc:spChg chg="del">
          <ac:chgData name="Davide Braga" userId="c5961f48-3021-432f-b9df-e9322f60de4a" providerId="ADAL" clId="{D79F5882-3522-496D-AA17-97A40AB4D5FE}" dt="2023-02-23T05:29:42.727" v="823" actId="478"/>
          <ac:spMkLst>
            <pc:docMk/>
            <pc:sldMk cId="2628585700" sldId="2573"/>
            <ac:spMk id="6" creationId="{80C791CE-BF18-CE17-8ECD-DEA48AD21FE5}"/>
          </ac:spMkLst>
        </pc:spChg>
        <pc:spChg chg="add del mod">
          <ac:chgData name="Davide Braga" userId="c5961f48-3021-432f-b9df-e9322f60de4a" providerId="ADAL" clId="{D79F5882-3522-496D-AA17-97A40AB4D5FE}" dt="2023-02-23T05:30:21.448" v="858" actId="478"/>
          <ac:spMkLst>
            <pc:docMk/>
            <pc:sldMk cId="2628585700" sldId="2573"/>
            <ac:spMk id="9" creationId="{3A0A7A81-1859-B303-C61F-B4C334040DE8}"/>
          </ac:spMkLst>
        </pc:spChg>
        <pc:spChg chg="add mod">
          <ac:chgData name="Davide Braga" userId="c5961f48-3021-432f-b9df-e9322f60de4a" providerId="ADAL" clId="{D79F5882-3522-496D-AA17-97A40AB4D5FE}" dt="2023-02-23T05:31:46.719" v="882" actId="108"/>
          <ac:spMkLst>
            <pc:docMk/>
            <pc:sldMk cId="2628585700" sldId="2573"/>
            <ac:spMk id="10" creationId="{D3BAD30B-0F72-537A-C4D2-F2DC69376913}"/>
          </ac:spMkLst>
        </pc:spChg>
        <pc:spChg chg="add mod">
          <ac:chgData name="Davide Braga" userId="c5961f48-3021-432f-b9df-e9322f60de4a" providerId="ADAL" clId="{D79F5882-3522-496D-AA17-97A40AB4D5FE}" dt="2023-02-23T05:31:52.970" v="884" actId="108"/>
          <ac:spMkLst>
            <pc:docMk/>
            <pc:sldMk cId="2628585700" sldId="2573"/>
            <ac:spMk id="11" creationId="{B0365512-8C45-E489-7D38-A51609B658FC}"/>
          </ac:spMkLst>
        </pc:spChg>
        <pc:spChg chg="add mod">
          <ac:chgData name="Davide Braga" userId="c5961f48-3021-432f-b9df-e9322f60de4a" providerId="ADAL" clId="{D79F5882-3522-496D-AA17-97A40AB4D5FE}" dt="2023-02-23T05:31:49.750" v="883" actId="108"/>
          <ac:spMkLst>
            <pc:docMk/>
            <pc:sldMk cId="2628585700" sldId="2573"/>
            <ac:spMk id="12" creationId="{34ABDC7D-C1D2-A479-8E0D-97B8CCC936E2}"/>
          </ac:spMkLst>
        </pc:spChg>
        <pc:spChg chg="add mod">
          <ac:chgData name="Davide Braga" userId="c5961f48-3021-432f-b9df-e9322f60de4a" providerId="ADAL" clId="{D79F5882-3522-496D-AA17-97A40AB4D5FE}" dt="2023-02-23T05:31:20.130" v="880" actId="1035"/>
          <ac:spMkLst>
            <pc:docMk/>
            <pc:sldMk cId="2628585700" sldId="2573"/>
            <ac:spMk id="13" creationId="{515FB51F-06F3-143F-4C73-F4FBAE710A3E}"/>
          </ac:spMkLst>
        </pc:spChg>
        <pc:spChg chg="add mod">
          <ac:chgData name="Davide Braga" userId="c5961f48-3021-432f-b9df-e9322f60de4a" providerId="ADAL" clId="{D79F5882-3522-496D-AA17-97A40AB4D5FE}" dt="2023-02-23T05:30:16.781" v="857" actId="1036"/>
          <ac:spMkLst>
            <pc:docMk/>
            <pc:sldMk cId="2628585700" sldId="2573"/>
            <ac:spMk id="14" creationId="{46AB6C3E-3D79-31D7-7898-61DFDA51779D}"/>
          </ac:spMkLst>
        </pc:spChg>
        <pc:spChg chg="add mod">
          <ac:chgData name="Davide Braga" userId="c5961f48-3021-432f-b9df-e9322f60de4a" providerId="ADAL" clId="{D79F5882-3522-496D-AA17-97A40AB4D5FE}" dt="2023-02-23T05:30:16.781" v="857" actId="1036"/>
          <ac:spMkLst>
            <pc:docMk/>
            <pc:sldMk cId="2628585700" sldId="2573"/>
            <ac:spMk id="15" creationId="{BAB16444-2218-8EE6-6172-EE17D9749FA9}"/>
          </ac:spMkLst>
        </pc:spChg>
        <pc:spChg chg="add mod">
          <ac:chgData name="Davide Braga" userId="c5961f48-3021-432f-b9df-e9322f60de4a" providerId="ADAL" clId="{D79F5882-3522-496D-AA17-97A40AB4D5FE}" dt="2023-02-23T05:30:16.781" v="857" actId="1036"/>
          <ac:spMkLst>
            <pc:docMk/>
            <pc:sldMk cId="2628585700" sldId="2573"/>
            <ac:spMk id="25" creationId="{2092C31B-0CCE-A0E4-935E-3121C642B8A6}"/>
          </ac:spMkLst>
        </pc:spChg>
        <pc:spChg chg="add mod">
          <ac:chgData name="Davide Braga" userId="c5961f48-3021-432f-b9df-e9322f60de4a" providerId="ADAL" clId="{D79F5882-3522-496D-AA17-97A40AB4D5FE}" dt="2023-02-23T05:30:16.781" v="857" actId="1036"/>
          <ac:spMkLst>
            <pc:docMk/>
            <pc:sldMk cId="2628585700" sldId="2573"/>
            <ac:spMk id="26" creationId="{4AFC65C8-9241-4B9B-AE34-110397F84ED8}"/>
          </ac:spMkLst>
        </pc:spChg>
        <pc:spChg chg="add mod">
          <ac:chgData name="Davide Braga" userId="c5961f48-3021-432f-b9df-e9322f60de4a" providerId="ADAL" clId="{D79F5882-3522-496D-AA17-97A40AB4D5FE}" dt="2023-02-23T05:30:16.781" v="857" actId="1036"/>
          <ac:spMkLst>
            <pc:docMk/>
            <pc:sldMk cId="2628585700" sldId="2573"/>
            <ac:spMk id="28" creationId="{29C335CB-0EDA-279C-AF2D-466898256516}"/>
          </ac:spMkLst>
        </pc:spChg>
        <pc:spChg chg="add mod">
          <ac:chgData name="Davide Braga" userId="c5961f48-3021-432f-b9df-e9322f60de4a" providerId="ADAL" clId="{D79F5882-3522-496D-AA17-97A40AB4D5FE}" dt="2023-02-23T05:30:16.781" v="857" actId="1036"/>
          <ac:spMkLst>
            <pc:docMk/>
            <pc:sldMk cId="2628585700" sldId="2573"/>
            <ac:spMk id="29" creationId="{2B03C011-69C0-D31C-5C58-FFDAFAE11D71}"/>
          </ac:spMkLst>
        </pc:spChg>
        <pc:picChg chg="add mod">
          <ac:chgData name="Davide Braga" userId="c5961f48-3021-432f-b9df-e9322f60de4a" providerId="ADAL" clId="{D79F5882-3522-496D-AA17-97A40AB4D5FE}" dt="2023-02-23T05:30:16.781" v="857" actId="1036"/>
          <ac:picMkLst>
            <pc:docMk/>
            <pc:sldMk cId="2628585700" sldId="2573"/>
            <ac:picMk id="7" creationId="{04B7727F-22AB-BB57-E0F5-B9C6E0F9FAF0}"/>
          </ac:picMkLst>
        </pc:picChg>
        <pc:picChg chg="add mod">
          <ac:chgData name="Davide Braga" userId="c5961f48-3021-432f-b9df-e9322f60de4a" providerId="ADAL" clId="{D79F5882-3522-496D-AA17-97A40AB4D5FE}" dt="2023-02-23T05:30:16.781" v="857" actId="1036"/>
          <ac:picMkLst>
            <pc:docMk/>
            <pc:sldMk cId="2628585700" sldId="2573"/>
            <ac:picMk id="8" creationId="{1122062A-74F9-C488-3F7D-00BC8EE3EAAC}"/>
          </ac:picMkLst>
        </pc:picChg>
        <pc:picChg chg="add mod">
          <ac:chgData name="Davide Braga" userId="c5961f48-3021-432f-b9df-e9322f60de4a" providerId="ADAL" clId="{D79F5882-3522-496D-AA17-97A40AB4D5FE}" dt="2023-02-23T05:30:16.781" v="857" actId="1036"/>
          <ac:picMkLst>
            <pc:docMk/>
            <pc:sldMk cId="2628585700" sldId="2573"/>
            <ac:picMk id="16" creationId="{4AFDB4F7-1841-2D18-A77B-7FD10D3A85E0}"/>
          </ac:picMkLst>
        </pc:picChg>
        <pc:picChg chg="add mod">
          <ac:chgData name="Davide Braga" userId="c5961f48-3021-432f-b9df-e9322f60de4a" providerId="ADAL" clId="{D79F5882-3522-496D-AA17-97A40AB4D5FE}" dt="2023-02-23T05:30:16.781" v="857" actId="1036"/>
          <ac:picMkLst>
            <pc:docMk/>
            <pc:sldMk cId="2628585700" sldId="2573"/>
            <ac:picMk id="17" creationId="{B552FFAC-EB8B-C3F9-9A79-3323C7D4C6E1}"/>
          </ac:picMkLst>
        </pc:picChg>
        <pc:picChg chg="add mod">
          <ac:chgData name="Davide Braga" userId="c5961f48-3021-432f-b9df-e9322f60de4a" providerId="ADAL" clId="{D79F5882-3522-496D-AA17-97A40AB4D5FE}" dt="2023-02-23T05:30:16.781" v="857" actId="1036"/>
          <ac:picMkLst>
            <pc:docMk/>
            <pc:sldMk cId="2628585700" sldId="2573"/>
            <ac:picMk id="18" creationId="{278F10E0-80F3-76D6-6DF0-A0B540EBA461}"/>
          </ac:picMkLst>
        </pc:picChg>
        <pc:picChg chg="add mod ord">
          <ac:chgData name="Davide Braga" userId="c5961f48-3021-432f-b9df-e9322f60de4a" providerId="ADAL" clId="{D79F5882-3522-496D-AA17-97A40AB4D5FE}" dt="2023-02-23T05:31:32.605" v="881" actId="1076"/>
          <ac:picMkLst>
            <pc:docMk/>
            <pc:sldMk cId="2628585700" sldId="2573"/>
            <ac:picMk id="19" creationId="{4F56BBD4-F166-87FC-6EBB-3FE424A2B065}"/>
          </ac:picMkLst>
        </pc:picChg>
        <pc:picChg chg="add mod">
          <ac:chgData name="Davide Braga" userId="c5961f48-3021-432f-b9df-e9322f60de4a" providerId="ADAL" clId="{D79F5882-3522-496D-AA17-97A40AB4D5FE}" dt="2023-02-23T05:30:16.781" v="857" actId="1036"/>
          <ac:picMkLst>
            <pc:docMk/>
            <pc:sldMk cId="2628585700" sldId="2573"/>
            <ac:picMk id="24" creationId="{E30F81A8-068B-E5BE-F6E0-6E29B7AB514D}"/>
          </ac:picMkLst>
        </pc:picChg>
        <pc:cxnChg chg="add mod">
          <ac:chgData name="Davide Braga" userId="c5961f48-3021-432f-b9df-e9322f60de4a" providerId="ADAL" clId="{D79F5882-3522-496D-AA17-97A40AB4D5FE}" dt="2023-02-23T05:30:16.781" v="857" actId="1036"/>
          <ac:cxnSpMkLst>
            <pc:docMk/>
            <pc:sldMk cId="2628585700" sldId="2573"/>
            <ac:cxnSpMk id="20" creationId="{8FF2C1AB-2797-91D2-77C9-B07F820094B2}"/>
          </ac:cxnSpMkLst>
        </pc:cxnChg>
        <pc:cxnChg chg="add mod">
          <ac:chgData name="Davide Braga" userId="c5961f48-3021-432f-b9df-e9322f60de4a" providerId="ADAL" clId="{D79F5882-3522-496D-AA17-97A40AB4D5FE}" dt="2023-02-23T05:30:16.781" v="857" actId="1036"/>
          <ac:cxnSpMkLst>
            <pc:docMk/>
            <pc:sldMk cId="2628585700" sldId="2573"/>
            <ac:cxnSpMk id="21" creationId="{DF29D3CC-605B-86CF-649B-FE4121F00F91}"/>
          </ac:cxnSpMkLst>
        </pc:cxnChg>
        <pc:cxnChg chg="add mod">
          <ac:chgData name="Davide Braga" userId="c5961f48-3021-432f-b9df-e9322f60de4a" providerId="ADAL" clId="{D79F5882-3522-496D-AA17-97A40AB4D5FE}" dt="2023-02-23T05:30:16.781" v="857" actId="1036"/>
          <ac:cxnSpMkLst>
            <pc:docMk/>
            <pc:sldMk cId="2628585700" sldId="2573"/>
            <ac:cxnSpMk id="22" creationId="{F8519EBD-C9F6-B0E4-BEB5-345217B25DE0}"/>
          </ac:cxnSpMkLst>
        </pc:cxnChg>
        <pc:cxnChg chg="add mod">
          <ac:chgData name="Davide Braga" userId="c5961f48-3021-432f-b9df-e9322f60de4a" providerId="ADAL" clId="{D79F5882-3522-496D-AA17-97A40AB4D5FE}" dt="2023-02-23T05:30:16.781" v="857" actId="1036"/>
          <ac:cxnSpMkLst>
            <pc:docMk/>
            <pc:sldMk cId="2628585700" sldId="2573"/>
            <ac:cxnSpMk id="23" creationId="{F7CD911B-10EE-47CA-9C80-E24124E89BF1}"/>
          </ac:cxnSpMkLst>
        </pc:cxnChg>
        <pc:cxnChg chg="add mod">
          <ac:chgData name="Davide Braga" userId="c5961f48-3021-432f-b9df-e9322f60de4a" providerId="ADAL" clId="{D79F5882-3522-496D-AA17-97A40AB4D5FE}" dt="2023-02-23T05:30:16.781" v="857" actId="1036"/>
          <ac:cxnSpMkLst>
            <pc:docMk/>
            <pc:sldMk cId="2628585700" sldId="2573"/>
            <ac:cxnSpMk id="27" creationId="{9CE18F56-8448-4856-66D8-F88024E44448}"/>
          </ac:cxnSpMkLst>
        </pc:cxnChg>
      </pc:sldChg>
      <pc:sldChg chg="addSp delSp modSp new del mod">
        <pc:chgData name="Davide Braga" userId="c5961f48-3021-432f-b9df-e9322f60de4a" providerId="ADAL" clId="{D79F5882-3522-496D-AA17-97A40AB4D5FE}" dt="2023-02-23T07:45:05.382" v="2174" actId="47"/>
        <pc:sldMkLst>
          <pc:docMk/>
          <pc:sldMk cId="3019067977" sldId="2574"/>
        </pc:sldMkLst>
        <pc:spChg chg="del">
          <ac:chgData name="Davide Braga" userId="c5961f48-3021-432f-b9df-e9322f60de4a" providerId="ADAL" clId="{D79F5882-3522-496D-AA17-97A40AB4D5FE}" dt="2023-02-23T05:33:11.799" v="887" actId="478"/>
          <ac:spMkLst>
            <pc:docMk/>
            <pc:sldMk cId="3019067977" sldId="2574"/>
            <ac:spMk id="2" creationId="{FF85C2EE-ED8B-67EF-4784-B0671179770F}"/>
          </ac:spMkLst>
        </pc:spChg>
        <pc:spChg chg="del">
          <ac:chgData name="Davide Braga" userId="c5961f48-3021-432f-b9df-e9322f60de4a" providerId="ADAL" clId="{D79F5882-3522-496D-AA17-97A40AB4D5FE}" dt="2023-02-23T05:33:11.799" v="887" actId="478"/>
          <ac:spMkLst>
            <pc:docMk/>
            <pc:sldMk cId="3019067977" sldId="2574"/>
            <ac:spMk id="3" creationId="{BB9C730F-02E1-20D9-412E-0BE8F69C6D0A}"/>
          </ac:spMkLst>
        </pc:spChg>
        <pc:spChg chg="del">
          <ac:chgData name="Davide Braga" userId="c5961f48-3021-432f-b9df-e9322f60de4a" providerId="ADAL" clId="{D79F5882-3522-496D-AA17-97A40AB4D5FE}" dt="2023-02-23T05:33:11.799" v="887" actId="478"/>
          <ac:spMkLst>
            <pc:docMk/>
            <pc:sldMk cId="3019067977" sldId="2574"/>
            <ac:spMk id="4" creationId="{3F9BE1D9-25AF-20E0-3BBC-46B3B925F651}"/>
          </ac:spMkLst>
        </pc:spChg>
        <pc:spChg chg="del">
          <ac:chgData name="Davide Braga" userId="c5961f48-3021-432f-b9df-e9322f60de4a" providerId="ADAL" clId="{D79F5882-3522-496D-AA17-97A40AB4D5FE}" dt="2023-02-23T05:33:11.799" v="887" actId="478"/>
          <ac:spMkLst>
            <pc:docMk/>
            <pc:sldMk cId="3019067977" sldId="2574"/>
            <ac:spMk id="5" creationId="{C34FD55F-834B-6D55-8D4F-725594E02C26}"/>
          </ac:spMkLst>
        </pc:spChg>
        <pc:spChg chg="del">
          <ac:chgData name="Davide Braga" userId="c5961f48-3021-432f-b9df-e9322f60de4a" providerId="ADAL" clId="{D79F5882-3522-496D-AA17-97A40AB4D5FE}" dt="2023-02-23T05:33:11.799" v="887" actId="478"/>
          <ac:spMkLst>
            <pc:docMk/>
            <pc:sldMk cId="3019067977" sldId="2574"/>
            <ac:spMk id="6" creationId="{02A9EDF9-714B-92BB-7297-AFF906BC5430}"/>
          </ac:spMkLst>
        </pc:spChg>
        <pc:spChg chg="add del mod">
          <ac:chgData name="Davide Braga" userId="c5961f48-3021-432f-b9df-e9322f60de4a" providerId="ADAL" clId="{D79F5882-3522-496D-AA17-97A40AB4D5FE}" dt="2023-02-23T05:33:32.246" v="889" actId="478"/>
          <ac:spMkLst>
            <pc:docMk/>
            <pc:sldMk cId="3019067977" sldId="2574"/>
            <ac:spMk id="7" creationId="{7B2BB151-F796-E1AD-ABC2-4849B94524D3}"/>
          </ac:spMkLst>
        </pc:spChg>
        <pc:spChg chg="add mod">
          <ac:chgData name="Davide Braga" userId="c5961f48-3021-432f-b9df-e9322f60de4a" providerId="ADAL" clId="{D79F5882-3522-496D-AA17-97A40AB4D5FE}" dt="2023-02-23T05:34:09.165" v="910" actId="1035"/>
          <ac:spMkLst>
            <pc:docMk/>
            <pc:sldMk cId="3019067977" sldId="2574"/>
            <ac:spMk id="8" creationId="{1BCD4855-0ABD-20F3-1538-4485663ADBB6}"/>
          </ac:spMkLst>
        </pc:spChg>
        <pc:spChg chg="add mod">
          <ac:chgData name="Davide Braga" userId="c5961f48-3021-432f-b9df-e9322f60de4a" providerId="ADAL" clId="{D79F5882-3522-496D-AA17-97A40AB4D5FE}" dt="2023-02-23T05:33:56.903" v="893" actId="404"/>
          <ac:spMkLst>
            <pc:docMk/>
            <pc:sldMk cId="3019067977" sldId="2574"/>
            <ac:spMk id="9" creationId="{BB955121-4578-8380-CA85-B1348AA900AC}"/>
          </ac:spMkLst>
        </pc:spChg>
        <pc:spChg chg="add mod">
          <ac:chgData name="Davide Braga" userId="c5961f48-3021-432f-b9df-e9322f60de4a" providerId="ADAL" clId="{D79F5882-3522-496D-AA17-97A40AB4D5FE}" dt="2023-02-23T05:34:13.820" v="922" actId="1035"/>
          <ac:spMkLst>
            <pc:docMk/>
            <pc:sldMk cId="3019067977" sldId="2574"/>
            <ac:spMk id="10" creationId="{A56C5584-6B6A-D6BE-1283-A645D629EFA5}"/>
          </ac:spMkLst>
        </pc:spChg>
        <pc:spChg chg="add mod">
          <ac:chgData name="Davide Braga" userId="c5961f48-3021-432f-b9df-e9322f60de4a" providerId="ADAL" clId="{D79F5882-3522-496D-AA17-97A40AB4D5FE}" dt="2023-02-23T05:33:26.014" v="888"/>
          <ac:spMkLst>
            <pc:docMk/>
            <pc:sldMk cId="3019067977" sldId="2574"/>
            <ac:spMk id="11" creationId="{B18DEDD5-FECB-46E4-7D3D-99B6E633E837}"/>
          </ac:spMkLst>
        </pc:spChg>
        <pc:spChg chg="add mod">
          <ac:chgData name="Davide Braga" userId="c5961f48-3021-432f-b9df-e9322f60de4a" providerId="ADAL" clId="{D79F5882-3522-496D-AA17-97A40AB4D5FE}" dt="2023-02-23T05:33:26.014" v="888"/>
          <ac:spMkLst>
            <pc:docMk/>
            <pc:sldMk cId="3019067977" sldId="2574"/>
            <ac:spMk id="14" creationId="{2436B305-C9C9-D4B5-6A69-FB4FAD3C00A2}"/>
          </ac:spMkLst>
        </pc:spChg>
        <pc:spChg chg="add mod">
          <ac:chgData name="Davide Braga" userId="c5961f48-3021-432f-b9df-e9322f60de4a" providerId="ADAL" clId="{D79F5882-3522-496D-AA17-97A40AB4D5FE}" dt="2023-02-23T05:33:26.014" v="888"/>
          <ac:spMkLst>
            <pc:docMk/>
            <pc:sldMk cId="3019067977" sldId="2574"/>
            <ac:spMk id="15" creationId="{804179CA-ABC5-D1C5-FC12-B306B5EFD1F1}"/>
          </ac:spMkLst>
        </pc:spChg>
        <pc:picChg chg="add mod">
          <ac:chgData name="Davide Braga" userId="c5961f48-3021-432f-b9df-e9322f60de4a" providerId="ADAL" clId="{D79F5882-3522-496D-AA17-97A40AB4D5FE}" dt="2023-02-23T05:33:26.014" v="888"/>
          <ac:picMkLst>
            <pc:docMk/>
            <pc:sldMk cId="3019067977" sldId="2574"/>
            <ac:picMk id="12" creationId="{2FA2BCD0-C8B2-4F04-AD4A-4AD4A7951BFA}"/>
          </ac:picMkLst>
        </pc:picChg>
        <pc:picChg chg="add mod">
          <ac:chgData name="Davide Braga" userId="c5961f48-3021-432f-b9df-e9322f60de4a" providerId="ADAL" clId="{D79F5882-3522-496D-AA17-97A40AB4D5FE}" dt="2023-02-23T05:33:26.014" v="888"/>
          <ac:picMkLst>
            <pc:docMk/>
            <pc:sldMk cId="3019067977" sldId="2574"/>
            <ac:picMk id="13" creationId="{A48DBAEC-285B-813D-44F0-8AB059A222BE}"/>
          </ac:picMkLst>
        </pc:picChg>
      </pc:sldChg>
      <pc:sldChg chg="add del">
        <pc:chgData name="Davide Braga" userId="c5961f48-3021-432f-b9df-e9322f60de4a" providerId="ADAL" clId="{D79F5882-3522-496D-AA17-97A40AB4D5FE}" dt="2023-02-23T06:27:54.047" v="1011"/>
        <pc:sldMkLst>
          <pc:docMk/>
          <pc:sldMk cId="365755156" sldId="2575"/>
        </pc:sldMkLst>
      </pc:sldChg>
      <pc:sldChg chg="addSp delSp modSp add mod">
        <pc:chgData name="Davide Braga" userId="c5961f48-3021-432f-b9df-e9322f60de4a" providerId="ADAL" clId="{D79F5882-3522-496D-AA17-97A40AB4D5FE}" dt="2023-02-23T07:53:17.925" v="2527" actId="20577"/>
        <pc:sldMkLst>
          <pc:docMk/>
          <pc:sldMk cId="1245025194" sldId="2575"/>
        </pc:sldMkLst>
        <pc:spChg chg="add mod">
          <ac:chgData name="Davide Braga" userId="c5961f48-3021-432f-b9df-e9322f60de4a" providerId="ADAL" clId="{D79F5882-3522-496D-AA17-97A40AB4D5FE}" dt="2023-02-23T07:28:19.034" v="1882" actId="20577"/>
          <ac:spMkLst>
            <pc:docMk/>
            <pc:sldMk cId="1245025194" sldId="2575"/>
            <ac:spMk id="2" creationId="{2E69C4FB-9909-6398-0136-A8FA322D357B}"/>
          </ac:spMkLst>
        </pc:spChg>
        <pc:spChg chg="add mod">
          <ac:chgData name="Davide Braga" userId="c5961f48-3021-432f-b9df-e9322f60de4a" providerId="ADAL" clId="{D79F5882-3522-496D-AA17-97A40AB4D5FE}" dt="2023-02-23T06:29:35.834" v="1066" actId="1076"/>
          <ac:spMkLst>
            <pc:docMk/>
            <pc:sldMk cId="1245025194" sldId="2575"/>
            <ac:spMk id="7" creationId="{77F1AFAE-9B53-E019-5E15-3952AFB4AB47}"/>
          </ac:spMkLst>
        </pc:spChg>
        <pc:spChg chg="add mod">
          <ac:chgData name="Davide Braga" userId="c5961f48-3021-432f-b9df-e9322f60de4a" providerId="ADAL" clId="{D79F5882-3522-496D-AA17-97A40AB4D5FE}" dt="2023-02-23T06:29:35.834" v="1066" actId="1076"/>
          <ac:spMkLst>
            <pc:docMk/>
            <pc:sldMk cId="1245025194" sldId="2575"/>
            <ac:spMk id="8" creationId="{617C2D2A-26D4-F31A-1566-5C497FB6C4E7}"/>
          </ac:spMkLst>
        </pc:spChg>
        <pc:spChg chg="mod">
          <ac:chgData name="Davide Braga" userId="c5961f48-3021-432f-b9df-e9322f60de4a" providerId="ADAL" clId="{D79F5882-3522-496D-AA17-97A40AB4D5FE}" dt="2023-02-23T06:29:35.834" v="1066" actId="1076"/>
          <ac:spMkLst>
            <pc:docMk/>
            <pc:sldMk cId="1245025194" sldId="2575"/>
            <ac:spMk id="45" creationId="{020CD2F3-C418-4B56-9D1D-2790032303A4}"/>
          </ac:spMkLst>
        </pc:spChg>
        <pc:spChg chg="mod">
          <ac:chgData name="Davide Braga" userId="c5961f48-3021-432f-b9df-e9322f60de4a" providerId="ADAL" clId="{D79F5882-3522-496D-AA17-97A40AB4D5FE}" dt="2023-02-23T06:29:35.834" v="1066" actId="1076"/>
          <ac:spMkLst>
            <pc:docMk/>
            <pc:sldMk cId="1245025194" sldId="2575"/>
            <ac:spMk id="57" creationId="{3FFD721F-16E8-4E37-A7D9-909FBCF6A7D2}"/>
          </ac:spMkLst>
        </pc:spChg>
        <pc:spChg chg="mod">
          <ac:chgData name="Davide Braga" userId="c5961f48-3021-432f-b9df-e9322f60de4a" providerId="ADAL" clId="{D79F5882-3522-496D-AA17-97A40AB4D5FE}" dt="2023-02-23T07:30:49.592" v="2067" actId="20577"/>
          <ac:spMkLst>
            <pc:docMk/>
            <pc:sldMk cId="1245025194" sldId="2575"/>
            <ac:spMk id="62" creationId="{89EE2418-E0EB-4F0C-A88A-96FB558D5086}"/>
          </ac:spMkLst>
        </pc:spChg>
        <pc:spChg chg="mod">
          <ac:chgData name="Davide Braga" userId="c5961f48-3021-432f-b9df-e9322f60de4a" providerId="ADAL" clId="{D79F5882-3522-496D-AA17-97A40AB4D5FE}" dt="2023-02-23T06:29:35.834" v="1066" actId="1076"/>
          <ac:spMkLst>
            <pc:docMk/>
            <pc:sldMk cId="1245025194" sldId="2575"/>
            <ac:spMk id="63" creationId="{E34070E5-45D7-448B-860F-9F1DBACD573B}"/>
          </ac:spMkLst>
        </pc:spChg>
        <pc:spChg chg="del">
          <ac:chgData name="Davide Braga" userId="c5961f48-3021-432f-b9df-e9322f60de4a" providerId="ADAL" clId="{D79F5882-3522-496D-AA17-97A40AB4D5FE}" dt="2023-02-23T06:28:50.588" v="1059" actId="21"/>
          <ac:spMkLst>
            <pc:docMk/>
            <pc:sldMk cId="1245025194" sldId="2575"/>
            <ac:spMk id="64" creationId="{0E34C7C7-992A-4D99-93AB-26F3CD987180}"/>
          </ac:spMkLst>
        </pc:spChg>
        <pc:spChg chg="del">
          <ac:chgData name="Davide Braga" userId="c5961f48-3021-432f-b9df-e9322f60de4a" providerId="ADAL" clId="{D79F5882-3522-496D-AA17-97A40AB4D5FE}" dt="2023-02-23T06:28:50.588" v="1059" actId="21"/>
          <ac:spMkLst>
            <pc:docMk/>
            <pc:sldMk cId="1245025194" sldId="2575"/>
            <ac:spMk id="76" creationId="{10B9BCDE-08F4-451D-B4B1-DC6ED6160CB0}"/>
          </ac:spMkLst>
        </pc:spChg>
        <pc:spChg chg="del">
          <ac:chgData name="Davide Braga" userId="c5961f48-3021-432f-b9df-e9322f60de4a" providerId="ADAL" clId="{D79F5882-3522-496D-AA17-97A40AB4D5FE}" dt="2023-02-23T06:28:50.588" v="1059" actId="21"/>
          <ac:spMkLst>
            <pc:docMk/>
            <pc:sldMk cId="1245025194" sldId="2575"/>
            <ac:spMk id="77" creationId="{1CBF3C8E-9B88-4871-8349-3DEA2077C3F5}"/>
          </ac:spMkLst>
        </pc:spChg>
        <pc:spChg chg="mod">
          <ac:chgData name="Davide Braga" userId="c5961f48-3021-432f-b9df-e9322f60de4a" providerId="ADAL" clId="{D79F5882-3522-496D-AA17-97A40AB4D5FE}" dt="2023-02-23T07:53:17.925" v="2527" actId="20577"/>
          <ac:spMkLst>
            <pc:docMk/>
            <pc:sldMk cId="1245025194" sldId="2575"/>
            <ac:spMk id="78" creationId="{66EA3015-3138-4BB1-B9CB-FB260286FF4B}"/>
          </ac:spMkLst>
        </pc:spChg>
        <pc:picChg chg="mod">
          <ac:chgData name="Davide Braga" userId="c5961f48-3021-432f-b9df-e9322f60de4a" providerId="ADAL" clId="{D79F5882-3522-496D-AA17-97A40AB4D5FE}" dt="2023-02-23T06:29:35.834" v="1066" actId="1076"/>
          <ac:picMkLst>
            <pc:docMk/>
            <pc:sldMk cId="1245025194" sldId="2575"/>
            <ac:picMk id="3" creationId="{B8B591E5-B2FE-4662-A1E8-FFFF32F3A8E7}"/>
          </ac:picMkLst>
        </pc:picChg>
        <pc:picChg chg="add mod">
          <ac:chgData name="Davide Braga" userId="c5961f48-3021-432f-b9df-e9322f60de4a" providerId="ADAL" clId="{D79F5882-3522-496D-AA17-97A40AB4D5FE}" dt="2023-02-23T06:29:35.834" v="1066" actId="1076"/>
          <ac:picMkLst>
            <pc:docMk/>
            <pc:sldMk cId="1245025194" sldId="2575"/>
            <ac:picMk id="4" creationId="{F432E3F5-838A-4344-752B-4143DB6B83AD}"/>
          </ac:picMkLst>
        </pc:picChg>
        <pc:picChg chg="add mod">
          <ac:chgData name="Davide Braga" userId="c5961f48-3021-432f-b9df-e9322f60de4a" providerId="ADAL" clId="{D79F5882-3522-496D-AA17-97A40AB4D5FE}" dt="2023-02-23T06:29:35.834" v="1066" actId="1076"/>
          <ac:picMkLst>
            <pc:docMk/>
            <pc:sldMk cId="1245025194" sldId="2575"/>
            <ac:picMk id="5" creationId="{3EA41C59-733C-972A-770B-713A8CEFD88B}"/>
          </ac:picMkLst>
        </pc:picChg>
        <pc:picChg chg="add mod">
          <ac:chgData name="Davide Braga" userId="c5961f48-3021-432f-b9df-e9322f60de4a" providerId="ADAL" clId="{D79F5882-3522-496D-AA17-97A40AB4D5FE}" dt="2023-02-23T06:29:35.834" v="1066" actId="1076"/>
          <ac:picMkLst>
            <pc:docMk/>
            <pc:sldMk cId="1245025194" sldId="2575"/>
            <ac:picMk id="6" creationId="{782289EF-DDDB-5745-F92C-1AEF01A01BCF}"/>
          </ac:picMkLst>
        </pc:picChg>
        <pc:picChg chg="mod">
          <ac:chgData name="Davide Braga" userId="c5961f48-3021-432f-b9df-e9322f60de4a" providerId="ADAL" clId="{D79F5882-3522-496D-AA17-97A40AB4D5FE}" dt="2023-02-23T06:29:35.834" v="1066" actId="1076"/>
          <ac:picMkLst>
            <pc:docMk/>
            <pc:sldMk cId="1245025194" sldId="2575"/>
            <ac:picMk id="54" creationId="{D468836E-56B4-4E1F-9FEB-88BD38AAB2DA}"/>
          </ac:picMkLst>
        </pc:picChg>
        <pc:picChg chg="mod">
          <ac:chgData name="Davide Braga" userId="c5961f48-3021-432f-b9df-e9322f60de4a" providerId="ADAL" clId="{D79F5882-3522-496D-AA17-97A40AB4D5FE}" dt="2023-02-23T06:29:35.834" v="1066" actId="1076"/>
          <ac:picMkLst>
            <pc:docMk/>
            <pc:sldMk cId="1245025194" sldId="2575"/>
            <ac:picMk id="55" creationId="{2751BA57-4E15-431C-A665-1760EA71ECA9}"/>
          </ac:picMkLst>
        </pc:picChg>
        <pc:picChg chg="del">
          <ac:chgData name="Davide Braga" userId="c5961f48-3021-432f-b9df-e9322f60de4a" providerId="ADAL" clId="{D79F5882-3522-496D-AA17-97A40AB4D5FE}" dt="2023-02-23T06:28:50.588" v="1059" actId="21"/>
          <ac:picMkLst>
            <pc:docMk/>
            <pc:sldMk cId="1245025194" sldId="2575"/>
            <ac:picMk id="65" creationId="{DD4066E4-C52F-4816-987F-6CD8E4809C1E}"/>
          </ac:picMkLst>
        </pc:picChg>
        <pc:picChg chg="del">
          <ac:chgData name="Davide Braga" userId="c5961f48-3021-432f-b9df-e9322f60de4a" providerId="ADAL" clId="{D79F5882-3522-496D-AA17-97A40AB4D5FE}" dt="2023-02-23T06:28:50.588" v="1059" actId="21"/>
          <ac:picMkLst>
            <pc:docMk/>
            <pc:sldMk cId="1245025194" sldId="2575"/>
            <ac:picMk id="67" creationId="{7F70D2E7-5108-4FC4-A20B-9B87EDE6DEC0}"/>
          </ac:picMkLst>
        </pc:picChg>
        <pc:picChg chg="del">
          <ac:chgData name="Davide Braga" userId="c5961f48-3021-432f-b9df-e9322f60de4a" providerId="ADAL" clId="{D79F5882-3522-496D-AA17-97A40AB4D5FE}" dt="2023-02-23T06:28:50.588" v="1059" actId="21"/>
          <ac:picMkLst>
            <pc:docMk/>
            <pc:sldMk cId="1245025194" sldId="2575"/>
            <ac:picMk id="68" creationId="{F23D89AE-85D4-46A9-A3A7-5D369E78A7E7}"/>
          </ac:picMkLst>
        </pc:picChg>
        <pc:picChg chg="mod">
          <ac:chgData name="Davide Braga" userId="c5961f48-3021-432f-b9df-e9322f60de4a" providerId="ADAL" clId="{D79F5882-3522-496D-AA17-97A40AB4D5FE}" dt="2023-02-23T06:29:35.834" v="1066" actId="1076"/>
          <ac:picMkLst>
            <pc:docMk/>
            <pc:sldMk cId="1245025194" sldId="2575"/>
            <ac:picMk id="1034" creationId="{ABC2C956-3EC6-4B63-9EE6-CEE14000DC5E}"/>
          </ac:picMkLst>
        </pc:picChg>
      </pc:sldChg>
      <pc:sldChg chg="new del">
        <pc:chgData name="Davide Braga" userId="c5961f48-3021-432f-b9df-e9322f60de4a" providerId="ADAL" clId="{D79F5882-3522-496D-AA17-97A40AB4D5FE}" dt="2023-02-23T06:42:27.486" v="1096" actId="680"/>
        <pc:sldMkLst>
          <pc:docMk/>
          <pc:sldMk cId="1595297467" sldId="2576"/>
        </pc:sldMkLst>
      </pc:sldChg>
      <pc:sldChg chg="addSp delSp modSp new mod ord">
        <pc:chgData name="Davide Braga" userId="c5961f48-3021-432f-b9df-e9322f60de4a" providerId="ADAL" clId="{D79F5882-3522-496D-AA17-97A40AB4D5FE}" dt="2023-02-23T07:27:21.032" v="1881" actId="20577"/>
        <pc:sldMkLst>
          <pc:docMk/>
          <pc:sldMk cId="2482903809" sldId="2576"/>
        </pc:sldMkLst>
        <pc:spChg chg="del">
          <ac:chgData name="Davide Braga" userId="c5961f48-3021-432f-b9df-e9322f60de4a" providerId="ADAL" clId="{D79F5882-3522-496D-AA17-97A40AB4D5FE}" dt="2023-02-23T06:47:42.024" v="1118"/>
          <ac:spMkLst>
            <pc:docMk/>
            <pc:sldMk cId="2482903809" sldId="2576"/>
            <ac:spMk id="2" creationId="{E42A6BFD-0186-87BF-AE4E-8A43F2588DA7}"/>
          </ac:spMkLst>
        </pc:spChg>
        <pc:spChg chg="mod">
          <ac:chgData name="Davide Braga" userId="c5961f48-3021-432f-b9df-e9322f60de4a" providerId="ADAL" clId="{D79F5882-3522-496D-AA17-97A40AB4D5FE}" dt="2023-02-23T06:58:48.561" v="1166" actId="20577"/>
          <ac:spMkLst>
            <pc:docMk/>
            <pc:sldMk cId="2482903809" sldId="2576"/>
            <ac:spMk id="3" creationId="{C373D104-13AB-C7E6-2B04-62F3C28D0E94}"/>
          </ac:spMkLst>
        </pc:spChg>
        <pc:spChg chg="del">
          <ac:chgData name="Davide Braga" userId="c5961f48-3021-432f-b9df-e9322f60de4a" providerId="ADAL" clId="{D79F5882-3522-496D-AA17-97A40AB4D5FE}" dt="2023-02-23T06:57:00.959" v="1138" actId="478"/>
          <ac:spMkLst>
            <pc:docMk/>
            <pc:sldMk cId="2482903809" sldId="2576"/>
            <ac:spMk id="5" creationId="{575A7A09-AA87-6991-200C-C3269325678B}"/>
          </ac:spMkLst>
        </pc:spChg>
        <pc:spChg chg="add mod">
          <ac:chgData name="Davide Braga" userId="c5961f48-3021-432f-b9df-e9322f60de4a" providerId="ADAL" clId="{D79F5882-3522-496D-AA17-97A40AB4D5FE}" dt="2023-02-23T07:27:21.032" v="1881" actId="20577"/>
          <ac:spMkLst>
            <pc:docMk/>
            <pc:sldMk cId="2482903809" sldId="2576"/>
            <ac:spMk id="21" creationId="{C966C968-F3F1-D57A-B0C9-6BEA05AD8361}"/>
          </ac:spMkLst>
        </pc:spChg>
        <pc:grpChg chg="add del mod">
          <ac:chgData name="Davide Braga" userId="c5961f48-3021-432f-b9df-e9322f60de4a" providerId="ADAL" clId="{D79F5882-3522-496D-AA17-97A40AB4D5FE}" dt="2023-02-23T06:56:53.800" v="1137" actId="165"/>
          <ac:grpSpMkLst>
            <pc:docMk/>
            <pc:sldMk cId="2482903809" sldId="2576"/>
            <ac:grpSpMk id="12" creationId="{1BF18CE4-143C-4EFA-BF2B-24DD4F4B8ADD}"/>
          </ac:grpSpMkLst>
        </pc:grpChg>
        <pc:picChg chg="add mod">
          <ac:chgData name="Davide Braga" userId="c5961f48-3021-432f-b9df-e9322f60de4a" providerId="ADAL" clId="{D79F5882-3522-496D-AA17-97A40AB4D5FE}" dt="2023-02-23T06:56:10.491" v="1135" actId="14100"/>
          <ac:picMkLst>
            <pc:docMk/>
            <pc:sldMk cId="2482903809" sldId="2576"/>
            <ac:picMk id="8" creationId="{D38CB572-43A3-4096-14DE-279C397B30C8}"/>
          </ac:picMkLst>
        </pc:picChg>
        <pc:picChg chg="add mod">
          <ac:chgData name="Davide Braga" userId="c5961f48-3021-432f-b9df-e9322f60de4a" providerId="ADAL" clId="{D79F5882-3522-496D-AA17-97A40AB4D5FE}" dt="2023-02-23T06:55:23.793" v="1129" actId="14100"/>
          <ac:picMkLst>
            <pc:docMk/>
            <pc:sldMk cId="2482903809" sldId="2576"/>
            <ac:picMk id="10" creationId="{8863A85A-CB94-CB95-9614-C417DE8A4D67}"/>
          </ac:picMkLst>
        </pc:picChg>
        <pc:picChg chg="add mod">
          <ac:chgData name="Davide Braga" userId="c5961f48-3021-432f-b9df-e9322f60de4a" providerId="ADAL" clId="{D79F5882-3522-496D-AA17-97A40AB4D5FE}" dt="2023-02-23T06:55:49.028" v="1133" actId="14100"/>
          <ac:picMkLst>
            <pc:docMk/>
            <pc:sldMk cId="2482903809" sldId="2576"/>
            <ac:picMk id="11" creationId="{A91419EA-472A-D887-8868-1AE40DA900B0}"/>
          </ac:picMkLst>
        </pc:picChg>
        <pc:picChg chg="del mod topLvl">
          <ac:chgData name="Davide Braga" userId="c5961f48-3021-432f-b9df-e9322f60de4a" providerId="ADAL" clId="{D79F5882-3522-496D-AA17-97A40AB4D5FE}" dt="2023-02-23T06:57:00.959" v="1138" actId="478"/>
          <ac:picMkLst>
            <pc:docMk/>
            <pc:sldMk cId="2482903809" sldId="2576"/>
            <ac:picMk id="13" creationId="{CB6B066A-85DE-2410-F7F6-C0E546CAA56C}"/>
          </ac:picMkLst>
        </pc:picChg>
        <pc:picChg chg="del mod topLvl">
          <ac:chgData name="Davide Braga" userId="c5961f48-3021-432f-b9df-e9322f60de4a" providerId="ADAL" clId="{D79F5882-3522-496D-AA17-97A40AB4D5FE}" dt="2023-02-23T06:57:00.959" v="1138" actId="478"/>
          <ac:picMkLst>
            <pc:docMk/>
            <pc:sldMk cId="2482903809" sldId="2576"/>
            <ac:picMk id="14" creationId="{A92F1746-8807-D17D-A69B-F050AFDA7679}"/>
          </ac:picMkLst>
        </pc:picChg>
        <pc:picChg chg="del mod topLvl">
          <ac:chgData name="Davide Braga" userId="c5961f48-3021-432f-b9df-e9322f60de4a" providerId="ADAL" clId="{D79F5882-3522-496D-AA17-97A40AB4D5FE}" dt="2023-02-23T06:57:00.959" v="1138" actId="478"/>
          <ac:picMkLst>
            <pc:docMk/>
            <pc:sldMk cId="2482903809" sldId="2576"/>
            <ac:picMk id="15" creationId="{A154DA1A-06C8-981B-DDAE-E5A2EEEA2E9C}"/>
          </ac:picMkLst>
        </pc:picChg>
        <pc:picChg chg="del mod topLvl">
          <ac:chgData name="Davide Braga" userId="c5961f48-3021-432f-b9df-e9322f60de4a" providerId="ADAL" clId="{D79F5882-3522-496D-AA17-97A40AB4D5FE}" dt="2023-02-23T06:57:00.959" v="1138" actId="478"/>
          <ac:picMkLst>
            <pc:docMk/>
            <pc:sldMk cId="2482903809" sldId="2576"/>
            <ac:picMk id="16" creationId="{E4E2933C-6313-F909-9052-5433E38E0946}"/>
          </ac:picMkLst>
        </pc:picChg>
        <pc:picChg chg="del mod topLvl">
          <ac:chgData name="Davide Braga" userId="c5961f48-3021-432f-b9df-e9322f60de4a" providerId="ADAL" clId="{D79F5882-3522-496D-AA17-97A40AB4D5FE}" dt="2023-02-23T06:57:00.959" v="1138" actId="478"/>
          <ac:picMkLst>
            <pc:docMk/>
            <pc:sldMk cId="2482903809" sldId="2576"/>
            <ac:picMk id="17" creationId="{087F9065-95E6-3B80-ECF2-66A6EA576388}"/>
          </ac:picMkLst>
        </pc:picChg>
        <pc:picChg chg="del mod topLvl">
          <ac:chgData name="Davide Braga" userId="c5961f48-3021-432f-b9df-e9322f60de4a" providerId="ADAL" clId="{D79F5882-3522-496D-AA17-97A40AB4D5FE}" dt="2023-02-23T06:57:00.959" v="1138" actId="478"/>
          <ac:picMkLst>
            <pc:docMk/>
            <pc:sldMk cId="2482903809" sldId="2576"/>
            <ac:picMk id="18" creationId="{B9A8F77D-0951-A1FB-42E3-A8E2AE66CE2C}"/>
          </ac:picMkLst>
        </pc:picChg>
        <pc:picChg chg="mod topLvl">
          <ac:chgData name="Davide Braga" userId="c5961f48-3021-432f-b9df-e9322f60de4a" providerId="ADAL" clId="{D79F5882-3522-496D-AA17-97A40AB4D5FE}" dt="2023-02-23T07:20:14.518" v="1187" actId="1076"/>
          <ac:picMkLst>
            <pc:docMk/>
            <pc:sldMk cId="2482903809" sldId="2576"/>
            <ac:picMk id="19" creationId="{8707C892-5D62-3DAC-C16E-67752032F680}"/>
          </ac:picMkLst>
        </pc:picChg>
        <pc:picChg chg="mod topLvl">
          <ac:chgData name="Davide Braga" userId="c5961f48-3021-432f-b9df-e9322f60de4a" providerId="ADAL" clId="{D79F5882-3522-496D-AA17-97A40AB4D5FE}" dt="2023-02-23T06:56:53.800" v="1137" actId="165"/>
          <ac:picMkLst>
            <pc:docMk/>
            <pc:sldMk cId="2482903809" sldId="2576"/>
            <ac:picMk id="20" creationId="{863ADA5A-92E4-B150-5D68-3EE1D4BB918F}"/>
          </ac:picMkLst>
        </pc:picChg>
        <pc:picChg chg="add mod">
          <ac:chgData name="Davide Braga" userId="c5961f48-3021-432f-b9df-e9322f60de4a" providerId="ADAL" clId="{D79F5882-3522-496D-AA17-97A40AB4D5FE}" dt="2023-02-23T07:20:12.155" v="1186" actId="1076"/>
          <ac:picMkLst>
            <pc:docMk/>
            <pc:sldMk cId="2482903809" sldId="2576"/>
            <ac:picMk id="2050" creationId="{F3CB153D-E3DF-25AC-C82F-406484989E0E}"/>
          </ac:picMkLst>
        </pc:picChg>
        <pc:picChg chg="add mod">
          <ac:chgData name="Davide Braga" userId="c5961f48-3021-432f-b9df-e9322f60de4a" providerId="ADAL" clId="{D79F5882-3522-496D-AA17-97A40AB4D5FE}" dt="2023-02-23T07:19:57.136" v="1183" actId="1076"/>
          <ac:picMkLst>
            <pc:docMk/>
            <pc:sldMk cId="2482903809" sldId="2576"/>
            <ac:picMk id="2052" creationId="{514A4918-B3B5-020E-F857-6AD9072AED08}"/>
          </ac:picMkLst>
        </pc:picChg>
      </pc:sldChg>
      <pc:sldChg chg="modSp add del mod">
        <pc:chgData name="Davide Braga" userId="c5961f48-3021-432f-b9df-e9322f60de4a" providerId="ADAL" clId="{D79F5882-3522-496D-AA17-97A40AB4D5FE}" dt="2023-02-23T07:39:41.319" v="2082" actId="47"/>
        <pc:sldMkLst>
          <pc:docMk/>
          <pc:sldMk cId="3169890289" sldId="2577"/>
        </pc:sldMkLst>
        <pc:spChg chg="mod">
          <ac:chgData name="Davide Braga" userId="c5961f48-3021-432f-b9df-e9322f60de4a" providerId="ADAL" clId="{D79F5882-3522-496D-AA17-97A40AB4D5FE}" dt="2023-02-23T07:39:32.707" v="2081"/>
          <ac:spMkLst>
            <pc:docMk/>
            <pc:sldMk cId="3169890289" sldId="2577"/>
            <ac:spMk id="8" creationId="{8C020B1E-AF9E-442F-8672-D6C51E1317BF}"/>
          </ac:spMkLst>
        </pc:spChg>
      </pc:sldChg>
      <pc:sldMasterChg chg="del delSldLayout">
        <pc:chgData name="Davide Braga" userId="c5961f48-3021-432f-b9df-e9322f60de4a" providerId="ADAL" clId="{D79F5882-3522-496D-AA17-97A40AB4D5FE}" dt="2023-02-23T05:23:38.129" v="699" actId="47"/>
        <pc:sldMasterMkLst>
          <pc:docMk/>
          <pc:sldMasterMk cId="3686787253" sldId="2147483688"/>
        </pc:sldMasterMkLst>
        <pc:sldLayoutChg chg="del">
          <pc:chgData name="Davide Braga" userId="c5961f48-3021-432f-b9df-e9322f60de4a" providerId="ADAL" clId="{D79F5882-3522-496D-AA17-97A40AB4D5FE}" dt="2023-02-23T05:23:38.129" v="699" actId="47"/>
          <pc:sldLayoutMkLst>
            <pc:docMk/>
            <pc:sldMasterMk cId="3686787253" sldId="2147483688"/>
            <pc:sldLayoutMk cId="3000192081" sldId="2147483689"/>
          </pc:sldLayoutMkLst>
        </pc:sldLayoutChg>
        <pc:sldLayoutChg chg="del">
          <pc:chgData name="Davide Braga" userId="c5961f48-3021-432f-b9df-e9322f60de4a" providerId="ADAL" clId="{D79F5882-3522-496D-AA17-97A40AB4D5FE}" dt="2023-02-23T05:23:38.129" v="699" actId="47"/>
          <pc:sldLayoutMkLst>
            <pc:docMk/>
            <pc:sldMasterMk cId="3686787253" sldId="2147483688"/>
            <pc:sldLayoutMk cId="1533041142" sldId="2147483690"/>
          </pc:sldLayoutMkLst>
        </pc:sldLayoutChg>
        <pc:sldLayoutChg chg="del">
          <pc:chgData name="Davide Braga" userId="c5961f48-3021-432f-b9df-e9322f60de4a" providerId="ADAL" clId="{D79F5882-3522-496D-AA17-97A40AB4D5FE}" dt="2023-02-23T05:23:38.129" v="699" actId="47"/>
          <pc:sldLayoutMkLst>
            <pc:docMk/>
            <pc:sldMasterMk cId="3686787253" sldId="2147483688"/>
            <pc:sldLayoutMk cId="2922099251" sldId="2147483691"/>
          </pc:sldLayoutMkLst>
        </pc:sldLayoutChg>
        <pc:sldLayoutChg chg="del">
          <pc:chgData name="Davide Braga" userId="c5961f48-3021-432f-b9df-e9322f60de4a" providerId="ADAL" clId="{D79F5882-3522-496D-AA17-97A40AB4D5FE}" dt="2023-02-23T05:23:38.129" v="699" actId="47"/>
          <pc:sldLayoutMkLst>
            <pc:docMk/>
            <pc:sldMasterMk cId="3686787253" sldId="2147483688"/>
            <pc:sldLayoutMk cId="531137961" sldId="2147483692"/>
          </pc:sldLayoutMkLst>
        </pc:sldLayoutChg>
        <pc:sldLayoutChg chg="del">
          <pc:chgData name="Davide Braga" userId="c5961f48-3021-432f-b9df-e9322f60de4a" providerId="ADAL" clId="{D79F5882-3522-496D-AA17-97A40AB4D5FE}" dt="2023-02-23T05:23:38.129" v="699" actId="47"/>
          <pc:sldLayoutMkLst>
            <pc:docMk/>
            <pc:sldMasterMk cId="3686787253" sldId="2147483688"/>
            <pc:sldLayoutMk cId="886568201" sldId="2147483693"/>
          </pc:sldLayoutMkLst>
        </pc:sldLayoutChg>
        <pc:sldLayoutChg chg="del">
          <pc:chgData name="Davide Braga" userId="c5961f48-3021-432f-b9df-e9322f60de4a" providerId="ADAL" clId="{D79F5882-3522-496D-AA17-97A40AB4D5FE}" dt="2023-02-23T05:23:38.129" v="699" actId="47"/>
          <pc:sldLayoutMkLst>
            <pc:docMk/>
            <pc:sldMasterMk cId="3686787253" sldId="2147483688"/>
            <pc:sldLayoutMk cId="856814912" sldId="2147483694"/>
          </pc:sldLayoutMkLst>
        </pc:sldLayoutChg>
        <pc:sldLayoutChg chg="del">
          <pc:chgData name="Davide Braga" userId="c5961f48-3021-432f-b9df-e9322f60de4a" providerId="ADAL" clId="{D79F5882-3522-496D-AA17-97A40AB4D5FE}" dt="2023-02-23T05:23:38.129" v="699" actId="47"/>
          <pc:sldLayoutMkLst>
            <pc:docMk/>
            <pc:sldMasterMk cId="3686787253" sldId="2147483688"/>
            <pc:sldLayoutMk cId="1587196137" sldId="2147483695"/>
          </pc:sldLayoutMkLst>
        </pc:sldLayoutChg>
        <pc:sldLayoutChg chg="del">
          <pc:chgData name="Davide Braga" userId="c5961f48-3021-432f-b9df-e9322f60de4a" providerId="ADAL" clId="{D79F5882-3522-496D-AA17-97A40AB4D5FE}" dt="2023-02-23T05:23:38.129" v="699" actId="47"/>
          <pc:sldLayoutMkLst>
            <pc:docMk/>
            <pc:sldMasterMk cId="3686787253" sldId="2147483688"/>
            <pc:sldLayoutMk cId="902659790" sldId="2147483696"/>
          </pc:sldLayoutMkLst>
        </pc:sldLayoutChg>
        <pc:sldLayoutChg chg="del">
          <pc:chgData name="Davide Braga" userId="c5961f48-3021-432f-b9df-e9322f60de4a" providerId="ADAL" clId="{D79F5882-3522-496D-AA17-97A40AB4D5FE}" dt="2023-02-23T05:23:38.129" v="699" actId="47"/>
          <pc:sldLayoutMkLst>
            <pc:docMk/>
            <pc:sldMasterMk cId="3686787253" sldId="2147483688"/>
            <pc:sldLayoutMk cId="809024850" sldId="2147483697"/>
          </pc:sldLayoutMkLst>
        </pc:sldLayoutChg>
        <pc:sldLayoutChg chg="del">
          <pc:chgData name="Davide Braga" userId="c5961f48-3021-432f-b9df-e9322f60de4a" providerId="ADAL" clId="{D79F5882-3522-496D-AA17-97A40AB4D5FE}" dt="2023-02-23T05:23:38.129" v="699" actId="47"/>
          <pc:sldLayoutMkLst>
            <pc:docMk/>
            <pc:sldMasterMk cId="3686787253" sldId="2147483688"/>
            <pc:sldLayoutMk cId="1056517564" sldId="2147483698"/>
          </pc:sldLayoutMkLst>
        </pc:sldLayoutChg>
        <pc:sldLayoutChg chg="del">
          <pc:chgData name="Davide Braga" userId="c5961f48-3021-432f-b9df-e9322f60de4a" providerId="ADAL" clId="{D79F5882-3522-496D-AA17-97A40AB4D5FE}" dt="2023-02-23T05:23:38.129" v="699" actId="47"/>
          <pc:sldLayoutMkLst>
            <pc:docMk/>
            <pc:sldMasterMk cId="3686787253" sldId="2147483688"/>
            <pc:sldLayoutMk cId="1769404591" sldId="2147483699"/>
          </pc:sldLayoutMkLst>
        </pc:sldLayoutChg>
        <pc:sldLayoutChg chg="del">
          <pc:chgData name="Davide Braga" userId="c5961f48-3021-432f-b9df-e9322f60de4a" providerId="ADAL" clId="{D79F5882-3522-496D-AA17-97A40AB4D5FE}" dt="2023-02-23T05:23:38.129" v="699" actId="47"/>
          <pc:sldLayoutMkLst>
            <pc:docMk/>
            <pc:sldMasterMk cId="3686787253" sldId="2147483688"/>
            <pc:sldLayoutMk cId="762282437" sldId="2147483700"/>
          </pc:sldLayoutMkLst>
        </pc:sldLayoutChg>
      </pc:sldMasterChg>
      <pc:sldMasterChg chg="del delSldLayout">
        <pc:chgData name="Davide Braga" userId="c5961f48-3021-432f-b9df-e9322f60de4a" providerId="ADAL" clId="{D79F5882-3522-496D-AA17-97A40AB4D5FE}" dt="2023-02-23T05:34:18.852" v="923" actId="47"/>
        <pc:sldMasterMkLst>
          <pc:docMk/>
          <pc:sldMasterMk cId="3645341090" sldId="2147483701"/>
        </pc:sldMasterMkLst>
        <pc:sldLayoutChg chg="del">
          <pc:chgData name="Davide Braga" userId="c5961f48-3021-432f-b9df-e9322f60de4a" providerId="ADAL" clId="{D79F5882-3522-496D-AA17-97A40AB4D5FE}" dt="2023-02-23T05:34:18.852" v="923" actId="47"/>
          <pc:sldLayoutMkLst>
            <pc:docMk/>
            <pc:sldMasterMk cId="3645341090" sldId="2147483701"/>
            <pc:sldLayoutMk cId="343490804" sldId="2147483702"/>
          </pc:sldLayoutMkLst>
        </pc:sldLayoutChg>
        <pc:sldLayoutChg chg="del">
          <pc:chgData name="Davide Braga" userId="c5961f48-3021-432f-b9df-e9322f60de4a" providerId="ADAL" clId="{D79F5882-3522-496D-AA17-97A40AB4D5FE}" dt="2023-02-23T05:34:18.852" v="923" actId="47"/>
          <pc:sldLayoutMkLst>
            <pc:docMk/>
            <pc:sldMasterMk cId="3645341090" sldId="2147483701"/>
            <pc:sldLayoutMk cId="3269264284" sldId="2147483703"/>
          </pc:sldLayoutMkLst>
        </pc:sldLayoutChg>
        <pc:sldLayoutChg chg="del">
          <pc:chgData name="Davide Braga" userId="c5961f48-3021-432f-b9df-e9322f60de4a" providerId="ADAL" clId="{D79F5882-3522-496D-AA17-97A40AB4D5FE}" dt="2023-02-23T05:34:18.852" v="923" actId="47"/>
          <pc:sldLayoutMkLst>
            <pc:docMk/>
            <pc:sldMasterMk cId="3645341090" sldId="2147483701"/>
            <pc:sldLayoutMk cId="4037526492" sldId="2147483704"/>
          </pc:sldLayoutMkLst>
        </pc:sldLayoutChg>
        <pc:sldLayoutChg chg="del">
          <pc:chgData name="Davide Braga" userId="c5961f48-3021-432f-b9df-e9322f60de4a" providerId="ADAL" clId="{D79F5882-3522-496D-AA17-97A40AB4D5FE}" dt="2023-02-23T05:34:18.852" v="923" actId="47"/>
          <pc:sldLayoutMkLst>
            <pc:docMk/>
            <pc:sldMasterMk cId="3645341090" sldId="2147483701"/>
            <pc:sldLayoutMk cId="1847569304" sldId="2147483705"/>
          </pc:sldLayoutMkLst>
        </pc:sldLayoutChg>
        <pc:sldLayoutChg chg="del">
          <pc:chgData name="Davide Braga" userId="c5961f48-3021-432f-b9df-e9322f60de4a" providerId="ADAL" clId="{D79F5882-3522-496D-AA17-97A40AB4D5FE}" dt="2023-02-23T05:34:18.852" v="923" actId="47"/>
          <pc:sldLayoutMkLst>
            <pc:docMk/>
            <pc:sldMasterMk cId="3645341090" sldId="2147483701"/>
            <pc:sldLayoutMk cId="1001713333" sldId="2147483706"/>
          </pc:sldLayoutMkLst>
        </pc:sldLayoutChg>
        <pc:sldLayoutChg chg="del">
          <pc:chgData name="Davide Braga" userId="c5961f48-3021-432f-b9df-e9322f60de4a" providerId="ADAL" clId="{D79F5882-3522-496D-AA17-97A40AB4D5FE}" dt="2023-02-23T05:34:18.852" v="923" actId="47"/>
          <pc:sldLayoutMkLst>
            <pc:docMk/>
            <pc:sldMasterMk cId="3645341090" sldId="2147483701"/>
            <pc:sldLayoutMk cId="661175958" sldId="2147483707"/>
          </pc:sldLayoutMkLst>
        </pc:sldLayoutChg>
        <pc:sldLayoutChg chg="del">
          <pc:chgData name="Davide Braga" userId="c5961f48-3021-432f-b9df-e9322f60de4a" providerId="ADAL" clId="{D79F5882-3522-496D-AA17-97A40AB4D5FE}" dt="2023-02-23T05:34:18.852" v="923" actId="47"/>
          <pc:sldLayoutMkLst>
            <pc:docMk/>
            <pc:sldMasterMk cId="3645341090" sldId="2147483701"/>
            <pc:sldLayoutMk cId="4293702471" sldId="2147483708"/>
          </pc:sldLayoutMkLst>
        </pc:sldLayoutChg>
        <pc:sldLayoutChg chg="del">
          <pc:chgData name="Davide Braga" userId="c5961f48-3021-432f-b9df-e9322f60de4a" providerId="ADAL" clId="{D79F5882-3522-496D-AA17-97A40AB4D5FE}" dt="2023-02-23T05:34:18.852" v="923" actId="47"/>
          <pc:sldLayoutMkLst>
            <pc:docMk/>
            <pc:sldMasterMk cId="3645341090" sldId="2147483701"/>
            <pc:sldLayoutMk cId="1513250308" sldId="2147483709"/>
          </pc:sldLayoutMkLst>
        </pc:sldLayoutChg>
        <pc:sldLayoutChg chg="del">
          <pc:chgData name="Davide Braga" userId="c5961f48-3021-432f-b9df-e9322f60de4a" providerId="ADAL" clId="{D79F5882-3522-496D-AA17-97A40AB4D5FE}" dt="2023-02-23T05:34:18.852" v="923" actId="47"/>
          <pc:sldLayoutMkLst>
            <pc:docMk/>
            <pc:sldMasterMk cId="3645341090" sldId="2147483701"/>
            <pc:sldLayoutMk cId="2388965988" sldId="2147483710"/>
          </pc:sldLayoutMkLst>
        </pc:sldLayoutChg>
        <pc:sldLayoutChg chg="del">
          <pc:chgData name="Davide Braga" userId="c5961f48-3021-432f-b9df-e9322f60de4a" providerId="ADAL" clId="{D79F5882-3522-496D-AA17-97A40AB4D5FE}" dt="2023-02-23T05:34:18.852" v="923" actId="47"/>
          <pc:sldLayoutMkLst>
            <pc:docMk/>
            <pc:sldMasterMk cId="3645341090" sldId="2147483701"/>
            <pc:sldLayoutMk cId="2500641290" sldId="2147483711"/>
          </pc:sldLayoutMkLst>
        </pc:sldLayoutChg>
        <pc:sldLayoutChg chg="del">
          <pc:chgData name="Davide Braga" userId="c5961f48-3021-432f-b9df-e9322f60de4a" providerId="ADAL" clId="{D79F5882-3522-496D-AA17-97A40AB4D5FE}" dt="2023-02-23T05:34:18.852" v="923" actId="47"/>
          <pc:sldLayoutMkLst>
            <pc:docMk/>
            <pc:sldMasterMk cId="3645341090" sldId="2147483701"/>
            <pc:sldLayoutMk cId="3965573137" sldId="2147483712"/>
          </pc:sldLayoutMkLst>
        </pc:sldLayoutChg>
        <pc:sldLayoutChg chg="del">
          <pc:chgData name="Davide Braga" userId="c5961f48-3021-432f-b9df-e9322f60de4a" providerId="ADAL" clId="{D79F5882-3522-496D-AA17-97A40AB4D5FE}" dt="2023-02-23T05:34:18.852" v="923" actId="47"/>
          <pc:sldLayoutMkLst>
            <pc:docMk/>
            <pc:sldMasterMk cId="3645341090" sldId="2147483701"/>
            <pc:sldLayoutMk cId="2663693746" sldId="214748371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1F8A5-BB1A-4990-96B4-EDD7D4B1D85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5A7AC-289E-4FE2-BFF6-E26575FA6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46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E31A-2E3E-E54F-BF74-5A9E09397E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64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5A7AC-289E-4FE2-BFF6-E26575FA6C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22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740B9-F703-4B3F-A5D9-4918A8F7E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98443-B07B-47A5-AAB6-042BCC820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BCFDB-9B17-4165-B561-07681C41D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1699-3931-4CBF-B001-432C0453B57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C3E55-3B27-4628-B4FD-CF526C39A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749A6-3663-42B9-8D4F-9001A686E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4486-0257-4D5A-9E25-C6441D71F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8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009B3-25C1-4137-B453-E024CABC2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4CC301-6FC4-4601-AD1B-3A27C312C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7E104-473F-4FB9-B54E-9BF338145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1699-3931-4CBF-B001-432C0453B57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F3FBB-6307-454A-B069-273835C8F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FDBE0-C249-4031-8A77-F66833A1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4486-0257-4D5A-9E25-C6441D71F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25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E397EE-736E-4088-A94A-4967F2C0BD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4B2185-4C32-4C68-A92A-04875EAE9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C788C-0F0F-42C3-9B55-2DC0883D4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1699-3931-4CBF-B001-432C0453B57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8AD52-9F1C-4802-94D6-172D6C2AA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5BD41-26AB-4B89-974E-2D5462A8E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4486-0257-4D5A-9E25-C6441D71F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51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All-hands meeting</a:t>
            </a:r>
          </a:p>
          <a:p>
            <a:pPr lvl="0"/>
            <a:r>
              <a:rPr lang="en-US"/>
              <a:t>March 24, 2021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Moving forward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F239DB-59ED-BA4F-9552-A0A48CF3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10576"/>
            <a:ext cx="12252960" cy="334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56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6865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52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384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9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12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72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5D8CE5-E309-214D-9BB7-07FF04229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107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07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8387DA6-6BFC-4522-9743-AF01FAC15A99}" type="datetime1">
              <a:rPr lang="en-US" smtClean="0"/>
              <a:t>2/23/2023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Davide Braga | JLAB Applications of Superconducting Electronics and Detectors Workshop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86015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C5834-0CCA-4902-8D4C-0F4725935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79F3A-95CD-4DA2-A5AE-C14ADD11E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3A707-3DF5-49A5-848A-4FE91082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1699-3931-4CBF-B001-432C0453B57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5E23A-01B3-4EE8-A4EB-0EFFC0CFA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C557D-4E3C-4B1E-9CB2-2A68FCA08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4486-0257-4D5A-9E25-C6441D71F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46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3E51ED5-75AD-4AD2-B4C1-A7FE4F4002C1}" type="datetime1">
              <a:rPr lang="en-US" smtClean="0"/>
              <a:t>2/23/2023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Davide Braga | JLAB Applications of Superconducting Electronics and Detectors Workshop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6995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25480875-E11F-44D8-BF24-AB3B8C036D06}" type="datetime1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Davide Braga | JLAB Applications of Superconducting Electronics and Detectors Workshop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70579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365CEE2-F0B9-4EBE-82AE-235CF800F00D}" type="datetime1">
              <a:rPr lang="en-US" smtClean="0"/>
              <a:t>2/23/2023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Davide Braga | JLAB Applications of Superconducting Electronics and Detectors Workshop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53070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03902FA-C5F4-4F44-89A4-130D5F6ACE10}" type="datetime1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7" y="6504216"/>
            <a:ext cx="8347199" cy="242873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Davide Braga | JLAB Applications of Superconducting Electronics and Detectors Workshop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359002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AE1304-F16E-40C9-905B-F099E0FF7C6D}" type="datetime1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6"/>
            <a:ext cx="8363037" cy="242873"/>
          </a:xfrm>
        </p:spPr>
        <p:txBody>
          <a:bodyPr/>
          <a:lstStyle/>
          <a:p>
            <a:pPr>
              <a:defRPr/>
            </a:pPr>
            <a:r>
              <a:rPr lang="en-US"/>
              <a:t>Davide Braga | JLAB Applications of Superconducting Electronics and Detectors Workshop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47124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42703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22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6865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2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384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23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4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80938-1D9D-45E5-961D-679A4806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0C348-CB5F-4A5B-934E-38B82FD88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450CB-F054-47F6-9FB1-030DFBAF9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1699-3931-4CBF-B001-432C0453B57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1BC4B-46F8-4222-B8CD-105144BD0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64DBD-1803-47E7-9CBF-48D652F1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4486-0257-4D5A-9E25-C6441D71F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463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411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85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29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spcBef>
                <a:spcPts val="1312"/>
              </a:spcBef>
              <a:defRPr sz="2400">
                <a:solidFill>
                  <a:srgbClr val="505050"/>
                </a:solidFill>
              </a:defRPr>
            </a:lvl1pPr>
            <a:lvl2pPr marL="37675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133">
                <a:solidFill>
                  <a:srgbClr val="505050"/>
                </a:solidFill>
              </a:defRPr>
            </a:lvl2pPr>
            <a:lvl3pPr marL="76409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rgbClr val="505050"/>
                </a:solidFill>
              </a:defRPr>
            </a:lvl3pPr>
            <a:lvl4pPr marL="1142971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67">
                <a:solidFill>
                  <a:srgbClr val="505050"/>
                </a:solidFill>
              </a:defRPr>
            </a:lvl4pPr>
            <a:lvl5pPr marL="1519729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683667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1071007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447764" marR="0" lvl="3" indent="-304792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826638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CEB70F3-751D-4DBA-B5AE-12A569B7EA90}" type="datetime1">
              <a:rPr lang="en-US" smtClean="0"/>
              <a:t>2/23/2023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Davide Braga | JLAB Applications of Superconducting Electronics and Detectors Workshop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335815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1007" indent="-306910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7764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6910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83AA70E-8992-4366-95C0-345A86243617}" type="datetime1">
              <a:rPr lang="en-US" smtClean="0"/>
              <a:t>2/23/2023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Davide Braga | JLAB Applications of Superconducting Electronics and Detectors Workshop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09666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505050"/>
                </a:solidFill>
              </a:defRPr>
            </a:lvl1pPr>
            <a:lvl2pPr marL="685783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B5FBF1B7-92DC-4868-9E78-D1254FA64B85}" type="datetime1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Davide Braga | JLAB Applications of Superconducting Electronics and Detectors Workshop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102142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878B6A3-6F28-416D-A4CD-8A30E0D52085}" type="datetime1">
              <a:rPr lang="en-US" smtClean="0"/>
              <a:t>2/23/2023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Davide Braga | JLAB Applications of Superconducting Electronics and Detectors Workshop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187734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D402D5B6-296A-4BC4-BAB2-9997E7AA3989}" type="datetime1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7" y="6504216"/>
            <a:ext cx="8347199" cy="242873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Davide Braga | JLAB Applications of Superconducting Electronics and Detectors Workshop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048251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E18EED-8E3F-488B-A192-1411B1E8B591}" type="datetime1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6"/>
            <a:ext cx="8363037" cy="242873"/>
          </a:xfrm>
        </p:spPr>
        <p:txBody>
          <a:bodyPr/>
          <a:lstStyle/>
          <a:p>
            <a:pPr>
              <a:defRPr/>
            </a:pPr>
            <a:r>
              <a:rPr lang="en-US"/>
              <a:t>Davide Braga | JLAB Applications of Superconducting Electronics and Detectors Workshop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91824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3E40-1D27-ED4F-93DE-6D82EBFBA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B53D1D-A61D-D14D-AFED-45CDAE07B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B8513-D104-7648-A327-7B3D69B14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4866-6506-B548-8FFE-1437B459349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5CD17-2D29-F145-8BD1-180F1C632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7A563-6875-A044-A460-B9079750A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24314-D256-FB4D-A5E0-CD25BAFA5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69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040A4-C539-4D37-B29A-4E7231D0D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5BFD5-6642-4BA5-93D0-2933FC0B5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DAF05F-190F-47BB-A31E-865BE94B2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25DFA-175B-4E55-B51F-68F00EE8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1699-3931-4CBF-B001-432C0453B57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BBB01-C60E-43CD-97A2-FF57E1835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447EE0-250B-469E-B587-D90F7D911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4486-0257-4D5A-9E25-C6441D71F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98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6EDB4-98A4-4CD3-B81F-42422CAF7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CBA04-37A3-4567-99C4-57174E20C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E213A-D8E9-4393-8FDE-A31E25FA3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EFEEBE-596E-495C-8C27-664BB52F6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7E8665-3ECD-457A-AEC1-E337D96C9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37194A-AC2B-499A-A242-123B5E84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1699-3931-4CBF-B001-432C0453B57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3CC2F1-7A28-4A17-9C29-5F85356C1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CCF611-3F16-447A-A9AC-504F7C9D7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4486-0257-4D5A-9E25-C6441D71F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47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32EB7-99E1-45D3-9933-B0E44920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84A6E2-3FF9-4049-855F-B110417D6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1699-3931-4CBF-B001-432C0453B57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3EDD67-44F5-474A-9848-E772A115F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5DF4F-D880-4B31-98E6-DB518FDFE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4486-0257-4D5A-9E25-C6441D71F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06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0AA7CD-EC31-4D01-A453-E65A3158E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1699-3931-4CBF-B001-432C0453B57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3FA788-A551-44DC-B4C6-B39952D17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59444-3431-4923-B425-982DAE697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4486-0257-4D5A-9E25-C6441D71F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08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6A04-8D26-40E5-A9C2-7577A766B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0BA4A-BEC5-4AE0-8BB7-B7A8848BE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6A6877-B00F-4D36-98C3-5673303D6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58512-D85E-4B29-BCAE-41BA42E30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1699-3931-4CBF-B001-432C0453B57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A5814-7878-4FCB-B858-EAC9DDD4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6B0DBA-7C9A-45D6-942F-2761B7F77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4486-0257-4D5A-9E25-C6441D71F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12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80060-0D4D-41EE-8515-8C39AD43A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E10DF4-3412-4813-AB9C-4094A28A4C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27552-E6FB-4DE0-97B4-2FC83154A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62002-79CD-49F7-A679-7003C1D0F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1699-3931-4CBF-B001-432C0453B57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77655-2DA5-4A18-95E8-51E8FACD4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33114-1825-4041-8DA0-98344A8B6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4486-0257-4D5A-9E25-C6441D71F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6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D89E57-3594-47CD-BEF7-E17395B39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687CA-AA80-4B6B-B06A-32AF0A02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35A7A-1ADC-4030-8AED-A67839D477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F1699-3931-4CBF-B001-432C0453B57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B9867-2F52-4256-9202-13A89D07D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FC843-D40A-4124-B350-3EC40F147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54486-0257-4D5A-9E25-C6441D71F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9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A90369E-58AA-4B7A-B1C9-68FAD01872CB}" type="datetime1">
              <a:rPr lang="en-US" smtClean="0"/>
              <a:t>2/23/2023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7" y="650421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Davide Braga | JLAB Applications of Superconducting Electronics and Detectors Workshop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87867" y="6227810"/>
            <a:ext cx="11599333" cy="269849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403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89" r:id="rId14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6593573-1885-4365-AEA2-05D86A465961}" type="datetime1">
              <a:rPr lang="en-US" smtClean="0"/>
              <a:t>2/23/2023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7" y="650421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Davide Braga | JLAB Applications of Superconducting Electronics and Detectors Workshop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87867" y="6227810"/>
            <a:ext cx="11599333" cy="269849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346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jpeg"/><Relationship Id="rId7" Type="http://schemas.openxmlformats.org/officeDocument/2006/relationships/image" Target="../media/image99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98.png"/><Relationship Id="rId4" Type="http://schemas.openxmlformats.org/officeDocument/2006/relationships/image" Target="../media/image9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18" Type="http://schemas.openxmlformats.org/officeDocument/2006/relationships/image" Target="../media/image49.jpeg"/><Relationship Id="rId3" Type="http://schemas.openxmlformats.org/officeDocument/2006/relationships/image" Target="../media/image34.jpeg"/><Relationship Id="rId21" Type="http://schemas.openxmlformats.org/officeDocument/2006/relationships/image" Target="../media/image52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17" Type="http://schemas.openxmlformats.org/officeDocument/2006/relationships/image" Target="../media/image48.jpeg"/><Relationship Id="rId25" Type="http://schemas.openxmlformats.org/officeDocument/2006/relationships/image" Target="../media/image56.jpeg"/><Relationship Id="rId2" Type="http://schemas.openxmlformats.org/officeDocument/2006/relationships/image" Target="../media/image33.jpeg"/><Relationship Id="rId16" Type="http://schemas.openxmlformats.org/officeDocument/2006/relationships/image" Target="../media/image47.jpeg"/><Relationship Id="rId20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24" Type="http://schemas.openxmlformats.org/officeDocument/2006/relationships/image" Target="../media/image55.jpeg"/><Relationship Id="rId5" Type="http://schemas.openxmlformats.org/officeDocument/2006/relationships/image" Target="../media/image36.jpeg"/><Relationship Id="rId15" Type="http://schemas.openxmlformats.org/officeDocument/2006/relationships/image" Target="../media/image46.jpeg"/><Relationship Id="rId23" Type="http://schemas.openxmlformats.org/officeDocument/2006/relationships/image" Target="../media/image54.jpeg"/><Relationship Id="rId10" Type="http://schemas.openxmlformats.org/officeDocument/2006/relationships/image" Target="../media/image41.jpeg"/><Relationship Id="rId19" Type="http://schemas.openxmlformats.org/officeDocument/2006/relationships/image" Target="../media/image50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Relationship Id="rId14" Type="http://schemas.openxmlformats.org/officeDocument/2006/relationships/image" Target="../media/image45.jpeg"/><Relationship Id="rId2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emf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70.png"/><Relationship Id="rId7" Type="http://schemas.openxmlformats.org/officeDocument/2006/relationships/image" Target="../media/image7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openxmlformats.org/officeDocument/2006/relationships/image" Target="../media/image7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5.jpeg"/><Relationship Id="rId5" Type="http://schemas.openxmlformats.org/officeDocument/2006/relationships/image" Target="../media/image78.png"/><Relationship Id="rId10" Type="http://schemas.openxmlformats.org/officeDocument/2006/relationships/image" Target="../media/image81.jpe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9691C-F8E1-50B3-4C6A-DD3650E76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679302"/>
            <a:ext cx="11563351" cy="1444919"/>
          </a:xfrm>
        </p:spPr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003088"/>
                </a:solidFill>
                <a:latin typeface="ArialMT"/>
              </a:rPr>
              <a:t>19 ASIC designers (2 JA) + </a:t>
            </a:r>
            <a:r>
              <a:rPr lang="en-US" sz="1800" b="0" i="1" u="none" strike="noStrike" baseline="0" dirty="0">
                <a:solidFill>
                  <a:srgbClr val="003088"/>
                </a:solidFill>
                <a:latin typeface="Arial-ItalicMT"/>
              </a:rPr>
              <a:t>1 open position</a:t>
            </a:r>
          </a:p>
          <a:p>
            <a:pPr algn="l"/>
            <a:r>
              <a:rPr lang="fr-FR" sz="1800" b="0" i="0" u="none" strike="noStrike" baseline="0" dirty="0">
                <a:solidFill>
                  <a:srgbClr val="003088"/>
                </a:solidFill>
                <a:latin typeface="ArialMT"/>
              </a:rPr>
              <a:t>1 </a:t>
            </a:r>
            <a:r>
              <a:rPr lang="fr-FR" sz="1800" b="0" i="0" u="none" strike="noStrike" baseline="0" dirty="0" err="1">
                <a:solidFill>
                  <a:srgbClr val="003088"/>
                </a:solidFill>
                <a:latin typeface="ArialMT"/>
              </a:rPr>
              <a:t>scientist</a:t>
            </a:r>
            <a:r>
              <a:rPr lang="fr-FR" sz="1800" b="0" i="0" u="none" strike="noStrike" baseline="0" dirty="0">
                <a:solidFill>
                  <a:srgbClr val="003088"/>
                </a:solidFill>
                <a:latin typeface="ArialMT"/>
              </a:rPr>
              <a:t>, 2 Application </a:t>
            </a:r>
            <a:r>
              <a:rPr lang="fr-FR" sz="1800" b="0" i="0" u="none" strike="noStrike" baseline="0" dirty="0" err="1">
                <a:solidFill>
                  <a:srgbClr val="003088"/>
                </a:solidFill>
                <a:latin typeface="ArialMT"/>
              </a:rPr>
              <a:t>Physicist</a:t>
            </a:r>
            <a:endParaRPr lang="fr-FR" sz="1800" b="0" i="0" u="none" strike="noStrike" baseline="0" dirty="0">
              <a:solidFill>
                <a:srgbClr val="003088"/>
              </a:solidFill>
              <a:latin typeface="ArialMT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003088"/>
                </a:solidFill>
                <a:latin typeface="ArialMT"/>
              </a:rPr>
              <a:t>1 test engineer, 1 engineering associate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3088"/>
                </a:solidFill>
                <a:latin typeface="ArialMT"/>
              </a:rPr>
              <a:t>Other matrixed personnel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8BF2AE-DC27-016E-E5C2-072BE6F4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ASIC - Application Specific Integrated Circuits (ETD)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5029E8-C01A-E9EC-AFF9-54C828FB50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29"/>
          <a:stretch/>
        </p:blipFill>
        <p:spPr>
          <a:xfrm>
            <a:off x="491412" y="802359"/>
            <a:ext cx="10285445" cy="36492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188DC8-635F-9738-2594-70AEF5B7F3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6" t="62871" r="863" b="2888"/>
          <a:stretch/>
        </p:blipFill>
        <p:spPr>
          <a:xfrm>
            <a:off x="8744021" y="4451619"/>
            <a:ext cx="3396343" cy="21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73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55748-C823-4F33-B5F5-60BF51DD1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6" y="312763"/>
            <a:ext cx="5028044" cy="763600"/>
          </a:xfrm>
        </p:spPr>
        <p:txBody>
          <a:bodyPr>
            <a:normAutofit fontScale="90000"/>
          </a:bodyPr>
          <a:lstStyle/>
          <a:p>
            <a:r>
              <a:rPr lang="en-US" sz="2600" b="1" kern="1200" dirty="0">
                <a:solidFill>
                  <a:srgbClr val="004C97"/>
                </a:solidFill>
                <a:latin typeface="Helvetica"/>
              </a:rPr>
              <a:t>Hybrid nanowire-based superconducting detector platform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6F1AC-A553-40E4-A4D8-3343C810BB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</a:t>
            </a:fld>
            <a:endParaRPr lang="en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08F0B-11CE-4045-A429-F8746612D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5770" y="28680"/>
            <a:ext cx="6836229" cy="2870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1FE56B-5EEC-4AB2-A63E-1C7739F2D6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565" y="3191166"/>
            <a:ext cx="3843435" cy="334818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020B1E-AF9E-442F-8672-D6C51E131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023" y="3026229"/>
            <a:ext cx="8012581" cy="3031671"/>
          </a:xfrm>
        </p:spPr>
        <p:txBody>
          <a:bodyPr>
            <a:normAutofit/>
          </a:bodyPr>
          <a:lstStyle/>
          <a:p>
            <a:pPr marL="152396" indent="0">
              <a:buNone/>
            </a:pPr>
            <a:endParaRPr lang="en-US" sz="1600" dirty="0">
              <a:solidFill>
                <a:prstClr val="black"/>
              </a:solidFill>
              <a:latin typeface="Verdana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Verdana"/>
                <a:ea typeface="+mn-ea"/>
                <a:cs typeface="+mn-cs"/>
              </a:rPr>
              <a:t>development of the technology required for overall integration at cryogenic temperatures (Matt Shaw – JPL)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Verdana"/>
                <a:ea typeface="+mn-ea"/>
                <a:cs typeface="+mn-cs"/>
              </a:rPr>
              <a:t>SC and cryo-CMOS modeling and extraction (Synopsys, EPFL)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Verdana"/>
              <a:ea typeface="+mn-ea"/>
              <a:cs typeface="+mn-cs"/>
            </a:endParaRPr>
          </a:p>
          <a:p>
            <a:pPr marL="152396" indent="0">
              <a:buNone/>
            </a:pPr>
            <a:r>
              <a:rPr lang="en-US" sz="1600" b="1" dirty="0">
                <a:solidFill>
                  <a:prstClr val="black"/>
                </a:solidFill>
                <a:latin typeface="Verdana"/>
                <a:ea typeface="+mn-ea"/>
                <a:cs typeface="+mn-cs"/>
              </a:rPr>
              <a:t>Goal: scalable, large count detector with edge computing and integrated sensing</a:t>
            </a:r>
            <a:br>
              <a:rPr lang="en-US" sz="1600" dirty="0">
                <a:solidFill>
                  <a:prstClr val="black"/>
                </a:solidFill>
                <a:latin typeface="Verdana"/>
                <a:ea typeface="+mn-ea"/>
                <a:cs typeface="+mn-cs"/>
                <a:sym typeface="Wingdings" panose="05000000000000000000" pitchFamily="2" charset="2"/>
              </a:rPr>
            </a:br>
            <a:r>
              <a:rPr lang="en-US" sz="1600" dirty="0">
                <a:solidFill>
                  <a:prstClr val="black"/>
                </a:solidFill>
                <a:latin typeface="Verdana"/>
                <a:ea typeface="+mn-ea"/>
                <a:cs typeface="+mn-cs"/>
              </a:rPr>
              <a:t> </a:t>
            </a:r>
          </a:p>
          <a:p>
            <a:pPr marL="152396" indent="0">
              <a:buNone/>
            </a:pPr>
            <a:r>
              <a:rPr lang="en-US" sz="1600" dirty="0">
                <a:solidFill>
                  <a:prstClr val="black"/>
                </a:solidFill>
                <a:latin typeface="Verdana"/>
                <a:ea typeface="+mn-ea"/>
                <a:cs typeface="+mn-cs"/>
              </a:rPr>
              <a:t>Device-circuits-system codesign will concurrently enable large channel count, power optimization, impedance matching, edge compute and feature extraction, and data processing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19BB78-0644-4B56-8730-AC1BEC67F47E}"/>
              </a:ext>
            </a:extLst>
          </p:cNvPr>
          <p:cNvSpPr txBox="1"/>
          <p:nvPr/>
        </p:nvSpPr>
        <p:spPr>
          <a:xfrm>
            <a:off x="10199794" y="2166577"/>
            <a:ext cx="1957727" cy="379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fr-FR" sz="933" kern="0" dirty="0">
                <a:solidFill>
                  <a:srgbClr val="333333"/>
                </a:solidFill>
                <a:latin typeface="-apple-system"/>
                <a:cs typeface="Arial"/>
                <a:sym typeface="Arial"/>
              </a:rPr>
              <a:t>Qing-Yuan Zhao </a:t>
            </a:r>
            <a:r>
              <a:rPr lang="fr-FR" sz="933" i="1" kern="0" dirty="0">
                <a:solidFill>
                  <a:srgbClr val="333333"/>
                </a:solidFill>
                <a:latin typeface="-apple-system"/>
                <a:cs typeface="Arial"/>
                <a:sym typeface="Arial"/>
              </a:rPr>
              <a:t>et al</a:t>
            </a:r>
            <a:r>
              <a:rPr lang="fr-FR" sz="933" kern="0" dirty="0">
                <a:solidFill>
                  <a:srgbClr val="333333"/>
                </a:solidFill>
                <a:latin typeface="-apple-system"/>
                <a:cs typeface="Arial"/>
                <a:sym typeface="Arial"/>
              </a:rPr>
              <a:t> 2017 </a:t>
            </a:r>
          </a:p>
          <a:p>
            <a:pPr defTabSz="1219170">
              <a:buClr>
                <a:srgbClr val="000000"/>
              </a:buClr>
            </a:pPr>
            <a:r>
              <a:rPr lang="fr-FR" sz="933" i="1" kern="0" dirty="0" err="1">
                <a:solidFill>
                  <a:srgbClr val="333333"/>
                </a:solidFill>
                <a:latin typeface="-apple-system"/>
                <a:cs typeface="Arial"/>
                <a:sym typeface="Arial"/>
              </a:rPr>
              <a:t>Supercond</a:t>
            </a:r>
            <a:r>
              <a:rPr lang="fr-FR" sz="933" i="1" kern="0" dirty="0">
                <a:solidFill>
                  <a:srgbClr val="333333"/>
                </a:solidFill>
                <a:latin typeface="-apple-system"/>
                <a:cs typeface="Arial"/>
                <a:sym typeface="Arial"/>
              </a:rPr>
              <a:t>. </a:t>
            </a:r>
            <a:r>
              <a:rPr lang="fr-FR" sz="933" i="1" kern="0" dirty="0" err="1">
                <a:solidFill>
                  <a:srgbClr val="333333"/>
                </a:solidFill>
                <a:latin typeface="-apple-system"/>
                <a:cs typeface="Arial"/>
                <a:sym typeface="Arial"/>
              </a:rPr>
              <a:t>Sci</a:t>
            </a:r>
            <a:r>
              <a:rPr lang="fr-FR" sz="933" i="1" kern="0" dirty="0">
                <a:solidFill>
                  <a:srgbClr val="333333"/>
                </a:solidFill>
                <a:latin typeface="-apple-system"/>
                <a:cs typeface="Arial"/>
                <a:sym typeface="Arial"/>
              </a:rPr>
              <a:t>. </a:t>
            </a:r>
            <a:r>
              <a:rPr lang="fr-FR" sz="933" i="1" kern="0" dirty="0" err="1">
                <a:solidFill>
                  <a:srgbClr val="333333"/>
                </a:solidFill>
                <a:latin typeface="-apple-system"/>
                <a:cs typeface="Arial"/>
                <a:sym typeface="Arial"/>
              </a:rPr>
              <a:t>Technol</a:t>
            </a:r>
            <a:r>
              <a:rPr lang="fr-FR" sz="933" i="1" kern="0" dirty="0">
                <a:solidFill>
                  <a:srgbClr val="333333"/>
                </a:solidFill>
                <a:latin typeface="-apple-system"/>
                <a:cs typeface="Arial"/>
                <a:sym typeface="Arial"/>
              </a:rPr>
              <a:t>.</a:t>
            </a:r>
            <a:r>
              <a:rPr lang="fr-FR" sz="933" kern="0" dirty="0">
                <a:solidFill>
                  <a:srgbClr val="333333"/>
                </a:solidFill>
                <a:latin typeface="-apple-system"/>
                <a:cs typeface="Arial"/>
                <a:sym typeface="Arial"/>
              </a:rPr>
              <a:t> </a:t>
            </a:r>
            <a:r>
              <a:rPr lang="fr-FR" sz="933" b="1" kern="0" dirty="0">
                <a:solidFill>
                  <a:srgbClr val="333333"/>
                </a:solidFill>
                <a:latin typeface="-apple-system"/>
                <a:cs typeface="Arial"/>
                <a:sym typeface="Arial"/>
              </a:rPr>
              <a:t>30</a:t>
            </a:r>
            <a:r>
              <a:rPr lang="fr-FR" sz="933" kern="0" dirty="0">
                <a:solidFill>
                  <a:srgbClr val="333333"/>
                </a:solidFill>
                <a:latin typeface="-apple-system"/>
                <a:cs typeface="Arial"/>
                <a:sym typeface="Arial"/>
              </a:rPr>
              <a:t> 044002</a:t>
            </a:r>
            <a:endParaRPr lang="en-US"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ABEE1B-82A0-3F85-1655-F65B9C8F2B36}"/>
              </a:ext>
            </a:extLst>
          </p:cNvPr>
          <p:cNvSpPr txBox="1"/>
          <p:nvPr/>
        </p:nvSpPr>
        <p:spPr>
          <a:xfrm>
            <a:off x="125186" y="1254009"/>
            <a:ext cx="5410200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396" indent="0">
              <a:spcAft>
                <a:spcPts val="600"/>
              </a:spcAft>
              <a:buNone/>
            </a:pPr>
            <a:r>
              <a:rPr lang="en-US" sz="1600" dirty="0">
                <a:solidFill>
                  <a:prstClr val="black"/>
                </a:solidFill>
                <a:latin typeface="Verdana"/>
                <a:ea typeface="+mn-ea"/>
                <a:cs typeface="+mn-cs"/>
              </a:rPr>
              <a:t>Hybrid architecture for cryogenic detectors, based on the co-design of:</a:t>
            </a:r>
          </a:p>
          <a:p>
            <a:pPr marL="495296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  <a:latin typeface="Verdana"/>
                <a:ea typeface="+mn-ea"/>
                <a:cs typeface="+mn-cs"/>
              </a:rPr>
              <a:t>superconducting sensor (</a:t>
            </a:r>
            <a:r>
              <a:rPr lang="en-US" sz="1600" b="1" dirty="0">
                <a:solidFill>
                  <a:prstClr val="black"/>
                </a:solidFill>
                <a:latin typeface="Verdana"/>
                <a:ea typeface="+mn-ea"/>
                <a:cs typeface="+mn-cs"/>
              </a:rPr>
              <a:t>SNSPD</a:t>
            </a:r>
            <a:r>
              <a:rPr lang="en-US" sz="1600" dirty="0">
                <a:solidFill>
                  <a:prstClr val="black"/>
                </a:solidFill>
                <a:latin typeface="Verdana"/>
                <a:ea typeface="+mn-ea"/>
                <a:cs typeface="+mn-cs"/>
              </a:rPr>
              <a:t>), </a:t>
            </a:r>
          </a:p>
          <a:p>
            <a:pPr marL="495296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 err="1">
                <a:solidFill>
                  <a:prstClr val="black"/>
                </a:solidFill>
                <a:latin typeface="Verdana"/>
                <a:ea typeface="+mn-ea"/>
                <a:cs typeface="+mn-cs"/>
              </a:rPr>
              <a:t>nanocryotron</a:t>
            </a:r>
            <a:r>
              <a:rPr lang="en-US" sz="1600" dirty="0">
                <a:solidFill>
                  <a:prstClr val="black"/>
                </a:solidFill>
                <a:latin typeface="Verdana"/>
                <a:ea typeface="+mn-ea"/>
                <a:cs typeface="+mn-cs"/>
              </a:rPr>
              <a:t>-based superconducting electronics (</a:t>
            </a:r>
            <a:r>
              <a:rPr lang="en-US" sz="1600" b="1" dirty="0" err="1">
                <a:solidFill>
                  <a:prstClr val="black"/>
                </a:solidFill>
                <a:latin typeface="Verdana"/>
                <a:ea typeface="+mn-ea"/>
                <a:cs typeface="+mn-cs"/>
              </a:rPr>
              <a:t>xTRON</a:t>
            </a:r>
            <a:r>
              <a:rPr lang="en-US" sz="1600" dirty="0">
                <a:solidFill>
                  <a:prstClr val="black"/>
                </a:solidFill>
                <a:latin typeface="Verdana"/>
                <a:ea typeface="+mn-ea"/>
                <a:cs typeface="+mn-cs"/>
              </a:rPr>
              <a:t>), </a:t>
            </a:r>
          </a:p>
          <a:p>
            <a:pPr marL="495296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 err="1">
                <a:solidFill>
                  <a:prstClr val="black"/>
                </a:solidFill>
                <a:latin typeface="Verdana"/>
                <a:ea typeface="+mn-ea"/>
                <a:cs typeface="+mn-cs"/>
              </a:rPr>
              <a:t>cryoCMOS</a:t>
            </a:r>
            <a:r>
              <a:rPr lang="en-US" sz="1600" dirty="0">
                <a:solidFill>
                  <a:prstClr val="black"/>
                </a:solidFill>
                <a:latin typeface="Verdana"/>
                <a:ea typeface="+mn-ea"/>
                <a:cs typeface="+mn-cs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Verdana"/>
                <a:ea typeface="+mn-ea"/>
                <a:cs typeface="+mn-cs"/>
              </a:rPr>
              <a:t>ASIC</a:t>
            </a:r>
          </a:p>
        </p:txBody>
      </p:sp>
    </p:spTree>
    <p:extLst>
      <p:ext uri="{BB962C8B-B14F-4D97-AF65-F5344CB8AC3E}">
        <p14:creationId xmlns:p14="http://schemas.microsoft.com/office/powerpoint/2010/main" val="2479630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86E9ED-CA03-7C23-C3E2-795CECD22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96" y="114301"/>
            <a:ext cx="11787327" cy="544652"/>
          </a:xfrm>
        </p:spPr>
        <p:txBody>
          <a:bodyPr>
            <a:normAutofit/>
          </a:bodyPr>
          <a:lstStyle/>
          <a:p>
            <a:r>
              <a:rPr lang="en-US" sz="2800" dirty="0"/>
              <a:t>A &lt;5ps cryogenic Time-to-Digital Converter for nanowire readout</a:t>
            </a:r>
          </a:p>
        </p:txBody>
      </p:sp>
      <p:sp>
        <p:nvSpPr>
          <p:cNvPr id="9" name="Rectangle 35">
            <a:extLst>
              <a:ext uri="{FF2B5EF4-FFF2-40B4-BE49-F238E27FC236}">
                <a16:creationId xmlns:a16="http://schemas.microsoft.com/office/drawing/2014/main" id="{C9E5E5B3-329C-FE48-F3B9-1FA0A8BC4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6293" y="1208627"/>
            <a:ext cx="69332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4C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Scientific Achievement</a:t>
            </a:r>
          </a:p>
          <a:p>
            <a:pPr marL="1143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cryoASIC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block for the readout of nanowires has been prototyped and currently being tested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3A41A2-D9B5-68B3-B72C-4F279793B491}"/>
              </a:ext>
            </a:extLst>
          </p:cNvPr>
          <p:cNvSpPr txBox="1"/>
          <p:nvPr/>
        </p:nvSpPr>
        <p:spPr>
          <a:xfrm>
            <a:off x="4976293" y="4294402"/>
            <a:ext cx="3533225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1" dirty="0">
                <a:solidFill>
                  <a:srgbClr val="004C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Research Details</a:t>
            </a:r>
          </a:p>
          <a:p>
            <a:pPr marL="511175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Verdana"/>
              </a:rPr>
              <a:t>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 and cold results confirm &lt;5ps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jitter</a:t>
            </a:r>
          </a:p>
          <a:p>
            <a:pPr marL="511175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Verdana"/>
              </a:rPr>
              <a:t>0.5mW/channel </a:t>
            </a:r>
          </a:p>
          <a:p>
            <a:pPr marL="511175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Minor improvements identified and understood</a:t>
            </a:r>
          </a:p>
          <a:p>
            <a:pPr marL="511175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Verdana"/>
              </a:rPr>
              <a:t>To be tested with LGAD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0771E5-B2E5-741A-EC9E-1F808DB6CFE3}"/>
              </a:ext>
            </a:extLst>
          </p:cNvPr>
          <p:cNvSpPr txBox="1"/>
          <p:nvPr/>
        </p:nvSpPr>
        <p:spPr>
          <a:xfrm>
            <a:off x="4976293" y="2657126"/>
            <a:ext cx="693327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b="1" dirty="0">
                <a:solidFill>
                  <a:srgbClr val="004C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Significance and Impact</a:t>
            </a:r>
          </a:p>
          <a:p>
            <a:pPr marL="1143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functional block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cryoASIC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interface 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nanocryotron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readout. Demonstrates fast timing at low power. </a:t>
            </a:r>
            <a:r>
              <a:rPr lang="en-US" dirty="0">
                <a:solidFill>
                  <a:prstClr val="black"/>
                </a:solidFill>
                <a:latin typeface="Verdana"/>
              </a:rPr>
              <a:t>Next step will be a multichannel prototype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57281F-7106-97AB-8508-7A85A88936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134" y="4042204"/>
            <a:ext cx="3441970" cy="2007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270BCC-89BE-EA9D-D9AA-B2B99CD133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6" y="990058"/>
            <a:ext cx="4649485" cy="24737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AF2DAA-8272-C5D7-9F18-7D96E48B55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94884"/>
            <a:ext cx="5047183" cy="211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87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4;p1">
            <a:extLst>
              <a:ext uri="{FF2B5EF4-FFF2-40B4-BE49-F238E27FC236}">
                <a16:creationId xmlns:a16="http://schemas.microsoft.com/office/drawing/2014/main" id="{4330608D-E902-62FE-7BBB-E75A1E5062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3"/>
            <a:ext cx="12192000" cy="902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</a:pPr>
            <a:r>
              <a:rPr lang="en-US" sz="2800" dirty="0"/>
              <a:t>Advances in Superconducting Nanowire Fabrication and Measurement</a:t>
            </a:r>
            <a:endParaRPr dirty="0"/>
          </a:p>
        </p:txBody>
      </p:sp>
      <p:sp>
        <p:nvSpPr>
          <p:cNvPr id="8" name="Google Shape;105;p1">
            <a:extLst>
              <a:ext uri="{FF2B5EF4-FFF2-40B4-BE49-F238E27FC236}">
                <a16:creationId xmlns:a16="http://schemas.microsoft.com/office/drawing/2014/main" id="{9AB31345-4E6C-1CD9-77E0-0FA989807DDB}"/>
              </a:ext>
            </a:extLst>
          </p:cNvPr>
          <p:cNvSpPr txBox="1">
            <a:spLocks/>
          </p:cNvSpPr>
          <p:nvPr/>
        </p:nvSpPr>
        <p:spPr>
          <a:xfrm>
            <a:off x="11436808" y="6308056"/>
            <a:ext cx="5762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000" kern="0" smtClean="0">
                <a:solidFill>
                  <a:srgbClr val="0F3F66"/>
                </a:solidFill>
                <a:latin typeface="Arial"/>
                <a:cs typeface="Arial"/>
                <a:sym typeface="Arial"/>
              </a:rPr>
              <a:pPr algn="r">
                <a:buClr>
                  <a:srgbClr val="000000"/>
                </a:buClr>
                <a:buFont typeface="Arial"/>
                <a:buNone/>
                <a:defRPr/>
              </a:pPr>
              <a:t>12</a:t>
            </a:fld>
            <a:endParaRPr lang="en-US" sz="1000" kern="0">
              <a:solidFill>
                <a:srgbClr val="0F3F6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6;p1">
            <a:extLst>
              <a:ext uri="{FF2B5EF4-FFF2-40B4-BE49-F238E27FC236}">
                <a16:creationId xmlns:a16="http://schemas.microsoft.com/office/drawing/2014/main" id="{4DB52BB1-AEDF-A64C-A7B2-3057B15541F0}"/>
              </a:ext>
            </a:extLst>
          </p:cNvPr>
          <p:cNvSpPr/>
          <p:nvPr/>
        </p:nvSpPr>
        <p:spPr>
          <a:xfrm>
            <a:off x="6261806" y="1023591"/>
            <a:ext cx="6239196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dirty="0">
                <a:solidFill>
                  <a:srgbClr val="004C97"/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Scientific Achievement</a:t>
            </a:r>
            <a:endParaRPr b="1" dirty="0">
              <a:solidFill>
                <a:srgbClr val="004C97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Novel nanowire cryotron 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nTron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) circuit architectures for interfacing superconducting circuits with cryogenic CMOS have been created.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7;p1">
            <a:extLst>
              <a:ext uri="{FF2B5EF4-FFF2-40B4-BE49-F238E27FC236}">
                <a16:creationId xmlns:a16="http://schemas.microsoft.com/office/drawing/2014/main" id="{C78A8ED6-2FA9-9672-9BAA-8865CCF82C11}"/>
              </a:ext>
            </a:extLst>
          </p:cNvPr>
          <p:cNvSpPr txBox="1"/>
          <p:nvPr/>
        </p:nvSpPr>
        <p:spPr>
          <a:xfrm>
            <a:off x="6434923" y="4508723"/>
            <a:ext cx="5069608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dirty="0">
                <a:solidFill>
                  <a:srgbClr val="004C97"/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Research Details</a:t>
            </a:r>
            <a:endParaRPr lang="en-US" b="1" dirty="0">
              <a:solidFill>
                <a:srgbClr val="004C97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Few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nTron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circuits have been designed, fabricated and tested.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08;p1">
            <a:extLst>
              <a:ext uri="{FF2B5EF4-FFF2-40B4-BE49-F238E27FC236}">
                <a16:creationId xmlns:a16="http://schemas.microsoft.com/office/drawing/2014/main" id="{3F7430F1-1C05-ED98-0931-41BAAF07646E}"/>
              </a:ext>
            </a:extLst>
          </p:cNvPr>
          <p:cNvSpPr txBox="1"/>
          <p:nvPr/>
        </p:nvSpPr>
        <p:spPr>
          <a:xfrm>
            <a:off x="6354203" y="2421263"/>
            <a:ext cx="5837797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b="1" dirty="0">
                <a:solidFill>
                  <a:srgbClr val="004C97"/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Significance and Impact</a:t>
            </a:r>
            <a:endParaRPr b="1" dirty="0">
              <a:solidFill>
                <a:srgbClr val="004C97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Multi-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nTron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circuits can perform binary counting, shifting, and can be made into standard logic cells for classical computing.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Integration with ASICs with improved device fabrication and modeling.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" name="Google Shape;111;p1">
            <a:extLst>
              <a:ext uri="{FF2B5EF4-FFF2-40B4-BE49-F238E27FC236}">
                <a16:creationId xmlns:a16="http://schemas.microsoft.com/office/drawing/2014/main" id="{3F566A77-E495-9D53-5D48-6ECB3A4A3861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7701" y="5696049"/>
            <a:ext cx="1047405" cy="56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12;p1" descr="https://lh5.googleusercontent.com/5wqClo2_kqiShdgu1e7_zQBH4pqcVdo0XDMmDdtDgC43aA4WjUkB4GQZN17aKG1bY4ZClkKFGwxilIfI1JML-6U-jH_O7FbYuKOFsLhlAk_tBgT0TCej6IP0k-ClWZpR2X1vwo9VM8YBT0vPZdfFz6WP5UbstJ1dBSkWFzw0XQm2n9s5qiA_bbuenEwl">
            <a:extLst>
              <a:ext uri="{FF2B5EF4-FFF2-40B4-BE49-F238E27FC236}">
                <a16:creationId xmlns:a16="http://schemas.microsoft.com/office/drawing/2014/main" id="{579E5661-14A4-6C1D-DE02-888F62BF0D9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2641" y="2629716"/>
            <a:ext cx="2479010" cy="24807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113;p1">
            <a:extLst>
              <a:ext uri="{FF2B5EF4-FFF2-40B4-BE49-F238E27FC236}">
                <a16:creationId xmlns:a16="http://schemas.microsoft.com/office/drawing/2014/main" id="{DE1671AD-05CA-11D4-61AC-47E1A8E91AB9}"/>
              </a:ext>
            </a:extLst>
          </p:cNvPr>
          <p:cNvGrpSpPr/>
          <p:nvPr/>
        </p:nvGrpSpPr>
        <p:grpSpPr>
          <a:xfrm>
            <a:off x="350463" y="1572184"/>
            <a:ext cx="2431617" cy="1518076"/>
            <a:chOff x="1368426" y="1100935"/>
            <a:chExt cx="2431617" cy="1518076"/>
          </a:xfrm>
        </p:grpSpPr>
        <p:sp>
          <p:nvSpPr>
            <p:cNvPr id="16" name="Google Shape;114;p1">
              <a:extLst>
                <a:ext uri="{FF2B5EF4-FFF2-40B4-BE49-F238E27FC236}">
                  <a16:creationId xmlns:a16="http://schemas.microsoft.com/office/drawing/2014/main" id="{735E0C0B-D142-9144-9670-A4975DFC44DD}"/>
                </a:ext>
              </a:extLst>
            </p:cNvPr>
            <p:cNvSpPr txBox="1"/>
            <p:nvPr/>
          </p:nvSpPr>
          <p:spPr>
            <a:xfrm>
              <a:off x="1368426" y="1100935"/>
              <a:ext cx="2431615" cy="307777"/>
            </a:xfrm>
            <a:prstGeom prst="rect">
              <a:avLst/>
            </a:prstGeom>
            <a:solidFill>
              <a:srgbClr val="0F6636"/>
            </a:solidFill>
            <a:ln w="76200" cap="sq" cmpd="sng">
              <a:solidFill>
                <a:srgbClr val="0F66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Binary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rPr>
                <a:t> Counter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7" name="Google Shape;115;p1" descr="https://lh6.googleusercontent.com/xn0ITVk1pkxFO936ux2I0KRiHKOLXQooQeyTdYsBUYq_imFcpc6vWZxx69oJcRnQu4AiQMvRBZrOtfFh3OTVdlNGQ8lL9qbKP_5VN4JdhGKfJtTMyWV6ZQT-9p772KqtM671F_DhGmGVxWSca3y0AUgL-GVN6W5-hsvxe_7R6YOodYUUR9E9F-LcmENkQzrNg6Iiwg">
              <a:extLst>
                <a:ext uri="{FF2B5EF4-FFF2-40B4-BE49-F238E27FC236}">
                  <a16:creationId xmlns:a16="http://schemas.microsoft.com/office/drawing/2014/main" id="{C20BAA91-F685-37CC-8DD2-E5626264B991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35"/>
            <a:stretch/>
          </p:blipFill>
          <p:spPr>
            <a:xfrm>
              <a:off x="1368427" y="1408712"/>
              <a:ext cx="2431616" cy="1210299"/>
            </a:xfrm>
            <a:prstGeom prst="rect">
              <a:avLst/>
            </a:prstGeom>
            <a:noFill/>
            <a:ln w="38100" cap="sq" cmpd="sng">
              <a:solidFill>
                <a:srgbClr val="0F6636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</p:grpSp>
      <p:pic>
        <p:nvPicPr>
          <p:cNvPr id="18" name="Google Shape;116;p1" descr="https://media-exp1.licdn.com/dms/image/C560BAQEuS_jC-R0Z0A/company-logo_200_200/0/1561752155722?e=1671062400&amp;v=beta&amp;t=Pniyax1q81wqscIjjce9Ye47Wa9U_GzgbTr7eZrsceM">
            <a:extLst>
              <a:ext uri="{FF2B5EF4-FFF2-40B4-BE49-F238E27FC236}">
                <a16:creationId xmlns:a16="http://schemas.microsoft.com/office/drawing/2014/main" id="{AF1DA2D4-9D32-DFE4-E674-A9907F44C881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8716" y="5619673"/>
            <a:ext cx="671257" cy="6712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117;p1">
            <a:extLst>
              <a:ext uri="{FF2B5EF4-FFF2-40B4-BE49-F238E27FC236}">
                <a16:creationId xmlns:a16="http://schemas.microsoft.com/office/drawing/2014/main" id="{902EF3B2-1159-5002-7287-66AFE6EE3BA4}"/>
              </a:ext>
            </a:extLst>
          </p:cNvPr>
          <p:cNvGrpSpPr/>
          <p:nvPr/>
        </p:nvGrpSpPr>
        <p:grpSpPr>
          <a:xfrm>
            <a:off x="3177965" y="1032434"/>
            <a:ext cx="3025432" cy="1597286"/>
            <a:chOff x="3697699" y="2703092"/>
            <a:chExt cx="3606165" cy="1915095"/>
          </a:xfrm>
        </p:grpSpPr>
        <p:pic>
          <p:nvPicPr>
            <p:cNvPr id="20" name="Google Shape;118;p1">
              <a:extLst>
                <a:ext uri="{FF2B5EF4-FFF2-40B4-BE49-F238E27FC236}">
                  <a16:creationId xmlns:a16="http://schemas.microsoft.com/office/drawing/2014/main" id="{23B50E05-A715-C016-CADE-86056A18407C}"/>
                </a:ext>
              </a:extLst>
            </p:cNvPr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97699" y="3088177"/>
              <a:ext cx="3606165" cy="1530010"/>
            </a:xfrm>
            <a:prstGeom prst="rect">
              <a:avLst/>
            </a:prstGeom>
            <a:noFill/>
            <a:ln w="38100" cap="sq" cmpd="sng">
              <a:solidFill>
                <a:srgbClr val="0F6636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21" name="Google Shape;119;p1">
              <a:extLst>
                <a:ext uri="{FF2B5EF4-FFF2-40B4-BE49-F238E27FC236}">
                  <a16:creationId xmlns:a16="http://schemas.microsoft.com/office/drawing/2014/main" id="{81B4428C-7AF9-FF1F-FB56-8A318644296C}"/>
                </a:ext>
              </a:extLst>
            </p:cNvPr>
            <p:cNvSpPr txBox="1"/>
            <p:nvPr/>
          </p:nvSpPr>
          <p:spPr>
            <a:xfrm>
              <a:off x="3697699" y="2703092"/>
              <a:ext cx="3606165" cy="369015"/>
            </a:xfrm>
            <a:prstGeom prst="rect">
              <a:avLst/>
            </a:prstGeom>
            <a:solidFill>
              <a:srgbClr val="0F6636"/>
            </a:solidFill>
            <a:ln w="76200" cap="sq" cmpd="sng">
              <a:solidFill>
                <a:srgbClr val="0F66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Logic Blocks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120;p1">
            <a:extLst>
              <a:ext uri="{FF2B5EF4-FFF2-40B4-BE49-F238E27FC236}">
                <a16:creationId xmlns:a16="http://schemas.microsoft.com/office/drawing/2014/main" id="{33F808C4-B11F-B398-A0A7-76D10AA1C08A}"/>
              </a:ext>
            </a:extLst>
          </p:cNvPr>
          <p:cNvGrpSpPr/>
          <p:nvPr/>
        </p:nvGrpSpPr>
        <p:grpSpPr>
          <a:xfrm>
            <a:off x="226786" y="3429000"/>
            <a:ext cx="2524002" cy="1637994"/>
            <a:chOff x="3409605" y="4299974"/>
            <a:chExt cx="2227268" cy="1559310"/>
          </a:xfrm>
        </p:grpSpPr>
        <p:pic>
          <p:nvPicPr>
            <p:cNvPr id="23" name="Google Shape;121;p1">
              <a:extLst>
                <a:ext uri="{FF2B5EF4-FFF2-40B4-BE49-F238E27FC236}">
                  <a16:creationId xmlns:a16="http://schemas.microsoft.com/office/drawing/2014/main" id="{E19711B5-E1EA-6D56-9FF1-C1B057BA9BA3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09606" y="4659204"/>
              <a:ext cx="2227267" cy="1200080"/>
            </a:xfrm>
            <a:prstGeom prst="rect">
              <a:avLst/>
            </a:prstGeom>
            <a:noFill/>
            <a:ln w="38100" cap="sq" cmpd="sng">
              <a:solidFill>
                <a:srgbClr val="0F6636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24" name="Google Shape;122;p1">
              <a:extLst>
                <a:ext uri="{FF2B5EF4-FFF2-40B4-BE49-F238E27FC236}">
                  <a16:creationId xmlns:a16="http://schemas.microsoft.com/office/drawing/2014/main" id="{CF04662A-6DF4-1377-F6F1-46CFA8A8F0DA}"/>
                </a:ext>
              </a:extLst>
            </p:cNvPr>
            <p:cNvSpPr txBox="1"/>
            <p:nvPr/>
          </p:nvSpPr>
          <p:spPr>
            <a:xfrm>
              <a:off x="3409605" y="4299974"/>
              <a:ext cx="2227268" cy="292992"/>
            </a:xfrm>
            <a:prstGeom prst="rect">
              <a:avLst/>
            </a:prstGeom>
            <a:solidFill>
              <a:srgbClr val="0F6636"/>
            </a:solidFill>
            <a:ln w="76200" cap="sq" cmpd="sng">
              <a:solidFill>
                <a:srgbClr val="0F66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rPr>
                <a:t>Shift Register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Google Shape;123;p1">
            <a:extLst>
              <a:ext uri="{FF2B5EF4-FFF2-40B4-BE49-F238E27FC236}">
                <a16:creationId xmlns:a16="http://schemas.microsoft.com/office/drawing/2014/main" id="{804EACB3-3965-1EF0-704D-7F9E85AD7965}"/>
              </a:ext>
            </a:extLst>
          </p:cNvPr>
          <p:cNvSpPr txBox="1"/>
          <p:nvPr/>
        </p:nvSpPr>
        <p:spPr>
          <a:xfrm>
            <a:off x="3274232" y="5123080"/>
            <a:ext cx="299127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Superconducting nanowire circuits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26" name="Google Shape;124;p1">
            <a:extLst>
              <a:ext uri="{FF2B5EF4-FFF2-40B4-BE49-F238E27FC236}">
                <a16:creationId xmlns:a16="http://schemas.microsoft.com/office/drawing/2014/main" id="{E98C9062-EE7A-7B1C-A0B8-4722E6276E61}"/>
              </a:ext>
            </a:extLst>
          </p:cNvPr>
          <p:cNvCxnSpPr>
            <a:cxnSpLocks/>
          </p:cNvCxnSpPr>
          <p:nvPr/>
        </p:nvCxnSpPr>
        <p:spPr>
          <a:xfrm>
            <a:off x="2782080" y="2485111"/>
            <a:ext cx="1573500" cy="11055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Google Shape;125;p1">
            <a:extLst>
              <a:ext uri="{FF2B5EF4-FFF2-40B4-BE49-F238E27FC236}">
                <a16:creationId xmlns:a16="http://schemas.microsoft.com/office/drawing/2014/main" id="{ABD7CDC9-E302-BDFB-808A-15E5C52E90ED}"/>
              </a:ext>
            </a:extLst>
          </p:cNvPr>
          <p:cNvCxnSpPr>
            <a:cxnSpLocks/>
          </p:cNvCxnSpPr>
          <p:nvPr/>
        </p:nvCxnSpPr>
        <p:spPr>
          <a:xfrm rot="10800000" flipH="1">
            <a:off x="2750788" y="3896976"/>
            <a:ext cx="1604700" cy="5397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" name="Google Shape;126;p1">
            <a:extLst>
              <a:ext uri="{FF2B5EF4-FFF2-40B4-BE49-F238E27FC236}">
                <a16:creationId xmlns:a16="http://schemas.microsoft.com/office/drawing/2014/main" id="{107EECD3-0039-F47E-B8D1-26A7E8F17490}"/>
              </a:ext>
            </a:extLst>
          </p:cNvPr>
          <p:cNvCxnSpPr>
            <a:cxnSpLocks/>
          </p:cNvCxnSpPr>
          <p:nvPr/>
        </p:nvCxnSpPr>
        <p:spPr>
          <a:xfrm flipH="1">
            <a:off x="4683781" y="2629722"/>
            <a:ext cx="6900" cy="9609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9" name="Google Shape;151;p2">
            <a:extLst>
              <a:ext uri="{FF2B5EF4-FFF2-40B4-BE49-F238E27FC236}">
                <a16:creationId xmlns:a16="http://schemas.microsoft.com/office/drawing/2014/main" id="{804024A5-5CA3-C1F3-F5C5-D442B69386C2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6"/>
          <a:stretch/>
        </p:blipFill>
        <p:spPr>
          <a:xfrm>
            <a:off x="6878360" y="5701154"/>
            <a:ext cx="1749477" cy="570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" descr="qnn_2.png">
            <a:extLst>
              <a:ext uri="{FF2B5EF4-FFF2-40B4-BE49-F238E27FC236}">
                <a16:creationId xmlns:a16="http://schemas.microsoft.com/office/drawing/2014/main" id="{D0BA4035-654B-0F05-CC3B-A0CFAE332F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913" y="5655740"/>
            <a:ext cx="1154152" cy="61789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3D2B63C-899D-5DDE-2122-BE85858E442D}"/>
              </a:ext>
            </a:extLst>
          </p:cNvPr>
          <p:cNvSpPr txBox="1"/>
          <p:nvPr/>
        </p:nvSpPr>
        <p:spPr>
          <a:xfrm>
            <a:off x="101041" y="5101150"/>
            <a:ext cx="26497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https://arxiv.org/abs/2302.04942</a:t>
            </a:r>
          </a:p>
        </p:txBody>
      </p:sp>
    </p:spTree>
    <p:extLst>
      <p:ext uri="{BB962C8B-B14F-4D97-AF65-F5344CB8AC3E}">
        <p14:creationId xmlns:p14="http://schemas.microsoft.com/office/powerpoint/2010/main" val="1729511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9">
            <a:extLst>
              <a:ext uri="{FF2B5EF4-FFF2-40B4-BE49-F238E27FC236}">
                <a16:creationId xmlns:a16="http://schemas.microsoft.com/office/drawing/2014/main" id="{04B7727F-22AB-BB57-E0F5-B9C6E0F9FA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9" y="3405072"/>
            <a:ext cx="2238153" cy="2363579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122062A-74F9-C488-3F7D-00BC8EE3EA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446" y="716991"/>
            <a:ext cx="4625710" cy="2678201"/>
          </a:xfrm>
          <a:prstGeom prst="rect">
            <a:avLst/>
          </a:prstGeom>
        </p:spPr>
      </p:pic>
      <p:sp>
        <p:nvSpPr>
          <p:cNvPr id="10" name="Google Shape;136;p2">
            <a:extLst>
              <a:ext uri="{FF2B5EF4-FFF2-40B4-BE49-F238E27FC236}">
                <a16:creationId xmlns:a16="http://schemas.microsoft.com/office/drawing/2014/main" id="{D3BAD30B-0F72-537A-C4D2-F2DC69376913}"/>
              </a:ext>
            </a:extLst>
          </p:cNvPr>
          <p:cNvSpPr/>
          <p:nvPr/>
        </p:nvSpPr>
        <p:spPr>
          <a:xfrm>
            <a:off x="5311027" y="887144"/>
            <a:ext cx="672062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dirty="0">
                <a:solidFill>
                  <a:srgbClr val="004C97"/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Scientific Achievement</a:t>
            </a:r>
            <a:endParaRPr b="1" dirty="0">
              <a:solidFill>
                <a:srgbClr val="004C97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  <a:p>
            <a:pPr marL="114300">
              <a:buClr>
                <a:srgbClr val="000000"/>
              </a:buClr>
              <a:defRPr/>
            </a:pPr>
            <a:r>
              <a:rPr lang="en-US" sz="1600" kern="0" dirty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Particle detector cryostat installed at Fermilab Test Beam Facility - ready to conduct tests with 120 GeV proton beam</a:t>
            </a:r>
            <a:endParaRPr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</a:endParaRPr>
          </a:p>
        </p:txBody>
      </p:sp>
      <p:sp>
        <p:nvSpPr>
          <p:cNvPr id="11" name="Google Shape;137;p2">
            <a:extLst>
              <a:ext uri="{FF2B5EF4-FFF2-40B4-BE49-F238E27FC236}">
                <a16:creationId xmlns:a16="http://schemas.microsoft.com/office/drawing/2014/main" id="{B0365512-8C45-E489-7D38-A51609B658FC}"/>
              </a:ext>
            </a:extLst>
          </p:cNvPr>
          <p:cNvSpPr txBox="1"/>
          <p:nvPr/>
        </p:nvSpPr>
        <p:spPr>
          <a:xfrm>
            <a:off x="5311027" y="3537412"/>
            <a:ext cx="6764925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dirty="0">
                <a:solidFill>
                  <a:srgbClr val="004C97"/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Research Details</a:t>
            </a:r>
            <a:endParaRPr b="1" dirty="0">
              <a:solidFill>
                <a:srgbClr val="004C97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  <a:p>
            <a:pPr marL="511175" lvl="1" indent="-285750">
              <a:buClr>
                <a:srgbClr val="000000"/>
              </a:buClr>
              <a:buSzPts val="1600"/>
              <a:buFont typeface="Arial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Verdana"/>
                <a:ea typeface="Verdana"/>
                <a:cs typeface="Arial"/>
              </a:rPr>
              <a:t>100nm, 200nm, 400nm, and 800nm wire width pixel devices fabricated at Argonne for beam tests.</a:t>
            </a:r>
          </a:p>
          <a:p>
            <a:pPr marL="511175" lvl="1" indent="-285750">
              <a:buClr>
                <a:srgbClr val="000000"/>
              </a:buClr>
              <a:buSzPts val="1600"/>
              <a:buFont typeface="Arial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Verdana"/>
                <a:ea typeface="Verdana"/>
                <a:cs typeface="Arial"/>
              </a:rPr>
              <a:t>Characterized in similar cryostat testbed located at Argonne with radioactive sources</a:t>
            </a:r>
          </a:p>
          <a:p>
            <a:pPr marL="511175" lvl="1" indent="-285750">
              <a:buClr>
                <a:srgbClr val="000000"/>
              </a:buClr>
              <a:buSzPts val="1600"/>
              <a:buFont typeface="Arial"/>
              <a:buChar char="•"/>
              <a:defRPr/>
            </a:pPr>
            <a:endParaRPr lang="en-US" sz="1400" kern="0" dirty="0">
              <a:solidFill>
                <a:srgbClr val="000000"/>
              </a:solidFill>
              <a:latin typeface="Verdana"/>
              <a:ea typeface="Verdana"/>
              <a:cs typeface="Arial"/>
            </a:endParaRPr>
          </a:p>
        </p:txBody>
      </p:sp>
      <p:sp>
        <p:nvSpPr>
          <p:cNvPr id="12" name="Google Shape;138;p2">
            <a:extLst>
              <a:ext uri="{FF2B5EF4-FFF2-40B4-BE49-F238E27FC236}">
                <a16:creationId xmlns:a16="http://schemas.microsoft.com/office/drawing/2014/main" id="{34ABDC7D-C1D2-A479-8E0D-97B8CCC936E2}"/>
              </a:ext>
            </a:extLst>
          </p:cNvPr>
          <p:cNvSpPr txBox="1"/>
          <p:nvPr/>
        </p:nvSpPr>
        <p:spPr>
          <a:xfrm>
            <a:off x="5311027" y="1923659"/>
            <a:ext cx="671385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b="1" dirty="0">
                <a:solidFill>
                  <a:srgbClr val="004C97"/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Significance and Impact</a:t>
            </a:r>
            <a:endParaRPr lang="en-US" b="1" dirty="0">
              <a:solidFill>
                <a:srgbClr val="004C9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00050" indent="-285750">
              <a:buClr>
                <a:srgbClr val="000000"/>
              </a:buClr>
              <a:buFont typeface="Arial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Verdana"/>
                <a:ea typeface="Verdana"/>
                <a:cs typeface="Arial"/>
                <a:sym typeface="Verdana"/>
              </a:rPr>
              <a:t>First test of superconducting nanowire particle detectors with high energy proton beam</a:t>
            </a:r>
            <a:endParaRPr lang="en-US" sz="1400" kern="0" dirty="0">
              <a:solidFill>
                <a:srgbClr val="000000"/>
              </a:solidFill>
              <a:latin typeface="Verdana"/>
              <a:ea typeface="Verdana"/>
              <a:cs typeface="Arial"/>
            </a:endParaRPr>
          </a:p>
          <a:p>
            <a:pPr marL="400050" indent="-285750">
              <a:buClr>
                <a:srgbClr val="000000"/>
              </a:buClr>
              <a:buFont typeface="Arial"/>
              <a:buChar char="•"/>
              <a:defRPr/>
            </a:pPr>
            <a:r>
              <a:rPr lang="en-US" sz="1400" b="1" kern="0" dirty="0">
                <a:solidFill>
                  <a:srgbClr val="000000"/>
                </a:solidFill>
                <a:latin typeface="Verdana"/>
                <a:ea typeface="Verdana"/>
                <a:cs typeface="Arial"/>
              </a:rPr>
              <a:t>Key feasibility demonstration</a:t>
            </a:r>
            <a:r>
              <a:rPr lang="en-US" sz="1400" kern="0" dirty="0">
                <a:solidFill>
                  <a:srgbClr val="000000"/>
                </a:solidFill>
                <a:latin typeface="Verdana"/>
                <a:ea typeface="Verdana"/>
                <a:cs typeface="Arial"/>
              </a:rPr>
              <a:t> as high energy hadron detector </a:t>
            </a:r>
            <a:r>
              <a:rPr lang="en-US" sz="1400" b="1" kern="0" dirty="0">
                <a:solidFill>
                  <a:srgbClr val="000000"/>
                </a:solidFill>
                <a:latin typeface="Verdana"/>
                <a:ea typeface="Verdana"/>
                <a:cs typeface="Arial"/>
              </a:rPr>
              <a:t>for the Electron Ion Collider </a:t>
            </a:r>
          </a:p>
          <a:p>
            <a:pPr marL="400050" indent="-285750">
              <a:buClr>
                <a:srgbClr val="000000"/>
              </a:buClr>
              <a:buFont typeface="Arial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Verdana"/>
                <a:ea typeface="Verdana"/>
                <a:cs typeface="Arial"/>
              </a:rPr>
              <a:t>FTBF testbed will facilitate testing of prototype hybrid devices soon</a:t>
            </a:r>
          </a:p>
        </p:txBody>
      </p:sp>
      <p:sp>
        <p:nvSpPr>
          <p:cNvPr id="13" name="Google Shape;139;p2">
            <a:extLst>
              <a:ext uri="{FF2B5EF4-FFF2-40B4-BE49-F238E27FC236}">
                <a16:creationId xmlns:a16="http://schemas.microsoft.com/office/drawing/2014/main" id="{515FB51F-06F3-143F-4C73-F4FBAE710A3E}"/>
              </a:ext>
            </a:extLst>
          </p:cNvPr>
          <p:cNvSpPr txBox="1"/>
          <p:nvPr/>
        </p:nvSpPr>
        <p:spPr>
          <a:xfrm>
            <a:off x="8368117" y="4817505"/>
            <a:ext cx="311154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Very recently, awarded EIC-related Generic Detector R&amp;D to establish similar testbed at </a:t>
            </a:r>
            <a:r>
              <a:rPr lang="en-US" sz="1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JLab</a:t>
            </a:r>
            <a:endParaRPr lang="en-US" dirty="0">
              <a:cs typeface="Arial"/>
            </a:endParaRPr>
          </a:p>
        </p:txBody>
      </p:sp>
      <p:sp>
        <p:nvSpPr>
          <p:cNvPr id="14" name="Google Shape;140;p2">
            <a:extLst>
              <a:ext uri="{FF2B5EF4-FFF2-40B4-BE49-F238E27FC236}">
                <a16:creationId xmlns:a16="http://schemas.microsoft.com/office/drawing/2014/main" id="{46AB6C3E-3D79-31D7-7898-61DFDA5177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425" y="-144628"/>
            <a:ext cx="11787188" cy="903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/>
              <a:t>Superconducting Nanowire Particle Detectors</a:t>
            </a:r>
          </a:p>
        </p:txBody>
      </p:sp>
      <p:sp>
        <p:nvSpPr>
          <p:cNvPr id="15" name="Google Shape;150;p2">
            <a:extLst>
              <a:ext uri="{FF2B5EF4-FFF2-40B4-BE49-F238E27FC236}">
                <a16:creationId xmlns:a16="http://schemas.microsoft.com/office/drawing/2014/main" id="{BAB16444-2218-8EE6-6172-EE17D9749FA9}"/>
              </a:ext>
            </a:extLst>
          </p:cNvPr>
          <p:cNvSpPr txBox="1"/>
          <p:nvPr/>
        </p:nvSpPr>
        <p:spPr>
          <a:xfrm>
            <a:off x="788441" y="919477"/>
            <a:ext cx="1636874" cy="523180"/>
          </a:xfrm>
          <a:prstGeom prst="rect">
            <a:avLst/>
          </a:prstGeom>
          <a:solidFill>
            <a:srgbClr val="7A7A7A">
              <a:alpha val="70000"/>
            </a:srgbClr>
          </a:solidFill>
          <a:ln w="38100" cap="sq" cmpd="sng">
            <a:solidFill>
              <a:srgbClr val="0F66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defRPr/>
            </a:pPr>
            <a:r>
              <a:rPr lang="en-US" sz="1400" ker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Fermilab Test Beam Facility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FDB4F7-1841-2D18-A77B-7FD10D3A85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8" t="19905" r="4466" b="9070"/>
          <a:stretch/>
        </p:blipFill>
        <p:spPr>
          <a:xfrm>
            <a:off x="1963417" y="3316110"/>
            <a:ext cx="2304985" cy="1327044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B552FFAC-EB8B-C3F9-9A79-3323C7D4C6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327" y="4647579"/>
            <a:ext cx="1438336" cy="1460700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278F10E0-80F3-76D6-6DF0-A0B540EBA4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" t="13830" r="4800" b="10106"/>
          <a:stretch/>
        </p:blipFill>
        <p:spPr>
          <a:xfrm>
            <a:off x="3585825" y="4759265"/>
            <a:ext cx="2151874" cy="1324616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FF2C1AB-2797-91D2-77C9-B07F820094B2}"/>
              </a:ext>
            </a:extLst>
          </p:cNvPr>
          <p:cNvCxnSpPr/>
          <p:nvPr/>
        </p:nvCxnSpPr>
        <p:spPr>
          <a:xfrm>
            <a:off x="2635336" y="2418998"/>
            <a:ext cx="517806" cy="1535695"/>
          </a:xfrm>
          <a:prstGeom prst="straightConnector1">
            <a:avLst/>
          </a:prstGeom>
          <a:ln w="57150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9" name="Picture 13">
            <a:extLst>
              <a:ext uri="{FF2B5EF4-FFF2-40B4-BE49-F238E27FC236}">
                <a16:creationId xmlns:a16="http://schemas.microsoft.com/office/drawing/2014/main" id="{4F56BBD4-F166-87FC-6EBB-3FE424A2B0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350" y="260547"/>
            <a:ext cx="2155458" cy="57852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F29D3CC-605B-86CF-649B-FE4121F00F91}"/>
              </a:ext>
            </a:extLst>
          </p:cNvPr>
          <p:cNvCxnSpPr/>
          <p:nvPr/>
        </p:nvCxnSpPr>
        <p:spPr>
          <a:xfrm>
            <a:off x="3238722" y="4139629"/>
            <a:ext cx="205563" cy="515683"/>
          </a:xfrm>
          <a:prstGeom prst="straightConnector1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8519EBD-C9F6-B0E4-BEB5-345217B25DE0}"/>
              </a:ext>
            </a:extLst>
          </p:cNvPr>
          <p:cNvCxnSpPr>
            <a:cxnSpLocks/>
          </p:cNvCxnSpPr>
          <p:nvPr/>
        </p:nvCxnSpPr>
        <p:spPr>
          <a:xfrm flipV="1">
            <a:off x="2015978" y="4150263"/>
            <a:ext cx="985284" cy="503274"/>
          </a:xfrm>
          <a:prstGeom prst="straightConnector1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7CD911B-10EE-47CA-9C80-E24124E89BF1}"/>
              </a:ext>
            </a:extLst>
          </p:cNvPr>
          <p:cNvCxnSpPr/>
          <p:nvPr/>
        </p:nvCxnSpPr>
        <p:spPr>
          <a:xfrm>
            <a:off x="2867691" y="5336899"/>
            <a:ext cx="746051" cy="283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4" name="Picture 24">
            <a:extLst>
              <a:ext uri="{FF2B5EF4-FFF2-40B4-BE49-F238E27FC236}">
                <a16:creationId xmlns:a16="http://schemas.microsoft.com/office/drawing/2014/main" id="{E30F81A8-068B-E5BE-F6E0-6E29B7AB514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0887" y="4989455"/>
            <a:ext cx="2460567" cy="156935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092C31B-0CCE-A0E4-935E-3121C642B8A6}"/>
              </a:ext>
            </a:extLst>
          </p:cNvPr>
          <p:cNvSpPr txBox="1"/>
          <p:nvPr/>
        </p:nvSpPr>
        <p:spPr>
          <a:xfrm>
            <a:off x="497959" y="5740492"/>
            <a:ext cx="118375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cs typeface="Arial"/>
              </a:rPr>
              <a:t>30x30 μm</a:t>
            </a:r>
            <a:r>
              <a:rPr lang="en-US" sz="1000" baseline="30000">
                <a:cs typeface="Arial"/>
              </a:rPr>
              <a:t>2</a:t>
            </a:r>
            <a:r>
              <a:rPr lang="en-US" sz="1000">
                <a:cs typeface="Arial"/>
              </a:rPr>
              <a:t> pixels</a:t>
            </a:r>
            <a:endParaRPr lang="en-US">
              <a:cs typeface="Arial"/>
            </a:endParaRPr>
          </a:p>
          <a:p>
            <a:r>
              <a:rPr lang="en-US" sz="1000">
                <a:cs typeface="Arial"/>
              </a:rPr>
              <a:t>8x8 mm</a:t>
            </a:r>
            <a:r>
              <a:rPr lang="en-US" sz="1000" baseline="30000">
                <a:cs typeface="Arial"/>
              </a:rPr>
              <a:t>2</a:t>
            </a:r>
            <a:r>
              <a:rPr lang="en-US" sz="1000">
                <a:cs typeface="Arial"/>
              </a:rPr>
              <a:t> chips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FC65C8-9241-4B9B-AE34-110397F84ED8}"/>
              </a:ext>
            </a:extLst>
          </p:cNvPr>
          <p:cNvSpPr/>
          <p:nvPr/>
        </p:nvSpPr>
        <p:spPr>
          <a:xfrm>
            <a:off x="943640" y="3975488"/>
            <a:ext cx="372140" cy="35441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CE18F56-8448-4856-66D8-F88024E44448}"/>
              </a:ext>
            </a:extLst>
          </p:cNvPr>
          <p:cNvCxnSpPr>
            <a:cxnSpLocks/>
          </p:cNvCxnSpPr>
          <p:nvPr/>
        </p:nvCxnSpPr>
        <p:spPr>
          <a:xfrm flipV="1">
            <a:off x="1361409" y="4089346"/>
            <a:ext cx="1162494" cy="248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29C335CB-0EDA-279C-AF2D-466898256516}"/>
              </a:ext>
            </a:extLst>
          </p:cNvPr>
          <p:cNvSpPr/>
          <p:nvPr/>
        </p:nvSpPr>
        <p:spPr>
          <a:xfrm>
            <a:off x="2591687" y="5269114"/>
            <a:ext cx="248094" cy="15062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03C011-69C0-D31C-5C58-FFDAFAE11D71}"/>
              </a:ext>
            </a:extLst>
          </p:cNvPr>
          <p:cNvSpPr txBox="1"/>
          <p:nvPr/>
        </p:nvSpPr>
        <p:spPr>
          <a:xfrm>
            <a:off x="347331" y="3525376"/>
            <a:ext cx="176854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cs typeface="Arial"/>
              </a:rPr>
              <a:t>Devices fabricated by Tomas Polakovic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85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8DB224-42CB-4036-8A99-485A9DDA0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4" y="881064"/>
            <a:ext cx="11872912" cy="2433636"/>
          </a:xfrm>
        </p:spPr>
        <p:txBody>
          <a:bodyPr/>
          <a:lstStyle/>
          <a:p>
            <a:r>
              <a:rPr lang="en-US" sz="2000" dirty="0"/>
              <a:t>Nitride materials and interfaces for radiation hard integrated neutron detection (Nancy Haegel, NREL): </a:t>
            </a:r>
          </a:p>
          <a:p>
            <a:pPr lvl="1"/>
            <a:r>
              <a:rPr lang="en-US" sz="1800" dirty="0"/>
              <a:t>Design of readout ASIC to demonstrate </a:t>
            </a:r>
            <a:r>
              <a:rPr lang="en-US" sz="1800" dirty="0" err="1"/>
              <a:t>AlGdN</a:t>
            </a:r>
            <a:r>
              <a:rPr lang="en-US" sz="1800" dirty="0"/>
              <a:t> neutron sensing</a:t>
            </a:r>
          </a:p>
          <a:p>
            <a:r>
              <a:rPr lang="en-US" sz="2000" dirty="0" err="1"/>
              <a:t>Abisko</a:t>
            </a:r>
            <a:r>
              <a:rPr lang="en-US" sz="2000" dirty="0"/>
              <a:t>: Designing Neuromorphic Hardware, Software, and Applications Concurrently using AI-enabled Methods (Jeffrey Vetter, ORNL): </a:t>
            </a:r>
          </a:p>
          <a:p>
            <a:pPr lvl="1"/>
            <a:r>
              <a:rPr lang="en-US" sz="1800" dirty="0"/>
              <a:t>Design of SNSPD and </a:t>
            </a:r>
            <a:r>
              <a:rPr lang="en-US" sz="1800" dirty="0" err="1"/>
              <a:t>nanocryotron</a:t>
            </a:r>
            <a:r>
              <a:rPr lang="en-US" sz="1800" dirty="0"/>
              <a:t>-based Spiking Neural Network</a:t>
            </a:r>
          </a:p>
          <a:p>
            <a:pPr lvl="1"/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2C9490-AE41-4200-8AA2-8E07BF78D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56" y="3751450"/>
            <a:ext cx="5529262" cy="427877"/>
          </a:xfrm>
        </p:spPr>
        <p:txBody>
          <a:bodyPr/>
          <a:lstStyle/>
          <a:p>
            <a:r>
              <a:rPr lang="en-US" dirty="0"/>
              <a:t>Recent highlights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C0B34-D40D-4143-A68B-5163BCF8B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A877B5-C732-4A27-A6FE-FE027CC99B16}"/>
              </a:ext>
            </a:extLst>
          </p:cNvPr>
          <p:cNvSpPr txBox="1"/>
          <p:nvPr/>
        </p:nvSpPr>
        <p:spPr>
          <a:xfrm>
            <a:off x="7377112" y="6473481"/>
            <a:ext cx="4721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Recent Collaboration Meeting at Fermilab (Jan23)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D906412-DCCD-4608-8F5A-14F256D3F03E}"/>
              </a:ext>
            </a:extLst>
          </p:cNvPr>
          <p:cNvSpPr txBox="1">
            <a:spLocks/>
          </p:cNvSpPr>
          <p:nvPr/>
        </p:nvSpPr>
        <p:spPr>
          <a:xfrm>
            <a:off x="373856" y="170580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0" indent="0">
              <a:buNone/>
            </a:pPr>
            <a:r>
              <a:rPr lang="en-US" b="1" dirty="0"/>
              <a:t>Synergies with other Microelectronics Codesign Programs</a:t>
            </a:r>
            <a:r>
              <a:rPr lang="en-US" dirty="0"/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B1E581-2C13-4392-8B24-2F3C82EB47A9}"/>
              </a:ext>
            </a:extLst>
          </p:cNvPr>
          <p:cNvSpPr txBox="1"/>
          <p:nvPr/>
        </p:nvSpPr>
        <p:spPr>
          <a:xfrm>
            <a:off x="201211" y="4309199"/>
            <a:ext cx="580429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Collaboration meeting at Fermilab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SNSPD test beam at FTBF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Cryogenic TDC ASIC tested at </a:t>
            </a:r>
            <a:r>
              <a:rPr lang="en-US" sz="2000" dirty="0" err="1">
                <a:solidFill>
                  <a:srgbClr val="505050"/>
                </a:solidFill>
                <a:latin typeface="Helvetica"/>
                <a:ea typeface="ＭＳ Ｐゴシック" charset="0"/>
              </a:rPr>
              <a:t>cryo</a:t>
            </a:r>
            <a:r>
              <a:rPr lang="en-US" sz="20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 (&lt;5ps jitter)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Several cryogenic ASICs currently in test or design phase 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2ABFCFD-38C7-DB0F-251C-01795AC8DD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63" y="3146211"/>
            <a:ext cx="6062663" cy="335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11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E82C79-348C-4366-9BEC-ABB21A4A7846}"/>
              </a:ext>
            </a:extLst>
          </p:cNvPr>
          <p:cNvGrpSpPr/>
          <p:nvPr/>
        </p:nvGrpSpPr>
        <p:grpSpPr>
          <a:xfrm>
            <a:off x="155074" y="5612253"/>
            <a:ext cx="11903772" cy="606888"/>
            <a:chOff x="116305" y="4209190"/>
            <a:chExt cx="8927829" cy="455166"/>
          </a:xfrm>
        </p:grpSpPr>
        <p:pic>
          <p:nvPicPr>
            <p:cNvPr id="17" name="Picture 2" descr="For a brighter future">
              <a:extLst>
                <a:ext uri="{FF2B5EF4-FFF2-40B4-BE49-F238E27FC236}">
                  <a16:creationId xmlns:a16="http://schemas.microsoft.com/office/drawing/2014/main" id="{D369900D-28FA-4265-BDB6-BF16347C2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508" y="4214295"/>
              <a:ext cx="1188720" cy="444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Logo Resources | SLAC National Accelerator Laboratory">
              <a:extLst>
                <a:ext uri="{FF2B5EF4-FFF2-40B4-BE49-F238E27FC236}">
                  <a16:creationId xmlns:a16="http://schemas.microsoft.com/office/drawing/2014/main" id="{134C1890-EC41-4CF7-AECA-7C14B5FF4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3517" y="4289585"/>
              <a:ext cx="1371600" cy="294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1304530E-190D-4666-86AF-13D975132E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4655" y="4277311"/>
              <a:ext cx="531601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California Institute of Technology - Wikipedia">
              <a:extLst>
                <a:ext uri="{FF2B5EF4-FFF2-40B4-BE49-F238E27FC236}">
                  <a16:creationId xmlns:a16="http://schemas.microsoft.com/office/drawing/2014/main" id="{B4A5E0A4-FDEE-4441-89E0-771CAD38E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545" y="4209190"/>
              <a:ext cx="457200" cy="455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A48D095-03C2-4319-B25C-5A9884422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0034" y="4232057"/>
              <a:ext cx="914400" cy="409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4" descr="NIST logo | NIST">
              <a:extLst>
                <a:ext uri="{FF2B5EF4-FFF2-40B4-BE49-F238E27FC236}">
                  <a16:creationId xmlns:a16="http://schemas.microsoft.com/office/drawing/2014/main" id="{AD6DF493-3BD4-4865-ACF6-8FC9802F58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406" y="4328735"/>
              <a:ext cx="822960" cy="216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6" descr="Synopsys Logos &amp; Usage">
              <a:extLst>
                <a:ext uri="{FF2B5EF4-FFF2-40B4-BE49-F238E27FC236}">
                  <a16:creationId xmlns:a16="http://schemas.microsoft.com/office/drawing/2014/main" id="{6076AF7B-22B2-4D6E-87DA-6E45D92D5C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2721" y="4299613"/>
              <a:ext cx="1251413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8" descr="Fermilab | Graphics Standards at Fermilab | Logo and usage">
              <a:extLst>
                <a:ext uri="{FF2B5EF4-FFF2-40B4-BE49-F238E27FC236}">
                  <a16:creationId xmlns:a16="http://schemas.microsoft.com/office/drawing/2014/main" id="{A7BBE692-00BD-49DA-BA80-20823A3E58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5" y="4314481"/>
              <a:ext cx="1281914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7A8EE-6334-4B72-A5F0-C929627B5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FDFF6F0-EA7A-4F9D-98BB-FD93E6FDEB1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5557" y="728304"/>
            <a:ext cx="6706444" cy="4695588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763B495-4285-5847-95E4-5C95E87AC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802" y="1259546"/>
            <a:ext cx="5644407" cy="3974271"/>
          </a:xfrm>
        </p:spPr>
        <p:txBody>
          <a:bodyPr/>
          <a:lstStyle/>
          <a:p>
            <a:pPr marL="0" indent="0">
              <a:buNone/>
            </a:pPr>
            <a:r>
              <a:rPr lang="en-US" sz="1800"/>
              <a:t>Two complementary cryogenic state-of-the-art single-photon and particle detectors: </a:t>
            </a:r>
          </a:p>
          <a:p>
            <a:r>
              <a:rPr lang="en-US" sz="1800"/>
              <a:t>the </a:t>
            </a:r>
            <a:r>
              <a:rPr lang="en-US" sz="1800" b="1"/>
              <a:t>Skipper CCD-in-CMOS </a:t>
            </a:r>
            <a:r>
              <a:rPr lang="en-US" sz="1800"/>
              <a:t>silicon detector </a:t>
            </a:r>
          </a:p>
          <a:p>
            <a:r>
              <a:rPr lang="en-US" sz="1800"/>
              <a:t>a </a:t>
            </a:r>
            <a:r>
              <a:rPr lang="en-US" sz="1800" b="1"/>
              <a:t>hybrid detector platform based on superconducting nanowires</a:t>
            </a:r>
          </a:p>
          <a:p>
            <a:endParaRPr lang="en-US" sz="1800"/>
          </a:p>
          <a:p>
            <a:pPr marL="0" indent="0">
              <a:buNone/>
            </a:pPr>
            <a:r>
              <a:rPr lang="en-US" sz="1800"/>
              <a:t>Development and co-design of: </a:t>
            </a:r>
          </a:p>
          <a:p>
            <a:r>
              <a:rPr lang="en-US" sz="1800"/>
              <a:t>advanced </a:t>
            </a:r>
            <a:r>
              <a:rPr lang="en-US" sz="1800" b="1"/>
              <a:t>fabrication and integration techniques</a:t>
            </a:r>
          </a:p>
          <a:p>
            <a:r>
              <a:rPr lang="en-US" sz="1800"/>
              <a:t>novel optimized </a:t>
            </a:r>
            <a:r>
              <a:rPr lang="en-US" sz="1800" b="1"/>
              <a:t>hybrid readout architectures</a:t>
            </a:r>
          </a:p>
          <a:p>
            <a:r>
              <a:rPr lang="en-US" sz="1800"/>
              <a:t>cryo-ASICs and cryotron-based superconducting electronics for </a:t>
            </a:r>
            <a:r>
              <a:rPr lang="en-US" sz="1800" b="1"/>
              <a:t>integrated sensing </a:t>
            </a:r>
            <a:r>
              <a:rPr lang="en-US" sz="1800"/>
              <a:t>and data reduction at source, through </a:t>
            </a:r>
            <a:r>
              <a:rPr lang="en-US" sz="1800" b="1"/>
              <a:t>feature extraction </a:t>
            </a:r>
            <a:r>
              <a:rPr lang="en-US" sz="1800"/>
              <a:t>and </a:t>
            </a:r>
            <a:r>
              <a:rPr lang="en-US" sz="1800" b="1"/>
              <a:t>edge computing</a:t>
            </a:r>
            <a:r>
              <a:rPr lang="en-US" sz="1800"/>
              <a:t>.</a:t>
            </a:r>
            <a:endParaRPr lang="en-US" sz="1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765895-C928-6E49-B6E8-54E7D6B65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77727"/>
            <a:ext cx="11679508" cy="1331168"/>
          </a:xfrm>
        </p:spPr>
        <p:txBody>
          <a:bodyPr anchor="t"/>
          <a:lstStyle/>
          <a:p>
            <a:r>
              <a:rPr lang="en-US" sz="2133" dirty="0"/>
              <a:t>DOE Microelectronics Codesign</a:t>
            </a:r>
            <a:br>
              <a:rPr lang="en-US" sz="2133" dirty="0"/>
            </a:br>
            <a:r>
              <a:rPr lang="en-US" sz="2133" dirty="0"/>
              <a:t>“</a:t>
            </a:r>
            <a:r>
              <a:rPr lang="en-US" sz="2133" dirty="0">
                <a:sym typeface="Helvetica Neue"/>
              </a:rPr>
              <a:t>Hybrid Cryogenic Detector Architectures for Sensing and Edge Computing</a:t>
            </a:r>
            <a:r>
              <a:rPr lang="en-US" sz="2133" dirty="0"/>
              <a:t> enabled by new Fabrication Processes</a:t>
            </a:r>
            <a:r>
              <a:rPr lang="en-US" sz="2133" dirty="0">
                <a:sym typeface="Helvetica Neue"/>
              </a:rPr>
              <a:t>” (HYDRA)</a:t>
            </a:r>
            <a:endParaRPr lang="en-US" sz="2133" dirty="0"/>
          </a:p>
        </p:txBody>
      </p:sp>
    </p:spTree>
    <p:extLst>
      <p:ext uri="{BB962C8B-B14F-4D97-AF65-F5344CB8AC3E}">
        <p14:creationId xmlns:p14="http://schemas.microsoft.com/office/powerpoint/2010/main" val="4103554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DD4188-A936-43F4-AB3C-D93329DC1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6" y="1004898"/>
            <a:ext cx="7120876" cy="5187952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HEP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Development of Skipper-in-CMOS and large-area, high-rate single photon imaging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Novel fast timing cryogenic detectors (e.g. high-η detectors, beam instrumentation)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integrated sensing and edge computing.</a:t>
            </a:r>
          </a:p>
          <a:p>
            <a:pPr marL="0" indent="0">
              <a:buNone/>
            </a:pPr>
            <a:r>
              <a:rPr lang="en-US" sz="1600" b="1" dirty="0"/>
              <a:t>BES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New materials, chemistry, synthesis, and fabrication for superconducting particle detection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Large focal plane arrays for single-photon detection</a:t>
            </a:r>
          </a:p>
          <a:p>
            <a:pPr marL="0" indent="0">
              <a:buNone/>
            </a:pPr>
            <a:r>
              <a:rPr lang="en-US" sz="1600" b="1" dirty="0"/>
              <a:t>ASCR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Novel low-power computing architectures based on superconducting </a:t>
            </a:r>
            <a:r>
              <a:rPr lang="en-US" sz="1600" dirty="0" err="1"/>
              <a:t>nanocryotron</a:t>
            </a: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FES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Rad hard cryogenic instrumentation</a:t>
            </a:r>
          </a:p>
          <a:p>
            <a:pPr marL="0" indent="0">
              <a:buNone/>
            </a:pPr>
            <a:r>
              <a:rPr lang="en-US" sz="1600" b="1" dirty="0"/>
              <a:t>NP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Identified detector applications for the EIC as well as high-flux fixed target experiments (JLAB)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D628BE-4FE1-41BC-B7D7-98C6EDAAC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of Science programs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A16E1-8D9A-4122-BA16-718426836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989ACD-2DCD-4636-AF03-C7E673C579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5682" y="113937"/>
            <a:ext cx="4676775" cy="196393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16A50DD-ED9C-4E77-8948-0C6178E576AF}"/>
              </a:ext>
            </a:extLst>
          </p:cNvPr>
          <p:cNvGrpSpPr>
            <a:grpSpLocks noChangeAspect="1"/>
          </p:cNvGrpSpPr>
          <p:nvPr/>
        </p:nvGrpSpPr>
        <p:grpSpPr>
          <a:xfrm>
            <a:off x="8353417" y="2166939"/>
            <a:ext cx="3749040" cy="4644793"/>
            <a:chOff x="7486642" y="842963"/>
            <a:chExt cx="4637624" cy="5745688"/>
          </a:xfrm>
        </p:grpSpPr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A63A6175-A64C-416F-895E-CF71E6E11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8" t="13830" r="4800" b="10106"/>
            <a:stretch/>
          </p:blipFill>
          <p:spPr>
            <a:xfrm>
              <a:off x="7486643" y="2412912"/>
              <a:ext cx="4637623" cy="2854753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1257F7B-BCF8-4060-88AD-B10565CC1FA1}"/>
                </a:ext>
              </a:extLst>
            </p:cNvPr>
            <p:cNvGrpSpPr/>
            <p:nvPr/>
          </p:nvGrpSpPr>
          <p:grpSpPr>
            <a:xfrm>
              <a:off x="7486642" y="842963"/>
              <a:ext cx="4637624" cy="1476111"/>
              <a:chOff x="6690140" y="994458"/>
              <a:chExt cx="5434126" cy="1324616"/>
            </a:xfrm>
          </p:grpSpPr>
          <p:pic>
            <p:nvPicPr>
              <p:cNvPr id="11" name="Google Shape;112;p1" descr="https://lh5.googleusercontent.com/5wqClo2_kqiShdgu1e7_zQBH4pqcVdo0XDMmDdtDgC43aA4WjUkB4GQZN17aKG1bY4ZClkKFGwxilIfI1JML-6U-jH_O7FbYuKOFsLhlAk_tBgT0TCej6IP0k-ClWZpR2X1vwo9VM8YBT0vPZdfFz6WP5UbstJ1dBSkWFzw0XQm2n9s5qiA_bbuenEwl">
                <a:extLst>
                  <a:ext uri="{FF2B5EF4-FFF2-40B4-BE49-F238E27FC236}">
                    <a16:creationId xmlns:a16="http://schemas.microsoft.com/office/drawing/2014/main" id="{90B3600A-1B19-4225-85B9-B2F6C7059A8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815230" y="994458"/>
                <a:ext cx="2309036" cy="132461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18;p1">
                <a:extLst>
                  <a:ext uri="{FF2B5EF4-FFF2-40B4-BE49-F238E27FC236}">
                    <a16:creationId xmlns:a16="http://schemas.microsoft.com/office/drawing/2014/main" id="{1C55266A-7D53-4D1E-BF21-CF0598C9C104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90140" y="1028303"/>
                <a:ext cx="3025432" cy="1276106"/>
              </a:xfrm>
              <a:prstGeom prst="rect">
                <a:avLst/>
              </a:prstGeom>
              <a:noFill/>
              <a:ln w="38100" cap="sq" cmpd="sng">
                <a:solidFill>
                  <a:srgbClr val="0F66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pic>
        </p:grpSp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E6AB38F5-D7E0-491B-8DFD-D433261D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6650" y="5361503"/>
              <a:ext cx="4637616" cy="1227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1848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6FB6A5-545E-4250-A927-FA28F7238B56}"/>
              </a:ext>
            </a:extLst>
          </p:cNvPr>
          <p:cNvSpPr txBox="1"/>
          <p:nvPr/>
        </p:nvSpPr>
        <p:spPr>
          <a:xfrm>
            <a:off x="6632688" y="391875"/>
            <a:ext cx="5375307" cy="62478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1600" b="1" u="sng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 Thrust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</a:p>
          <a:p>
            <a:pPr defTabSz="1219170">
              <a:buClr>
                <a:srgbClr val="000000"/>
              </a:buClr>
              <a:defRPr/>
            </a:pPr>
            <a:endParaRPr lang="en-US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16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cryoASIC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 </a:t>
            </a:r>
            <a:endParaRPr lang="en-US" sz="1600" b="1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Lead: Davide Braga, Adam Quinn , Ben Parpillon, Manuel B. Valentin, Olivia Seidel, Kyle Woodworth, Farah Fahim (Fermilab)</a:t>
            </a:r>
            <a:endParaRPr lang="en-US" sz="16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1219170">
              <a:buClr>
                <a:srgbClr val="000000"/>
              </a:buClr>
              <a:defRPr/>
            </a:pPr>
            <a:endParaRPr lang="en-US" sz="16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Skipper-in-CMOS</a:t>
            </a:r>
            <a:endParaRPr lang="en-US" sz="1600" b="1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Lead: Juan Estrada, Guillermo Fernandez Moroni, Agustin Lapi, Fernando </a:t>
            </a:r>
            <a:r>
              <a:rPr lang="en-US" sz="1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Chierchie</a:t>
            </a: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(Fermilab), Lorenzo Rota, Gang Liu (SLAC)</a:t>
            </a:r>
            <a:endParaRPr lang="en-US" sz="16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1219170">
              <a:buClr>
                <a:srgbClr val="000000"/>
              </a:buClr>
              <a:defRPr/>
            </a:pPr>
            <a:endParaRPr lang="en-US" sz="16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Superconducting Electronics</a:t>
            </a:r>
            <a:endParaRPr lang="en-US" sz="1600" b="1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Lead: Karl Berggren, Owen Medeiros, Matteo Lupi, Reed Foster (MIT)</a:t>
            </a:r>
            <a:endParaRPr lang="en-US" sz="16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1219170">
              <a:buClr>
                <a:srgbClr val="000000"/>
              </a:buClr>
              <a:defRPr/>
            </a:pPr>
            <a:endParaRPr lang="en-US" sz="16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Superconducting Detectors</a:t>
            </a:r>
            <a:endParaRPr lang="en-US" sz="1600" b="1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Lead: Whitney Armstrong, New postdoc: Sangbaek Lee, </a:t>
            </a:r>
            <a:endParaRPr lang="en-US" sz="16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1219170"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Tomas Polakovic, Valentine Novosad.  (Argonne)</a:t>
            </a:r>
            <a:endParaRPr lang="en-US" sz="16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1219170">
              <a:buClr>
                <a:srgbClr val="000000"/>
              </a:buClr>
              <a:defRPr/>
            </a:pPr>
            <a:endParaRPr lang="en-US" sz="16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Cryogenic Integration</a:t>
            </a:r>
            <a:endParaRPr lang="en-US" sz="1600" b="1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Lead: Matthe</a:t>
            </a:r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 Shaw, Boris Korzh, </a:t>
            </a:r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Emanuel </a:t>
            </a:r>
            <a:r>
              <a:rPr lang="en-US" sz="1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Knehr</a:t>
            </a:r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(JPL)</a:t>
            </a:r>
            <a:endParaRPr lang="en-US" sz="16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>
              <a:buClr>
                <a:srgbClr val="000000"/>
              </a:buClr>
              <a:defRPr/>
            </a:pPr>
            <a:endParaRPr lang="en-US" sz="16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Codesign Tools </a:t>
            </a:r>
            <a:endParaRPr lang="en-US" sz="1600" b="1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Lead: Ricardo Borges, Andy Pender (Synopsys)</a:t>
            </a:r>
            <a:endParaRPr lang="en-US" sz="16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3A4604B-DF4A-B85C-3F59-8DEB148B22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454" y="3228081"/>
            <a:ext cx="1097666" cy="1097666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7F37AE2-DAE3-4D02-D855-569A42A064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30" y="3228467"/>
            <a:ext cx="1097280" cy="109728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E27F142-B034-A28A-0674-A2B9F470A5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5214" y="3227351"/>
            <a:ext cx="1098396" cy="1098396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837AC7AF-5E8A-AA72-94C3-D289224703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407" y="3227351"/>
            <a:ext cx="1098396" cy="1098395"/>
          </a:xfrm>
          <a:prstGeom prst="rect">
            <a:avLst/>
          </a:prstGeom>
        </p:spPr>
      </p:pic>
      <p:pic>
        <p:nvPicPr>
          <p:cNvPr id="11" name="Picture 10" descr="A picture containing person, person, posing&#10;&#10;Description automatically generated">
            <a:extLst>
              <a:ext uri="{FF2B5EF4-FFF2-40B4-BE49-F238E27FC236}">
                <a16:creationId xmlns:a16="http://schemas.microsoft.com/office/drawing/2014/main" id="{42282EF8-5B02-4799-BB5E-86131EC326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77" y="874282"/>
            <a:ext cx="1097280" cy="1097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CEADF6-3E16-4021-A717-136D635EA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454" y="87428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lr3.jpg">
            <a:extLst>
              <a:ext uri="{FF2B5EF4-FFF2-40B4-BE49-F238E27FC236}">
                <a16:creationId xmlns:a16="http://schemas.microsoft.com/office/drawing/2014/main" id="{AE8AA23B-0607-DD73-2E51-F51190E4DC4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2476" y="3233277"/>
            <a:ext cx="1097280" cy="1097280"/>
          </a:xfrm>
          <a:prstGeom prst="rect">
            <a:avLst/>
          </a:prstGeom>
        </p:spPr>
      </p:pic>
      <p:pic>
        <p:nvPicPr>
          <p:cNvPr id="12" name="Picture 11" descr="A person with her arms crossed&#10;&#10;Description automatically generated with medium confidence">
            <a:extLst>
              <a:ext uri="{FF2B5EF4-FFF2-40B4-BE49-F238E27FC236}">
                <a16:creationId xmlns:a16="http://schemas.microsoft.com/office/drawing/2014/main" id="{F72AD7AF-6368-486B-A172-3B9EE661991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8523" y="874282"/>
            <a:ext cx="1097280" cy="1097280"/>
          </a:xfrm>
          <a:prstGeom prst="rect">
            <a:avLst/>
          </a:prstGeom>
        </p:spPr>
      </p:pic>
      <p:pic>
        <p:nvPicPr>
          <p:cNvPr id="15" name="Picture 1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F9FC10A3-C8B4-4DCC-A27F-804A29D1483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330" y="874282"/>
            <a:ext cx="1097280" cy="1097280"/>
          </a:xfrm>
          <a:prstGeom prst="rect">
            <a:avLst/>
          </a:prstGeom>
        </p:spPr>
      </p:pic>
      <p:pic>
        <p:nvPicPr>
          <p:cNvPr id="16" name="E37F6139-19A8-4070-9F3B-81A50A12C5D8">
            <a:extLst>
              <a:ext uri="{FF2B5EF4-FFF2-40B4-BE49-F238E27FC236}">
                <a16:creationId xmlns:a16="http://schemas.microsoft.com/office/drawing/2014/main" id="{F94B95C1-ACC7-454D-8874-6964114FD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4026" r="-208" b="13782"/>
          <a:stretch/>
        </p:blipFill>
        <p:spPr bwMode="auto">
          <a:xfrm>
            <a:off x="5042476" y="874282"/>
            <a:ext cx="1097280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98211CCF-5F9C-492B-AA43-3061E79E5FDB}"/>
              </a:ext>
            </a:extLst>
          </p:cNvPr>
          <p:cNvSpPr txBox="1">
            <a:spLocks/>
          </p:cNvSpPr>
          <p:nvPr/>
        </p:nvSpPr>
        <p:spPr>
          <a:xfrm>
            <a:off x="296333" y="203689"/>
            <a:ext cx="9789121" cy="1331168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</a:rPr>
              <a:t>The Team</a:t>
            </a:r>
          </a:p>
        </p:txBody>
      </p:sp>
      <p:pic>
        <p:nvPicPr>
          <p:cNvPr id="24" name="Picture 2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46DE58AE-A14D-45C1-BCA8-9D97FBDEE90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30" y="5592271"/>
            <a:ext cx="1097280" cy="1097280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17F0ED9-3B43-422E-B0F0-E253607FD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730" y="4410369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D4E21222-7749-4C0D-BC6F-2BEA27285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96330" y="4410369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945FA6F-314E-4547-B09B-24D22F0E3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454" y="4410369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20795FE6-C66B-4E81-9276-8EE4528CF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3489" y="4410369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person standing in front of a machine&#10;&#10;Description automatically generated with medium confidence">
            <a:extLst>
              <a:ext uri="{FF2B5EF4-FFF2-40B4-BE49-F238E27FC236}">
                <a16:creationId xmlns:a16="http://schemas.microsoft.com/office/drawing/2014/main" id="{F6ECC13C-7D1A-4E10-96BC-E4583A5B63F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5214" y="2056184"/>
            <a:ext cx="1097280" cy="1097280"/>
          </a:xfrm>
          <a:prstGeom prst="rect">
            <a:avLst/>
          </a:prstGeom>
        </p:spPr>
      </p:pic>
      <p:pic>
        <p:nvPicPr>
          <p:cNvPr id="29" name="Picture 28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0C529DF0-7A8C-41EA-8048-E639B37C303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454" y="5592271"/>
            <a:ext cx="1097280" cy="1097280"/>
          </a:xfrm>
          <a:prstGeom prst="rect">
            <a:avLst/>
          </a:prstGeom>
        </p:spPr>
      </p:pic>
      <p:pic>
        <p:nvPicPr>
          <p:cNvPr id="1042" name="Picture 18" descr="Free Silhouette Head Shot, Download Free Silhouette Head Shot png images,  Free ClipArts on Clipart Library">
            <a:extLst>
              <a:ext uri="{FF2B5EF4-FFF2-40B4-BE49-F238E27FC236}">
                <a16:creationId xmlns:a16="http://schemas.microsoft.com/office/drawing/2014/main" id="{0AF5A25A-F19D-42B8-9324-46D7C1099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" r="4873"/>
          <a:stretch/>
        </p:blipFill>
        <p:spPr bwMode="auto">
          <a:xfrm>
            <a:off x="4938749" y="559227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eventeen innovators graduate from first Fermilab Entrepreneurship and  Commercialization Practicum">
            <a:extLst>
              <a:ext uri="{FF2B5EF4-FFF2-40B4-BE49-F238E27FC236}">
                <a16:creationId xmlns:a16="http://schemas.microsoft.com/office/drawing/2014/main" id="{D507AF27-EB70-4317-BDD9-141DE3437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3489" y="204381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Mentoring relationship between two women in STEM spurs personal,  professional growth">
            <a:extLst>
              <a:ext uri="{FF2B5EF4-FFF2-40B4-BE49-F238E27FC236}">
                <a16:creationId xmlns:a16="http://schemas.microsoft.com/office/drawing/2014/main" id="{7AF8074F-D945-401C-8A65-26ABD287E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" t="-47"/>
          <a:stretch/>
        </p:blipFill>
        <p:spPr bwMode="auto">
          <a:xfrm>
            <a:off x="3849334" y="559227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53">
            <a:extLst>
              <a:ext uri="{FF2B5EF4-FFF2-40B4-BE49-F238E27FC236}">
                <a16:creationId xmlns:a16="http://schemas.microsoft.com/office/drawing/2014/main" id="{8C0DF7DE-03B0-4A8F-9605-3F303B505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96330" y="5581536"/>
            <a:ext cx="1097280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4202B78-2889-4A74-80ED-7EE158BC2B23}"/>
              </a:ext>
            </a:extLst>
          </p:cNvPr>
          <p:cNvSpPr txBox="1"/>
          <p:nvPr/>
        </p:nvSpPr>
        <p:spPr>
          <a:xfrm>
            <a:off x="5295240" y="6192646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…</a:t>
            </a:r>
          </a:p>
        </p:txBody>
      </p:sp>
      <p:pic>
        <p:nvPicPr>
          <p:cNvPr id="10" name="Picture 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56FEDB6-CEA3-49B5-B38B-6A48B0DEDD88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4954" y="2043818"/>
            <a:ext cx="1097280" cy="1097280"/>
          </a:xfrm>
          <a:prstGeom prst="rect">
            <a:avLst/>
          </a:prstGeom>
        </p:spPr>
      </p:pic>
      <p:pic>
        <p:nvPicPr>
          <p:cNvPr id="14" name="Picture 13" descr="A picture containing person, wall, person, posing&#10;&#10;Description automatically generated">
            <a:extLst>
              <a:ext uri="{FF2B5EF4-FFF2-40B4-BE49-F238E27FC236}">
                <a16:creationId xmlns:a16="http://schemas.microsoft.com/office/drawing/2014/main" id="{3A5346D1-DC3E-4184-957E-6C8BB1FDEB9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2476" y="2043818"/>
            <a:ext cx="1097280" cy="1097280"/>
          </a:xfrm>
          <a:prstGeom prst="rect">
            <a:avLst/>
          </a:prstGeom>
        </p:spPr>
      </p:pic>
      <p:pic>
        <p:nvPicPr>
          <p:cNvPr id="1026" name="Picture 2" descr="Manuel Blanco Valentín">
            <a:extLst>
              <a:ext uri="{FF2B5EF4-FFF2-40B4-BE49-F238E27FC236}">
                <a16:creationId xmlns:a16="http://schemas.microsoft.com/office/drawing/2014/main" id="{1BD88E41-704D-6A39-D7C1-12A8248C3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730" y="205618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703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D38CB572-43A3-4096-14DE-279C397B3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485" y="3111842"/>
            <a:ext cx="4541553" cy="302770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373D104-13AB-C7E6-2B04-62F3C28D0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modeling of transistors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A0D56-F598-BEE4-68C1-F520981563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8387DA6-6BFC-4522-9743-AF01FAC15A99}" type="datetime1">
              <a:rPr lang="en-US" smtClean="0"/>
              <a:t>2/23/2023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0A8C8-3EAC-03D3-E588-336976280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3A85A-CB94-CB95-9614-C417DE8A4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715" y="251752"/>
            <a:ext cx="2095500" cy="2786348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A91419EA-472A-D887-8868-1AE40DA900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868568" y="366371"/>
            <a:ext cx="2781936" cy="2552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6" descr="Synopsys Logos &amp; Usage">
            <a:extLst>
              <a:ext uri="{FF2B5EF4-FFF2-40B4-BE49-F238E27FC236}">
                <a16:creationId xmlns:a16="http://schemas.microsoft.com/office/drawing/2014/main" id="{8707C892-5D62-3DAC-C16E-67752032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77" y="5773784"/>
            <a:ext cx="1668551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Fermilab | Graphics Standards at Fermilab | Logo and usage">
            <a:extLst>
              <a:ext uri="{FF2B5EF4-FFF2-40B4-BE49-F238E27FC236}">
                <a16:creationId xmlns:a16="http://schemas.microsoft.com/office/drawing/2014/main" id="{863ADA5A-92E4-B150-5D68-3EE1D4BB9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74" y="5752641"/>
            <a:ext cx="1709219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dentity ‒ Overview ‐ EPFL">
            <a:extLst>
              <a:ext uri="{FF2B5EF4-FFF2-40B4-BE49-F238E27FC236}">
                <a16:creationId xmlns:a16="http://schemas.microsoft.com/office/drawing/2014/main" id="{F3CB153D-E3DF-25AC-C82F-406484989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5" t="25295" r="8857" b="25297"/>
          <a:stretch/>
        </p:blipFill>
        <p:spPr bwMode="auto">
          <a:xfrm>
            <a:off x="1952823" y="5714541"/>
            <a:ext cx="137545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14A4918-B3B5-020E-F857-6AD9072AE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832" y="5750698"/>
            <a:ext cx="234603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66C968-F3F1-D57A-B0C9-6BEA05AD8361}"/>
              </a:ext>
            </a:extLst>
          </p:cNvPr>
          <p:cNvSpPr txBox="1"/>
          <p:nvPr/>
        </p:nvSpPr>
        <p:spPr>
          <a:xfrm>
            <a:off x="296334" y="1199340"/>
            <a:ext cx="64800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Transistor behavior changes significantly a cryogenic temperature </a:t>
            </a:r>
            <a:r>
              <a:rPr lang="en-US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 complex ICs (with millions of transistors) require accurate models (similar to radiation models for LHC)</a:t>
            </a:r>
            <a:endParaRPr lang="en-US" sz="1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lang="en-US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Characterization of </a:t>
            </a:r>
            <a:r>
              <a:rPr lang="en-US" sz="1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advanced nanoscale CMOS </a:t>
            </a:r>
            <a:r>
              <a:rPr lang="en-US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(22 nm FDSOI) for cryogenic temperature. Collaboration with leading semiconductor company.</a:t>
            </a:r>
          </a:p>
          <a:p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Developing cryogenic models for analog circuit design (EPFL), as well as fully EDA-compatible transistors models for complex digital and system-on-chip simulation and design (Fermilab-Synopsys)</a:t>
            </a:r>
          </a:p>
          <a:p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903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Content Placeholder 44">
            <a:extLst>
              <a:ext uri="{FF2B5EF4-FFF2-40B4-BE49-F238E27FC236}">
                <a16:creationId xmlns:a16="http://schemas.microsoft.com/office/drawing/2014/main" id="{89EE2418-E0EB-4F0C-A88A-96FB558D5086}"/>
              </a:ext>
            </a:extLst>
          </p:cNvPr>
          <p:cNvSpPr txBox="1">
            <a:spLocks/>
          </p:cNvSpPr>
          <p:nvPr/>
        </p:nvSpPr>
        <p:spPr>
          <a:xfrm>
            <a:off x="7962181" y="488484"/>
            <a:ext cx="4096991" cy="621792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91440" tIns="0" rIns="9144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Highly-parallel readout ASIC for Skipper-on-CMOS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/>
            </a:endParaRP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</a:rPr>
              <a:t>Developed low-power in-pixel ADC for highly parallel readout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sym typeface="Wingdings" panose="05000000000000000000" pitchFamily="2" charset="2"/>
              </a:rPr>
              <a:t> high frame rates)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sym typeface="Wingdings" panose="05000000000000000000" pitchFamily="2" charset="2"/>
              </a:rPr>
              <a:t>First two prototypes about to be tested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</a:rPr>
              <a:t>Next: third ASIC for integration with the sensor, followed by full reticle ASIC for 3D integration with sensor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020CD2F3-C418-4B56-9D1D-2790032303A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5845" y="488484"/>
            <a:ext cx="3200399" cy="6217920"/>
          </a:xfr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91440" tIns="0" rIns="91440" bIns="0"/>
          <a:lstStyle/>
          <a:p>
            <a:pPr algn="ctr">
              <a:spcBef>
                <a:spcPts val="600"/>
              </a:spcBef>
            </a:pPr>
            <a:r>
              <a:rPr lang="en-US" b="1" i="0" u="none" strike="noStrike" dirty="0">
                <a:solidFill>
                  <a:srgbClr val="004C97"/>
                </a:solidFill>
                <a:effectLst/>
                <a:latin typeface="Helvetica" panose="020B0604020202020204" pitchFamily="34" charset="0"/>
              </a:rPr>
              <a:t>MIDNA: </a:t>
            </a:r>
            <a:r>
              <a:rPr lang="en-US" sz="2000" b="1" i="0" u="none" strike="noStrike" dirty="0">
                <a:solidFill>
                  <a:srgbClr val="004C97"/>
                </a:solidFill>
                <a:effectLst/>
                <a:latin typeface="Helvetica" panose="020B0604020202020204" pitchFamily="34" charset="0"/>
              </a:rPr>
              <a:t>Sub-electron skipper-CCD readout cryogenic ASICs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​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400" dirty="0">
                <a:latin typeface="+mj-lt"/>
              </a:rPr>
              <a:t>​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Four parallel readout channels (2.5mm x 1mm)​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On-chip voltage bandgap reference and biasing​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Reduced Integrator offset and chopping by default. ​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Reference voltage buffered on each channel.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Working well, test ongoing​</a:t>
            </a:r>
          </a:p>
        </p:txBody>
      </p:sp>
      <p:pic>
        <p:nvPicPr>
          <p:cNvPr id="54" name="Content Placeholder 7">
            <a:extLst>
              <a:ext uri="{FF2B5EF4-FFF2-40B4-BE49-F238E27FC236}">
                <a16:creationId xmlns:a16="http://schemas.microsoft.com/office/drawing/2014/main" id="{D468836E-56B4-4E1F-9FEB-88BD38AAB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921" y="3008589"/>
            <a:ext cx="1834436" cy="155738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751BA57-4E15-431C-A665-1760EA71EC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920" y="4693418"/>
            <a:ext cx="3071583" cy="1870187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FFD721F-16E8-4E37-A7D9-909FBCF6A7D2}"/>
              </a:ext>
            </a:extLst>
          </p:cNvPr>
          <p:cNvSpPr txBox="1"/>
          <p:nvPr/>
        </p:nvSpPr>
        <p:spPr>
          <a:xfrm>
            <a:off x="9997357" y="3235533"/>
            <a:ext cx="1293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10b, 100KSPS in-pixel ADC (~30x30µm)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34070E5-45D7-448B-860F-9F1DBACD573B}"/>
              </a:ext>
            </a:extLst>
          </p:cNvPr>
          <p:cNvSpPr txBox="1"/>
          <p:nvPr/>
        </p:nvSpPr>
        <p:spPr>
          <a:xfrm>
            <a:off x="10114045" y="4160888"/>
            <a:ext cx="1611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SPROCKET ASIC: 64x32 pixels (09/22)</a:t>
            </a:r>
          </a:p>
        </p:txBody>
      </p:sp>
      <p:sp>
        <p:nvSpPr>
          <p:cNvPr id="78" name="Title 2">
            <a:extLst>
              <a:ext uri="{FF2B5EF4-FFF2-40B4-BE49-F238E27FC236}">
                <a16:creationId xmlns:a16="http://schemas.microsoft.com/office/drawing/2014/main" id="{66EA3015-3138-4BB1-B9CB-FB260286F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39" y="67410"/>
            <a:ext cx="11918494" cy="421074"/>
          </a:xfrm>
        </p:spPr>
        <p:txBody>
          <a:bodyPr anchor="t"/>
          <a:lstStyle/>
          <a:p>
            <a:pPr algn="ctr"/>
            <a:r>
              <a:rPr lang="en-US" sz="2133" dirty="0"/>
              <a:t>Skipper CCD and CCD-in-CMOS Activities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ABC2C956-3EC6-4B63-9EE6-CEE14000D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645" y="5210758"/>
            <a:ext cx="3104537" cy="14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B591E5-B2FE-4662-A1E8-FFFF32F3A8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232" y="3898322"/>
            <a:ext cx="2948298" cy="1316721"/>
          </a:xfrm>
          <a:prstGeom prst="rect">
            <a:avLst/>
          </a:prstGeom>
        </p:spPr>
      </p:pic>
      <p:sp>
        <p:nvSpPr>
          <p:cNvPr id="2" name="Content Placeholder 44">
            <a:extLst>
              <a:ext uri="{FF2B5EF4-FFF2-40B4-BE49-F238E27FC236}">
                <a16:creationId xmlns:a16="http://schemas.microsoft.com/office/drawing/2014/main" id="{2E69C4FB-9909-6398-0136-A8FA322D357B}"/>
              </a:ext>
            </a:extLst>
          </p:cNvPr>
          <p:cNvSpPr txBox="1">
            <a:spLocks/>
          </p:cNvSpPr>
          <p:nvPr/>
        </p:nvSpPr>
        <p:spPr>
          <a:xfrm>
            <a:off x="3457766" y="488484"/>
            <a:ext cx="4349085" cy="621792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91440" tIns="0" rIns="9144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Skipper CCD-in-CMOS Sensor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/>
            </a:endParaRP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</a:rPr>
              <a:t>Collaboration with leading CMOS foundry (Tower Semiconductor) to develop Skipper-CCD in commercial CMOS process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Prototyped ASIC has 400 variations (pixel designs/process splits) to evaluate best design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Testing underway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Full-reticle large area prototype to follow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Would be ideal for 3D integration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32E3F5-838A-4344-752B-4143DB6B83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6634" y="3268791"/>
            <a:ext cx="2538708" cy="2519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A41C59-733C-972A-770B-713A8CEFD8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7" t="7229"/>
          <a:stretch/>
        </p:blipFill>
        <p:spPr>
          <a:xfrm>
            <a:off x="6190672" y="3420659"/>
            <a:ext cx="1525985" cy="2367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2289EF-DDDB-5745-F92C-1AEF01A01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34" y="6226424"/>
            <a:ext cx="4269085" cy="4210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F1AFAE-9B53-E019-5E15-3952AFB4AB47}"/>
              </a:ext>
            </a:extLst>
          </p:cNvPr>
          <p:cNvSpPr txBox="1"/>
          <p:nvPr/>
        </p:nvSpPr>
        <p:spPr>
          <a:xfrm>
            <a:off x="6154715" y="5787834"/>
            <a:ext cx="1611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Testing at Fermilab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C2D2A-26D4-F31A-1566-5C497FB6C4E7}"/>
              </a:ext>
            </a:extLst>
          </p:cNvPr>
          <p:cNvSpPr txBox="1"/>
          <p:nvPr/>
        </p:nvSpPr>
        <p:spPr>
          <a:xfrm>
            <a:off x="4078265" y="5791501"/>
            <a:ext cx="1611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sensor ASIC</a:t>
            </a:r>
          </a:p>
        </p:txBody>
      </p:sp>
    </p:spTree>
    <p:extLst>
      <p:ext uri="{BB962C8B-B14F-4D97-AF65-F5344CB8AC3E}">
        <p14:creationId xmlns:p14="http://schemas.microsoft.com/office/powerpoint/2010/main" val="1245025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FAE6573-5F0B-474C-861E-B9B4DBEF656D}"/>
              </a:ext>
            </a:extLst>
          </p:cNvPr>
          <p:cNvSpPr txBox="1"/>
          <p:nvPr/>
        </p:nvSpPr>
        <p:spPr>
          <a:xfrm>
            <a:off x="38051" y="1030879"/>
            <a:ext cx="7277149" cy="5539978"/>
          </a:xfrm>
          <a:prstGeom prst="rect">
            <a:avLst/>
          </a:prstGeom>
          <a:solidFill>
            <a:schemeClr val="bg1"/>
          </a:solidFill>
        </p:spPr>
        <p:txBody>
          <a:bodyPr wrap="square" lIns="121920" tIns="60960" rIns="121920" bIns="60960" rtlCol="0" anchor="t">
            <a:spAutoFit/>
          </a:bodyPr>
          <a:lstStyle/>
          <a:p>
            <a:pPr marL="285320" indent="-28532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Calibri"/>
              </a:rPr>
              <a:t>Project</a:t>
            </a:r>
            <a:r>
              <a:rPr lang="en-US" sz="1600" dirty="0">
                <a:solidFill>
                  <a:srgbClr val="C00000"/>
                </a:solidFill>
                <a:latin typeface="Calibri"/>
              </a:rPr>
              <a:t>: </a:t>
            </a:r>
            <a:r>
              <a:rPr lang="en-US" sz="1600" dirty="0">
                <a:solidFill>
                  <a:srgbClr val="404040"/>
                </a:solidFill>
              </a:rPr>
              <a:t>Skipper CCD in CMOS Sensor with </a:t>
            </a:r>
            <a:r>
              <a:rPr lang="en-US" sz="1600" b="1" dirty="0">
                <a:solidFill>
                  <a:srgbClr val="404040"/>
                </a:solidFill>
              </a:rPr>
              <a:t>Non-Destructive Readout</a:t>
            </a:r>
            <a:r>
              <a:rPr lang="en-US" sz="1600" dirty="0">
                <a:solidFill>
                  <a:srgbClr val="404040"/>
                </a:solidFill>
              </a:rPr>
              <a:t> Co-Design</a:t>
            </a:r>
          </a:p>
          <a:p>
            <a:pPr marL="285320" indent="-28532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0000"/>
              </a:solidFill>
            </a:endParaRPr>
          </a:p>
          <a:p>
            <a:pPr marL="285320" indent="-28532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Calibri"/>
              </a:rPr>
              <a:t>Goal</a:t>
            </a:r>
            <a:r>
              <a:rPr lang="en-US" sz="1600" dirty="0">
                <a:solidFill>
                  <a:srgbClr val="C00000"/>
                </a:solidFill>
                <a:latin typeface="Calibri"/>
              </a:rPr>
              <a:t>: </a:t>
            </a:r>
            <a:r>
              <a:rPr lang="en-US" sz="1600" dirty="0">
                <a:solidFill>
                  <a:srgbClr val="404040"/>
                </a:solidFill>
                <a:latin typeface="Calibri"/>
              </a:rPr>
              <a:t>Design and Fabricate</a:t>
            </a:r>
            <a:r>
              <a:rPr lang="en-US" sz="1600" dirty="0">
                <a:solidFill>
                  <a:srgbClr val="505050"/>
                </a:solidFill>
                <a:latin typeface="Calibri"/>
              </a:rPr>
              <a:t> </a:t>
            </a:r>
            <a:r>
              <a:rPr lang="en-US" sz="1600" b="1" dirty="0">
                <a:solidFill>
                  <a:srgbClr val="505050"/>
                </a:solidFill>
                <a:latin typeface="Calibri"/>
              </a:rPr>
              <a:t>Single-Photon</a:t>
            </a:r>
            <a:r>
              <a:rPr lang="en-US" sz="1600" dirty="0">
                <a:solidFill>
                  <a:srgbClr val="505050"/>
                </a:solidFill>
                <a:latin typeface="Calibri"/>
              </a:rPr>
              <a:t> Image Sensor Prototype</a:t>
            </a:r>
          </a:p>
          <a:p>
            <a:pPr marL="285320" indent="-28532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05050"/>
              </a:solidFill>
              <a:latin typeface="Calibri"/>
            </a:endParaRPr>
          </a:p>
          <a:p>
            <a:pPr marL="285320" indent="-28532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Calibri"/>
              </a:rPr>
              <a:t>Innovation: </a:t>
            </a:r>
            <a:endParaRPr lang="en-US" sz="1600" dirty="0">
              <a:solidFill>
                <a:srgbClr val="C00000"/>
              </a:solidFill>
              <a:latin typeface="Calibri"/>
            </a:endParaRPr>
          </a:p>
          <a:p>
            <a:pPr marL="914377" lvl="1" indent="-304792">
              <a:buFont typeface="Wingdings" pitchFamily="2" charset="2"/>
              <a:buChar char="Ø"/>
            </a:pPr>
            <a:r>
              <a:rPr lang="en-US" sz="1600" b="1" dirty="0">
                <a:solidFill>
                  <a:srgbClr val="505050"/>
                </a:solidFill>
                <a:latin typeface="Calibri"/>
              </a:rPr>
              <a:t>Sensor with Pinned PhotoDiode (PPD) for conversion                                </a:t>
            </a:r>
            <a:endParaRPr lang="en-US" sz="1600" b="1" dirty="0">
              <a:solidFill>
                <a:srgbClr val="505050"/>
              </a:solidFill>
            </a:endParaRPr>
          </a:p>
          <a:p>
            <a:pPr marL="1447764" lvl="2" indent="-228594">
              <a:buFont typeface="Wingdings" pitchFamily="2" charset="2"/>
              <a:buChar char="ü"/>
            </a:pPr>
            <a:r>
              <a:rPr lang="en-US" sz="1600" dirty="0">
                <a:solidFill>
                  <a:srgbClr val="505050"/>
                </a:solidFill>
                <a:latin typeface="Calibri"/>
              </a:rPr>
              <a:t>Much higher Conversion Gain than CCD (100uV/e- vs 3uV/e-)</a:t>
            </a:r>
          </a:p>
          <a:p>
            <a:pPr marL="1447764" lvl="2" indent="-228594">
              <a:buFont typeface="Wingdings" pitchFamily="2" charset="2"/>
              <a:buChar char="ü"/>
            </a:pPr>
            <a:r>
              <a:rPr lang="en-US" sz="1600" dirty="0">
                <a:solidFill>
                  <a:srgbClr val="505050"/>
                </a:solidFill>
                <a:latin typeface="Calibri"/>
              </a:rPr>
              <a:t>Low leakage</a:t>
            </a:r>
          </a:p>
          <a:p>
            <a:pPr marL="1447764" lvl="2" indent="-228594">
              <a:buFont typeface="Wingdings" pitchFamily="2" charset="2"/>
              <a:buChar char="ü"/>
            </a:pPr>
            <a:r>
              <a:rPr lang="en-US" sz="1600" dirty="0">
                <a:solidFill>
                  <a:srgbClr val="505050"/>
                </a:solidFill>
                <a:latin typeface="Calibri"/>
              </a:rPr>
              <a:t>Lower noise per measurement than CCD</a:t>
            </a:r>
          </a:p>
          <a:p>
            <a:pPr marL="1447764" lvl="2" indent="-228594">
              <a:buFont typeface="Wingdings" pitchFamily="2" charset="2"/>
              <a:buChar char="ü"/>
            </a:pPr>
            <a:endParaRPr lang="en-US" sz="1600" dirty="0">
              <a:solidFill>
                <a:srgbClr val="505050"/>
              </a:solidFill>
              <a:latin typeface="Calibri"/>
            </a:endParaRPr>
          </a:p>
          <a:p>
            <a:pPr marL="914377" lvl="1" indent="-304792">
              <a:buFont typeface="Wingdings" pitchFamily="2" charset="2"/>
              <a:buChar char="Ø"/>
            </a:pPr>
            <a:r>
              <a:rPr lang="en-US" sz="1600" b="1" dirty="0">
                <a:solidFill>
                  <a:srgbClr val="505050"/>
                </a:solidFill>
                <a:latin typeface="Calibri"/>
              </a:rPr>
              <a:t>Skipper CCD for charge manipulation                                                                             </a:t>
            </a:r>
            <a:endParaRPr lang="en-US" sz="1600" b="1" dirty="0">
              <a:solidFill>
                <a:srgbClr val="505050"/>
              </a:solidFill>
            </a:endParaRPr>
          </a:p>
          <a:p>
            <a:pPr marL="1447764" lvl="2" indent="-228594">
              <a:buFont typeface="Wingdings" pitchFamily="2" charset="2"/>
              <a:buChar char="ü"/>
            </a:pPr>
            <a:r>
              <a:rPr lang="en-US" sz="1600" dirty="0">
                <a:solidFill>
                  <a:srgbClr val="505050"/>
                </a:solidFill>
                <a:latin typeface="Calibri"/>
              </a:rPr>
              <a:t>High charge transfer efficiency</a:t>
            </a:r>
          </a:p>
          <a:p>
            <a:pPr marL="1447764" lvl="2" indent="-228594">
              <a:buFont typeface="Wingdings" pitchFamily="2" charset="2"/>
              <a:buChar char="ü"/>
            </a:pPr>
            <a:r>
              <a:rPr lang="en-US" sz="1600" dirty="0">
                <a:solidFill>
                  <a:srgbClr val="505050"/>
                </a:solidFill>
                <a:latin typeface="Calibri"/>
              </a:rPr>
              <a:t>Enables Non-Destructive Readout (NDR) capability</a:t>
            </a:r>
          </a:p>
          <a:p>
            <a:pPr marL="1447764" lvl="2" indent="-228594">
              <a:buFont typeface="Wingdings" pitchFamily="2" charset="2"/>
              <a:buChar char="ü"/>
            </a:pPr>
            <a:r>
              <a:rPr lang="en-US" sz="1600" dirty="0">
                <a:solidFill>
                  <a:srgbClr val="505050"/>
                </a:solidFill>
                <a:latin typeface="Calibri"/>
              </a:rPr>
              <a:t>Enables noise averaging feature</a:t>
            </a:r>
          </a:p>
          <a:p>
            <a:pPr marL="1447764" lvl="2" indent="-228594">
              <a:buFont typeface="Wingdings" pitchFamily="2" charset="2"/>
              <a:buChar char="ü"/>
            </a:pPr>
            <a:endParaRPr lang="en-US" sz="1600" dirty="0">
              <a:solidFill>
                <a:srgbClr val="505050"/>
              </a:solidFill>
              <a:latin typeface="Calibri"/>
            </a:endParaRPr>
          </a:p>
          <a:p>
            <a:pPr marL="914377" lvl="1" indent="-304792">
              <a:buFont typeface="Wingdings" pitchFamily="2" charset="2"/>
              <a:buChar char="Ø"/>
            </a:pPr>
            <a:r>
              <a:rPr lang="en-US" sz="1600" b="1" dirty="0">
                <a:solidFill>
                  <a:srgbClr val="505050"/>
                </a:solidFill>
                <a:latin typeface="Calibri"/>
              </a:rPr>
              <a:t>Co-integrated CMOS process </a:t>
            </a:r>
            <a:r>
              <a:rPr lang="en-US" sz="1600" dirty="0">
                <a:solidFill>
                  <a:srgbClr val="505050"/>
                </a:solidFill>
                <a:latin typeface="Calibri"/>
              </a:rPr>
              <a:t>                                                                          </a:t>
            </a:r>
            <a:endParaRPr lang="en-US" sz="1600" dirty="0">
              <a:solidFill>
                <a:srgbClr val="505050"/>
              </a:solidFill>
            </a:endParaRPr>
          </a:p>
          <a:p>
            <a:pPr marL="1447764" lvl="2" indent="-228594">
              <a:buFont typeface="Wingdings" pitchFamily="2" charset="2"/>
              <a:buChar char="ü"/>
            </a:pPr>
            <a:r>
              <a:rPr lang="en-US" sz="1600" dirty="0">
                <a:solidFill>
                  <a:srgbClr val="505050"/>
                </a:solidFill>
                <a:latin typeface="Calibri"/>
              </a:rPr>
              <a:t>Readout </a:t>
            </a:r>
            <a:r>
              <a:rPr lang="en-US" sz="1600" b="1" dirty="0">
                <a:solidFill>
                  <a:srgbClr val="505050"/>
                </a:solidFill>
                <a:latin typeface="Calibri"/>
              </a:rPr>
              <a:t>parallelization</a:t>
            </a:r>
            <a:r>
              <a:rPr lang="en-US" sz="1600" dirty="0">
                <a:solidFill>
                  <a:srgbClr val="505050"/>
                </a:solidFill>
                <a:latin typeface="Calibri"/>
              </a:rPr>
              <a:t> capabilities </a:t>
            </a:r>
            <a:endParaRPr lang="en-US" sz="1600" dirty="0">
              <a:solidFill>
                <a:srgbClr val="505050"/>
              </a:solidFill>
            </a:endParaRPr>
          </a:p>
          <a:p>
            <a:pPr marL="1447764" lvl="2" indent="-228594">
              <a:buFont typeface="Wingdings" pitchFamily="2" charset="2"/>
              <a:buChar char="ü"/>
            </a:pPr>
            <a:r>
              <a:rPr lang="en-US" sz="1600" dirty="0">
                <a:solidFill>
                  <a:srgbClr val="505050"/>
                </a:solidFill>
                <a:latin typeface="Calibri"/>
              </a:rPr>
              <a:t>Much </a:t>
            </a:r>
            <a:r>
              <a:rPr lang="en-US" sz="1600" b="1" dirty="0">
                <a:solidFill>
                  <a:srgbClr val="505050"/>
                </a:solidFill>
                <a:latin typeface="Calibri"/>
              </a:rPr>
              <a:t>faster</a:t>
            </a:r>
            <a:r>
              <a:rPr lang="en-US" sz="1600" dirty="0">
                <a:solidFill>
                  <a:srgbClr val="505050"/>
                </a:solidFill>
                <a:latin typeface="Calibri"/>
              </a:rPr>
              <a:t> readout time than CCD*</a:t>
            </a:r>
          </a:p>
          <a:p>
            <a:pPr marL="1447764" lvl="2" indent="-228594">
              <a:buFont typeface="Wingdings" pitchFamily="2" charset="2"/>
              <a:buChar char="ü"/>
            </a:pPr>
            <a:r>
              <a:rPr lang="en-US" sz="1600" b="1" dirty="0">
                <a:solidFill>
                  <a:srgbClr val="505050"/>
                </a:solidFill>
                <a:latin typeface="Calibri"/>
              </a:rPr>
              <a:t>Finer</a:t>
            </a:r>
            <a:r>
              <a:rPr lang="en-US" sz="1600" dirty="0">
                <a:solidFill>
                  <a:srgbClr val="505050"/>
                </a:solidFill>
                <a:latin typeface="Calibri"/>
              </a:rPr>
              <a:t> feature size</a:t>
            </a:r>
          </a:p>
          <a:p>
            <a:pPr marL="1447764" lvl="2" indent="-228594">
              <a:buFont typeface="Wingdings" pitchFamily="2" charset="2"/>
              <a:buChar char="ü"/>
            </a:pPr>
            <a:r>
              <a:rPr lang="en-US" sz="1600" b="1" dirty="0">
                <a:solidFill>
                  <a:srgbClr val="505050"/>
                </a:solidFill>
                <a:latin typeface="Calibri"/>
              </a:rPr>
              <a:t>High-Volume</a:t>
            </a:r>
            <a:r>
              <a:rPr lang="en-US" sz="1600" dirty="0">
                <a:solidFill>
                  <a:srgbClr val="505050"/>
                </a:solidFill>
                <a:latin typeface="Calibri"/>
              </a:rPr>
              <a:t> capability</a:t>
            </a:r>
            <a:endParaRPr lang="en-US" sz="1600" dirty="0">
              <a:solidFill>
                <a:srgbClr val="50505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1B0BC3-6BEF-F54A-8E79-70495CC7F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68" y="1518196"/>
            <a:ext cx="5434729" cy="43766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7FE38E-07F0-9A46-AD8E-F4D6E980453F}"/>
              </a:ext>
            </a:extLst>
          </p:cNvPr>
          <p:cNvSpPr txBox="1"/>
          <p:nvPr/>
        </p:nvSpPr>
        <p:spPr>
          <a:xfrm>
            <a:off x="6956725" y="1040561"/>
            <a:ext cx="4518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505050"/>
                </a:solidFill>
              </a:rPr>
              <a:t>Proposed Pixel: MAPS with CCD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314330-208D-2D42-A115-08AF6CCD2BE8}"/>
              </a:ext>
            </a:extLst>
          </p:cNvPr>
          <p:cNvSpPr txBox="1"/>
          <p:nvPr/>
        </p:nvSpPr>
        <p:spPr>
          <a:xfrm>
            <a:off x="3559981" y="6622858"/>
            <a:ext cx="9576543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33" dirty="0">
                <a:solidFill>
                  <a:srgbClr val="004C97"/>
                </a:solidFill>
                <a:latin typeface="Helvetica"/>
                <a:ea typeface="ＭＳ Ｐゴシック" charset="0"/>
              </a:rPr>
              <a:t>Ref: </a:t>
            </a:r>
            <a:r>
              <a:rPr lang="en-US" sz="933" u="sng" dirty="0" err="1">
                <a:solidFill>
                  <a:srgbClr val="004C97"/>
                </a:solidFill>
                <a:latin typeface="Helvetica"/>
                <a:ea typeface="ＭＳ Ｐゴシック" charset="0"/>
              </a:rPr>
              <a:t>Stefanov</a:t>
            </a:r>
            <a:r>
              <a:rPr lang="en-US" sz="933" u="sng" dirty="0">
                <a:solidFill>
                  <a:srgbClr val="004C97"/>
                </a:solidFill>
                <a:latin typeface="Helvetica"/>
                <a:ea typeface="ＭＳ Ｐゴシック" charset="0"/>
              </a:rPr>
              <a:t>, K. D. (2020). Simulations and Design of a Single-Photon CMOS Imaging Pixel Using Multiple Non-Destructive Signal Sampling. Sensors , 20(7)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1ACC32-C899-DAB6-F965-5A26EE7080FF}"/>
              </a:ext>
            </a:extLst>
          </p:cNvPr>
          <p:cNvSpPr/>
          <p:nvPr/>
        </p:nvSpPr>
        <p:spPr>
          <a:xfrm>
            <a:off x="6625067" y="1542684"/>
            <a:ext cx="3023429" cy="448622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FBF341-0CA3-1895-7B9F-2C97E55A5C0C}"/>
              </a:ext>
            </a:extLst>
          </p:cNvPr>
          <p:cNvSpPr txBox="1"/>
          <p:nvPr/>
        </p:nvSpPr>
        <p:spPr>
          <a:xfrm>
            <a:off x="7807921" y="1518195"/>
            <a:ext cx="153451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PPD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817A58-E3E5-FEC8-B748-FB5B88F39D9D}"/>
              </a:ext>
            </a:extLst>
          </p:cNvPr>
          <p:cNvSpPr/>
          <p:nvPr/>
        </p:nvSpPr>
        <p:spPr>
          <a:xfrm>
            <a:off x="9648497" y="2848304"/>
            <a:ext cx="2411300" cy="1439917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F97A28-ED92-7539-B632-3DFC05894AFA}"/>
              </a:ext>
            </a:extLst>
          </p:cNvPr>
          <p:cNvSpPr/>
          <p:nvPr/>
        </p:nvSpPr>
        <p:spPr>
          <a:xfrm>
            <a:off x="9648497" y="4814697"/>
            <a:ext cx="2411300" cy="121421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B473B7-2528-2B27-9B36-22ADB8B850F5}"/>
              </a:ext>
            </a:extLst>
          </p:cNvPr>
          <p:cNvSpPr txBox="1"/>
          <p:nvPr/>
        </p:nvSpPr>
        <p:spPr>
          <a:xfrm>
            <a:off x="11214537" y="2848304"/>
            <a:ext cx="110358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CCD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E34730-97D2-86A5-7D6D-6D05C2C863CD}"/>
              </a:ext>
            </a:extLst>
          </p:cNvPr>
          <p:cNvSpPr txBox="1"/>
          <p:nvPr/>
        </p:nvSpPr>
        <p:spPr>
          <a:xfrm>
            <a:off x="11312634" y="4799801"/>
            <a:ext cx="110358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CCD</a:t>
            </a:r>
          </a:p>
        </p:txBody>
      </p:sp>
      <p:sp>
        <p:nvSpPr>
          <p:cNvPr id="19" name="Arrow: Right 9">
            <a:extLst>
              <a:ext uri="{FF2B5EF4-FFF2-40B4-BE49-F238E27FC236}">
                <a16:creationId xmlns:a16="http://schemas.microsoft.com/office/drawing/2014/main" id="{C094A5FB-C61B-678A-4BF8-4103F6EC86F1}"/>
              </a:ext>
            </a:extLst>
          </p:cNvPr>
          <p:cNvSpPr/>
          <p:nvPr/>
        </p:nvSpPr>
        <p:spPr>
          <a:xfrm>
            <a:off x="10789161" y="2463958"/>
            <a:ext cx="523473" cy="2813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3C53A8-5D6D-A84C-55F9-D26970E83F14}"/>
              </a:ext>
            </a:extLst>
          </p:cNvPr>
          <p:cNvSpPr txBox="1"/>
          <p:nvPr/>
        </p:nvSpPr>
        <p:spPr>
          <a:xfrm>
            <a:off x="11187434" y="2278565"/>
            <a:ext cx="1103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CMOS AFE</a:t>
            </a:r>
          </a:p>
        </p:txBody>
      </p:sp>
      <p:sp>
        <p:nvSpPr>
          <p:cNvPr id="21" name="Arrow: Right 9">
            <a:extLst>
              <a:ext uri="{FF2B5EF4-FFF2-40B4-BE49-F238E27FC236}">
                <a16:creationId xmlns:a16="http://schemas.microsoft.com/office/drawing/2014/main" id="{404F6AFB-396E-1A2F-05F1-64267EDFE535}"/>
              </a:ext>
            </a:extLst>
          </p:cNvPr>
          <p:cNvSpPr/>
          <p:nvPr/>
        </p:nvSpPr>
        <p:spPr>
          <a:xfrm>
            <a:off x="10921930" y="4584197"/>
            <a:ext cx="523473" cy="2813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9A0890-5FB2-972F-83A5-EC23FBBB4B78}"/>
              </a:ext>
            </a:extLst>
          </p:cNvPr>
          <p:cNvSpPr txBox="1"/>
          <p:nvPr/>
        </p:nvSpPr>
        <p:spPr>
          <a:xfrm>
            <a:off x="11278355" y="4335036"/>
            <a:ext cx="1103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CMOS AFE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E8138BE-BBE2-7D73-D45D-54C812815FF5}"/>
              </a:ext>
            </a:extLst>
          </p:cNvPr>
          <p:cNvSpPr txBox="1">
            <a:spLocks/>
          </p:cNvSpPr>
          <p:nvPr/>
        </p:nvSpPr>
        <p:spPr>
          <a:xfrm>
            <a:off x="225779" y="195263"/>
            <a:ext cx="11787327" cy="47681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Skipper-in-CMOS</a:t>
            </a:r>
          </a:p>
        </p:txBody>
      </p:sp>
    </p:spTree>
    <p:extLst>
      <p:ext uri="{BB962C8B-B14F-4D97-AF65-F5344CB8AC3E}">
        <p14:creationId xmlns:p14="http://schemas.microsoft.com/office/powerpoint/2010/main" val="256016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/>
      <p:bldP spid="14" grpId="1"/>
      <p:bldP spid="15" grpId="0" animBg="1"/>
      <p:bldP spid="15" grpId="1" animBg="1"/>
      <p:bldP spid="16" grpId="0" animBg="1"/>
      <p:bldP spid="16" grpId="1" animBg="1"/>
      <p:bldP spid="17" grpId="0"/>
      <p:bldP spid="17" grpId="1"/>
      <p:bldP spid="18" grpId="0"/>
      <p:bldP spid="18" grpId="1"/>
      <p:bldP spid="19" grpId="0" animBg="1"/>
      <p:bldP spid="20" grpId="0"/>
      <p:bldP spid="21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1C7FB98-2E7A-9538-9035-456CEE05C435}"/>
              </a:ext>
            </a:extLst>
          </p:cNvPr>
          <p:cNvSpPr txBox="1">
            <a:spLocks/>
          </p:cNvSpPr>
          <p:nvPr/>
        </p:nvSpPr>
        <p:spPr>
          <a:xfrm>
            <a:off x="225779" y="195263"/>
            <a:ext cx="11787327" cy="47681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Skipper-in-CMOS: 3D image sensor</a:t>
            </a:r>
          </a:p>
        </p:txBody>
      </p:sp>
      <p:sp>
        <p:nvSpPr>
          <p:cNvPr id="15" name="Rectangle 35">
            <a:extLst>
              <a:ext uri="{FF2B5EF4-FFF2-40B4-BE49-F238E27FC236}">
                <a16:creationId xmlns:a16="http://schemas.microsoft.com/office/drawing/2014/main" id="{9ECAEAA9-4059-243E-6C2F-61BBCC73D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6293" y="937159"/>
            <a:ext cx="6933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4C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Scientific Achievement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49DEF6-204D-C196-FEAE-4D93FDFEFDD1}"/>
              </a:ext>
            </a:extLst>
          </p:cNvPr>
          <p:cNvSpPr txBox="1"/>
          <p:nvPr/>
        </p:nvSpPr>
        <p:spPr>
          <a:xfrm>
            <a:off x="4976293" y="3975854"/>
            <a:ext cx="6933273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b="1" dirty="0">
                <a:solidFill>
                  <a:srgbClr val="004C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Research Details</a:t>
            </a:r>
          </a:p>
          <a:p>
            <a:pPr marL="511175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Defined process options with semiconductor foundry (Tower Semiconductor) for Skipper-in-CMOS image sensor</a:t>
            </a:r>
          </a:p>
          <a:p>
            <a:pPr marL="511175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Very encouraging </a:t>
            </a:r>
            <a:r>
              <a:rPr lang="en-US" sz="1600" dirty="0">
                <a:solidFill>
                  <a:prstClr val="black"/>
                </a:solidFill>
                <a:latin typeface="Verdana"/>
              </a:rPr>
              <a:t>initial results for the sensor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6D33B0-A3E5-646C-1580-B8DA65F43E93}"/>
              </a:ext>
            </a:extLst>
          </p:cNvPr>
          <p:cNvSpPr txBox="1"/>
          <p:nvPr/>
        </p:nvSpPr>
        <p:spPr>
          <a:xfrm>
            <a:off x="4976294" y="2673989"/>
            <a:ext cx="6933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srgbClr val="004C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Significance and Impact</a:t>
            </a:r>
          </a:p>
          <a:p>
            <a:pPr marL="1143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Will enable large-area image sensor with Skipper readout, with high fill-factor and readout noise &lt; 1 el.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Calibri"/>
            </a:endParaRPr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2F39281-2C26-268F-6706-E417654D9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996" y="5664404"/>
            <a:ext cx="988585" cy="436289"/>
          </a:xfrm>
          <a:prstGeom prst="rect">
            <a:avLst/>
          </a:prstGeom>
        </p:spPr>
      </p:pic>
      <p:pic>
        <p:nvPicPr>
          <p:cNvPr id="19" name="Picture 6" descr="FermiLogo_RGB_NALBlue.png">
            <a:extLst>
              <a:ext uri="{FF2B5EF4-FFF2-40B4-BE49-F238E27FC236}">
                <a16:creationId xmlns:a16="http://schemas.microsoft.com/office/drawing/2014/main" id="{59FA5F47-A2B5-7C61-F9E3-5C2CEE001C08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231" y="5721039"/>
            <a:ext cx="1747223" cy="32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logo SLAC">
            <a:extLst>
              <a:ext uri="{FF2B5EF4-FFF2-40B4-BE49-F238E27FC236}">
                <a16:creationId xmlns:a16="http://schemas.microsoft.com/office/drawing/2014/main" id="{42A177D8-A0D8-302E-2EC1-E6B855603A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5259" y="5725808"/>
            <a:ext cx="2302769" cy="3704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F8D256-5BE0-C68F-BEF3-863A70F90BF8}"/>
              </a:ext>
            </a:extLst>
          </p:cNvPr>
          <p:cNvSpPr txBox="1"/>
          <p:nvPr/>
        </p:nvSpPr>
        <p:spPr>
          <a:xfrm>
            <a:off x="4931331" y="1376499"/>
            <a:ext cx="61531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 of novel 3D Skipper-in-CMOS detector has started. Design of both the readout IC and the image sensor is ongoing.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668C27A-F00D-FFAC-D4DF-351511DD7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0" y="685961"/>
            <a:ext cx="4157827" cy="26943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D85218-5D3C-000A-0781-37524C816E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t="55056" r="79848" b="15311"/>
          <a:stretch/>
        </p:blipFill>
        <p:spPr>
          <a:xfrm>
            <a:off x="282432" y="3584903"/>
            <a:ext cx="2050525" cy="21945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8AEAEC-103F-D6E6-7A94-EAF6D519FD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7" t="7229"/>
          <a:stretch/>
        </p:blipFill>
        <p:spPr>
          <a:xfrm>
            <a:off x="2627209" y="3584903"/>
            <a:ext cx="1414710" cy="219456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4C99FF8-724F-27D7-E17C-9B2E1C487E31}"/>
              </a:ext>
            </a:extLst>
          </p:cNvPr>
          <p:cNvSpPr txBox="1"/>
          <p:nvPr/>
        </p:nvSpPr>
        <p:spPr>
          <a:xfrm>
            <a:off x="282432" y="5779463"/>
            <a:ext cx="3759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Sensor test chips and testing at Fermilab</a:t>
            </a:r>
          </a:p>
        </p:txBody>
      </p:sp>
    </p:spTree>
    <p:extLst>
      <p:ext uri="{BB962C8B-B14F-4D97-AF65-F5344CB8AC3E}">
        <p14:creationId xmlns:p14="http://schemas.microsoft.com/office/powerpoint/2010/main" val="2456914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91AFC1BE-779B-F294-951E-B9E87778098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25779" y="109538"/>
                <a:ext cx="11787327" cy="52152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Sub-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𝐫𝐦𝐬</m:t>
                        </m:r>
                      </m:sub>
                      <m:sup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dirty="0"/>
                  <a:t> Pixel-Parallel Readout for Skipper-CCDs </a:t>
                </a:r>
              </a:p>
            </p:txBody>
          </p:sp>
        </mc:Choice>
        <mc:Fallback xmlns="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91AFC1BE-779B-F294-951E-B9E8777809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5779" y="109538"/>
                <a:ext cx="11787327" cy="521527"/>
              </a:xfrm>
              <a:blipFill>
                <a:blip r:embed="rId2"/>
                <a:stretch>
                  <a:fillRect l="-1913" t="-8140" b="-41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35">
                <a:extLst>
                  <a:ext uri="{FF2B5EF4-FFF2-40B4-BE49-F238E27FC236}">
                    <a16:creationId xmlns:a16="http://schemas.microsoft.com/office/drawing/2014/main" id="{E8D0F1C9-76B4-D9FA-34D2-E31F5DB79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6293" y="813339"/>
                <a:ext cx="6933275" cy="1231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dirty="0">
                    <a:solidFill>
                      <a:srgbClr val="004C97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Scientific Achievement</a:t>
                </a:r>
              </a:p>
              <a:p>
                <a:pPr marL="11430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A cryogenic in-pixel ADC has been developed, which enables the massively parallel readout of Skipper-CCDs with &lt;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equivalent rms noise.</a:t>
                </a:r>
              </a:p>
            </p:txBody>
          </p:sp>
        </mc:Choice>
        <mc:Fallback xmlns="">
          <p:sp>
            <p:nvSpPr>
              <p:cNvPr id="9" name="Rectangle 35">
                <a:extLst>
                  <a:ext uri="{FF2B5EF4-FFF2-40B4-BE49-F238E27FC236}">
                    <a16:creationId xmlns:a16="http://schemas.microsoft.com/office/drawing/2014/main" id="{E8D0F1C9-76B4-D9FA-34D2-E31F5DB799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76293" y="813339"/>
                <a:ext cx="6933275" cy="1231106"/>
              </a:xfrm>
              <a:prstGeom prst="rect">
                <a:avLst/>
              </a:prstGeom>
              <a:blipFill>
                <a:blip r:embed="rId3"/>
                <a:stretch>
                  <a:fillRect l="-703" t="-2475" b="-445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119899A-D556-68E6-D216-5BFBB4B8B8A4}"/>
                  </a:ext>
                </a:extLst>
              </p:cNvPr>
              <p:cNvSpPr txBox="1"/>
              <p:nvPr/>
            </p:nvSpPr>
            <p:spPr>
              <a:xfrm>
                <a:off x="4976293" y="3937763"/>
                <a:ext cx="6933273" cy="1392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indent="0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b="1" dirty="0">
                    <a:solidFill>
                      <a:srgbClr val="004C97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Research Details</a:t>
                </a:r>
              </a:p>
              <a:p>
                <a:pPr marL="511175" marR="0" lvl="1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In-pixel readout front end includes a preamplifier, correlated double-sampling circuit, and 10b SAR ADC in</a:t>
                </a:r>
                <a14:m>
                  <m:oMath xmlns:m="http://schemas.openxmlformats.org/officeDocument/2006/math">
                    <m: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45×45 </m:t>
                    </m:r>
                    <m:r>
                      <m:rPr>
                        <m:sty m:val="p"/>
                      </m:rP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μm</m:t>
                    </m:r>
                    <m: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</m:oMath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511175" marR="0" lvl="1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A 1</a:t>
                </a: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st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test chip was submitted 07/2022. A 2</a:t>
                </a: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nd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version with analog pile-up </a:t>
                </a:r>
                <a:r>
                  <a:rPr lang="en-US" sz="1600" dirty="0">
                    <a:solidFill>
                      <a:prstClr val="black"/>
                    </a:solidFill>
                    <a:latin typeface="Verdana"/>
                  </a:rPr>
                  <a:t>capability was submitted 12/2022. 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119899A-D556-68E6-D216-5BFBB4B8B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293" y="3937763"/>
                <a:ext cx="6933273" cy="1392689"/>
              </a:xfrm>
              <a:prstGeom prst="rect">
                <a:avLst/>
              </a:prstGeom>
              <a:blipFill>
                <a:blip r:embed="rId4"/>
                <a:stretch>
                  <a:fillRect l="-703" t="-2632" r="-879" b="-4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55A9352-733F-3D10-0237-62C82BAE50E8}"/>
                  </a:ext>
                </a:extLst>
              </p:cNvPr>
              <p:cNvSpPr txBox="1"/>
              <p:nvPr/>
            </p:nvSpPr>
            <p:spPr>
              <a:xfrm>
                <a:off x="4976293" y="2098552"/>
                <a:ext cx="6933274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ja-JP" b="1" dirty="0">
                    <a:solidFill>
                      <a:srgbClr val="004C97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Significance and Impact</a:t>
                </a:r>
              </a:p>
              <a:p>
                <a:pPr marL="11430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Skipper-CCD-in-CMOS pixel detectors are a highly attractive platform for HEP/quantum imaging and dark matter detection because of their low noise. Pixel-parallel readout offers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Calibri"/>
                  </a:rPr>
                  <a:t> sample rate increase compared to conventional peripheral readout.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55A9352-733F-3D10-0237-62C82BAE5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293" y="2098552"/>
                <a:ext cx="6933274" cy="1785104"/>
              </a:xfrm>
              <a:prstGeom prst="rect">
                <a:avLst/>
              </a:prstGeom>
              <a:blipFill>
                <a:blip r:embed="rId5"/>
                <a:stretch>
                  <a:fillRect l="-703" t="-1706" r="-1757" b="-2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8A3502C7-9AE3-CD93-BAEC-D3611706FBC0}"/>
              </a:ext>
            </a:extLst>
          </p:cNvPr>
          <p:cNvSpPr/>
          <p:nvPr/>
        </p:nvSpPr>
        <p:spPr>
          <a:xfrm>
            <a:off x="190738" y="5345840"/>
            <a:ext cx="45152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Quinn, M.B. Valentin, T. Zimmermann, D. Braga, S. Li, S. Memik, F. Fahim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FERMILAB-CONF-22-449-PPD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FE44A6CC-86BA-0B50-DB29-A54AD3E69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361" y="5762455"/>
            <a:ext cx="2174584" cy="46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logo SLAC">
            <a:extLst>
              <a:ext uri="{FF2B5EF4-FFF2-40B4-BE49-F238E27FC236}">
                <a16:creationId xmlns:a16="http://schemas.microsoft.com/office/drawing/2014/main" id="{FDA26B2A-4D08-8207-7779-01E350B34C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3492" y="5842679"/>
            <a:ext cx="2302769" cy="370417"/>
          </a:xfrm>
          <a:prstGeom prst="rect">
            <a:avLst/>
          </a:prstGeom>
        </p:spPr>
      </p:pic>
      <p:pic>
        <p:nvPicPr>
          <p:cNvPr id="15" name="Content Placeholder 7">
            <a:extLst>
              <a:ext uri="{FF2B5EF4-FFF2-40B4-BE49-F238E27FC236}">
                <a16:creationId xmlns:a16="http://schemas.microsoft.com/office/drawing/2014/main" id="{270E407B-07F5-EA9F-DC03-7DD53DFACF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3" y="813339"/>
            <a:ext cx="2353933" cy="19984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4B7F86-EDB7-3510-0070-9464E3A870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80" y="3023267"/>
            <a:ext cx="3758064" cy="22881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68CE3E-6950-7F23-1573-E16BFBBA8596}"/>
              </a:ext>
            </a:extLst>
          </p:cNvPr>
          <p:cNvSpPr txBox="1"/>
          <p:nvPr/>
        </p:nvSpPr>
        <p:spPr>
          <a:xfrm>
            <a:off x="2993738" y="1041643"/>
            <a:ext cx="1293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10b, 100KSPS in-pixel ADC (~30x30µm)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1AF56D-4036-AF25-E1C0-A9EF19619BB9}"/>
              </a:ext>
            </a:extLst>
          </p:cNvPr>
          <p:cNvSpPr txBox="1"/>
          <p:nvPr/>
        </p:nvSpPr>
        <p:spPr>
          <a:xfrm>
            <a:off x="3040253" y="2524113"/>
            <a:ext cx="1611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SPROCKET ASIC: 64x32 pixels (09/22)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E06A8FA-35A1-3B18-0789-40D9340E54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80" y="3020188"/>
            <a:ext cx="3758064" cy="228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31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ACC5B8B7-4881-3A42-B148-992DB39D7017}" vid="{D17B6A01-1A8A-194F-8473-11391C446D16}"/>
    </a:ext>
  </a:extLst>
</a:theme>
</file>

<file path=ppt/theme/theme3.xml><?xml version="1.0" encoding="utf-8"?>
<a:theme xmlns:a="http://schemas.openxmlformats.org/drawingml/2006/main" name="3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1473</Words>
  <Application>Microsoft Office PowerPoint</Application>
  <PresentationFormat>Widescreen</PresentationFormat>
  <Paragraphs>196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-apple-system</vt:lpstr>
      <vt:lpstr>Arial</vt:lpstr>
      <vt:lpstr>Arial-ItalicMT</vt:lpstr>
      <vt:lpstr>ArialMT</vt:lpstr>
      <vt:lpstr>Calibri</vt:lpstr>
      <vt:lpstr>Calibri Light</vt:lpstr>
      <vt:lpstr>Cambria Math</vt:lpstr>
      <vt:lpstr>Helvetica</vt:lpstr>
      <vt:lpstr>Verdana</vt:lpstr>
      <vt:lpstr>Wingdings</vt:lpstr>
      <vt:lpstr>Office Theme</vt:lpstr>
      <vt:lpstr>2_Fermilab_PPT_090915</vt:lpstr>
      <vt:lpstr>3_Fermilab_PPT_090915</vt:lpstr>
      <vt:lpstr>ASIC - Application Specific Integrated Circuits (ETD)</vt:lpstr>
      <vt:lpstr>DOE Microelectronics Codesign “Hybrid Cryogenic Detector Architectures for Sensing and Edge Computing enabled by new Fabrication Processes” (HYDRA)</vt:lpstr>
      <vt:lpstr>Office of Science programs</vt:lpstr>
      <vt:lpstr>PowerPoint Presentation</vt:lpstr>
      <vt:lpstr>Cryogenic modeling of transistors</vt:lpstr>
      <vt:lpstr>Skipper CCD and CCD-in-CMOS Activities</vt:lpstr>
      <vt:lpstr>PowerPoint Presentation</vt:lpstr>
      <vt:lpstr>PowerPoint Presentation</vt:lpstr>
      <vt:lpstr>Sub-e_rms^- Pixel-Parallel Readout for Skipper-CCDs </vt:lpstr>
      <vt:lpstr>Hybrid nanowire-based superconducting detector platform</vt:lpstr>
      <vt:lpstr>A &lt;5ps cryogenic Time-to-Digital Converter for nanowire readout</vt:lpstr>
      <vt:lpstr>Advances in Superconducting Nanowire Fabrication and Measurement</vt:lpstr>
      <vt:lpstr>Superconducting Nanowire Particle Detectors</vt:lpstr>
      <vt:lpstr>Recent highlights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Davide Braga</dc:creator>
  <cp:lastModifiedBy>Davide Braga</cp:lastModifiedBy>
  <cp:revision>3</cp:revision>
  <dcterms:created xsi:type="dcterms:W3CDTF">2022-12-08T19:48:26Z</dcterms:created>
  <dcterms:modified xsi:type="dcterms:W3CDTF">2023-02-23T08:00:39Z</dcterms:modified>
</cp:coreProperties>
</file>