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7FB1-F16A-7243-952A-26F95A9DEF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20CB06-6A56-C24F-8A7F-3E69FDF53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EEB43-9593-9B4D-9E16-20FFE5515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44FE-8D0C-FE46-8D2F-485B3890C01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0E2AF-13A8-B54A-83D3-584BAB15A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1D475-75A8-B146-AEEA-D1A254578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4BCD-A555-5641-904F-43238A11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6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1A14C-247F-A042-BC6F-575554F98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797EC3-4F3E-A64C-A491-16140012D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06A5C-CCB4-8547-A153-13DF71D7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44FE-8D0C-FE46-8D2F-485B3890C01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0C8D5-2263-EF46-8937-4436C2408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E5CBF-2E25-6A43-9F36-31D515B80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4BCD-A555-5641-904F-43238A11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96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37DFE0-A2E5-344A-AA74-262B658436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9E9F33-DC26-164B-8B32-05AAF69B2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E7BBC-0878-ED49-8987-906D5452E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44FE-8D0C-FE46-8D2F-485B3890C01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825AB-6050-154A-AA9D-DF4CBECD7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60C84-BBCC-6A49-9440-25BCCA563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4BCD-A555-5641-904F-43238A11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1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22EFA-A4EA-6249-80B9-C285D4728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8253B-93F6-0C48-9621-FA5FAA50A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BF907-9B5C-B643-9AA9-F8FCE4537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44FE-8D0C-FE46-8D2F-485B3890C01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01EA0-CCF5-C745-A0B7-D87F0B7F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71ABC-69D7-5A43-A009-35690F71B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4BCD-A555-5641-904F-43238A11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891E8-AA41-804B-9775-33933DB69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86F2A-0920-494C-834E-3C6140F7E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5BD9F-CE1F-464F-A747-64508EC9A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44FE-8D0C-FE46-8D2F-485B3890C01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83E33-D274-804C-B07E-3754557D1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7EB22-CBAF-ED45-AC25-78DD46F9D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4BCD-A555-5641-904F-43238A11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1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5B47B-C686-0940-9EC4-94FABAD1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D25FF-6716-AC41-8B60-5AB194E7A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2BA18-CE96-A741-A505-46AF31100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2F682-5C4E-004C-8F66-C7446B105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44FE-8D0C-FE46-8D2F-485B3890C01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84C7D8-6AE2-9845-AA43-651964406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25238-1E0A-4D4A-82C9-AFE64D774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4BCD-A555-5641-904F-43238A11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8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B0700-26BE-AD4D-B1A3-6C2D0C8B8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623BD-3A7F-F441-924A-48C90F4E7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7A651-6F0A-2946-B86C-4891F040D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957302-E346-4F47-B327-873C331D1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24646F-BFAA-1348-96AE-5FC585AA49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EAE9A4-6183-0E49-A890-EA2A4AE4A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44FE-8D0C-FE46-8D2F-485B3890C01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6E999D-CFC9-D843-8DEB-9DE1A9B06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79932E-F070-C94A-9A28-5597107A7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4BCD-A555-5641-904F-43238A11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44A6B-6918-E246-9E06-1B02F5C9D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6D0C01-FE27-F042-AEC3-ED10FF26B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44FE-8D0C-FE46-8D2F-485B3890C01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158B01-5A48-8B41-B1AB-1CB1E8BB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EA47B0-8760-5943-8DF3-24E83F5CD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4BCD-A555-5641-904F-43238A11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2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7D86BC-6C6C-1744-8112-4DE7A5A8F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44FE-8D0C-FE46-8D2F-485B3890C01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CD1134-21C3-6A4A-8553-27FA2AE96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DC1EB-2985-354E-B913-E7F8D02C3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4BCD-A555-5641-904F-43238A11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6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73D73-D3F2-AD41-9CC0-10764F7B8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BACD8-49CA-6248-ABB1-224CFE178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5D4F1-A668-9A4F-9118-48097447A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A17FE-F125-9D49-953D-63E65F1E5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44FE-8D0C-FE46-8D2F-485B3890C01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303F1-2A8F-904C-83FA-B843090E1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D23F1-EBAB-E045-BAFE-4A52871B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4BCD-A555-5641-904F-43238A11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154E3-4A25-634C-99DF-B52F4EFB3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7D3BCA-BAD7-D040-A432-2CA2E32B5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222073-5F43-F44C-B67C-5456B6C22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E0D4E-00E1-A546-ADEB-224CF051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44FE-8D0C-FE46-8D2F-485B3890C01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0F8BF-D483-AB41-8EE0-03396A5C3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58D18-456C-2D42-8A60-99B26AB21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4BCD-A555-5641-904F-43238A11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9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9F470E-4C04-B946-93AB-644CE83D5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ECC83-B031-5843-9DEA-D28777F4F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30491-C398-604A-A459-C4A1B8756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944FE-8D0C-FE46-8D2F-485B3890C01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3565E-1892-4449-8072-F859B93136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E25B1-1672-0B4D-B4AB-1E3EA6D1D2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E4BCD-A555-5641-904F-43238A11F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7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7A1909-152D-BC45-AD9E-3CF80A245AE9}"/>
              </a:ext>
            </a:extLst>
          </p:cNvPr>
          <p:cNvSpPr/>
          <p:nvPr/>
        </p:nvSpPr>
        <p:spPr>
          <a:xfrm>
            <a:off x="-10886" y="-10886"/>
            <a:ext cx="12198096" cy="1828800"/>
          </a:xfrm>
          <a:prstGeom prst="rect">
            <a:avLst/>
          </a:prstGeom>
          <a:solidFill>
            <a:srgbClr val="003C7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C034ED-B165-8443-BCCE-133702965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14502"/>
            <a:ext cx="9144000" cy="2086097"/>
          </a:xfrm>
        </p:spPr>
        <p:txBody>
          <a:bodyPr>
            <a:normAutofit/>
          </a:bodyPr>
          <a:lstStyle/>
          <a:p>
            <a:r>
              <a:rPr lang="en-US" sz="3400" dirty="0"/>
              <a:t>Data-pipeline and computing model updates</a:t>
            </a:r>
          </a:p>
          <a:p>
            <a:r>
              <a:rPr lang="en-US" sz="3400" dirty="0"/>
              <a:t>Jeremiah Mitchell</a:t>
            </a:r>
          </a:p>
          <a:p>
            <a:r>
              <a:rPr lang="en-US" sz="3400" dirty="0"/>
              <a:t>22 February 2023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77DA9AC-26CD-624B-9632-E0EE20B54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6162" y="283682"/>
            <a:ext cx="9144000" cy="140788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MAGIS-100 Offline Infrastructure</a:t>
            </a:r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8B71C3C4-3518-1F47-BEBE-41241141E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7284" y="5326451"/>
            <a:ext cx="2360141" cy="5964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253DE15-7216-0369-FD81-25EA83E1DC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311" y="5392722"/>
            <a:ext cx="2286000" cy="46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38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403BD0-63AD-2F43-8314-804F607E4E14}"/>
              </a:ext>
            </a:extLst>
          </p:cNvPr>
          <p:cNvSpPr/>
          <p:nvPr/>
        </p:nvSpPr>
        <p:spPr>
          <a:xfrm>
            <a:off x="-10886" y="-10886"/>
            <a:ext cx="12198096" cy="914400"/>
          </a:xfrm>
          <a:prstGeom prst="rect">
            <a:avLst/>
          </a:prstGeom>
          <a:solidFill>
            <a:srgbClr val="003C7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F00D1F6-63B6-704E-BA53-6E640B79B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4" y="-10885"/>
            <a:ext cx="10515600" cy="9144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Updates</a:t>
            </a:r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5B9E198E-10A0-C341-88D9-C9A75CC33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3977" y="6176963"/>
            <a:ext cx="2360141" cy="596479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3E206C0-349F-0047-98E7-CCA55C074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Computing model updated slightly to explicitly label some systems</a:t>
            </a:r>
          </a:p>
          <a:p>
            <a:r>
              <a:rPr lang="en-US" dirty="0"/>
              <a:t>Needs further refinements</a:t>
            </a:r>
          </a:p>
          <a:p>
            <a:r>
              <a:rPr lang="en-US" dirty="0"/>
              <a:t>Would like some breakout diagrams modeling the internal systems</a:t>
            </a:r>
          </a:p>
          <a:p>
            <a:r>
              <a:rPr lang="en-US" dirty="0"/>
              <a:t>Should also align with data-pipeline model</a:t>
            </a:r>
          </a:p>
        </p:txBody>
      </p:sp>
    </p:spTree>
    <p:extLst>
      <p:ext uri="{BB962C8B-B14F-4D97-AF65-F5344CB8AC3E}">
        <p14:creationId xmlns:p14="http://schemas.microsoft.com/office/powerpoint/2010/main" val="27361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1FB2F46-2319-80E2-7622-D24214198442}"/>
              </a:ext>
            </a:extLst>
          </p:cNvPr>
          <p:cNvSpPr/>
          <p:nvPr/>
        </p:nvSpPr>
        <p:spPr>
          <a:xfrm>
            <a:off x="154731" y="2460272"/>
            <a:ext cx="4529960" cy="25571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Run Control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Can 82">
            <a:extLst>
              <a:ext uri="{FF2B5EF4-FFF2-40B4-BE49-F238E27FC236}">
                <a16:creationId xmlns:a16="http://schemas.microsoft.com/office/drawing/2014/main" id="{30CDBD24-08A5-FF56-777E-008049AC2A13}"/>
              </a:ext>
            </a:extLst>
          </p:cNvPr>
          <p:cNvSpPr/>
          <p:nvPr/>
        </p:nvSpPr>
        <p:spPr>
          <a:xfrm>
            <a:off x="3519671" y="2608987"/>
            <a:ext cx="1103586" cy="114313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endParaRPr lang="en-US" sz="1400" dirty="0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E9CE769D-453E-C300-EDB7-505342E78294}"/>
              </a:ext>
            </a:extLst>
          </p:cNvPr>
          <p:cNvSpPr/>
          <p:nvPr/>
        </p:nvSpPr>
        <p:spPr>
          <a:xfrm>
            <a:off x="1778579" y="2823769"/>
            <a:ext cx="1282262" cy="92491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Online</a:t>
            </a:r>
          </a:p>
          <a:p>
            <a:pPr algn="ctr"/>
            <a:r>
              <a:rPr lang="en-US" sz="1400" dirty="0"/>
              <a:t>Monitoring</a:t>
            </a:r>
          </a:p>
        </p:txBody>
      </p:sp>
      <p:sp>
        <p:nvSpPr>
          <p:cNvPr id="5" name="Can 4">
            <a:extLst>
              <a:ext uri="{FF2B5EF4-FFF2-40B4-BE49-F238E27FC236}">
                <a16:creationId xmlns:a16="http://schemas.microsoft.com/office/drawing/2014/main" id="{BF86A0AD-F008-4C76-C1B6-C54387E1CC13}"/>
              </a:ext>
            </a:extLst>
          </p:cNvPr>
          <p:cNvSpPr/>
          <p:nvPr/>
        </p:nvSpPr>
        <p:spPr>
          <a:xfrm>
            <a:off x="3320973" y="2803829"/>
            <a:ext cx="1103586" cy="114313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1400" dirty="0"/>
              <a:t>Online</a:t>
            </a:r>
          </a:p>
          <a:p>
            <a:pPr algn="ctr"/>
            <a:r>
              <a:rPr lang="en-US" sz="1400" dirty="0"/>
              <a:t>Storage</a:t>
            </a:r>
          </a:p>
          <a:p>
            <a:pPr algn="ctr"/>
            <a:r>
              <a:rPr lang="en-US" sz="1400" dirty="0"/>
              <a:t>(Buffer)</a:t>
            </a:r>
          </a:p>
        </p:txBody>
      </p:sp>
      <p:sp>
        <p:nvSpPr>
          <p:cNvPr id="6" name="Can 5">
            <a:extLst>
              <a:ext uri="{FF2B5EF4-FFF2-40B4-BE49-F238E27FC236}">
                <a16:creationId xmlns:a16="http://schemas.microsoft.com/office/drawing/2014/main" id="{7323B984-1A89-B680-8D5D-A1DC2BDB845B}"/>
              </a:ext>
            </a:extLst>
          </p:cNvPr>
          <p:cNvSpPr/>
          <p:nvPr/>
        </p:nvSpPr>
        <p:spPr>
          <a:xfrm>
            <a:off x="6072658" y="2460272"/>
            <a:ext cx="1103586" cy="1612024"/>
          </a:xfrm>
          <a:prstGeom prst="ca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FNAL</a:t>
            </a:r>
          </a:p>
          <a:p>
            <a:pPr algn="ctr"/>
            <a:r>
              <a:rPr lang="en-US" dirty="0" err="1"/>
              <a:t>dCache</a:t>
            </a:r>
            <a:endParaRPr lang="en-US" dirty="0"/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ECCEDC7F-CAFA-C2D4-471E-29CD872BE46D}"/>
              </a:ext>
            </a:extLst>
          </p:cNvPr>
          <p:cNvSpPr/>
          <p:nvPr/>
        </p:nvSpPr>
        <p:spPr>
          <a:xfrm>
            <a:off x="8192822" y="1640927"/>
            <a:ext cx="1103586" cy="472966"/>
          </a:xfrm>
          <a:prstGeom prst="ca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>
            <a:extLst>
              <a:ext uri="{FF2B5EF4-FFF2-40B4-BE49-F238E27FC236}">
                <a16:creationId xmlns:a16="http://schemas.microsoft.com/office/drawing/2014/main" id="{7526C1F0-55B8-0645-577B-97E7B432EC94}"/>
              </a:ext>
            </a:extLst>
          </p:cNvPr>
          <p:cNvSpPr/>
          <p:nvPr/>
        </p:nvSpPr>
        <p:spPr>
          <a:xfrm>
            <a:off x="7940573" y="1889234"/>
            <a:ext cx="1103586" cy="472966"/>
          </a:xfrm>
          <a:prstGeom prst="ca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LTS</a:t>
            </a:r>
          </a:p>
        </p:txBody>
      </p:sp>
      <p:sp>
        <p:nvSpPr>
          <p:cNvPr id="9" name="Can 8">
            <a:extLst>
              <a:ext uri="{FF2B5EF4-FFF2-40B4-BE49-F238E27FC236}">
                <a16:creationId xmlns:a16="http://schemas.microsoft.com/office/drawing/2014/main" id="{D1E3CE68-B615-CCE9-46C5-E1F99B2A2723}"/>
              </a:ext>
            </a:extLst>
          </p:cNvPr>
          <p:cNvSpPr/>
          <p:nvPr/>
        </p:nvSpPr>
        <p:spPr>
          <a:xfrm>
            <a:off x="8303180" y="4202824"/>
            <a:ext cx="1103586" cy="814552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>
            <a:extLst>
              <a:ext uri="{FF2B5EF4-FFF2-40B4-BE49-F238E27FC236}">
                <a16:creationId xmlns:a16="http://schemas.microsoft.com/office/drawing/2014/main" id="{E52323D9-8AF1-43B6-1D24-8F04E60AC4D2}"/>
              </a:ext>
            </a:extLst>
          </p:cNvPr>
          <p:cNvSpPr/>
          <p:nvPr/>
        </p:nvSpPr>
        <p:spPr>
          <a:xfrm>
            <a:off x="7940573" y="4399891"/>
            <a:ext cx="1103586" cy="814553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External</a:t>
            </a:r>
          </a:p>
          <a:p>
            <a:pPr algn="ctr"/>
            <a:r>
              <a:rPr lang="en-US" dirty="0"/>
              <a:t>Site 1</a:t>
            </a:r>
          </a:p>
        </p:txBody>
      </p:sp>
      <p:sp>
        <p:nvSpPr>
          <p:cNvPr id="11" name="Can 10">
            <a:extLst>
              <a:ext uri="{FF2B5EF4-FFF2-40B4-BE49-F238E27FC236}">
                <a16:creationId xmlns:a16="http://schemas.microsoft.com/office/drawing/2014/main" id="{1721A9CA-31BD-6EC0-D85F-7C2C812ABC32}"/>
              </a:ext>
            </a:extLst>
          </p:cNvPr>
          <p:cNvSpPr/>
          <p:nvPr/>
        </p:nvSpPr>
        <p:spPr>
          <a:xfrm>
            <a:off x="9291153" y="4399892"/>
            <a:ext cx="1103586" cy="814552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External</a:t>
            </a:r>
          </a:p>
          <a:p>
            <a:pPr algn="ctr"/>
            <a:r>
              <a:rPr lang="en-US" dirty="0"/>
              <a:t>Site N</a:t>
            </a:r>
          </a:p>
        </p:txBody>
      </p:sp>
      <p:sp>
        <p:nvSpPr>
          <p:cNvPr id="12" name="Cube 11">
            <a:extLst>
              <a:ext uri="{FF2B5EF4-FFF2-40B4-BE49-F238E27FC236}">
                <a16:creationId xmlns:a16="http://schemas.microsoft.com/office/drawing/2014/main" id="{D5DE0B55-9E46-9A0A-8A5D-B993B2FABECC}"/>
              </a:ext>
            </a:extLst>
          </p:cNvPr>
          <p:cNvSpPr/>
          <p:nvPr/>
        </p:nvSpPr>
        <p:spPr>
          <a:xfrm>
            <a:off x="325524" y="2823535"/>
            <a:ext cx="1282262" cy="92491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Online Control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7CB1E9-49CD-2129-772A-C5788EE20233}"/>
              </a:ext>
            </a:extLst>
          </p:cNvPr>
          <p:cNvSpPr/>
          <p:nvPr/>
        </p:nvSpPr>
        <p:spPr>
          <a:xfrm>
            <a:off x="3483883" y="5575851"/>
            <a:ext cx="2722179" cy="4414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Remote User Interface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3DCD5A-D249-FFE3-70A3-7543FD2B7817}"/>
              </a:ext>
            </a:extLst>
          </p:cNvPr>
          <p:cNvSpPr/>
          <p:nvPr/>
        </p:nvSpPr>
        <p:spPr>
          <a:xfrm>
            <a:off x="154731" y="1442739"/>
            <a:ext cx="1828800" cy="634561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DAQ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66D375-64E6-B387-B33E-71273A85853F}"/>
              </a:ext>
            </a:extLst>
          </p:cNvPr>
          <p:cNvSpPr/>
          <p:nvPr/>
        </p:nvSpPr>
        <p:spPr>
          <a:xfrm>
            <a:off x="154731" y="248500"/>
            <a:ext cx="1828800" cy="96498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MAGIS-100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(E-1101)</a:t>
            </a:r>
            <a:endParaRPr lang="en-US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5A78B2-B676-E232-0F0A-0F0CFC33065D}"/>
              </a:ext>
            </a:extLst>
          </p:cNvPr>
          <p:cNvSpPr/>
          <p:nvPr/>
        </p:nvSpPr>
        <p:spPr>
          <a:xfrm>
            <a:off x="325524" y="4111707"/>
            <a:ext cx="2735317" cy="441434"/>
          </a:xfrm>
          <a:prstGeom prst="rect">
            <a:avLst/>
          </a:prstGeom>
          <a:solidFill>
            <a:srgbClr val="D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Stanford Timing Interface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68228AD-2864-EF71-AAAE-2D84F4B5F744}"/>
              </a:ext>
            </a:extLst>
          </p:cNvPr>
          <p:cNvSpPr/>
          <p:nvPr/>
        </p:nvSpPr>
        <p:spPr>
          <a:xfrm>
            <a:off x="7940574" y="3061795"/>
            <a:ext cx="2454166" cy="6023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Metadata (Database)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1FCFF0-C751-5F9D-6698-4001B8A0DC77}"/>
              </a:ext>
            </a:extLst>
          </p:cNvPr>
          <p:cNvSpPr txBox="1"/>
          <p:nvPr/>
        </p:nvSpPr>
        <p:spPr>
          <a:xfrm>
            <a:off x="9004747" y="2094499"/>
            <a:ext cx="91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Primary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C563DD-4369-48C7-616C-BCC4B048090E}"/>
              </a:ext>
            </a:extLst>
          </p:cNvPr>
          <p:cNvSpPr txBox="1"/>
          <p:nvPr/>
        </p:nvSpPr>
        <p:spPr>
          <a:xfrm>
            <a:off x="8485776" y="1319215"/>
            <a:ext cx="1546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Secure backup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4C38446-609B-8F71-3727-E736F99AC522}"/>
              </a:ext>
            </a:extLst>
          </p:cNvPr>
          <p:cNvSpPr/>
          <p:nvPr/>
        </p:nvSpPr>
        <p:spPr>
          <a:xfrm>
            <a:off x="5626101" y="4516992"/>
            <a:ext cx="1996699" cy="6141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MAGIS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Virtual Machines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F92B591-021D-0F91-FDC9-9BA048A1ECD8}"/>
              </a:ext>
            </a:extLst>
          </p:cNvPr>
          <p:cNvCxnSpPr>
            <a:cxnSpLocks/>
          </p:cNvCxnSpPr>
          <p:nvPr/>
        </p:nvCxnSpPr>
        <p:spPr>
          <a:xfrm>
            <a:off x="851041" y="2077065"/>
            <a:ext cx="0" cy="74647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B4F24B81-9906-F53C-FAE5-3844DE5E9A6D}"/>
              </a:ext>
            </a:extLst>
          </p:cNvPr>
          <p:cNvCxnSpPr>
            <a:cxnSpLocks/>
            <a:stCxn id="15" idx="2"/>
            <a:endCxn id="4" idx="0"/>
          </p:cNvCxnSpPr>
          <p:nvPr/>
        </p:nvCxnSpPr>
        <p:spPr>
          <a:xfrm rot="16200000" flipH="1">
            <a:off x="1428993" y="1717437"/>
            <a:ext cx="746469" cy="1466193"/>
          </a:xfrm>
          <a:prstGeom prst="bentConnector3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0355FD26-E68B-3279-7451-E1D41FAFDF5D}"/>
              </a:ext>
            </a:extLst>
          </p:cNvPr>
          <p:cNvCxnSpPr>
            <a:cxnSpLocks/>
            <a:stCxn id="15" idx="3"/>
            <a:endCxn id="5" idx="1"/>
          </p:cNvCxnSpPr>
          <p:nvPr/>
        </p:nvCxnSpPr>
        <p:spPr>
          <a:xfrm>
            <a:off x="1983531" y="1760020"/>
            <a:ext cx="1889235" cy="1043809"/>
          </a:xfrm>
          <a:prstGeom prst="bentConnector2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ight Arrow 32">
            <a:extLst>
              <a:ext uri="{FF2B5EF4-FFF2-40B4-BE49-F238E27FC236}">
                <a16:creationId xmlns:a16="http://schemas.microsoft.com/office/drawing/2014/main" id="{A5A6F59F-393F-3F40-F074-5010E3D911BA}"/>
              </a:ext>
            </a:extLst>
          </p:cNvPr>
          <p:cNvSpPr/>
          <p:nvPr/>
        </p:nvSpPr>
        <p:spPr>
          <a:xfrm>
            <a:off x="4728728" y="3242476"/>
            <a:ext cx="1202167" cy="37304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51E5B6D1-B99C-2887-0D4D-8B7524A714B9}"/>
              </a:ext>
            </a:extLst>
          </p:cNvPr>
          <p:cNvSpPr/>
          <p:nvPr/>
        </p:nvSpPr>
        <p:spPr>
          <a:xfrm rot="19056570">
            <a:off x="7156281" y="2327482"/>
            <a:ext cx="788557" cy="37304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>
            <a:extLst>
              <a:ext uri="{FF2B5EF4-FFF2-40B4-BE49-F238E27FC236}">
                <a16:creationId xmlns:a16="http://schemas.microsoft.com/office/drawing/2014/main" id="{F3EF28EA-DBF8-AD8D-D0BE-F08E9A0B56E4}"/>
              </a:ext>
            </a:extLst>
          </p:cNvPr>
          <p:cNvSpPr/>
          <p:nvPr/>
        </p:nvSpPr>
        <p:spPr>
          <a:xfrm rot="1832555">
            <a:off x="7265487" y="3792743"/>
            <a:ext cx="788557" cy="37304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E49AC5A-819A-DAF9-5376-9F94F11AD958}"/>
              </a:ext>
            </a:extLst>
          </p:cNvPr>
          <p:cNvSpPr/>
          <p:nvPr/>
        </p:nvSpPr>
        <p:spPr>
          <a:xfrm rot="19056570">
            <a:off x="7308681" y="2479882"/>
            <a:ext cx="788557" cy="37304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EFCA906-3FE7-FD22-BA80-DDB97D2E1874}"/>
              </a:ext>
            </a:extLst>
          </p:cNvPr>
          <p:cNvCxnSpPr>
            <a:stCxn id="18" idx="2"/>
            <a:endCxn id="9" idx="1"/>
          </p:cNvCxnSpPr>
          <p:nvPr/>
        </p:nvCxnSpPr>
        <p:spPr>
          <a:xfrm flipH="1">
            <a:off x="8854973" y="3664169"/>
            <a:ext cx="312684" cy="53865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B9CD347-B289-CE4D-8BE6-5D15D4574099}"/>
              </a:ext>
            </a:extLst>
          </p:cNvPr>
          <p:cNvCxnSpPr>
            <a:cxnSpLocks/>
            <a:stCxn id="18" idx="2"/>
            <a:endCxn id="11" idx="1"/>
          </p:cNvCxnSpPr>
          <p:nvPr/>
        </p:nvCxnSpPr>
        <p:spPr>
          <a:xfrm>
            <a:off x="9167657" y="3664169"/>
            <a:ext cx="675289" cy="73572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91A6553-380C-4E03-5BD3-ABFDB379D885}"/>
              </a:ext>
            </a:extLst>
          </p:cNvPr>
          <p:cNvCxnSpPr>
            <a:cxnSpLocks/>
            <a:stCxn id="18" idx="2"/>
            <a:endCxn id="10" idx="1"/>
          </p:cNvCxnSpPr>
          <p:nvPr/>
        </p:nvCxnSpPr>
        <p:spPr>
          <a:xfrm flipH="1">
            <a:off x="8492366" y="3664169"/>
            <a:ext cx="675291" cy="73572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6605E76-58D6-E433-4506-9AF9AF57350F}"/>
              </a:ext>
            </a:extLst>
          </p:cNvPr>
          <p:cNvCxnSpPr>
            <a:cxnSpLocks/>
            <a:stCxn id="18" idx="0"/>
            <a:endCxn id="8" idx="3"/>
          </p:cNvCxnSpPr>
          <p:nvPr/>
        </p:nvCxnSpPr>
        <p:spPr>
          <a:xfrm flipH="1" flipV="1">
            <a:off x="8492366" y="2362200"/>
            <a:ext cx="675291" cy="69959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A0F1231-F357-A66C-B955-77297403F5F2}"/>
              </a:ext>
            </a:extLst>
          </p:cNvPr>
          <p:cNvCxnSpPr>
            <a:cxnSpLocks/>
            <a:stCxn id="18" idx="1"/>
            <a:endCxn id="6" idx="4"/>
          </p:cNvCxnSpPr>
          <p:nvPr/>
        </p:nvCxnSpPr>
        <p:spPr>
          <a:xfrm flipH="1" flipV="1">
            <a:off x="7176244" y="3266284"/>
            <a:ext cx="764330" cy="9669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9EDDB81-31A5-8D38-D6C6-0FDAB632D585}"/>
              </a:ext>
            </a:extLst>
          </p:cNvPr>
          <p:cNvCxnSpPr>
            <a:cxnSpLocks/>
            <a:stCxn id="21" idx="0"/>
            <a:endCxn id="6" idx="3"/>
          </p:cNvCxnSpPr>
          <p:nvPr/>
        </p:nvCxnSpPr>
        <p:spPr>
          <a:xfrm flipV="1">
            <a:off x="6624451" y="4072296"/>
            <a:ext cx="0" cy="44469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59F5C2E-7293-1F5C-C185-DD04C20469A1}"/>
              </a:ext>
            </a:extLst>
          </p:cNvPr>
          <p:cNvCxnSpPr>
            <a:cxnSpLocks/>
          </p:cNvCxnSpPr>
          <p:nvPr/>
        </p:nvCxnSpPr>
        <p:spPr>
          <a:xfrm>
            <a:off x="1688809" y="1207250"/>
            <a:ext cx="0" cy="31263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72FA570-C2BA-7CF8-3C7D-2D3905ED925F}"/>
              </a:ext>
            </a:extLst>
          </p:cNvPr>
          <p:cNvCxnSpPr>
            <a:cxnSpLocks/>
          </p:cNvCxnSpPr>
          <p:nvPr/>
        </p:nvCxnSpPr>
        <p:spPr>
          <a:xfrm>
            <a:off x="1435450" y="1207250"/>
            <a:ext cx="0" cy="31263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1E86113-A4F7-987B-7305-3C168D147F58}"/>
              </a:ext>
            </a:extLst>
          </p:cNvPr>
          <p:cNvCxnSpPr>
            <a:cxnSpLocks/>
          </p:cNvCxnSpPr>
          <p:nvPr/>
        </p:nvCxnSpPr>
        <p:spPr>
          <a:xfrm>
            <a:off x="1182091" y="1207250"/>
            <a:ext cx="0" cy="31263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DB0B448B-EB4D-1A01-B2C0-DFECC70FC00A}"/>
              </a:ext>
            </a:extLst>
          </p:cNvPr>
          <p:cNvCxnSpPr>
            <a:cxnSpLocks/>
          </p:cNvCxnSpPr>
          <p:nvPr/>
        </p:nvCxnSpPr>
        <p:spPr>
          <a:xfrm>
            <a:off x="422014" y="1207250"/>
            <a:ext cx="0" cy="31263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CF5D5C3E-ADE8-4409-159E-55A10AE686AF}"/>
              </a:ext>
            </a:extLst>
          </p:cNvPr>
          <p:cNvCxnSpPr>
            <a:cxnSpLocks/>
          </p:cNvCxnSpPr>
          <p:nvPr/>
        </p:nvCxnSpPr>
        <p:spPr>
          <a:xfrm>
            <a:off x="675373" y="1207250"/>
            <a:ext cx="0" cy="31263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6B45975-D557-FA9F-CAA0-B2E186C4BB44}"/>
              </a:ext>
            </a:extLst>
          </p:cNvPr>
          <p:cNvCxnSpPr>
            <a:cxnSpLocks/>
          </p:cNvCxnSpPr>
          <p:nvPr/>
        </p:nvCxnSpPr>
        <p:spPr>
          <a:xfrm>
            <a:off x="928732" y="1207250"/>
            <a:ext cx="0" cy="31263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D46189E0-9E02-ECFF-7694-41E08EBF2699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851041" y="3748445"/>
            <a:ext cx="0" cy="363262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E2DAB17-E451-E5BC-A9BA-B622EE026413}"/>
              </a:ext>
            </a:extLst>
          </p:cNvPr>
          <p:cNvCxnSpPr>
            <a:cxnSpLocks/>
          </p:cNvCxnSpPr>
          <p:nvPr/>
        </p:nvCxnSpPr>
        <p:spPr>
          <a:xfrm>
            <a:off x="2299806" y="3748445"/>
            <a:ext cx="0" cy="363262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>
            <a:extLst>
              <a:ext uri="{FF2B5EF4-FFF2-40B4-BE49-F238E27FC236}">
                <a16:creationId xmlns:a16="http://schemas.microsoft.com/office/drawing/2014/main" id="{9100DC6E-D90F-E4DE-1AC7-54A05FB5C191}"/>
              </a:ext>
            </a:extLst>
          </p:cNvPr>
          <p:cNvCxnSpPr>
            <a:cxnSpLocks/>
            <a:stCxn id="17" idx="3"/>
            <a:endCxn id="5" idx="3"/>
          </p:cNvCxnSpPr>
          <p:nvPr/>
        </p:nvCxnSpPr>
        <p:spPr>
          <a:xfrm flipV="1">
            <a:off x="3060841" y="3946967"/>
            <a:ext cx="811925" cy="385457"/>
          </a:xfrm>
          <a:prstGeom prst="bentConnector2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731D6EF8-365C-5943-59CA-378883CA3545}"/>
              </a:ext>
            </a:extLst>
          </p:cNvPr>
          <p:cNvCxnSpPr>
            <a:cxnSpLocks/>
            <a:stCxn id="14" idx="3"/>
            <a:endCxn id="21" idx="2"/>
          </p:cNvCxnSpPr>
          <p:nvPr/>
        </p:nvCxnSpPr>
        <p:spPr>
          <a:xfrm flipV="1">
            <a:off x="6206062" y="5131155"/>
            <a:ext cx="418389" cy="665413"/>
          </a:xfrm>
          <a:prstGeom prst="bentConnector2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>
            <a:extLst>
              <a:ext uri="{FF2B5EF4-FFF2-40B4-BE49-F238E27FC236}">
                <a16:creationId xmlns:a16="http://schemas.microsoft.com/office/drawing/2014/main" id="{7D0B87B6-FBF8-CB93-764B-5C12BD424084}"/>
              </a:ext>
            </a:extLst>
          </p:cNvPr>
          <p:cNvCxnSpPr>
            <a:cxnSpLocks/>
            <a:stCxn id="14" idx="1"/>
            <a:endCxn id="13" idx="2"/>
          </p:cNvCxnSpPr>
          <p:nvPr/>
        </p:nvCxnSpPr>
        <p:spPr>
          <a:xfrm rot="10800000">
            <a:off x="2419711" y="5017376"/>
            <a:ext cx="1064172" cy="779193"/>
          </a:xfrm>
          <a:prstGeom prst="bentConnector2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B737DB78-4B8F-4DCF-8F04-5C33CDC49088}"/>
              </a:ext>
            </a:extLst>
          </p:cNvPr>
          <p:cNvSpPr txBox="1"/>
          <p:nvPr/>
        </p:nvSpPr>
        <p:spPr>
          <a:xfrm>
            <a:off x="149392" y="6160513"/>
            <a:ext cx="3035896" cy="584775"/>
          </a:xfrm>
          <a:prstGeom prst="rect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MAGIS-100 Computing Model</a:t>
            </a:r>
          </a:p>
          <a:p>
            <a:r>
              <a:rPr lang="en-US" sz="1400" dirty="0"/>
              <a:t>Version 2.0 02/22/2023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9250A5A-77E9-CE00-45B3-13BE39A03F0C}"/>
              </a:ext>
            </a:extLst>
          </p:cNvPr>
          <p:cNvSpPr/>
          <p:nvPr/>
        </p:nvSpPr>
        <p:spPr>
          <a:xfrm>
            <a:off x="2887292" y="222878"/>
            <a:ext cx="4032729" cy="127138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>
                <a:solidFill>
                  <a:schemeClr val="tx1"/>
                </a:solidFill>
              </a:rPr>
              <a:t>DAQ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7C4911C-4DB2-C8AB-BDE5-5C73E13DE9A5}"/>
              </a:ext>
            </a:extLst>
          </p:cNvPr>
          <p:cNvSpPr/>
          <p:nvPr/>
        </p:nvSpPr>
        <p:spPr>
          <a:xfrm>
            <a:off x="5038901" y="802575"/>
            <a:ext cx="1828800" cy="634561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Environmental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Monitoring PC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851113B-4196-38FC-8C49-35AE46FC695F}"/>
              </a:ext>
            </a:extLst>
          </p:cNvPr>
          <p:cNvSpPr/>
          <p:nvPr/>
        </p:nvSpPr>
        <p:spPr>
          <a:xfrm>
            <a:off x="3229711" y="802300"/>
            <a:ext cx="1756870" cy="63456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Atom Source PC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(x3)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BAA0629-DFDD-41CE-847C-638548A780AD}"/>
              </a:ext>
            </a:extLst>
          </p:cNvPr>
          <p:cNvSpPr/>
          <p:nvPr/>
        </p:nvSpPr>
        <p:spPr>
          <a:xfrm>
            <a:off x="4396017" y="255732"/>
            <a:ext cx="1285768" cy="502414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Laser room PCs</a:t>
            </a:r>
          </a:p>
        </p:txBody>
      </p:sp>
    </p:spTree>
    <p:extLst>
      <p:ext uri="{BB962C8B-B14F-4D97-AF65-F5344CB8AC3E}">
        <p14:creationId xmlns:p14="http://schemas.microsoft.com/office/powerpoint/2010/main" val="1945524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403BD0-63AD-2F43-8314-804F607E4E14}"/>
              </a:ext>
            </a:extLst>
          </p:cNvPr>
          <p:cNvSpPr/>
          <p:nvPr/>
        </p:nvSpPr>
        <p:spPr>
          <a:xfrm>
            <a:off x="-10886" y="-10886"/>
            <a:ext cx="12198096" cy="914400"/>
          </a:xfrm>
          <a:prstGeom prst="rect">
            <a:avLst/>
          </a:prstGeom>
          <a:solidFill>
            <a:srgbClr val="003C7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F00D1F6-63B6-704E-BA53-6E640B79B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4" y="-10885"/>
            <a:ext cx="10515600" cy="9144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Next Steps</a:t>
            </a:r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5B9E198E-10A0-C341-88D9-C9A75CC33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3977" y="6176963"/>
            <a:ext cx="2360141" cy="596479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3E206C0-349F-0047-98E7-CCA55C074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list of computing resources per subsystem</a:t>
            </a:r>
          </a:p>
          <a:p>
            <a:r>
              <a:rPr lang="en-US" dirty="0"/>
              <a:t>Finding others to support:</a:t>
            </a:r>
          </a:p>
          <a:p>
            <a:pPr lvl="1"/>
            <a:r>
              <a:rPr lang="en-US" dirty="0"/>
              <a:t>Compiling access scripts</a:t>
            </a:r>
          </a:p>
          <a:p>
            <a:pPr lvl="1"/>
            <a:r>
              <a:rPr lang="en-US" dirty="0"/>
              <a:t>Updating the MAGIS fermi wiki</a:t>
            </a:r>
          </a:p>
        </p:txBody>
      </p:sp>
    </p:spTree>
    <p:extLst>
      <p:ext uri="{BB962C8B-B14F-4D97-AF65-F5344CB8AC3E}">
        <p14:creationId xmlns:p14="http://schemas.microsoft.com/office/powerpoint/2010/main" val="816966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3D44AE0-F5C9-AA42-AD67-0CDCCAB6B1CA}" vid="{77855997-5DD7-AE47-874A-0DF4E5894D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124</Words>
  <Application>Microsoft Macintosh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MAGIS-100 Offline Infrastructure</vt:lpstr>
      <vt:lpstr>Updates</vt:lpstr>
      <vt:lpstr>PowerPoint Presentation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MAGIS-100 Offline Infrastructure</dc:title>
  <dc:creator>Jeremiah Mitchell</dc:creator>
  <cp:lastModifiedBy>Jeremiah Mitchell</cp:lastModifiedBy>
  <cp:revision>1</cp:revision>
  <dcterms:created xsi:type="dcterms:W3CDTF">2023-02-22T16:54:08Z</dcterms:created>
  <dcterms:modified xsi:type="dcterms:W3CDTF">2023-02-22T16:59:31Z</dcterms:modified>
</cp:coreProperties>
</file>