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54" r:id="rId4"/>
    <p:sldMasterId id="2147484162" r:id="rId5"/>
    <p:sldMasterId id="2147484172" r:id="rId6"/>
  </p:sldMasterIdLst>
  <p:notesMasterIdLst>
    <p:notesMasterId r:id="rId63"/>
  </p:notesMasterIdLst>
  <p:handoutMasterIdLst>
    <p:handoutMasterId r:id="rId64"/>
  </p:handoutMasterIdLst>
  <p:sldIdLst>
    <p:sldId id="2470" r:id="rId7"/>
    <p:sldId id="2521" r:id="rId8"/>
    <p:sldId id="2729" r:id="rId9"/>
    <p:sldId id="2710" r:id="rId10"/>
    <p:sldId id="2708" r:id="rId11"/>
    <p:sldId id="2714" r:id="rId12"/>
    <p:sldId id="2750" r:id="rId13"/>
    <p:sldId id="2751" r:id="rId14"/>
    <p:sldId id="2752" r:id="rId15"/>
    <p:sldId id="2753" r:id="rId16"/>
    <p:sldId id="2754" r:id="rId17"/>
    <p:sldId id="2755" r:id="rId18"/>
    <p:sldId id="2756" r:id="rId19"/>
    <p:sldId id="2757" r:id="rId20"/>
    <p:sldId id="2758" r:id="rId21"/>
    <p:sldId id="2761" r:id="rId22"/>
    <p:sldId id="2759" r:id="rId23"/>
    <p:sldId id="2760" r:id="rId24"/>
    <p:sldId id="2763" r:id="rId25"/>
    <p:sldId id="2762" r:id="rId26"/>
    <p:sldId id="2764" r:id="rId27"/>
    <p:sldId id="2766" r:id="rId28"/>
    <p:sldId id="2765" r:id="rId29"/>
    <p:sldId id="2749" r:id="rId30"/>
    <p:sldId id="2767" r:id="rId31"/>
    <p:sldId id="2748" r:id="rId32"/>
    <p:sldId id="2769" r:id="rId33"/>
    <p:sldId id="2768" r:id="rId34"/>
    <p:sldId id="2770" r:id="rId35"/>
    <p:sldId id="2771" r:id="rId36"/>
    <p:sldId id="2772" r:id="rId37"/>
    <p:sldId id="2732" r:id="rId38"/>
    <p:sldId id="2745" r:id="rId39"/>
    <p:sldId id="2730" r:id="rId40"/>
    <p:sldId id="2731" r:id="rId41"/>
    <p:sldId id="2733" r:id="rId42"/>
    <p:sldId id="2734" r:id="rId43"/>
    <p:sldId id="2735" r:id="rId44"/>
    <p:sldId id="2736" r:id="rId45"/>
    <p:sldId id="2737" r:id="rId46"/>
    <p:sldId id="2738" r:id="rId47"/>
    <p:sldId id="2739" r:id="rId48"/>
    <p:sldId id="2740" r:id="rId49"/>
    <p:sldId id="2741" r:id="rId50"/>
    <p:sldId id="2742" r:id="rId51"/>
    <p:sldId id="2743" r:id="rId52"/>
    <p:sldId id="2744" r:id="rId53"/>
    <p:sldId id="2773" r:id="rId54"/>
    <p:sldId id="2746" r:id="rId55"/>
    <p:sldId id="2747" r:id="rId56"/>
    <p:sldId id="2775" r:id="rId57"/>
    <p:sldId id="2774" r:id="rId58"/>
    <p:sldId id="2776" r:id="rId59"/>
    <p:sldId id="2778" r:id="rId60"/>
    <p:sldId id="2777" r:id="rId61"/>
    <p:sldId id="2779" r:id="rId62"/>
  </p:sldIdLst>
  <p:sldSz cx="12192000" cy="6858000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C3FFDB23-A5A2-4AE2-BF69-FFE4983F7512}">
          <p14:sldIdLst>
            <p14:sldId id="2470"/>
            <p14:sldId id="2521"/>
            <p14:sldId id="2729"/>
            <p14:sldId id="2710"/>
            <p14:sldId id="2708"/>
            <p14:sldId id="2714"/>
            <p14:sldId id="2750"/>
            <p14:sldId id="2751"/>
            <p14:sldId id="2752"/>
            <p14:sldId id="2753"/>
            <p14:sldId id="2754"/>
            <p14:sldId id="2755"/>
            <p14:sldId id="2756"/>
            <p14:sldId id="2757"/>
            <p14:sldId id="2758"/>
            <p14:sldId id="2761"/>
            <p14:sldId id="2759"/>
            <p14:sldId id="2760"/>
            <p14:sldId id="2763"/>
            <p14:sldId id="2762"/>
            <p14:sldId id="2764"/>
            <p14:sldId id="2766"/>
            <p14:sldId id="2765"/>
            <p14:sldId id="2749"/>
            <p14:sldId id="2767"/>
            <p14:sldId id="2748"/>
            <p14:sldId id="2769"/>
            <p14:sldId id="2768"/>
            <p14:sldId id="2770"/>
            <p14:sldId id="2771"/>
            <p14:sldId id="2772"/>
            <p14:sldId id="2732"/>
            <p14:sldId id="2745"/>
            <p14:sldId id="2730"/>
            <p14:sldId id="2731"/>
            <p14:sldId id="2733"/>
            <p14:sldId id="2734"/>
            <p14:sldId id="2735"/>
            <p14:sldId id="2736"/>
            <p14:sldId id="2737"/>
            <p14:sldId id="2738"/>
            <p14:sldId id="2739"/>
            <p14:sldId id="2740"/>
            <p14:sldId id="2741"/>
            <p14:sldId id="2742"/>
            <p14:sldId id="2743"/>
            <p14:sldId id="2744"/>
            <p14:sldId id="2773"/>
            <p14:sldId id="2746"/>
            <p14:sldId id="2747"/>
            <p14:sldId id="2775"/>
            <p14:sldId id="2774"/>
            <p14:sldId id="2776"/>
            <p14:sldId id="2778"/>
            <p14:sldId id="2777"/>
            <p14:sldId id="2779"/>
          </p14:sldIdLst>
        </p14:section>
        <p14:section name="Backup" id="{58EDEA92-FFE7-40E0-AB2C-D3FD54F7D5A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142" userDrawn="1">
          <p15:clr>
            <a:srgbClr val="A4A3A4"/>
          </p15:clr>
        </p15:guide>
        <p15:guide id="2" orient="horz" pos="4027" userDrawn="1">
          <p15:clr>
            <a:srgbClr val="A4A3A4"/>
          </p15:clr>
        </p15:guide>
        <p15:guide id="3" orient="horz" pos="1698" userDrawn="1">
          <p15:clr>
            <a:srgbClr val="A4A3A4"/>
          </p15:clr>
        </p15:guide>
        <p15:guide id="4" orient="horz" pos="152" userDrawn="1">
          <p15:clr>
            <a:srgbClr val="A4A3A4"/>
          </p15:clr>
        </p15:guide>
        <p15:guide id="5" orient="horz" pos="2790" userDrawn="1">
          <p15:clr>
            <a:srgbClr val="A4A3A4"/>
          </p15:clr>
        </p15:guide>
        <p15:guide id="6" orient="horz" pos="604" userDrawn="1">
          <p15:clr>
            <a:srgbClr val="A4A3A4"/>
          </p15:clr>
        </p15:guide>
        <p15:guide id="7" pos="7488" userDrawn="1">
          <p15:clr>
            <a:srgbClr val="A4A3A4"/>
          </p15:clr>
        </p15:guide>
        <p15:guide id="8" pos="181" userDrawn="1">
          <p15:clr>
            <a:srgbClr val="A4A3A4"/>
          </p15:clr>
        </p15:guide>
        <p15:guide id="9" pos="785" userDrawn="1">
          <p15:clr>
            <a:srgbClr val="A4A3A4"/>
          </p15:clr>
        </p15:guide>
        <p15:guide id="10" pos="5937" userDrawn="1">
          <p15:clr>
            <a:srgbClr val="A4A3A4"/>
          </p15:clr>
        </p15:guide>
        <p15:guide id="11" pos="6884" userDrawn="1">
          <p15:clr>
            <a:srgbClr val="A4A3A4"/>
          </p15:clr>
        </p15:guide>
        <p15:guide id="12" pos="6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 Merminga x 35983N" initials="LMx3" lastIdx="1" clrIdx="0">
    <p:extLst>
      <p:ext uri="{19B8F6BF-5375-455C-9EA6-DF929625EA0E}">
        <p15:presenceInfo xmlns:p15="http://schemas.microsoft.com/office/powerpoint/2012/main" userId="S-1-5-21-1644491937-1202660629-839522115-702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4E4E4E"/>
    <a:srgbClr val="FFC000"/>
    <a:srgbClr val="FCE3CA"/>
    <a:srgbClr val="63666A"/>
    <a:srgbClr val="404040"/>
    <a:srgbClr val="505050"/>
    <a:srgbClr val="99D6EA"/>
    <a:srgbClr val="0F2D62"/>
    <a:srgbClr val="5050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93BC74-DB80-4A1E-A618-F1DF62F17625}" v="51" dt="2023-02-28T23:14:32.71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7488"/>
        <p:guide pos="181"/>
        <p:guide pos="785"/>
        <p:guide pos="5937"/>
        <p:guide pos="6884"/>
        <p:guide pos="61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nato Passarelli" userId="f0cfdcf5-61ca-4be8-aa94-d8e955c9f720" providerId="ADAL" clId="{B093BC74-DB80-4A1E-A618-F1DF62F17625}"/>
    <pc:docChg chg="undo custSel addSld delSld modSld sldOrd modSection">
      <pc:chgData name="Donato Passarelli" userId="f0cfdcf5-61ca-4be8-aa94-d8e955c9f720" providerId="ADAL" clId="{B093BC74-DB80-4A1E-A618-F1DF62F17625}" dt="2023-02-28T23:14:32.715" v="2484"/>
      <pc:docMkLst>
        <pc:docMk/>
      </pc:docMkLst>
      <pc:sldChg chg="del">
        <pc:chgData name="Donato Passarelli" userId="f0cfdcf5-61ca-4be8-aa94-d8e955c9f720" providerId="ADAL" clId="{B093BC74-DB80-4A1E-A618-F1DF62F17625}" dt="2023-02-28T22:18:03.001" v="84" actId="47"/>
        <pc:sldMkLst>
          <pc:docMk/>
          <pc:sldMk cId="2350125382" sldId="332"/>
        </pc:sldMkLst>
      </pc:sldChg>
      <pc:sldChg chg="del">
        <pc:chgData name="Donato Passarelli" userId="f0cfdcf5-61ca-4be8-aa94-d8e955c9f720" providerId="ADAL" clId="{B093BC74-DB80-4A1E-A618-F1DF62F17625}" dt="2023-02-28T23:04:25.458" v="2090"/>
        <pc:sldMkLst>
          <pc:docMk/>
          <pc:sldMk cId="994245962" sldId="365"/>
        </pc:sldMkLst>
      </pc:sldChg>
      <pc:sldChg chg="add del">
        <pc:chgData name="Donato Passarelli" userId="f0cfdcf5-61ca-4be8-aa94-d8e955c9f720" providerId="ADAL" clId="{B093BC74-DB80-4A1E-A618-F1DF62F17625}" dt="2023-02-28T23:14:23.998" v="2483"/>
        <pc:sldMkLst>
          <pc:docMk/>
          <pc:sldMk cId="2239200883" sldId="380"/>
        </pc:sldMkLst>
      </pc:sldChg>
      <pc:sldChg chg="modSp mod">
        <pc:chgData name="Donato Passarelli" userId="f0cfdcf5-61ca-4be8-aa94-d8e955c9f720" providerId="ADAL" clId="{B093BC74-DB80-4A1E-A618-F1DF62F17625}" dt="2023-02-28T23:08:00.681" v="2266" actId="20577"/>
        <pc:sldMkLst>
          <pc:docMk/>
          <pc:sldMk cId="1139286859" sldId="2470"/>
        </pc:sldMkLst>
        <pc:spChg chg="mod">
          <ac:chgData name="Donato Passarelli" userId="f0cfdcf5-61ca-4be8-aa94-d8e955c9f720" providerId="ADAL" clId="{B093BC74-DB80-4A1E-A618-F1DF62F17625}" dt="2023-02-28T21:37:56.163" v="0"/>
          <ac:spMkLst>
            <pc:docMk/>
            <pc:sldMk cId="1139286859" sldId="2470"/>
            <ac:spMk id="3" creationId="{00000000-0000-0000-0000-000000000000}"/>
          </ac:spMkLst>
        </pc:spChg>
        <pc:spChg chg="mod">
          <ac:chgData name="Donato Passarelli" userId="f0cfdcf5-61ca-4be8-aa94-d8e955c9f720" providerId="ADAL" clId="{B093BC74-DB80-4A1E-A618-F1DF62F17625}" dt="2023-02-28T23:08:00.681" v="2266" actId="20577"/>
          <ac:spMkLst>
            <pc:docMk/>
            <pc:sldMk cId="1139286859" sldId="2470"/>
            <ac:spMk id="4" creationId="{00000000-0000-0000-0000-000000000000}"/>
          </ac:spMkLst>
        </pc:spChg>
      </pc:sldChg>
      <pc:sldChg chg="modSp mod">
        <pc:chgData name="Donato Passarelli" userId="f0cfdcf5-61ca-4be8-aa94-d8e955c9f720" providerId="ADAL" clId="{B093BC74-DB80-4A1E-A618-F1DF62F17625}" dt="2023-02-28T22:17:09.102" v="80" actId="6549"/>
        <pc:sldMkLst>
          <pc:docMk/>
          <pc:sldMk cId="3653143860" sldId="2521"/>
        </pc:sldMkLst>
        <pc:spChg chg="mod">
          <ac:chgData name="Donato Passarelli" userId="f0cfdcf5-61ca-4be8-aa94-d8e955c9f720" providerId="ADAL" clId="{B093BC74-DB80-4A1E-A618-F1DF62F17625}" dt="2023-02-28T22:17:09.102" v="80" actId="6549"/>
          <ac:spMkLst>
            <pc:docMk/>
            <pc:sldMk cId="3653143860" sldId="2521"/>
            <ac:spMk id="2" creationId="{A89080F9-A02E-4F3A-9536-62D8557D5373}"/>
          </ac:spMkLst>
        </pc:spChg>
      </pc:sldChg>
      <pc:sldChg chg="del">
        <pc:chgData name="Donato Passarelli" userId="f0cfdcf5-61ca-4be8-aa94-d8e955c9f720" providerId="ADAL" clId="{B093BC74-DB80-4A1E-A618-F1DF62F17625}" dt="2023-02-28T22:18:03.001" v="84" actId="47"/>
        <pc:sldMkLst>
          <pc:docMk/>
          <pc:sldMk cId="4186645932" sldId="2636"/>
        </pc:sldMkLst>
      </pc:sldChg>
      <pc:sldChg chg="del">
        <pc:chgData name="Donato Passarelli" userId="f0cfdcf5-61ca-4be8-aa94-d8e955c9f720" providerId="ADAL" clId="{B093BC74-DB80-4A1E-A618-F1DF62F17625}" dt="2023-02-28T21:55:06.369" v="17" actId="2696"/>
        <pc:sldMkLst>
          <pc:docMk/>
          <pc:sldMk cId="327840950" sldId="2658"/>
        </pc:sldMkLst>
      </pc:sldChg>
      <pc:sldChg chg="del">
        <pc:chgData name="Donato Passarelli" userId="f0cfdcf5-61ca-4be8-aa94-d8e955c9f720" providerId="ADAL" clId="{B093BC74-DB80-4A1E-A618-F1DF62F17625}" dt="2023-02-28T22:18:03.001" v="84" actId="47"/>
        <pc:sldMkLst>
          <pc:docMk/>
          <pc:sldMk cId="803436730" sldId="2693"/>
        </pc:sldMkLst>
      </pc:sldChg>
      <pc:sldChg chg="del">
        <pc:chgData name="Donato Passarelli" userId="f0cfdcf5-61ca-4be8-aa94-d8e955c9f720" providerId="ADAL" clId="{B093BC74-DB80-4A1E-A618-F1DF62F17625}" dt="2023-02-28T22:18:03.001" v="84" actId="47"/>
        <pc:sldMkLst>
          <pc:docMk/>
          <pc:sldMk cId="1800970348" sldId="2695"/>
        </pc:sldMkLst>
      </pc:sldChg>
      <pc:sldChg chg="del">
        <pc:chgData name="Donato Passarelli" userId="f0cfdcf5-61ca-4be8-aa94-d8e955c9f720" providerId="ADAL" clId="{B093BC74-DB80-4A1E-A618-F1DF62F17625}" dt="2023-02-28T22:18:03.001" v="84" actId="47"/>
        <pc:sldMkLst>
          <pc:docMk/>
          <pc:sldMk cId="771243025" sldId="2706"/>
        </pc:sldMkLst>
      </pc:sldChg>
      <pc:sldChg chg="addSp delSp modSp mod">
        <pc:chgData name="Donato Passarelli" userId="f0cfdcf5-61ca-4be8-aa94-d8e955c9f720" providerId="ADAL" clId="{B093BC74-DB80-4A1E-A618-F1DF62F17625}" dt="2023-02-28T22:16:34.862" v="44" actId="478"/>
        <pc:sldMkLst>
          <pc:docMk/>
          <pc:sldMk cId="2722904841" sldId="2708"/>
        </pc:sldMkLst>
        <pc:spChg chg="add del mod">
          <ac:chgData name="Donato Passarelli" userId="f0cfdcf5-61ca-4be8-aa94-d8e955c9f720" providerId="ADAL" clId="{B093BC74-DB80-4A1E-A618-F1DF62F17625}" dt="2023-02-28T22:16:34.862" v="44" actId="478"/>
          <ac:spMkLst>
            <pc:docMk/>
            <pc:sldMk cId="2722904841" sldId="2708"/>
            <ac:spMk id="2" creationId="{CE915C8F-BCB8-692B-5988-D915222F2DB3}"/>
          </ac:spMkLst>
        </pc:spChg>
        <pc:picChg chg="mod">
          <ac:chgData name="Donato Passarelli" userId="f0cfdcf5-61ca-4be8-aa94-d8e955c9f720" providerId="ADAL" clId="{B093BC74-DB80-4A1E-A618-F1DF62F17625}" dt="2023-02-28T22:15:33.340" v="21" actId="1076"/>
          <ac:picMkLst>
            <pc:docMk/>
            <pc:sldMk cId="2722904841" sldId="2708"/>
            <ac:picMk id="46" creationId="{1034FD0B-3696-4FAF-A15B-43BA707095B1}"/>
          </ac:picMkLst>
        </pc:picChg>
      </pc:sldChg>
      <pc:sldChg chg="addSp delSp modSp mod">
        <pc:chgData name="Donato Passarelli" userId="f0cfdcf5-61ca-4be8-aa94-d8e955c9f720" providerId="ADAL" clId="{B093BC74-DB80-4A1E-A618-F1DF62F17625}" dt="2023-02-28T21:41:41.179" v="16" actId="208"/>
        <pc:sldMkLst>
          <pc:docMk/>
          <pc:sldMk cId="2684218855" sldId="2710"/>
        </pc:sldMkLst>
        <pc:spChg chg="add del">
          <ac:chgData name="Donato Passarelli" userId="f0cfdcf5-61ca-4be8-aa94-d8e955c9f720" providerId="ADAL" clId="{B093BC74-DB80-4A1E-A618-F1DF62F17625}" dt="2023-02-28T21:40:26.928" v="7" actId="478"/>
          <ac:spMkLst>
            <pc:docMk/>
            <pc:sldMk cId="2684218855" sldId="2710"/>
            <ac:spMk id="8" creationId="{34303C61-9B64-E05F-3EFF-892926C6D971}"/>
          </ac:spMkLst>
        </pc:spChg>
        <pc:spChg chg="add mod">
          <ac:chgData name="Donato Passarelli" userId="f0cfdcf5-61ca-4be8-aa94-d8e955c9f720" providerId="ADAL" clId="{B093BC74-DB80-4A1E-A618-F1DF62F17625}" dt="2023-02-28T21:41:41.179" v="16" actId="208"/>
          <ac:spMkLst>
            <pc:docMk/>
            <pc:sldMk cId="2684218855" sldId="2710"/>
            <ac:spMk id="27" creationId="{4275F1DB-0E99-2CF0-C508-5D3974554D98}"/>
          </ac:spMkLst>
        </pc:spChg>
      </pc:sldChg>
      <pc:sldChg chg="del">
        <pc:chgData name="Donato Passarelli" userId="f0cfdcf5-61ca-4be8-aa94-d8e955c9f720" providerId="ADAL" clId="{B093BC74-DB80-4A1E-A618-F1DF62F17625}" dt="2023-02-28T22:15:03.077" v="18" actId="2696"/>
        <pc:sldMkLst>
          <pc:docMk/>
          <pc:sldMk cId="1456648092" sldId="2712"/>
        </pc:sldMkLst>
      </pc:sldChg>
      <pc:sldChg chg="modSp mod">
        <pc:chgData name="Donato Passarelli" userId="f0cfdcf5-61ca-4be8-aa94-d8e955c9f720" providerId="ADAL" clId="{B093BC74-DB80-4A1E-A618-F1DF62F17625}" dt="2023-02-28T22:17:44.673" v="83"/>
        <pc:sldMkLst>
          <pc:docMk/>
          <pc:sldMk cId="456134021" sldId="2714"/>
        </pc:sldMkLst>
        <pc:spChg chg="mod">
          <ac:chgData name="Donato Passarelli" userId="f0cfdcf5-61ca-4be8-aa94-d8e955c9f720" providerId="ADAL" clId="{B093BC74-DB80-4A1E-A618-F1DF62F17625}" dt="2023-02-28T22:17:44.673" v="83"/>
          <ac:spMkLst>
            <pc:docMk/>
            <pc:sldMk cId="456134021" sldId="2714"/>
            <ac:spMk id="7" creationId="{9C15D4C7-331E-48B3-AC60-78539643F66D}"/>
          </ac:spMkLst>
        </pc:spChg>
      </pc:sldChg>
      <pc:sldChg chg="del">
        <pc:chgData name="Donato Passarelli" userId="f0cfdcf5-61ca-4be8-aa94-d8e955c9f720" providerId="ADAL" clId="{B093BC74-DB80-4A1E-A618-F1DF62F17625}" dt="2023-02-28T22:18:03.001" v="84" actId="47"/>
        <pc:sldMkLst>
          <pc:docMk/>
          <pc:sldMk cId="2581321305" sldId="2715"/>
        </pc:sldMkLst>
      </pc:sldChg>
      <pc:sldChg chg="del">
        <pc:chgData name="Donato Passarelli" userId="f0cfdcf5-61ca-4be8-aa94-d8e955c9f720" providerId="ADAL" clId="{B093BC74-DB80-4A1E-A618-F1DF62F17625}" dt="2023-02-28T22:18:03.001" v="84" actId="47"/>
        <pc:sldMkLst>
          <pc:docMk/>
          <pc:sldMk cId="539887633" sldId="2724"/>
        </pc:sldMkLst>
      </pc:sldChg>
      <pc:sldChg chg="del">
        <pc:chgData name="Donato Passarelli" userId="f0cfdcf5-61ca-4be8-aa94-d8e955c9f720" providerId="ADAL" clId="{B093BC74-DB80-4A1E-A618-F1DF62F17625}" dt="2023-02-28T22:18:03.001" v="84" actId="47"/>
        <pc:sldMkLst>
          <pc:docMk/>
          <pc:sldMk cId="1650812006" sldId="2726"/>
        </pc:sldMkLst>
      </pc:sldChg>
      <pc:sldChg chg="del">
        <pc:chgData name="Donato Passarelli" userId="f0cfdcf5-61ca-4be8-aa94-d8e955c9f720" providerId="ADAL" clId="{B093BC74-DB80-4A1E-A618-F1DF62F17625}" dt="2023-02-28T21:55:06.369" v="17" actId="2696"/>
        <pc:sldMkLst>
          <pc:docMk/>
          <pc:sldMk cId="2184783800" sldId="2727"/>
        </pc:sldMkLst>
      </pc:sldChg>
      <pc:sldChg chg="del">
        <pc:chgData name="Donato Passarelli" userId="f0cfdcf5-61ca-4be8-aa94-d8e955c9f720" providerId="ADAL" clId="{B093BC74-DB80-4A1E-A618-F1DF62F17625}" dt="2023-02-28T22:18:03.001" v="84" actId="47"/>
        <pc:sldMkLst>
          <pc:docMk/>
          <pc:sldMk cId="46059933" sldId="2728"/>
        </pc:sldMkLst>
      </pc:sldChg>
      <pc:sldChg chg="addSp modSp new mod modAnim">
        <pc:chgData name="Donato Passarelli" userId="f0cfdcf5-61ca-4be8-aa94-d8e955c9f720" providerId="ADAL" clId="{B093BC74-DB80-4A1E-A618-F1DF62F17625}" dt="2023-02-28T22:25:06.141" v="137" actId="1038"/>
        <pc:sldMkLst>
          <pc:docMk/>
          <pc:sldMk cId="946366972" sldId="2730"/>
        </pc:sldMkLst>
        <pc:spChg chg="mod">
          <ac:chgData name="Donato Passarelli" userId="f0cfdcf5-61ca-4be8-aa94-d8e955c9f720" providerId="ADAL" clId="{B093BC74-DB80-4A1E-A618-F1DF62F17625}" dt="2023-02-28T22:24:51.043" v="88" actId="20577"/>
          <ac:spMkLst>
            <pc:docMk/>
            <pc:sldMk cId="946366972" sldId="2730"/>
            <ac:spMk id="3" creationId="{927332B3-D557-9B7F-1AE5-7317A68308D1}"/>
          </ac:spMkLst>
        </pc:spChg>
        <pc:spChg chg="add mod">
          <ac:chgData name="Donato Passarelli" userId="f0cfdcf5-61ca-4be8-aa94-d8e955c9f720" providerId="ADAL" clId="{B093BC74-DB80-4A1E-A618-F1DF62F17625}" dt="2023-02-28T22:25:06.141" v="137" actId="1038"/>
          <ac:spMkLst>
            <pc:docMk/>
            <pc:sldMk cId="946366972" sldId="2730"/>
            <ac:spMk id="10" creationId="{01A5483C-CF01-EC74-42CE-7DA26F836124}"/>
          </ac:spMkLst>
        </pc:spChg>
        <pc:spChg chg="add mod">
          <ac:chgData name="Donato Passarelli" userId="f0cfdcf5-61ca-4be8-aa94-d8e955c9f720" providerId="ADAL" clId="{B093BC74-DB80-4A1E-A618-F1DF62F17625}" dt="2023-02-28T22:25:06.141" v="137" actId="1038"/>
          <ac:spMkLst>
            <pc:docMk/>
            <pc:sldMk cId="946366972" sldId="2730"/>
            <ac:spMk id="12" creationId="{CB88791B-2065-C0FB-1F13-8DA38EBE5708}"/>
          </ac:spMkLst>
        </pc:spChg>
        <pc:spChg chg="add mod">
          <ac:chgData name="Donato Passarelli" userId="f0cfdcf5-61ca-4be8-aa94-d8e955c9f720" providerId="ADAL" clId="{B093BC74-DB80-4A1E-A618-F1DF62F17625}" dt="2023-02-28T22:25:06.141" v="137" actId="1038"/>
          <ac:spMkLst>
            <pc:docMk/>
            <pc:sldMk cId="946366972" sldId="2730"/>
            <ac:spMk id="13" creationId="{6ABDF7A7-F088-AC77-1D3C-542B94B306A5}"/>
          </ac:spMkLst>
        </pc:spChg>
        <pc:spChg chg="add mod">
          <ac:chgData name="Donato Passarelli" userId="f0cfdcf5-61ca-4be8-aa94-d8e955c9f720" providerId="ADAL" clId="{B093BC74-DB80-4A1E-A618-F1DF62F17625}" dt="2023-02-28T22:25:06.141" v="137" actId="1038"/>
          <ac:spMkLst>
            <pc:docMk/>
            <pc:sldMk cId="946366972" sldId="2730"/>
            <ac:spMk id="16" creationId="{99024DCC-4BA9-4E24-4558-E9079F9D352E}"/>
          </ac:spMkLst>
        </pc:spChg>
        <pc:spChg chg="add mod">
          <ac:chgData name="Donato Passarelli" userId="f0cfdcf5-61ca-4be8-aa94-d8e955c9f720" providerId="ADAL" clId="{B093BC74-DB80-4A1E-A618-F1DF62F17625}" dt="2023-02-28T22:25:06.141" v="137" actId="1038"/>
          <ac:spMkLst>
            <pc:docMk/>
            <pc:sldMk cId="946366972" sldId="2730"/>
            <ac:spMk id="18" creationId="{801326AA-6E4E-D4D7-2AF6-C3409A523D2C}"/>
          </ac:spMkLst>
        </pc:spChg>
        <pc:spChg chg="add mod">
          <ac:chgData name="Donato Passarelli" userId="f0cfdcf5-61ca-4be8-aa94-d8e955c9f720" providerId="ADAL" clId="{B093BC74-DB80-4A1E-A618-F1DF62F17625}" dt="2023-02-28T22:25:06.141" v="137" actId="1038"/>
          <ac:spMkLst>
            <pc:docMk/>
            <pc:sldMk cId="946366972" sldId="2730"/>
            <ac:spMk id="20" creationId="{8E88772C-C761-E6E0-A9C7-DA354B67ECA6}"/>
          </ac:spMkLst>
        </pc:spChg>
        <pc:graphicFrameChg chg="add mod">
          <ac:chgData name="Donato Passarelli" userId="f0cfdcf5-61ca-4be8-aa94-d8e955c9f720" providerId="ADAL" clId="{B093BC74-DB80-4A1E-A618-F1DF62F17625}" dt="2023-02-28T22:25:06.141" v="137" actId="1038"/>
          <ac:graphicFrameMkLst>
            <pc:docMk/>
            <pc:sldMk cId="946366972" sldId="2730"/>
            <ac:graphicFrameMk id="7" creationId="{F12507E8-F944-49DA-E7E4-7745C473D7C3}"/>
          </ac:graphicFrameMkLst>
        </pc:graphicFrameChg>
        <pc:picChg chg="add mod">
          <ac:chgData name="Donato Passarelli" userId="f0cfdcf5-61ca-4be8-aa94-d8e955c9f720" providerId="ADAL" clId="{B093BC74-DB80-4A1E-A618-F1DF62F17625}" dt="2023-02-28T22:25:06.141" v="137" actId="1038"/>
          <ac:picMkLst>
            <pc:docMk/>
            <pc:sldMk cId="946366972" sldId="2730"/>
            <ac:picMk id="8" creationId="{25FBCDDE-2F14-4A49-F3A9-65A0166550BA}"/>
          </ac:picMkLst>
        </pc:picChg>
        <pc:picChg chg="add mod">
          <ac:chgData name="Donato Passarelli" userId="f0cfdcf5-61ca-4be8-aa94-d8e955c9f720" providerId="ADAL" clId="{B093BC74-DB80-4A1E-A618-F1DF62F17625}" dt="2023-02-28T22:25:06.141" v="137" actId="1038"/>
          <ac:picMkLst>
            <pc:docMk/>
            <pc:sldMk cId="946366972" sldId="2730"/>
            <ac:picMk id="11" creationId="{E81AB1E1-C9FE-BF33-1B20-C65552CA917B}"/>
          </ac:picMkLst>
        </pc:picChg>
        <pc:cxnChg chg="add mod">
          <ac:chgData name="Donato Passarelli" userId="f0cfdcf5-61ca-4be8-aa94-d8e955c9f720" providerId="ADAL" clId="{B093BC74-DB80-4A1E-A618-F1DF62F17625}" dt="2023-02-28T22:25:06.141" v="137" actId="1038"/>
          <ac:cxnSpMkLst>
            <pc:docMk/>
            <pc:sldMk cId="946366972" sldId="2730"/>
            <ac:cxnSpMk id="9" creationId="{4E18C35A-CEEF-1C47-DE43-4E41D9DD1537}"/>
          </ac:cxnSpMkLst>
        </pc:cxnChg>
        <pc:cxnChg chg="add mod">
          <ac:chgData name="Donato Passarelli" userId="f0cfdcf5-61ca-4be8-aa94-d8e955c9f720" providerId="ADAL" clId="{B093BC74-DB80-4A1E-A618-F1DF62F17625}" dt="2023-02-28T22:25:06.141" v="137" actId="1038"/>
          <ac:cxnSpMkLst>
            <pc:docMk/>
            <pc:sldMk cId="946366972" sldId="2730"/>
            <ac:cxnSpMk id="14" creationId="{EAAC2901-B197-EB50-3C8A-38C00B41C002}"/>
          </ac:cxnSpMkLst>
        </pc:cxnChg>
        <pc:cxnChg chg="add mod">
          <ac:chgData name="Donato Passarelli" userId="f0cfdcf5-61ca-4be8-aa94-d8e955c9f720" providerId="ADAL" clId="{B093BC74-DB80-4A1E-A618-F1DF62F17625}" dt="2023-02-28T22:25:06.141" v="137" actId="1038"/>
          <ac:cxnSpMkLst>
            <pc:docMk/>
            <pc:sldMk cId="946366972" sldId="2730"/>
            <ac:cxnSpMk id="15" creationId="{8A014406-9469-654F-A8DA-EFEB55FA84B9}"/>
          </ac:cxnSpMkLst>
        </pc:cxnChg>
        <pc:cxnChg chg="add mod">
          <ac:chgData name="Donato Passarelli" userId="f0cfdcf5-61ca-4be8-aa94-d8e955c9f720" providerId="ADAL" clId="{B093BC74-DB80-4A1E-A618-F1DF62F17625}" dt="2023-02-28T22:25:06.141" v="137" actId="1038"/>
          <ac:cxnSpMkLst>
            <pc:docMk/>
            <pc:sldMk cId="946366972" sldId="2730"/>
            <ac:cxnSpMk id="17" creationId="{C3C8D8FA-F0CB-0AEE-C578-A7206D3A81AD}"/>
          </ac:cxnSpMkLst>
        </pc:cxnChg>
        <pc:cxnChg chg="add mod">
          <ac:chgData name="Donato Passarelli" userId="f0cfdcf5-61ca-4be8-aa94-d8e955c9f720" providerId="ADAL" clId="{B093BC74-DB80-4A1E-A618-F1DF62F17625}" dt="2023-02-28T22:25:06.141" v="137" actId="1038"/>
          <ac:cxnSpMkLst>
            <pc:docMk/>
            <pc:sldMk cId="946366972" sldId="2730"/>
            <ac:cxnSpMk id="19" creationId="{65C817BF-1F69-8BF5-5909-E0B593667FE1}"/>
          </ac:cxnSpMkLst>
        </pc:cxnChg>
      </pc:sldChg>
      <pc:sldChg chg="del">
        <pc:chgData name="Donato Passarelli" userId="f0cfdcf5-61ca-4be8-aa94-d8e955c9f720" providerId="ADAL" clId="{B093BC74-DB80-4A1E-A618-F1DF62F17625}" dt="2023-02-28T21:55:06.369" v="17" actId="2696"/>
        <pc:sldMkLst>
          <pc:docMk/>
          <pc:sldMk cId="1309490462" sldId="2730"/>
        </pc:sldMkLst>
      </pc:sldChg>
      <pc:sldChg chg="addSp modSp new mod modAnim">
        <pc:chgData name="Donato Passarelli" userId="f0cfdcf5-61ca-4be8-aa94-d8e955c9f720" providerId="ADAL" clId="{B093BC74-DB80-4A1E-A618-F1DF62F17625}" dt="2023-02-28T22:26:30.590" v="235" actId="20577"/>
        <pc:sldMkLst>
          <pc:docMk/>
          <pc:sldMk cId="3571635638" sldId="2731"/>
        </pc:sldMkLst>
        <pc:spChg chg="mod">
          <ac:chgData name="Donato Passarelli" userId="f0cfdcf5-61ca-4be8-aa94-d8e955c9f720" providerId="ADAL" clId="{B093BC74-DB80-4A1E-A618-F1DF62F17625}" dt="2023-02-28T22:26:30.590" v="235" actId="20577"/>
          <ac:spMkLst>
            <pc:docMk/>
            <pc:sldMk cId="3571635638" sldId="2731"/>
            <ac:spMk id="3" creationId="{11550C99-FFF5-2B40-2551-DA766237F852}"/>
          </ac:spMkLst>
        </pc:spChg>
        <pc:spChg chg="add mod">
          <ac:chgData name="Donato Passarelli" userId="f0cfdcf5-61ca-4be8-aa94-d8e955c9f720" providerId="ADAL" clId="{B093BC74-DB80-4A1E-A618-F1DF62F17625}" dt="2023-02-28T22:26:20.611" v="233" actId="1038"/>
          <ac:spMkLst>
            <pc:docMk/>
            <pc:sldMk cId="3571635638" sldId="2731"/>
            <ac:spMk id="9" creationId="{00484FAC-B3EE-B036-1C28-63B8785C34FD}"/>
          </ac:spMkLst>
        </pc:spChg>
        <pc:spChg chg="add mod">
          <ac:chgData name="Donato Passarelli" userId="f0cfdcf5-61ca-4be8-aa94-d8e955c9f720" providerId="ADAL" clId="{B093BC74-DB80-4A1E-A618-F1DF62F17625}" dt="2023-02-28T22:26:20.611" v="233" actId="1038"/>
          <ac:spMkLst>
            <pc:docMk/>
            <pc:sldMk cId="3571635638" sldId="2731"/>
            <ac:spMk id="10" creationId="{363FFB57-7973-45DC-947C-E51BE74AEEA6}"/>
          </ac:spMkLst>
        </pc:spChg>
        <pc:spChg chg="add mod">
          <ac:chgData name="Donato Passarelli" userId="f0cfdcf5-61ca-4be8-aa94-d8e955c9f720" providerId="ADAL" clId="{B093BC74-DB80-4A1E-A618-F1DF62F17625}" dt="2023-02-28T22:26:20.611" v="233" actId="1038"/>
          <ac:spMkLst>
            <pc:docMk/>
            <pc:sldMk cId="3571635638" sldId="2731"/>
            <ac:spMk id="11" creationId="{109D275A-6A38-67F7-6546-DD25CFD1FFB6}"/>
          </ac:spMkLst>
        </pc:spChg>
        <pc:spChg chg="mod">
          <ac:chgData name="Donato Passarelli" userId="f0cfdcf5-61ca-4be8-aa94-d8e955c9f720" providerId="ADAL" clId="{B093BC74-DB80-4A1E-A618-F1DF62F17625}" dt="2023-02-28T22:26:02.230" v="186"/>
          <ac:spMkLst>
            <pc:docMk/>
            <pc:sldMk cId="3571635638" sldId="2731"/>
            <ac:spMk id="15" creationId="{04FAF684-365A-C104-2085-9A13142DFBC7}"/>
          </ac:spMkLst>
        </pc:spChg>
        <pc:spChg chg="mod">
          <ac:chgData name="Donato Passarelli" userId="f0cfdcf5-61ca-4be8-aa94-d8e955c9f720" providerId="ADAL" clId="{B093BC74-DB80-4A1E-A618-F1DF62F17625}" dt="2023-02-28T22:26:02.230" v="186"/>
          <ac:spMkLst>
            <pc:docMk/>
            <pc:sldMk cId="3571635638" sldId="2731"/>
            <ac:spMk id="17" creationId="{8871638A-C5EE-E2E2-2B3B-1176F350F7D6}"/>
          </ac:spMkLst>
        </pc:spChg>
        <pc:spChg chg="mod">
          <ac:chgData name="Donato Passarelli" userId="f0cfdcf5-61ca-4be8-aa94-d8e955c9f720" providerId="ADAL" clId="{B093BC74-DB80-4A1E-A618-F1DF62F17625}" dt="2023-02-28T22:26:02.230" v="186"/>
          <ac:spMkLst>
            <pc:docMk/>
            <pc:sldMk cId="3571635638" sldId="2731"/>
            <ac:spMk id="18" creationId="{3FF827FC-E8FA-E6CC-7547-6680BB9139A5}"/>
          </ac:spMkLst>
        </pc:spChg>
        <pc:spChg chg="mod">
          <ac:chgData name="Donato Passarelli" userId="f0cfdcf5-61ca-4be8-aa94-d8e955c9f720" providerId="ADAL" clId="{B093BC74-DB80-4A1E-A618-F1DF62F17625}" dt="2023-02-28T22:26:02.230" v="186"/>
          <ac:spMkLst>
            <pc:docMk/>
            <pc:sldMk cId="3571635638" sldId="2731"/>
            <ac:spMk id="20" creationId="{9570041F-2328-DE55-2256-7AA29F54538E}"/>
          </ac:spMkLst>
        </pc:spChg>
        <pc:grpChg chg="add mod">
          <ac:chgData name="Donato Passarelli" userId="f0cfdcf5-61ca-4be8-aa94-d8e955c9f720" providerId="ADAL" clId="{B093BC74-DB80-4A1E-A618-F1DF62F17625}" dt="2023-02-28T22:26:20.611" v="233" actId="1038"/>
          <ac:grpSpMkLst>
            <pc:docMk/>
            <pc:sldMk cId="3571635638" sldId="2731"/>
            <ac:grpSpMk id="12" creationId="{C534D58C-9356-450A-6365-500DDFADB663}"/>
          </ac:grpSpMkLst>
        </pc:grpChg>
        <pc:grpChg chg="add mod">
          <ac:chgData name="Donato Passarelli" userId="f0cfdcf5-61ca-4be8-aa94-d8e955c9f720" providerId="ADAL" clId="{B093BC74-DB80-4A1E-A618-F1DF62F17625}" dt="2023-02-28T22:26:20.611" v="233" actId="1038"/>
          <ac:grpSpMkLst>
            <pc:docMk/>
            <pc:sldMk cId="3571635638" sldId="2731"/>
            <ac:grpSpMk id="16" creationId="{49772A15-39D8-8442-31C3-BF000871CA2D}"/>
          </ac:grpSpMkLst>
        </pc:grpChg>
        <pc:picChg chg="add mod">
          <ac:chgData name="Donato Passarelli" userId="f0cfdcf5-61ca-4be8-aa94-d8e955c9f720" providerId="ADAL" clId="{B093BC74-DB80-4A1E-A618-F1DF62F17625}" dt="2023-02-28T22:26:20.611" v="233" actId="1038"/>
          <ac:picMkLst>
            <pc:docMk/>
            <pc:sldMk cId="3571635638" sldId="2731"/>
            <ac:picMk id="7" creationId="{20AA9B35-4F1D-75A4-3DAD-D1A24B36EE62}"/>
          </ac:picMkLst>
        </pc:picChg>
        <pc:picChg chg="add mod">
          <ac:chgData name="Donato Passarelli" userId="f0cfdcf5-61ca-4be8-aa94-d8e955c9f720" providerId="ADAL" clId="{B093BC74-DB80-4A1E-A618-F1DF62F17625}" dt="2023-02-28T22:26:20.611" v="233" actId="1038"/>
          <ac:picMkLst>
            <pc:docMk/>
            <pc:sldMk cId="3571635638" sldId="2731"/>
            <ac:picMk id="8" creationId="{25D94281-94C2-D58B-DF4E-C098A6AD2675}"/>
          </ac:picMkLst>
        </pc:picChg>
        <pc:picChg chg="mod">
          <ac:chgData name="Donato Passarelli" userId="f0cfdcf5-61ca-4be8-aa94-d8e955c9f720" providerId="ADAL" clId="{B093BC74-DB80-4A1E-A618-F1DF62F17625}" dt="2023-02-28T22:26:02.230" v="186"/>
          <ac:picMkLst>
            <pc:docMk/>
            <pc:sldMk cId="3571635638" sldId="2731"/>
            <ac:picMk id="19" creationId="{8AAEB9B3-ED79-49E0-BED4-73EA5C5DB647}"/>
          </ac:picMkLst>
        </pc:picChg>
        <pc:cxnChg chg="mod">
          <ac:chgData name="Donato Passarelli" userId="f0cfdcf5-61ca-4be8-aa94-d8e955c9f720" providerId="ADAL" clId="{B093BC74-DB80-4A1E-A618-F1DF62F17625}" dt="2023-02-28T22:26:02.230" v="186"/>
          <ac:cxnSpMkLst>
            <pc:docMk/>
            <pc:sldMk cId="3571635638" sldId="2731"/>
            <ac:cxnSpMk id="13" creationId="{C29A7F99-0465-D96F-BAD1-473B2035D641}"/>
          </ac:cxnSpMkLst>
        </pc:cxnChg>
        <pc:cxnChg chg="mod">
          <ac:chgData name="Donato Passarelli" userId="f0cfdcf5-61ca-4be8-aa94-d8e955c9f720" providerId="ADAL" clId="{B093BC74-DB80-4A1E-A618-F1DF62F17625}" dt="2023-02-28T22:26:02.230" v="186"/>
          <ac:cxnSpMkLst>
            <pc:docMk/>
            <pc:sldMk cId="3571635638" sldId="2731"/>
            <ac:cxnSpMk id="14" creationId="{4FF78AFF-9D55-3886-A919-A11ABC46731B}"/>
          </ac:cxnSpMkLst>
        </pc:cxnChg>
      </pc:sldChg>
      <pc:sldChg chg="addSp modSp add mod">
        <pc:chgData name="Donato Passarelli" userId="f0cfdcf5-61ca-4be8-aa94-d8e955c9f720" providerId="ADAL" clId="{B093BC74-DB80-4A1E-A618-F1DF62F17625}" dt="2023-02-28T22:28:44.193" v="340" actId="1076"/>
        <pc:sldMkLst>
          <pc:docMk/>
          <pc:sldMk cId="2064452572" sldId="2732"/>
        </pc:sldMkLst>
        <pc:spChg chg="mod">
          <ac:chgData name="Donato Passarelli" userId="f0cfdcf5-61ca-4be8-aa94-d8e955c9f720" providerId="ADAL" clId="{B093BC74-DB80-4A1E-A618-F1DF62F17625}" dt="2023-02-28T22:25:34.506" v="185" actId="20577"/>
          <ac:spMkLst>
            <pc:docMk/>
            <pc:sldMk cId="2064452572" sldId="2732"/>
            <ac:spMk id="7" creationId="{9C15D4C7-331E-48B3-AC60-78539643F66D}"/>
          </ac:spMkLst>
        </pc:spChg>
        <pc:spChg chg="add mod">
          <ac:chgData name="Donato Passarelli" userId="f0cfdcf5-61ca-4be8-aa94-d8e955c9f720" providerId="ADAL" clId="{B093BC74-DB80-4A1E-A618-F1DF62F17625}" dt="2023-02-28T22:28:44.193" v="340" actId="1076"/>
          <ac:spMkLst>
            <pc:docMk/>
            <pc:sldMk cId="2064452572" sldId="2732"/>
            <ac:spMk id="9" creationId="{46F5BC02-1DDB-8E69-56CE-986013AD6F5B}"/>
          </ac:spMkLst>
        </pc:spChg>
        <pc:picChg chg="add mod">
          <ac:chgData name="Donato Passarelli" userId="f0cfdcf5-61ca-4be8-aa94-d8e955c9f720" providerId="ADAL" clId="{B093BC74-DB80-4A1E-A618-F1DF62F17625}" dt="2023-02-28T22:28:39.160" v="339" actId="1076"/>
          <ac:picMkLst>
            <pc:docMk/>
            <pc:sldMk cId="2064452572" sldId="2732"/>
            <ac:picMk id="8" creationId="{05960F8E-189A-8E8C-1F41-8364094CCFBB}"/>
          </ac:picMkLst>
        </pc:picChg>
      </pc:sldChg>
      <pc:sldChg chg="del">
        <pc:chgData name="Donato Passarelli" userId="f0cfdcf5-61ca-4be8-aa94-d8e955c9f720" providerId="ADAL" clId="{B093BC74-DB80-4A1E-A618-F1DF62F17625}" dt="2023-02-28T22:18:03.001" v="84" actId="47"/>
        <pc:sldMkLst>
          <pc:docMk/>
          <pc:sldMk cId="2507997125" sldId="2733"/>
        </pc:sldMkLst>
      </pc:sldChg>
      <pc:sldChg chg="addSp delSp modSp new mod modAnim">
        <pc:chgData name="Donato Passarelli" userId="f0cfdcf5-61ca-4be8-aa94-d8e955c9f720" providerId="ADAL" clId="{B093BC74-DB80-4A1E-A618-F1DF62F17625}" dt="2023-02-28T22:29:12.397" v="400" actId="1038"/>
        <pc:sldMkLst>
          <pc:docMk/>
          <pc:sldMk cId="3404439624" sldId="2733"/>
        </pc:sldMkLst>
        <pc:spChg chg="del">
          <ac:chgData name="Donato Passarelli" userId="f0cfdcf5-61ca-4be8-aa94-d8e955c9f720" providerId="ADAL" clId="{B093BC74-DB80-4A1E-A618-F1DF62F17625}" dt="2023-02-28T22:29:03.486" v="341" actId="478"/>
          <ac:spMkLst>
            <pc:docMk/>
            <pc:sldMk cId="3404439624" sldId="2733"/>
            <ac:spMk id="2" creationId="{774ADB10-1F85-624F-6D72-44E7FDA49069}"/>
          </ac:spMkLst>
        </pc:spChg>
        <pc:spChg chg="mod">
          <ac:chgData name="Donato Passarelli" userId="f0cfdcf5-61ca-4be8-aa94-d8e955c9f720" providerId="ADAL" clId="{B093BC74-DB80-4A1E-A618-F1DF62F17625}" dt="2023-02-28T22:26:45.284" v="238" actId="20577"/>
          <ac:spMkLst>
            <pc:docMk/>
            <pc:sldMk cId="3404439624" sldId="2733"/>
            <ac:spMk id="3" creationId="{6F996B37-DCEC-8777-BA78-A3FE0E02D96A}"/>
          </ac:spMkLst>
        </pc:spChg>
        <pc:spChg chg="add mod">
          <ac:chgData name="Donato Passarelli" userId="f0cfdcf5-61ca-4be8-aa94-d8e955c9f720" providerId="ADAL" clId="{B093BC74-DB80-4A1E-A618-F1DF62F17625}" dt="2023-02-28T22:29:12.397" v="400" actId="1038"/>
          <ac:spMkLst>
            <pc:docMk/>
            <pc:sldMk cId="3404439624" sldId="2733"/>
            <ac:spMk id="7" creationId="{5CDD219F-4148-3B1A-5E0D-7873D91678E3}"/>
          </ac:spMkLst>
        </pc:spChg>
        <pc:spChg chg="mod">
          <ac:chgData name="Donato Passarelli" userId="f0cfdcf5-61ca-4be8-aa94-d8e955c9f720" providerId="ADAL" clId="{B093BC74-DB80-4A1E-A618-F1DF62F17625}" dt="2023-02-28T22:27:00.578" v="239"/>
          <ac:spMkLst>
            <pc:docMk/>
            <pc:sldMk cId="3404439624" sldId="2733"/>
            <ac:spMk id="10" creationId="{DE4EB508-B773-7C6B-4CF7-933E8104985C}"/>
          </ac:spMkLst>
        </pc:spChg>
        <pc:spChg chg="mod">
          <ac:chgData name="Donato Passarelli" userId="f0cfdcf5-61ca-4be8-aa94-d8e955c9f720" providerId="ADAL" clId="{B093BC74-DB80-4A1E-A618-F1DF62F17625}" dt="2023-02-28T22:27:00.578" v="239"/>
          <ac:spMkLst>
            <pc:docMk/>
            <pc:sldMk cId="3404439624" sldId="2733"/>
            <ac:spMk id="12" creationId="{D4B21A35-AC28-CC45-731C-BF6308CE8754}"/>
          </ac:spMkLst>
        </pc:spChg>
        <pc:spChg chg="mod">
          <ac:chgData name="Donato Passarelli" userId="f0cfdcf5-61ca-4be8-aa94-d8e955c9f720" providerId="ADAL" clId="{B093BC74-DB80-4A1E-A618-F1DF62F17625}" dt="2023-02-28T22:27:00.578" v="239"/>
          <ac:spMkLst>
            <pc:docMk/>
            <pc:sldMk cId="3404439624" sldId="2733"/>
            <ac:spMk id="14" creationId="{EABA521A-9EC5-C7EB-3C55-2EC9B97968D5}"/>
          </ac:spMkLst>
        </pc:spChg>
        <pc:spChg chg="mod">
          <ac:chgData name="Donato Passarelli" userId="f0cfdcf5-61ca-4be8-aa94-d8e955c9f720" providerId="ADAL" clId="{B093BC74-DB80-4A1E-A618-F1DF62F17625}" dt="2023-02-28T22:27:00.578" v="239"/>
          <ac:spMkLst>
            <pc:docMk/>
            <pc:sldMk cId="3404439624" sldId="2733"/>
            <ac:spMk id="16" creationId="{6846DA5B-C80C-AE1E-CA12-703F4BA375A5}"/>
          </ac:spMkLst>
        </pc:spChg>
        <pc:spChg chg="mod">
          <ac:chgData name="Donato Passarelli" userId="f0cfdcf5-61ca-4be8-aa94-d8e955c9f720" providerId="ADAL" clId="{B093BC74-DB80-4A1E-A618-F1DF62F17625}" dt="2023-02-28T22:27:00.578" v="239"/>
          <ac:spMkLst>
            <pc:docMk/>
            <pc:sldMk cId="3404439624" sldId="2733"/>
            <ac:spMk id="18" creationId="{EB8EBC07-A635-F7DC-6719-30B26960EC39}"/>
          </ac:spMkLst>
        </pc:spChg>
        <pc:spChg chg="mod">
          <ac:chgData name="Donato Passarelli" userId="f0cfdcf5-61ca-4be8-aa94-d8e955c9f720" providerId="ADAL" clId="{B093BC74-DB80-4A1E-A618-F1DF62F17625}" dt="2023-02-28T22:27:00.578" v="239"/>
          <ac:spMkLst>
            <pc:docMk/>
            <pc:sldMk cId="3404439624" sldId="2733"/>
            <ac:spMk id="20" creationId="{E70FB8AA-77BD-9DB1-A967-DC68A5C9B952}"/>
          </ac:spMkLst>
        </pc:spChg>
        <pc:spChg chg="mod">
          <ac:chgData name="Donato Passarelli" userId="f0cfdcf5-61ca-4be8-aa94-d8e955c9f720" providerId="ADAL" clId="{B093BC74-DB80-4A1E-A618-F1DF62F17625}" dt="2023-02-28T22:27:00.578" v="239"/>
          <ac:spMkLst>
            <pc:docMk/>
            <pc:sldMk cId="3404439624" sldId="2733"/>
            <ac:spMk id="21" creationId="{92D806CF-2BCD-6A01-2B67-A11D69DAEC47}"/>
          </ac:spMkLst>
        </pc:spChg>
        <pc:spChg chg="add mod">
          <ac:chgData name="Donato Passarelli" userId="f0cfdcf5-61ca-4be8-aa94-d8e955c9f720" providerId="ADAL" clId="{B093BC74-DB80-4A1E-A618-F1DF62F17625}" dt="2023-02-28T22:29:12.397" v="400" actId="1038"/>
          <ac:spMkLst>
            <pc:docMk/>
            <pc:sldMk cId="3404439624" sldId="2733"/>
            <ac:spMk id="23" creationId="{5D7275C7-F883-1447-F08D-11F7483CD29C}"/>
          </ac:spMkLst>
        </pc:spChg>
        <pc:grpChg chg="add mod">
          <ac:chgData name="Donato Passarelli" userId="f0cfdcf5-61ca-4be8-aa94-d8e955c9f720" providerId="ADAL" clId="{B093BC74-DB80-4A1E-A618-F1DF62F17625}" dt="2023-02-28T22:29:12.397" v="400" actId="1038"/>
          <ac:grpSpMkLst>
            <pc:docMk/>
            <pc:sldMk cId="3404439624" sldId="2733"/>
            <ac:grpSpMk id="8" creationId="{F250D192-42A6-5046-66DD-B303291E6B41}"/>
          </ac:grpSpMkLst>
        </pc:grpChg>
        <pc:graphicFrameChg chg="add mod">
          <ac:chgData name="Donato Passarelli" userId="f0cfdcf5-61ca-4be8-aa94-d8e955c9f720" providerId="ADAL" clId="{B093BC74-DB80-4A1E-A618-F1DF62F17625}" dt="2023-02-28T22:29:12.397" v="400" actId="1038"/>
          <ac:graphicFrameMkLst>
            <pc:docMk/>
            <pc:sldMk cId="3404439624" sldId="2733"/>
            <ac:graphicFrameMk id="22" creationId="{6CAE937C-74BA-6D61-A4DF-E78314194C0C}"/>
          </ac:graphicFrameMkLst>
        </pc:graphicFrameChg>
        <pc:picChg chg="mod">
          <ac:chgData name="Donato Passarelli" userId="f0cfdcf5-61ca-4be8-aa94-d8e955c9f720" providerId="ADAL" clId="{B093BC74-DB80-4A1E-A618-F1DF62F17625}" dt="2023-02-28T22:27:00.578" v="239"/>
          <ac:picMkLst>
            <pc:docMk/>
            <pc:sldMk cId="3404439624" sldId="2733"/>
            <ac:picMk id="9" creationId="{9388A22B-CD9D-61B5-96C9-BF48B4444AF0}"/>
          </ac:picMkLst>
        </pc:picChg>
        <pc:picChg chg="mod">
          <ac:chgData name="Donato Passarelli" userId="f0cfdcf5-61ca-4be8-aa94-d8e955c9f720" providerId="ADAL" clId="{B093BC74-DB80-4A1E-A618-F1DF62F17625}" dt="2023-02-28T22:27:00.578" v="239"/>
          <ac:picMkLst>
            <pc:docMk/>
            <pc:sldMk cId="3404439624" sldId="2733"/>
            <ac:picMk id="11" creationId="{3F36E8DC-5A16-41D5-00E7-D2B5293CEB0C}"/>
          </ac:picMkLst>
        </pc:picChg>
        <pc:picChg chg="mod">
          <ac:chgData name="Donato Passarelli" userId="f0cfdcf5-61ca-4be8-aa94-d8e955c9f720" providerId="ADAL" clId="{B093BC74-DB80-4A1E-A618-F1DF62F17625}" dt="2023-02-28T22:27:00.578" v="239"/>
          <ac:picMkLst>
            <pc:docMk/>
            <pc:sldMk cId="3404439624" sldId="2733"/>
            <ac:picMk id="13" creationId="{382E850D-B2DB-29E1-514B-E081E8F8A61F}"/>
          </ac:picMkLst>
        </pc:picChg>
        <pc:picChg chg="mod">
          <ac:chgData name="Donato Passarelli" userId="f0cfdcf5-61ca-4be8-aa94-d8e955c9f720" providerId="ADAL" clId="{B093BC74-DB80-4A1E-A618-F1DF62F17625}" dt="2023-02-28T22:27:00.578" v="239"/>
          <ac:picMkLst>
            <pc:docMk/>
            <pc:sldMk cId="3404439624" sldId="2733"/>
            <ac:picMk id="15" creationId="{03F5246F-A756-7155-76A7-7A7FA22CF12C}"/>
          </ac:picMkLst>
        </pc:picChg>
        <pc:picChg chg="mod">
          <ac:chgData name="Donato Passarelli" userId="f0cfdcf5-61ca-4be8-aa94-d8e955c9f720" providerId="ADAL" clId="{B093BC74-DB80-4A1E-A618-F1DF62F17625}" dt="2023-02-28T22:27:00.578" v="239"/>
          <ac:picMkLst>
            <pc:docMk/>
            <pc:sldMk cId="3404439624" sldId="2733"/>
            <ac:picMk id="17" creationId="{239355EA-F10E-13A1-3F04-28133BD146F7}"/>
          </ac:picMkLst>
        </pc:picChg>
        <pc:picChg chg="mod">
          <ac:chgData name="Donato Passarelli" userId="f0cfdcf5-61ca-4be8-aa94-d8e955c9f720" providerId="ADAL" clId="{B093BC74-DB80-4A1E-A618-F1DF62F17625}" dt="2023-02-28T22:27:00.578" v="239"/>
          <ac:picMkLst>
            <pc:docMk/>
            <pc:sldMk cId="3404439624" sldId="2733"/>
            <ac:picMk id="19" creationId="{6492EC3D-3111-D4E7-7C7D-4B0BB0AA57AF}"/>
          </ac:picMkLst>
        </pc:picChg>
      </pc:sldChg>
      <pc:sldChg chg="del">
        <pc:chgData name="Donato Passarelli" userId="f0cfdcf5-61ca-4be8-aa94-d8e955c9f720" providerId="ADAL" clId="{B093BC74-DB80-4A1E-A618-F1DF62F17625}" dt="2023-02-28T22:18:03.001" v="84" actId="47"/>
        <pc:sldMkLst>
          <pc:docMk/>
          <pc:sldMk cId="1103885398" sldId="2734"/>
        </pc:sldMkLst>
      </pc:sldChg>
      <pc:sldChg chg="addSp delSp modSp new mod modAnim">
        <pc:chgData name="Donato Passarelli" userId="f0cfdcf5-61ca-4be8-aa94-d8e955c9f720" providerId="ADAL" clId="{B093BC74-DB80-4A1E-A618-F1DF62F17625}" dt="2023-02-28T22:30:31.960" v="490" actId="20577"/>
        <pc:sldMkLst>
          <pc:docMk/>
          <pc:sldMk cId="1993278804" sldId="2734"/>
        </pc:sldMkLst>
        <pc:spChg chg="del">
          <ac:chgData name="Donato Passarelli" userId="f0cfdcf5-61ca-4be8-aa94-d8e955c9f720" providerId="ADAL" clId="{B093BC74-DB80-4A1E-A618-F1DF62F17625}" dt="2023-02-28T22:30:15.272" v="402" actId="478"/>
          <ac:spMkLst>
            <pc:docMk/>
            <pc:sldMk cId="1993278804" sldId="2734"/>
            <ac:spMk id="2" creationId="{9563E62E-149D-C6E2-5B81-E73615D6228C}"/>
          </ac:spMkLst>
        </pc:spChg>
        <pc:spChg chg="mod">
          <ac:chgData name="Donato Passarelli" userId="f0cfdcf5-61ca-4be8-aa94-d8e955c9f720" providerId="ADAL" clId="{B093BC74-DB80-4A1E-A618-F1DF62F17625}" dt="2023-02-28T22:30:31.960" v="490" actId="20577"/>
          <ac:spMkLst>
            <pc:docMk/>
            <pc:sldMk cId="1993278804" sldId="2734"/>
            <ac:spMk id="3" creationId="{B27FB7B7-A79C-DCC4-A184-75FAF6149397}"/>
          </ac:spMkLst>
        </pc:spChg>
        <pc:spChg chg="mod">
          <ac:chgData name="Donato Passarelli" userId="f0cfdcf5-61ca-4be8-aa94-d8e955c9f720" providerId="ADAL" clId="{B093BC74-DB80-4A1E-A618-F1DF62F17625}" dt="2023-02-28T22:30:15.802" v="403"/>
          <ac:spMkLst>
            <pc:docMk/>
            <pc:sldMk cId="1993278804" sldId="2734"/>
            <ac:spMk id="8" creationId="{31CDCB6E-2760-A9FC-45CB-FF8A768F761C}"/>
          </ac:spMkLst>
        </pc:spChg>
        <pc:spChg chg="mod">
          <ac:chgData name="Donato Passarelli" userId="f0cfdcf5-61ca-4be8-aa94-d8e955c9f720" providerId="ADAL" clId="{B093BC74-DB80-4A1E-A618-F1DF62F17625}" dt="2023-02-28T22:30:15.802" v="403"/>
          <ac:spMkLst>
            <pc:docMk/>
            <pc:sldMk cId="1993278804" sldId="2734"/>
            <ac:spMk id="9" creationId="{A874BB9E-EF39-560C-21A9-25F0605BF28F}"/>
          </ac:spMkLst>
        </pc:spChg>
        <pc:spChg chg="mod">
          <ac:chgData name="Donato Passarelli" userId="f0cfdcf5-61ca-4be8-aa94-d8e955c9f720" providerId="ADAL" clId="{B093BC74-DB80-4A1E-A618-F1DF62F17625}" dt="2023-02-28T22:30:15.802" v="403"/>
          <ac:spMkLst>
            <pc:docMk/>
            <pc:sldMk cId="1993278804" sldId="2734"/>
            <ac:spMk id="11" creationId="{921B9EAE-AFA8-2DAC-E3BA-741D0735C007}"/>
          </ac:spMkLst>
        </pc:spChg>
        <pc:spChg chg="mod">
          <ac:chgData name="Donato Passarelli" userId="f0cfdcf5-61ca-4be8-aa94-d8e955c9f720" providerId="ADAL" clId="{B093BC74-DB80-4A1E-A618-F1DF62F17625}" dt="2023-02-28T22:30:15.802" v="403"/>
          <ac:spMkLst>
            <pc:docMk/>
            <pc:sldMk cId="1993278804" sldId="2734"/>
            <ac:spMk id="12" creationId="{5E002854-105F-816F-D338-E33FCCE7C114}"/>
          </ac:spMkLst>
        </pc:spChg>
        <pc:spChg chg="mod">
          <ac:chgData name="Donato Passarelli" userId="f0cfdcf5-61ca-4be8-aa94-d8e955c9f720" providerId="ADAL" clId="{B093BC74-DB80-4A1E-A618-F1DF62F17625}" dt="2023-02-28T22:30:15.802" v="403"/>
          <ac:spMkLst>
            <pc:docMk/>
            <pc:sldMk cId="1993278804" sldId="2734"/>
            <ac:spMk id="13" creationId="{7F7ED105-706C-8B70-27C1-A2D57C4DC590}"/>
          </ac:spMkLst>
        </pc:spChg>
        <pc:spChg chg="mod">
          <ac:chgData name="Donato Passarelli" userId="f0cfdcf5-61ca-4be8-aa94-d8e955c9f720" providerId="ADAL" clId="{B093BC74-DB80-4A1E-A618-F1DF62F17625}" dt="2023-02-28T22:30:15.802" v="403"/>
          <ac:spMkLst>
            <pc:docMk/>
            <pc:sldMk cId="1993278804" sldId="2734"/>
            <ac:spMk id="18" creationId="{F2C6A985-BE00-B32E-B1D4-124007FF4477}"/>
          </ac:spMkLst>
        </pc:spChg>
        <pc:spChg chg="mod">
          <ac:chgData name="Donato Passarelli" userId="f0cfdcf5-61ca-4be8-aa94-d8e955c9f720" providerId="ADAL" clId="{B093BC74-DB80-4A1E-A618-F1DF62F17625}" dt="2023-02-28T22:30:15.802" v="403"/>
          <ac:spMkLst>
            <pc:docMk/>
            <pc:sldMk cId="1993278804" sldId="2734"/>
            <ac:spMk id="21" creationId="{79DD234F-C2B5-CADF-1350-8D9D721072D9}"/>
          </ac:spMkLst>
        </pc:spChg>
        <pc:spChg chg="mod">
          <ac:chgData name="Donato Passarelli" userId="f0cfdcf5-61ca-4be8-aa94-d8e955c9f720" providerId="ADAL" clId="{B093BC74-DB80-4A1E-A618-F1DF62F17625}" dt="2023-02-28T22:30:15.802" v="403"/>
          <ac:spMkLst>
            <pc:docMk/>
            <pc:sldMk cId="1993278804" sldId="2734"/>
            <ac:spMk id="22" creationId="{083C7106-B47E-2F5E-F5EE-31680598134E}"/>
          </ac:spMkLst>
        </pc:spChg>
        <pc:spChg chg="mod">
          <ac:chgData name="Donato Passarelli" userId="f0cfdcf5-61ca-4be8-aa94-d8e955c9f720" providerId="ADAL" clId="{B093BC74-DB80-4A1E-A618-F1DF62F17625}" dt="2023-02-28T22:30:15.802" v="403"/>
          <ac:spMkLst>
            <pc:docMk/>
            <pc:sldMk cId="1993278804" sldId="2734"/>
            <ac:spMk id="23" creationId="{90F7CF39-6DE1-E65C-7FE5-561DAE1EDF58}"/>
          </ac:spMkLst>
        </pc:spChg>
        <pc:spChg chg="mod">
          <ac:chgData name="Donato Passarelli" userId="f0cfdcf5-61ca-4be8-aa94-d8e955c9f720" providerId="ADAL" clId="{B093BC74-DB80-4A1E-A618-F1DF62F17625}" dt="2023-02-28T22:30:15.802" v="403"/>
          <ac:spMkLst>
            <pc:docMk/>
            <pc:sldMk cId="1993278804" sldId="2734"/>
            <ac:spMk id="25" creationId="{57DA08CC-C929-C48A-3974-03831EC41FEE}"/>
          </ac:spMkLst>
        </pc:spChg>
        <pc:spChg chg="mod">
          <ac:chgData name="Donato Passarelli" userId="f0cfdcf5-61ca-4be8-aa94-d8e955c9f720" providerId="ADAL" clId="{B093BC74-DB80-4A1E-A618-F1DF62F17625}" dt="2023-02-28T22:30:15.802" v="403"/>
          <ac:spMkLst>
            <pc:docMk/>
            <pc:sldMk cId="1993278804" sldId="2734"/>
            <ac:spMk id="26" creationId="{93AF7B38-4C25-2875-17ED-CC727B8FF41F}"/>
          </ac:spMkLst>
        </pc:spChg>
        <pc:spChg chg="add mod">
          <ac:chgData name="Donato Passarelli" userId="f0cfdcf5-61ca-4be8-aa94-d8e955c9f720" providerId="ADAL" clId="{B093BC74-DB80-4A1E-A618-F1DF62F17625}" dt="2023-02-28T22:30:24.772" v="488" actId="1038"/>
          <ac:spMkLst>
            <pc:docMk/>
            <pc:sldMk cId="1993278804" sldId="2734"/>
            <ac:spMk id="27" creationId="{20FDC038-D345-0F99-44E3-7FDF5D57248A}"/>
          </ac:spMkLst>
        </pc:spChg>
        <pc:spChg chg="add mod">
          <ac:chgData name="Donato Passarelli" userId="f0cfdcf5-61ca-4be8-aa94-d8e955c9f720" providerId="ADAL" clId="{B093BC74-DB80-4A1E-A618-F1DF62F17625}" dt="2023-02-28T22:30:24.772" v="488" actId="1038"/>
          <ac:spMkLst>
            <pc:docMk/>
            <pc:sldMk cId="1993278804" sldId="2734"/>
            <ac:spMk id="28" creationId="{724BB852-7734-BC3D-49C4-EB0715CC941A}"/>
          </ac:spMkLst>
        </pc:spChg>
        <pc:grpChg chg="add mod">
          <ac:chgData name="Donato Passarelli" userId="f0cfdcf5-61ca-4be8-aa94-d8e955c9f720" providerId="ADAL" clId="{B093BC74-DB80-4A1E-A618-F1DF62F17625}" dt="2023-02-28T22:30:24.772" v="488" actId="1038"/>
          <ac:grpSpMkLst>
            <pc:docMk/>
            <pc:sldMk cId="1993278804" sldId="2734"/>
            <ac:grpSpMk id="7" creationId="{523B21E1-4773-BFB0-FE11-54BACEF0952F}"/>
          </ac:grpSpMkLst>
        </pc:grpChg>
        <pc:grpChg chg="add mod">
          <ac:chgData name="Donato Passarelli" userId="f0cfdcf5-61ca-4be8-aa94-d8e955c9f720" providerId="ADAL" clId="{B093BC74-DB80-4A1E-A618-F1DF62F17625}" dt="2023-02-28T22:30:24.772" v="488" actId="1038"/>
          <ac:grpSpMkLst>
            <pc:docMk/>
            <pc:sldMk cId="1993278804" sldId="2734"/>
            <ac:grpSpMk id="17" creationId="{FAEEF110-8F27-19E8-63DC-1B328EE7B964}"/>
          </ac:grpSpMkLst>
        </pc:grpChg>
        <pc:grpChg chg="mod">
          <ac:chgData name="Donato Passarelli" userId="f0cfdcf5-61ca-4be8-aa94-d8e955c9f720" providerId="ADAL" clId="{B093BC74-DB80-4A1E-A618-F1DF62F17625}" dt="2023-02-28T22:30:15.802" v="403"/>
          <ac:grpSpMkLst>
            <pc:docMk/>
            <pc:sldMk cId="1993278804" sldId="2734"/>
            <ac:grpSpMk id="19" creationId="{2D8E20F1-0568-6F04-F616-5A0F3D71D488}"/>
          </ac:grpSpMkLst>
        </pc:grpChg>
        <pc:graphicFrameChg chg="add mod">
          <ac:chgData name="Donato Passarelli" userId="f0cfdcf5-61ca-4be8-aa94-d8e955c9f720" providerId="ADAL" clId="{B093BC74-DB80-4A1E-A618-F1DF62F17625}" dt="2023-02-28T22:30:24.772" v="488" actId="1038"/>
          <ac:graphicFrameMkLst>
            <pc:docMk/>
            <pc:sldMk cId="1993278804" sldId="2734"/>
            <ac:graphicFrameMk id="16" creationId="{27BB3339-7402-8332-98EF-5E7BA9631A1A}"/>
          </ac:graphicFrameMkLst>
        </pc:graphicFrameChg>
        <pc:picChg chg="mod">
          <ac:chgData name="Donato Passarelli" userId="f0cfdcf5-61ca-4be8-aa94-d8e955c9f720" providerId="ADAL" clId="{B093BC74-DB80-4A1E-A618-F1DF62F17625}" dt="2023-02-28T22:30:15.802" v="403"/>
          <ac:picMkLst>
            <pc:docMk/>
            <pc:sldMk cId="1993278804" sldId="2734"/>
            <ac:picMk id="10" creationId="{1DAB9961-1C99-F7FA-7310-B18777499BE6}"/>
          </ac:picMkLst>
        </pc:picChg>
        <pc:picChg chg="mod">
          <ac:chgData name="Donato Passarelli" userId="f0cfdcf5-61ca-4be8-aa94-d8e955c9f720" providerId="ADAL" clId="{B093BC74-DB80-4A1E-A618-F1DF62F17625}" dt="2023-02-28T22:30:15.802" v="403"/>
          <ac:picMkLst>
            <pc:docMk/>
            <pc:sldMk cId="1993278804" sldId="2734"/>
            <ac:picMk id="20" creationId="{475967A6-B2D5-297A-7F7A-D2278A05DD7F}"/>
          </ac:picMkLst>
        </pc:picChg>
        <pc:cxnChg chg="mod">
          <ac:chgData name="Donato Passarelli" userId="f0cfdcf5-61ca-4be8-aa94-d8e955c9f720" providerId="ADAL" clId="{B093BC74-DB80-4A1E-A618-F1DF62F17625}" dt="2023-02-28T22:30:15.802" v="403"/>
          <ac:cxnSpMkLst>
            <pc:docMk/>
            <pc:sldMk cId="1993278804" sldId="2734"/>
            <ac:cxnSpMk id="14" creationId="{265ABD56-B6E8-F0F4-60D0-D767F58CB5FA}"/>
          </ac:cxnSpMkLst>
        </pc:cxnChg>
        <pc:cxnChg chg="mod">
          <ac:chgData name="Donato Passarelli" userId="f0cfdcf5-61ca-4be8-aa94-d8e955c9f720" providerId="ADAL" clId="{B093BC74-DB80-4A1E-A618-F1DF62F17625}" dt="2023-02-28T22:30:15.802" v="403"/>
          <ac:cxnSpMkLst>
            <pc:docMk/>
            <pc:sldMk cId="1993278804" sldId="2734"/>
            <ac:cxnSpMk id="15" creationId="{C97A4A31-7573-1623-7F92-02226117DE1D}"/>
          </ac:cxnSpMkLst>
        </pc:cxnChg>
        <pc:cxnChg chg="mod">
          <ac:chgData name="Donato Passarelli" userId="f0cfdcf5-61ca-4be8-aa94-d8e955c9f720" providerId="ADAL" clId="{B093BC74-DB80-4A1E-A618-F1DF62F17625}" dt="2023-02-28T22:30:15.802" v="403"/>
          <ac:cxnSpMkLst>
            <pc:docMk/>
            <pc:sldMk cId="1993278804" sldId="2734"/>
            <ac:cxnSpMk id="24" creationId="{F5B8F771-D36B-98ED-D869-461A7C868537}"/>
          </ac:cxnSpMkLst>
        </pc:cxnChg>
      </pc:sldChg>
      <pc:sldChg chg="addSp delSp modSp new mod modAnim">
        <pc:chgData name="Donato Passarelli" userId="f0cfdcf5-61ca-4be8-aa94-d8e955c9f720" providerId="ADAL" clId="{B093BC74-DB80-4A1E-A618-F1DF62F17625}" dt="2023-02-28T22:32:47.609" v="549" actId="1038"/>
        <pc:sldMkLst>
          <pc:docMk/>
          <pc:sldMk cId="329117182" sldId="2735"/>
        </pc:sldMkLst>
        <pc:spChg chg="del">
          <ac:chgData name="Donato Passarelli" userId="f0cfdcf5-61ca-4be8-aa94-d8e955c9f720" providerId="ADAL" clId="{B093BC74-DB80-4A1E-A618-F1DF62F17625}" dt="2023-02-28T22:32:42.494" v="508" actId="478"/>
          <ac:spMkLst>
            <pc:docMk/>
            <pc:sldMk cId="329117182" sldId="2735"/>
            <ac:spMk id="2" creationId="{6E4D742F-69F7-5B17-ABF4-177CFA4EFC5B}"/>
          </ac:spMkLst>
        </pc:spChg>
        <pc:spChg chg="mod">
          <ac:chgData name="Donato Passarelli" userId="f0cfdcf5-61ca-4be8-aa94-d8e955c9f720" providerId="ADAL" clId="{B093BC74-DB80-4A1E-A618-F1DF62F17625}" dt="2023-02-28T22:32:29.315" v="507" actId="20577"/>
          <ac:spMkLst>
            <pc:docMk/>
            <pc:sldMk cId="329117182" sldId="2735"/>
            <ac:spMk id="3" creationId="{A2E7BC76-324F-4382-211C-5265D0DD4720}"/>
          </ac:spMkLst>
        </pc:spChg>
        <pc:spChg chg="add mod">
          <ac:chgData name="Donato Passarelli" userId="f0cfdcf5-61ca-4be8-aa94-d8e955c9f720" providerId="ADAL" clId="{B093BC74-DB80-4A1E-A618-F1DF62F17625}" dt="2023-02-28T22:32:47.609" v="549" actId="1038"/>
          <ac:spMkLst>
            <pc:docMk/>
            <pc:sldMk cId="329117182" sldId="2735"/>
            <ac:spMk id="7" creationId="{55CC4D4D-878D-EAC2-7F16-185BB2918AEE}"/>
          </ac:spMkLst>
        </pc:spChg>
        <pc:spChg chg="mod">
          <ac:chgData name="Donato Passarelli" userId="f0cfdcf5-61ca-4be8-aa94-d8e955c9f720" providerId="ADAL" clId="{B093BC74-DB80-4A1E-A618-F1DF62F17625}" dt="2023-02-28T22:32:43.216" v="509"/>
          <ac:spMkLst>
            <pc:docMk/>
            <pc:sldMk cId="329117182" sldId="2735"/>
            <ac:spMk id="9" creationId="{4DCD1A31-0306-0BC0-C9F4-F69115C92E0F}"/>
          </ac:spMkLst>
        </pc:spChg>
        <pc:spChg chg="mod">
          <ac:chgData name="Donato Passarelli" userId="f0cfdcf5-61ca-4be8-aa94-d8e955c9f720" providerId="ADAL" clId="{B093BC74-DB80-4A1E-A618-F1DF62F17625}" dt="2023-02-28T22:32:43.216" v="509"/>
          <ac:spMkLst>
            <pc:docMk/>
            <pc:sldMk cId="329117182" sldId="2735"/>
            <ac:spMk id="10" creationId="{C49B704D-74D1-9876-8F3D-C7A120A3D4E0}"/>
          </ac:spMkLst>
        </pc:spChg>
        <pc:spChg chg="add mod">
          <ac:chgData name="Donato Passarelli" userId="f0cfdcf5-61ca-4be8-aa94-d8e955c9f720" providerId="ADAL" clId="{B093BC74-DB80-4A1E-A618-F1DF62F17625}" dt="2023-02-28T22:32:47.609" v="549" actId="1038"/>
          <ac:spMkLst>
            <pc:docMk/>
            <pc:sldMk cId="329117182" sldId="2735"/>
            <ac:spMk id="11" creationId="{B5C3268D-719B-62CF-C93D-04ABEAED224E}"/>
          </ac:spMkLst>
        </pc:spChg>
        <pc:spChg chg="add mod">
          <ac:chgData name="Donato Passarelli" userId="f0cfdcf5-61ca-4be8-aa94-d8e955c9f720" providerId="ADAL" clId="{B093BC74-DB80-4A1E-A618-F1DF62F17625}" dt="2023-02-28T22:32:47.609" v="549" actId="1038"/>
          <ac:spMkLst>
            <pc:docMk/>
            <pc:sldMk cId="329117182" sldId="2735"/>
            <ac:spMk id="12" creationId="{8ED0CF16-DC9A-90C3-70FD-E673558D1091}"/>
          </ac:spMkLst>
        </pc:spChg>
        <pc:spChg chg="mod">
          <ac:chgData name="Donato Passarelli" userId="f0cfdcf5-61ca-4be8-aa94-d8e955c9f720" providerId="ADAL" clId="{B093BC74-DB80-4A1E-A618-F1DF62F17625}" dt="2023-02-28T22:32:43.216" v="509"/>
          <ac:spMkLst>
            <pc:docMk/>
            <pc:sldMk cId="329117182" sldId="2735"/>
            <ac:spMk id="16" creationId="{41E8519E-4844-1F7B-03CA-887169AA7799}"/>
          </ac:spMkLst>
        </pc:spChg>
        <pc:spChg chg="mod">
          <ac:chgData name="Donato Passarelli" userId="f0cfdcf5-61ca-4be8-aa94-d8e955c9f720" providerId="ADAL" clId="{B093BC74-DB80-4A1E-A618-F1DF62F17625}" dt="2023-02-28T22:32:43.216" v="509"/>
          <ac:spMkLst>
            <pc:docMk/>
            <pc:sldMk cId="329117182" sldId="2735"/>
            <ac:spMk id="22" creationId="{68318DA1-8B17-EE97-23C0-954A26DC27AA}"/>
          </ac:spMkLst>
        </pc:spChg>
        <pc:spChg chg="mod">
          <ac:chgData name="Donato Passarelli" userId="f0cfdcf5-61ca-4be8-aa94-d8e955c9f720" providerId="ADAL" clId="{B093BC74-DB80-4A1E-A618-F1DF62F17625}" dt="2023-02-28T22:32:43.216" v="509"/>
          <ac:spMkLst>
            <pc:docMk/>
            <pc:sldMk cId="329117182" sldId="2735"/>
            <ac:spMk id="24" creationId="{58D5AE74-8F28-7116-BA02-37D838289032}"/>
          </ac:spMkLst>
        </pc:spChg>
        <pc:spChg chg="mod">
          <ac:chgData name="Donato Passarelli" userId="f0cfdcf5-61ca-4be8-aa94-d8e955c9f720" providerId="ADAL" clId="{B093BC74-DB80-4A1E-A618-F1DF62F17625}" dt="2023-02-28T22:32:43.216" v="509"/>
          <ac:spMkLst>
            <pc:docMk/>
            <pc:sldMk cId="329117182" sldId="2735"/>
            <ac:spMk id="26" creationId="{F2564128-E62A-1F1F-0506-7C23A9028E72}"/>
          </ac:spMkLst>
        </pc:spChg>
        <pc:spChg chg="mod">
          <ac:chgData name="Donato Passarelli" userId="f0cfdcf5-61ca-4be8-aa94-d8e955c9f720" providerId="ADAL" clId="{B093BC74-DB80-4A1E-A618-F1DF62F17625}" dt="2023-02-28T22:32:43.216" v="509"/>
          <ac:spMkLst>
            <pc:docMk/>
            <pc:sldMk cId="329117182" sldId="2735"/>
            <ac:spMk id="28" creationId="{163476E5-B89C-70F3-31DD-F1A16FF51382}"/>
          </ac:spMkLst>
        </pc:spChg>
        <pc:spChg chg="mod">
          <ac:chgData name="Donato Passarelli" userId="f0cfdcf5-61ca-4be8-aa94-d8e955c9f720" providerId="ADAL" clId="{B093BC74-DB80-4A1E-A618-F1DF62F17625}" dt="2023-02-28T22:32:43.216" v="509"/>
          <ac:spMkLst>
            <pc:docMk/>
            <pc:sldMk cId="329117182" sldId="2735"/>
            <ac:spMk id="29" creationId="{4B76B9A6-4824-4AF2-07AE-96E324A15058}"/>
          </ac:spMkLst>
        </pc:spChg>
        <pc:grpChg chg="add mod">
          <ac:chgData name="Donato Passarelli" userId="f0cfdcf5-61ca-4be8-aa94-d8e955c9f720" providerId="ADAL" clId="{B093BC74-DB80-4A1E-A618-F1DF62F17625}" dt="2023-02-28T22:32:47.609" v="549" actId="1038"/>
          <ac:grpSpMkLst>
            <pc:docMk/>
            <pc:sldMk cId="329117182" sldId="2735"/>
            <ac:grpSpMk id="8" creationId="{5EA7F464-1507-B3B8-FCCE-4AAA92ED0906}"/>
          </ac:grpSpMkLst>
        </pc:grpChg>
        <pc:grpChg chg="add mod">
          <ac:chgData name="Donato Passarelli" userId="f0cfdcf5-61ca-4be8-aa94-d8e955c9f720" providerId="ADAL" clId="{B093BC74-DB80-4A1E-A618-F1DF62F17625}" dt="2023-02-28T22:32:47.609" v="549" actId="1038"/>
          <ac:grpSpMkLst>
            <pc:docMk/>
            <pc:sldMk cId="329117182" sldId="2735"/>
            <ac:grpSpMk id="13" creationId="{6C0DF3A8-4384-6618-E7B9-526B4EA65BB6}"/>
          </ac:grpSpMkLst>
        </pc:grpChg>
        <pc:grpChg chg="mod">
          <ac:chgData name="Donato Passarelli" userId="f0cfdcf5-61ca-4be8-aa94-d8e955c9f720" providerId="ADAL" clId="{B093BC74-DB80-4A1E-A618-F1DF62F17625}" dt="2023-02-28T22:32:43.216" v="509"/>
          <ac:grpSpMkLst>
            <pc:docMk/>
            <pc:sldMk cId="329117182" sldId="2735"/>
            <ac:grpSpMk id="14" creationId="{9F1B2235-0B58-2999-9DC6-B69DD4FE2C42}"/>
          </ac:grpSpMkLst>
        </pc:grpChg>
        <pc:picChg chg="mod">
          <ac:chgData name="Donato Passarelli" userId="f0cfdcf5-61ca-4be8-aa94-d8e955c9f720" providerId="ADAL" clId="{B093BC74-DB80-4A1E-A618-F1DF62F17625}" dt="2023-02-28T22:32:43.216" v="509"/>
          <ac:picMkLst>
            <pc:docMk/>
            <pc:sldMk cId="329117182" sldId="2735"/>
            <ac:picMk id="17" creationId="{77D56DC7-DA0F-A4F5-E5AD-F7A228E0128D}"/>
          </ac:picMkLst>
        </pc:picChg>
        <pc:cxnChg chg="mod">
          <ac:chgData name="Donato Passarelli" userId="f0cfdcf5-61ca-4be8-aa94-d8e955c9f720" providerId="ADAL" clId="{B093BC74-DB80-4A1E-A618-F1DF62F17625}" dt="2023-02-28T22:32:43.216" v="509"/>
          <ac:cxnSpMkLst>
            <pc:docMk/>
            <pc:sldMk cId="329117182" sldId="2735"/>
            <ac:cxnSpMk id="15" creationId="{28F75872-CB66-55BB-D841-767AAF3D1BDD}"/>
          </ac:cxnSpMkLst>
        </pc:cxnChg>
        <pc:cxnChg chg="mod">
          <ac:chgData name="Donato Passarelli" userId="f0cfdcf5-61ca-4be8-aa94-d8e955c9f720" providerId="ADAL" clId="{B093BC74-DB80-4A1E-A618-F1DF62F17625}" dt="2023-02-28T22:32:43.216" v="509"/>
          <ac:cxnSpMkLst>
            <pc:docMk/>
            <pc:sldMk cId="329117182" sldId="2735"/>
            <ac:cxnSpMk id="18" creationId="{C8EC2400-8197-C870-8C8E-C33AC88A4DD4}"/>
          </ac:cxnSpMkLst>
        </pc:cxnChg>
        <pc:cxnChg chg="mod">
          <ac:chgData name="Donato Passarelli" userId="f0cfdcf5-61ca-4be8-aa94-d8e955c9f720" providerId="ADAL" clId="{B093BC74-DB80-4A1E-A618-F1DF62F17625}" dt="2023-02-28T22:32:43.216" v="509"/>
          <ac:cxnSpMkLst>
            <pc:docMk/>
            <pc:sldMk cId="329117182" sldId="2735"/>
            <ac:cxnSpMk id="19" creationId="{FD03E8B1-F266-7C3A-4631-49A90219FF07}"/>
          </ac:cxnSpMkLst>
        </pc:cxnChg>
        <pc:cxnChg chg="mod">
          <ac:chgData name="Donato Passarelli" userId="f0cfdcf5-61ca-4be8-aa94-d8e955c9f720" providerId="ADAL" clId="{B093BC74-DB80-4A1E-A618-F1DF62F17625}" dt="2023-02-28T22:32:43.216" v="509"/>
          <ac:cxnSpMkLst>
            <pc:docMk/>
            <pc:sldMk cId="329117182" sldId="2735"/>
            <ac:cxnSpMk id="20" creationId="{0C92F6F6-7BFC-162B-5C5B-C6725731439B}"/>
          </ac:cxnSpMkLst>
        </pc:cxnChg>
        <pc:cxnChg chg="mod">
          <ac:chgData name="Donato Passarelli" userId="f0cfdcf5-61ca-4be8-aa94-d8e955c9f720" providerId="ADAL" clId="{B093BC74-DB80-4A1E-A618-F1DF62F17625}" dt="2023-02-28T22:32:43.216" v="509"/>
          <ac:cxnSpMkLst>
            <pc:docMk/>
            <pc:sldMk cId="329117182" sldId="2735"/>
            <ac:cxnSpMk id="21" creationId="{26EE55BE-693F-E465-0AEE-0CB4B89ED814}"/>
          </ac:cxnSpMkLst>
        </pc:cxnChg>
        <pc:cxnChg chg="mod">
          <ac:chgData name="Donato Passarelli" userId="f0cfdcf5-61ca-4be8-aa94-d8e955c9f720" providerId="ADAL" clId="{B093BC74-DB80-4A1E-A618-F1DF62F17625}" dt="2023-02-28T22:32:43.216" v="509"/>
          <ac:cxnSpMkLst>
            <pc:docMk/>
            <pc:sldMk cId="329117182" sldId="2735"/>
            <ac:cxnSpMk id="23" creationId="{55FADC40-5A0B-09F9-1101-A1461F965768}"/>
          </ac:cxnSpMkLst>
        </pc:cxnChg>
        <pc:cxnChg chg="mod">
          <ac:chgData name="Donato Passarelli" userId="f0cfdcf5-61ca-4be8-aa94-d8e955c9f720" providerId="ADAL" clId="{B093BC74-DB80-4A1E-A618-F1DF62F17625}" dt="2023-02-28T22:32:43.216" v="509"/>
          <ac:cxnSpMkLst>
            <pc:docMk/>
            <pc:sldMk cId="329117182" sldId="2735"/>
            <ac:cxnSpMk id="25" creationId="{3E2D57AD-3F18-49E3-9EDC-CB84B8BE39D1}"/>
          </ac:cxnSpMkLst>
        </pc:cxnChg>
        <pc:cxnChg chg="mod">
          <ac:chgData name="Donato Passarelli" userId="f0cfdcf5-61ca-4be8-aa94-d8e955c9f720" providerId="ADAL" clId="{B093BC74-DB80-4A1E-A618-F1DF62F17625}" dt="2023-02-28T22:32:43.216" v="509"/>
          <ac:cxnSpMkLst>
            <pc:docMk/>
            <pc:sldMk cId="329117182" sldId="2735"/>
            <ac:cxnSpMk id="27" creationId="{9167F88E-39D6-D93D-D840-8B54AD2284A1}"/>
          </ac:cxnSpMkLst>
        </pc:cxnChg>
        <pc:cxnChg chg="mod">
          <ac:chgData name="Donato Passarelli" userId="f0cfdcf5-61ca-4be8-aa94-d8e955c9f720" providerId="ADAL" clId="{B093BC74-DB80-4A1E-A618-F1DF62F17625}" dt="2023-02-28T22:32:43.216" v="509"/>
          <ac:cxnSpMkLst>
            <pc:docMk/>
            <pc:sldMk cId="329117182" sldId="2735"/>
            <ac:cxnSpMk id="30" creationId="{164A438B-7024-C48F-28C8-9EDA9D486B67}"/>
          </ac:cxnSpMkLst>
        </pc:cxnChg>
        <pc:cxnChg chg="mod">
          <ac:chgData name="Donato Passarelli" userId="f0cfdcf5-61ca-4be8-aa94-d8e955c9f720" providerId="ADAL" clId="{B093BC74-DB80-4A1E-A618-F1DF62F17625}" dt="2023-02-28T22:32:43.216" v="509"/>
          <ac:cxnSpMkLst>
            <pc:docMk/>
            <pc:sldMk cId="329117182" sldId="2735"/>
            <ac:cxnSpMk id="31" creationId="{D37F8B56-5E56-F3A2-6172-CF4575DAAA29}"/>
          </ac:cxnSpMkLst>
        </pc:cxnChg>
        <pc:cxnChg chg="mod">
          <ac:chgData name="Donato Passarelli" userId="f0cfdcf5-61ca-4be8-aa94-d8e955c9f720" providerId="ADAL" clId="{B093BC74-DB80-4A1E-A618-F1DF62F17625}" dt="2023-02-28T22:32:43.216" v="509"/>
          <ac:cxnSpMkLst>
            <pc:docMk/>
            <pc:sldMk cId="329117182" sldId="2735"/>
            <ac:cxnSpMk id="32" creationId="{F1BDCC55-CC90-3F4A-5611-DE643A79CC07}"/>
          </ac:cxnSpMkLst>
        </pc:cxnChg>
        <pc:cxnChg chg="mod">
          <ac:chgData name="Donato Passarelli" userId="f0cfdcf5-61ca-4be8-aa94-d8e955c9f720" providerId="ADAL" clId="{B093BC74-DB80-4A1E-A618-F1DF62F17625}" dt="2023-02-28T22:32:43.216" v="509"/>
          <ac:cxnSpMkLst>
            <pc:docMk/>
            <pc:sldMk cId="329117182" sldId="2735"/>
            <ac:cxnSpMk id="33" creationId="{08FC1E6D-6632-D1BC-FB79-ABC5F6DEDB47}"/>
          </ac:cxnSpMkLst>
        </pc:cxnChg>
        <pc:cxnChg chg="mod">
          <ac:chgData name="Donato Passarelli" userId="f0cfdcf5-61ca-4be8-aa94-d8e955c9f720" providerId="ADAL" clId="{B093BC74-DB80-4A1E-A618-F1DF62F17625}" dt="2023-02-28T22:32:43.216" v="509"/>
          <ac:cxnSpMkLst>
            <pc:docMk/>
            <pc:sldMk cId="329117182" sldId="2735"/>
            <ac:cxnSpMk id="34" creationId="{CCBB749B-D765-0CFD-03A8-47EA245AA159}"/>
          </ac:cxnSpMkLst>
        </pc:cxnChg>
        <pc:cxnChg chg="mod">
          <ac:chgData name="Donato Passarelli" userId="f0cfdcf5-61ca-4be8-aa94-d8e955c9f720" providerId="ADAL" clId="{B093BC74-DB80-4A1E-A618-F1DF62F17625}" dt="2023-02-28T22:32:43.216" v="509"/>
          <ac:cxnSpMkLst>
            <pc:docMk/>
            <pc:sldMk cId="329117182" sldId="2735"/>
            <ac:cxnSpMk id="35" creationId="{DCFEC825-39C5-D702-CBCC-F5FA6CCBDDBB}"/>
          </ac:cxnSpMkLst>
        </pc:cxnChg>
        <pc:cxnChg chg="mod">
          <ac:chgData name="Donato Passarelli" userId="f0cfdcf5-61ca-4be8-aa94-d8e955c9f720" providerId="ADAL" clId="{B093BC74-DB80-4A1E-A618-F1DF62F17625}" dt="2023-02-28T22:32:43.216" v="509"/>
          <ac:cxnSpMkLst>
            <pc:docMk/>
            <pc:sldMk cId="329117182" sldId="2735"/>
            <ac:cxnSpMk id="36" creationId="{D2CE17D2-ECB4-9AF9-BC22-2FA6D2C8D497}"/>
          </ac:cxnSpMkLst>
        </pc:cxnChg>
        <pc:cxnChg chg="mod">
          <ac:chgData name="Donato Passarelli" userId="f0cfdcf5-61ca-4be8-aa94-d8e955c9f720" providerId="ADAL" clId="{B093BC74-DB80-4A1E-A618-F1DF62F17625}" dt="2023-02-28T22:32:43.216" v="509"/>
          <ac:cxnSpMkLst>
            <pc:docMk/>
            <pc:sldMk cId="329117182" sldId="2735"/>
            <ac:cxnSpMk id="37" creationId="{023AE2A2-22A3-9073-CDF4-D370A7CDAF80}"/>
          </ac:cxnSpMkLst>
        </pc:cxnChg>
      </pc:sldChg>
      <pc:sldChg chg="addSp delSp modSp new mod">
        <pc:chgData name="Donato Passarelli" userId="f0cfdcf5-61ca-4be8-aa94-d8e955c9f720" providerId="ADAL" clId="{B093BC74-DB80-4A1E-A618-F1DF62F17625}" dt="2023-02-28T22:33:35.905" v="594" actId="1037"/>
        <pc:sldMkLst>
          <pc:docMk/>
          <pc:sldMk cId="2804729236" sldId="2736"/>
        </pc:sldMkLst>
        <pc:spChg chg="del">
          <ac:chgData name="Donato Passarelli" userId="f0cfdcf5-61ca-4be8-aa94-d8e955c9f720" providerId="ADAL" clId="{B093BC74-DB80-4A1E-A618-F1DF62F17625}" dt="2023-02-28T22:33:30.918" v="556" actId="478"/>
          <ac:spMkLst>
            <pc:docMk/>
            <pc:sldMk cId="2804729236" sldId="2736"/>
            <ac:spMk id="2" creationId="{72BE2236-965C-EBAE-4161-A88BE30D26F5}"/>
          </ac:spMkLst>
        </pc:spChg>
        <pc:spChg chg="mod">
          <ac:chgData name="Donato Passarelli" userId="f0cfdcf5-61ca-4be8-aa94-d8e955c9f720" providerId="ADAL" clId="{B093BC74-DB80-4A1E-A618-F1DF62F17625}" dt="2023-02-28T22:33:05.466" v="551"/>
          <ac:spMkLst>
            <pc:docMk/>
            <pc:sldMk cId="2804729236" sldId="2736"/>
            <ac:spMk id="3" creationId="{5C62D6E3-3792-05AF-7D55-02FA3A12D4B8}"/>
          </ac:spMkLst>
        </pc:spChg>
        <pc:spChg chg="add mod">
          <ac:chgData name="Donato Passarelli" userId="f0cfdcf5-61ca-4be8-aa94-d8e955c9f720" providerId="ADAL" clId="{B093BC74-DB80-4A1E-A618-F1DF62F17625}" dt="2023-02-28T22:33:35.905" v="594" actId="1037"/>
          <ac:spMkLst>
            <pc:docMk/>
            <pc:sldMk cId="2804729236" sldId="2736"/>
            <ac:spMk id="8" creationId="{0BF6C664-8906-29F5-EB3B-E33EA056D811}"/>
          </ac:spMkLst>
        </pc:spChg>
        <pc:spChg chg="add mod">
          <ac:chgData name="Donato Passarelli" userId="f0cfdcf5-61ca-4be8-aa94-d8e955c9f720" providerId="ADAL" clId="{B093BC74-DB80-4A1E-A618-F1DF62F17625}" dt="2023-02-28T22:33:35.905" v="594" actId="1037"/>
          <ac:spMkLst>
            <pc:docMk/>
            <pc:sldMk cId="2804729236" sldId="2736"/>
            <ac:spMk id="10" creationId="{74542B47-1242-DFC6-6BFE-35EA14E9B465}"/>
          </ac:spMkLst>
        </pc:spChg>
        <pc:spChg chg="add mod">
          <ac:chgData name="Donato Passarelli" userId="f0cfdcf5-61ca-4be8-aa94-d8e955c9f720" providerId="ADAL" clId="{B093BC74-DB80-4A1E-A618-F1DF62F17625}" dt="2023-02-28T22:33:35.905" v="594" actId="1037"/>
          <ac:spMkLst>
            <pc:docMk/>
            <pc:sldMk cId="2804729236" sldId="2736"/>
            <ac:spMk id="11" creationId="{213D481C-E972-3601-D8BB-7A5376CD10D6}"/>
          </ac:spMkLst>
        </pc:spChg>
        <pc:spChg chg="mod">
          <ac:chgData name="Donato Passarelli" userId="f0cfdcf5-61ca-4be8-aa94-d8e955c9f720" providerId="ADAL" clId="{B093BC74-DB80-4A1E-A618-F1DF62F17625}" dt="2023-02-28T22:33:31.686" v="557"/>
          <ac:spMkLst>
            <pc:docMk/>
            <pc:sldMk cId="2804729236" sldId="2736"/>
            <ac:spMk id="14" creationId="{B3D42343-5B17-3219-65FF-37EBDAE7C9ED}"/>
          </ac:spMkLst>
        </pc:spChg>
        <pc:spChg chg="mod">
          <ac:chgData name="Donato Passarelli" userId="f0cfdcf5-61ca-4be8-aa94-d8e955c9f720" providerId="ADAL" clId="{B093BC74-DB80-4A1E-A618-F1DF62F17625}" dt="2023-02-28T22:33:31.686" v="557"/>
          <ac:spMkLst>
            <pc:docMk/>
            <pc:sldMk cId="2804729236" sldId="2736"/>
            <ac:spMk id="15" creationId="{64BC0AD4-2133-05AD-1D17-68E60CD34694}"/>
          </ac:spMkLst>
        </pc:spChg>
        <pc:spChg chg="mod">
          <ac:chgData name="Donato Passarelli" userId="f0cfdcf5-61ca-4be8-aa94-d8e955c9f720" providerId="ADAL" clId="{B093BC74-DB80-4A1E-A618-F1DF62F17625}" dt="2023-02-28T22:33:31.686" v="557"/>
          <ac:spMkLst>
            <pc:docMk/>
            <pc:sldMk cId="2804729236" sldId="2736"/>
            <ac:spMk id="19" creationId="{89918F86-3673-46F8-1BCF-3A77A26A75EC}"/>
          </ac:spMkLst>
        </pc:spChg>
        <pc:spChg chg="mod">
          <ac:chgData name="Donato Passarelli" userId="f0cfdcf5-61ca-4be8-aa94-d8e955c9f720" providerId="ADAL" clId="{B093BC74-DB80-4A1E-A618-F1DF62F17625}" dt="2023-02-28T22:33:31.686" v="557"/>
          <ac:spMkLst>
            <pc:docMk/>
            <pc:sldMk cId="2804729236" sldId="2736"/>
            <ac:spMk id="20" creationId="{18EFD3B6-D649-F3EB-E3AC-148E6F9D6C3A}"/>
          </ac:spMkLst>
        </pc:spChg>
        <pc:spChg chg="mod">
          <ac:chgData name="Donato Passarelli" userId="f0cfdcf5-61ca-4be8-aa94-d8e955c9f720" providerId="ADAL" clId="{B093BC74-DB80-4A1E-A618-F1DF62F17625}" dt="2023-02-28T22:33:31.686" v="557"/>
          <ac:spMkLst>
            <pc:docMk/>
            <pc:sldMk cId="2804729236" sldId="2736"/>
            <ac:spMk id="23" creationId="{C20F8688-4A7D-43EB-4DAF-17571809D234}"/>
          </ac:spMkLst>
        </pc:spChg>
        <pc:spChg chg="mod">
          <ac:chgData name="Donato Passarelli" userId="f0cfdcf5-61ca-4be8-aa94-d8e955c9f720" providerId="ADAL" clId="{B093BC74-DB80-4A1E-A618-F1DF62F17625}" dt="2023-02-28T22:33:31.686" v="557"/>
          <ac:spMkLst>
            <pc:docMk/>
            <pc:sldMk cId="2804729236" sldId="2736"/>
            <ac:spMk id="24" creationId="{EBFCD0C5-94AC-AEF5-08AF-7456F9D01C9F}"/>
          </ac:spMkLst>
        </pc:spChg>
        <pc:spChg chg="add mod">
          <ac:chgData name="Donato Passarelli" userId="f0cfdcf5-61ca-4be8-aa94-d8e955c9f720" providerId="ADAL" clId="{B093BC74-DB80-4A1E-A618-F1DF62F17625}" dt="2023-02-28T22:33:35.905" v="594" actId="1037"/>
          <ac:spMkLst>
            <pc:docMk/>
            <pc:sldMk cId="2804729236" sldId="2736"/>
            <ac:spMk id="25" creationId="{0240FD65-6CE4-DB2C-F207-90B1A9DABD4F}"/>
          </ac:spMkLst>
        </pc:spChg>
        <pc:spChg chg="add mod">
          <ac:chgData name="Donato Passarelli" userId="f0cfdcf5-61ca-4be8-aa94-d8e955c9f720" providerId="ADAL" clId="{B093BC74-DB80-4A1E-A618-F1DF62F17625}" dt="2023-02-28T22:33:35.905" v="594" actId="1037"/>
          <ac:spMkLst>
            <pc:docMk/>
            <pc:sldMk cId="2804729236" sldId="2736"/>
            <ac:spMk id="26" creationId="{96C64276-6594-3CB4-327B-8F49742E65A2}"/>
          </ac:spMkLst>
        </pc:spChg>
        <pc:spChg chg="add mod">
          <ac:chgData name="Donato Passarelli" userId="f0cfdcf5-61ca-4be8-aa94-d8e955c9f720" providerId="ADAL" clId="{B093BC74-DB80-4A1E-A618-F1DF62F17625}" dt="2023-02-28T22:33:35.905" v="594" actId="1037"/>
          <ac:spMkLst>
            <pc:docMk/>
            <pc:sldMk cId="2804729236" sldId="2736"/>
            <ac:spMk id="27" creationId="{E00CBB4C-0EF4-9898-66EC-7E9F4A527402}"/>
          </ac:spMkLst>
        </pc:spChg>
        <pc:spChg chg="add mod">
          <ac:chgData name="Donato Passarelli" userId="f0cfdcf5-61ca-4be8-aa94-d8e955c9f720" providerId="ADAL" clId="{B093BC74-DB80-4A1E-A618-F1DF62F17625}" dt="2023-02-28T22:33:35.905" v="594" actId="1037"/>
          <ac:spMkLst>
            <pc:docMk/>
            <pc:sldMk cId="2804729236" sldId="2736"/>
            <ac:spMk id="28" creationId="{3AA2FB24-C7B8-5E70-FFD2-7BF021CB65A4}"/>
          </ac:spMkLst>
        </pc:spChg>
        <pc:grpChg chg="add mod">
          <ac:chgData name="Donato Passarelli" userId="f0cfdcf5-61ca-4be8-aa94-d8e955c9f720" providerId="ADAL" clId="{B093BC74-DB80-4A1E-A618-F1DF62F17625}" dt="2023-02-28T22:33:35.905" v="594" actId="1037"/>
          <ac:grpSpMkLst>
            <pc:docMk/>
            <pc:sldMk cId="2804729236" sldId="2736"/>
            <ac:grpSpMk id="12" creationId="{CA2F398B-D580-F643-77BD-670CE0435E7F}"/>
          </ac:grpSpMkLst>
        </pc:grpChg>
        <pc:picChg chg="add mod">
          <ac:chgData name="Donato Passarelli" userId="f0cfdcf5-61ca-4be8-aa94-d8e955c9f720" providerId="ADAL" clId="{B093BC74-DB80-4A1E-A618-F1DF62F17625}" dt="2023-02-28T22:33:35.905" v="594" actId="1037"/>
          <ac:picMkLst>
            <pc:docMk/>
            <pc:sldMk cId="2804729236" sldId="2736"/>
            <ac:picMk id="7" creationId="{ECF30888-1B3E-E19F-72A7-561CC4D7079A}"/>
          </ac:picMkLst>
        </pc:picChg>
        <pc:picChg chg="add mod">
          <ac:chgData name="Donato Passarelli" userId="f0cfdcf5-61ca-4be8-aa94-d8e955c9f720" providerId="ADAL" clId="{B093BC74-DB80-4A1E-A618-F1DF62F17625}" dt="2023-02-28T22:33:35.905" v="594" actId="1037"/>
          <ac:picMkLst>
            <pc:docMk/>
            <pc:sldMk cId="2804729236" sldId="2736"/>
            <ac:picMk id="9" creationId="{49140D16-99ED-A492-BDC4-C557AE0170C3}"/>
          </ac:picMkLst>
        </pc:picChg>
        <pc:picChg chg="mod">
          <ac:chgData name="Donato Passarelli" userId="f0cfdcf5-61ca-4be8-aa94-d8e955c9f720" providerId="ADAL" clId="{B093BC74-DB80-4A1E-A618-F1DF62F17625}" dt="2023-02-28T22:33:31.686" v="557"/>
          <ac:picMkLst>
            <pc:docMk/>
            <pc:sldMk cId="2804729236" sldId="2736"/>
            <ac:picMk id="13" creationId="{0F98C401-4BE1-E5BB-595C-4EC9B13739AD}"/>
          </ac:picMkLst>
        </pc:picChg>
        <pc:cxnChg chg="mod">
          <ac:chgData name="Donato Passarelli" userId="f0cfdcf5-61ca-4be8-aa94-d8e955c9f720" providerId="ADAL" clId="{B093BC74-DB80-4A1E-A618-F1DF62F17625}" dt="2023-02-28T22:33:31.686" v="557"/>
          <ac:cxnSpMkLst>
            <pc:docMk/>
            <pc:sldMk cId="2804729236" sldId="2736"/>
            <ac:cxnSpMk id="16" creationId="{816DA694-EA0F-2223-7DAF-2D4640DF874C}"/>
          </ac:cxnSpMkLst>
        </pc:cxnChg>
        <pc:cxnChg chg="mod">
          <ac:chgData name="Donato Passarelli" userId="f0cfdcf5-61ca-4be8-aa94-d8e955c9f720" providerId="ADAL" clId="{B093BC74-DB80-4A1E-A618-F1DF62F17625}" dt="2023-02-28T22:33:31.686" v="557"/>
          <ac:cxnSpMkLst>
            <pc:docMk/>
            <pc:sldMk cId="2804729236" sldId="2736"/>
            <ac:cxnSpMk id="17" creationId="{176BFF64-E1A2-7B2E-003F-603BE5C535B5}"/>
          </ac:cxnSpMkLst>
        </pc:cxnChg>
        <pc:cxnChg chg="mod">
          <ac:chgData name="Donato Passarelli" userId="f0cfdcf5-61ca-4be8-aa94-d8e955c9f720" providerId="ADAL" clId="{B093BC74-DB80-4A1E-A618-F1DF62F17625}" dt="2023-02-28T22:33:31.686" v="557"/>
          <ac:cxnSpMkLst>
            <pc:docMk/>
            <pc:sldMk cId="2804729236" sldId="2736"/>
            <ac:cxnSpMk id="18" creationId="{7A1CCAB5-4D9F-0BDC-94CD-411B105F2875}"/>
          </ac:cxnSpMkLst>
        </pc:cxnChg>
        <pc:cxnChg chg="mod">
          <ac:chgData name="Donato Passarelli" userId="f0cfdcf5-61ca-4be8-aa94-d8e955c9f720" providerId="ADAL" clId="{B093BC74-DB80-4A1E-A618-F1DF62F17625}" dt="2023-02-28T22:33:31.686" v="557"/>
          <ac:cxnSpMkLst>
            <pc:docMk/>
            <pc:sldMk cId="2804729236" sldId="2736"/>
            <ac:cxnSpMk id="21" creationId="{33444C62-5A56-92E9-33E4-A7CA28539020}"/>
          </ac:cxnSpMkLst>
        </pc:cxnChg>
        <pc:cxnChg chg="mod">
          <ac:chgData name="Donato Passarelli" userId="f0cfdcf5-61ca-4be8-aa94-d8e955c9f720" providerId="ADAL" clId="{B093BC74-DB80-4A1E-A618-F1DF62F17625}" dt="2023-02-28T22:33:31.686" v="557"/>
          <ac:cxnSpMkLst>
            <pc:docMk/>
            <pc:sldMk cId="2804729236" sldId="2736"/>
            <ac:cxnSpMk id="22" creationId="{335B5501-970F-573A-53BC-8D019B10819E}"/>
          </ac:cxnSpMkLst>
        </pc:cxnChg>
      </pc:sldChg>
      <pc:sldChg chg="del">
        <pc:chgData name="Donato Passarelli" userId="f0cfdcf5-61ca-4be8-aa94-d8e955c9f720" providerId="ADAL" clId="{B093BC74-DB80-4A1E-A618-F1DF62F17625}" dt="2023-02-28T22:18:03.001" v="84" actId="47"/>
        <pc:sldMkLst>
          <pc:docMk/>
          <pc:sldMk cId="430444977" sldId="2737"/>
        </pc:sldMkLst>
      </pc:sldChg>
      <pc:sldChg chg="addSp delSp modSp new mod">
        <pc:chgData name="Donato Passarelli" userId="f0cfdcf5-61ca-4be8-aa94-d8e955c9f720" providerId="ADAL" clId="{B093BC74-DB80-4A1E-A618-F1DF62F17625}" dt="2023-02-28T22:34:37.033" v="666"/>
        <pc:sldMkLst>
          <pc:docMk/>
          <pc:sldMk cId="4145283068" sldId="2737"/>
        </pc:sldMkLst>
        <pc:spChg chg="del">
          <ac:chgData name="Donato Passarelli" userId="f0cfdcf5-61ca-4be8-aa94-d8e955c9f720" providerId="ADAL" clId="{B093BC74-DB80-4A1E-A618-F1DF62F17625}" dt="2023-02-28T22:33:50.167" v="595" actId="478"/>
          <ac:spMkLst>
            <pc:docMk/>
            <pc:sldMk cId="4145283068" sldId="2737"/>
            <ac:spMk id="2" creationId="{A359EDC1-9838-22C7-BDBC-BA86B4070341}"/>
          </ac:spMkLst>
        </pc:spChg>
        <pc:spChg chg="mod">
          <ac:chgData name="Donato Passarelli" userId="f0cfdcf5-61ca-4be8-aa94-d8e955c9f720" providerId="ADAL" clId="{B093BC74-DB80-4A1E-A618-F1DF62F17625}" dt="2023-02-28T22:34:37.033" v="666"/>
          <ac:spMkLst>
            <pc:docMk/>
            <pc:sldMk cId="4145283068" sldId="2737"/>
            <ac:spMk id="3" creationId="{FD311E19-3CD1-B601-9609-CFE72F6A3A9E}"/>
          </ac:spMkLst>
        </pc:spChg>
        <pc:spChg chg="add mod">
          <ac:chgData name="Donato Passarelli" userId="f0cfdcf5-61ca-4be8-aa94-d8e955c9f720" providerId="ADAL" clId="{B093BC74-DB80-4A1E-A618-F1DF62F17625}" dt="2023-02-28T22:34:00.075" v="664" actId="1037"/>
          <ac:spMkLst>
            <pc:docMk/>
            <pc:sldMk cId="4145283068" sldId="2737"/>
            <ac:spMk id="8" creationId="{572666D8-9F79-7592-56B3-9323243DC2ED}"/>
          </ac:spMkLst>
        </pc:spChg>
        <pc:spChg chg="add mod">
          <ac:chgData name="Donato Passarelli" userId="f0cfdcf5-61ca-4be8-aa94-d8e955c9f720" providerId="ADAL" clId="{B093BC74-DB80-4A1E-A618-F1DF62F17625}" dt="2023-02-28T22:34:00.075" v="664" actId="1037"/>
          <ac:spMkLst>
            <pc:docMk/>
            <pc:sldMk cId="4145283068" sldId="2737"/>
            <ac:spMk id="9" creationId="{CE77A5FC-AE6E-64D0-4CE5-4AD13BB0D79B}"/>
          </ac:spMkLst>
        </pc:spChg>
        <pc:spChg chg="add mod">
          <ac:chgData name="Donato Passarelli" userId="f0cfdcf5-61ca-4be8-aa94-d8e955c9f720" providerId="ADAL" clId="{B093BC74-DB80-4A1E-A618-F1DF62F17625}" dt="2023-02-28T22:34:00.075" v="664" actId="1037"/>
          <ac:spMkLst>
            <pc:docMk/>
            <pc:sldMk cId="4145283068" sldId="2737"/>
            <ac:spMk id="10" creationId="{1A3C79E5-C876-B707-EABF-9C75194F029A}"/>
          </ac:spMkLst>
        </pc:spChg>
        <pc:spChg chg="add mod">
          <ac:chgData name="Donato Passarelli" userId="f0cfdcf5-61ca-4be8-aa94-d8e955c9f720" providerId="ADAL" clId="{B093BC74-DB80-4A1E-A618-F1DF62F17625}" dt="2023-02-28T22:34:00.075" v="664" actId="1037"/>
          <ac:spMkLst>
            <pc:docMk/>
            <pc:sldMk cId="4145283068" sldId="2737"/>
            <ac:spMk id="12" creationId="{4DF2AFB6-6DEB-12D2-1317-AC36AB570F27}"/>
          </ac:spMkLst>
        </pc:spChg>
        <pc:spChg chg="add mod">
          <ac:chgData name="Donato Passarelli" userId="f0cfdcf5-61ca-4be8-aa94-d8e955c9f720" providerId="ADAL" clId="{B093BC74-DB80-4A1E-A618-F1DF62F17625}" dt="2023-02-28T22:34:00.075" v="664" actId="1037"/>
          <ac:spMkLst>
            <pc:docMk/>
            <pc:sldMk cId="4145283068" sldId="2737"/>
            <ac:spMk id="13" creationId="{DA1D6E32-0E0C-4074-7CDF-421ED48BD2C1}"/>
          </ac:spMkLst>
        </pc:spChg>
        <pc:spChg chg="add mod">
          <ac:chgData name="Donato Passarelli" userId="f0cfdcf5-61ca-4be8-aa94-d8e955c9f720" providerId="ADAL" clId="{B093BC74-DB80-4A1E-A618-F1DF62F17625}" dt="2023-02-28T22:34:00.075" v="664" actId="1037"/>
          <ac:spMkLst>
            <pc:docMk/>
            <pc:sldMk cId="4145283068" sldId="2737"/>
            <ac:spMk id="15" creationId="{D859CEED-ECDB-FDC1-BB6B-2F0B5068DB7D}"/>
          </ac:spMkLst>
        </pc:spChg>
        <pc:spChg chg="add mod">
          <ac:chgData name="Donato Passarelli" userId="f0cfdcf5-61ca-4be8-aa94-d8e955c9f720" providerId="ADAL" clId="{B093BC74-DB80-4A1E-A618-F1DF62F17625}" dt="2023-02-28T22:34:00.075" v="664" actId="1037"/>
          <ac:spMkLst>
            <pc:docMk/>
            <pc:sldMk cId="4145283068" sldId="2737"/>
            <ac:spMk id="16" creationId="{7D8F2B05-3CA3-DF28-9DE3-08A10B2BDC42}"/>
          </ac:spMkLst>
        </pc:spChg>
        <pc:graphicFrameChg chg="add mod">
          <ac:chgData name="Donato Passarelli" userId="f0cfdcf5-61ca-4be8-aa94-d8e955c9f720" providerId="ADAL" clId="{B093BC74-DB80-4A1E-A618-F1DF62F17625}" dt="2023-02-28T22:34:00.075" v="664" actId="1037"/>
          <ac:graphicFrameMkLst>
            <pc:docMk/>
            <pc:sldMk cId="4145283068" sldId="2737"/>
            <ac:graphicFrameMk id="17" creationId="{A0FD0CCA-B7BD-8A1A-0C4F-D530E3B06DD4}"/>
          </ac:graphicFrameMkLst>
        </pc:graphicFrameChg>
        <pc:picChg chg="add mod">
          <ac:chgData name="Donato Passarelli" userId="f0cfdcf5-61ca-4be8-aa94-d8e955c9f720" providerId="ADAL" clId="{B093BC74-DB80-4A1E-A618-F1DF62F17625}" dt="2023-02-28T22:34:00.075" v="664" actId="1037"/>
          <ac:picMkLst>
            <pc:docMk/>
            <pc:sldMk cId="4145283068" sldId="2737"/>
            <ac:picMk id="7" creationId="{5A4992C4-9779-7275-61D9-2E248D4249D5}"/>
          </ac:picMkLst>
        </pc:picChg>
        <pc:cxnChg chg="add mod">
          <ac:chgData name="Donato Passarelli" userId="f0cfdcf5-61ca-4be8-aa94-d8e955c9f720" providerId="ADAL" clId="{B093BC74-DB80-4A1E-A618-F1DF62F17625}" dt="2023-02-28T22:34:00.075" v="664" actId="1037"/>
          <ac:cxnSpMkLst>
            <pc:docMk/>
            <pc:sldMk cId="4145283068" sldId="2737"/>
            <ac:cxnSpMk id="11" creationId="{D74B8072-0657-AB98-ECF9-E605321A2EB4}"/>
          </ac:cxnSpMkLst>
        </pc:cxnChg>
        <pc:cxnChg chg="add mod">
          <ac:chgData name="Donato Passarelli" userId="f0cfdcf5-61ca-4be8-aa94-d8e955c9f720" providerId="ADAL" clId="{B093BC74-DB80-4A1E-A618-F1DF62F17625}" dt="2023-02-28T22:34:00.075" v="664" actId="1037"/>
          <ac:cxnSpMkLst>
            <pc:docMk/>
            <pc:sldMk cId="4145283068" sldId="2737"/>
            <ac:cxnSpMk id="14" creationId="{D0CCE7FA-C364-99D5-A82D-886987892BDA}"/>
          </ac:cxnSpMkLst>
        </pc:cxnChg>
      </pc:sldChg>
      <pc:sldChg chg="addSp delSp modSp new mod modAnim">
        <pc:chgData name="Donato Passarelli" userId="f0cfdcf5-61ca-4be8-aa94-d8e955c9f720" providerId="ADAL" clId="{B093BC74-DB80-4A1E-A618-F1DF62F17625}" dt="2023-02-28T22:37:00.487" v="770" actId="478"/>
        <pc:sldMkLst>
          <pc:docMk/>
          <pc:sldMk cId="985221838" sldId="2738"/>
        </pc:sldMkLst>
        <pc:spChg chg="del">
          <ac:chgData name="Donato Passarelli" userId="f0cfdcf5-61ca-4be8-aa94-d8e955c9f720" providerId="ADAL" clId="{B093BC74-DB80-4A1E-A618-F1DF62F17625}" dt="2023-02-28T22:37:00.487" v="770" actId="478"/>
          <ac:spMkLst>
            <pc:docMk/>
            <pc:sldMk cId="985221838" sldId="2738"/>
            <ac:spMk id="2" creationId="{DA8B8994-0F73-9C61-14ED-B363BAA864E0}"/>
          </ac:spMkLst>
        </pc:spChg>
        <pc:spChg chg="mod">
          <ac:chgData name="Donato Passarelli" userId="f0cfdcf5-61ca-4be8-aa94-d8e955c9f720" providerId="ADAL" clId="{B093BC74-DB80-4A1E-A618-F1DF62F17625}" dt="2023-02-28T22:34:40.813" v="667"/>
          <ac:spMkLst>
            <pc:docMk/>
            <pc:sldMk cId="985221838" sldId="2738"/>
            <ac:spMk id="3" creationId="{B497E214-3A8F-0D70-9644-EF4E556C21BF}"/>
          </ac:spMkLst>
        </pc:spChg>
        <pc:spChg chg="mod">
          <ac:chgData name="Donato Passarelli" userId="f0cfdcf5-61ca-4be8-aa94-d8e955c9f720" providerId="ADAL" clId="{B093BC74-DB80-4A1E-A618-F1DF62F17625}" dt="2023-02-28T22:36:45.389" v="668"/>
          <ac:spMkLst>
            <pc:docMk/>
            <pc:sldMk cId="985221838" sldId="2738"/>
            <ac:spMk id="12" creationId="{B6088ACA-955D-3361-CF4A-C08D329E6AB4}"/>
          </ac:spMkLst>
        </pc:spChg>
        <pc:spChg chg="mod">
          <ac:chgData name="Donato Passarelli" userId="f0cfdcf5-61ca-4be8-aa94-d8e955c9f720" providerId="ADAL" clId="{B093BC74-DB80-4A1E-A618-F1DF62F17625}" dt="2023-02-28T22:36:45.389" v="668"/>
          <ac:spMkLst>
            <pc:docMk/>
            <pc:sldMk cId="985221838" sldId="2738"/>
            <ac:spMk id="21" creationId="{FDD50E16-948E-1C81-2AA0-87989C20ABBB}"/>
          </ac:spMkLst>
        </pc:spChg>
        <pc:spChg chg="mod">
          <ac:chgData name="Donato Passarelli" userId="f0cfdcf5-61ca-4be8-aa94-d8e955c9f720" providerId="ADAL" clId="{B093BC74-DB80-4A1E-A618-F1DF62F17625}" dt="2023-02-28T22:36:45.389" v="668"/>
          <ac:spMkLst>
            <pc:docMk/>
            <pc:sldMk cId="985221838" sldId="2738"/>
            <ac:spMk id="22" creationId="{FF12AE38-CCE9-7643-3DE5-9E8064A3D098}"/>
          </ac:spMkLst>
        </pc:spChg>
        <pc:spChg chg="mod">
          <ac:chgData name="Donato Passarelli" userId="f0cfdcf5-61ca-4be8-aa94-d8e955c9f720" providerId="ADAL" clId="{B093BC74-DB80-4A1E-A618-F1DF62F17625}" dt="2023-02-28T22:36:45.389" v="668"/>
          <ac:spMkLst>
            <pc:docMk/>
            <pc:sldMk cId="985221838" sldId="2738"/>
            <ac:spMk id="25" creationId="{2F4F590A-CC7E-4913-4A76-8941A6238080}"/>
          </ac:spMkLst>
        </pc:spChg>
        <pc:spChg chg="mod">
          <ac:chgData name="Donato Passarelli" userId="f0cfdcf5-61ca-4be8-aa94-d8e955c9f720" providerId="ADAL" clId="{B093BC74-DB80-4A1E-A618-F1DF62F17625}" dt="2023-02-28T22:36:45.389" v="668"/>
          <ac:spMkLst>
            <pc:docMk/>
            <pc:sldMk cId="985221838" sldId="2738"/>
            <ac:spMk id="27" creationId="{71EF4910-95D1-64D3-F9D5-08B2D692B512}"/>
          </ac:spMkLst>
        </pc:spChg>
        <pc:spChg chg="mod">
          <ac:chgData name="Donato Passarelli" userId="f0cfdcf5-61ca-4be8-aa94-d8e955c9f720" providerId="ADAL" clId="{B093BC74-DB80-4A1E-A618-F1DF62F17625}" dt="2023-02-28T22:36:45.389" v="668"/>
          <ac:spMkLst>
            <pc:docMk/>
            <pc:sldMk cId="985221838" sldId="2738"/>
            <ac:spMk id="29" creationId="{36CF6D2A-E46E-4887-E6C4-D1D5FE7CC58F}"/>
          </ac:spMkLst>
        </pc:spChg>
        <pc:spChg chg="mod">
          <ac:chgData name="Donato Passarelli" userId="f0cfdcf5-61ca-4be8-aa94-d8e955c9f720" providerId="ADAL" clId="{B093BC74-DB80-4A1E-A618-F1DF62F17625}" dt="2023-02-28T22:36:45.389" v="668"/>
          <ac:spMkLst>
            <pc:docMk/>
            <pc:sldMk cId="985221838" sldId="2738"/>
            <ac:spMk id="31" creationId="{CA694294-9235-9601-288B-639FA59DE5F0}"/>
          </ac:spMkLst>
        </pc:spChg>
        <pc:spChg chg="mod">
          <ac:chgData name="Donato Passarelli" userId="f0cfdcf5-61ca-4be8-aa94-d8e955c9f720" providerId="ADAL" clId="{B093BC74-DB80-4A1E-A618-F1DF62F17625}" dt="2023-02-28T22:36:45.389" v="668"/>
          <ac:spMkLst>
            <pc:docMk/>
            <pc:sldMk cId="985221838" sldId="2738"/>
            <ac:spMk id="32" creationId="{D7D12C22-90CC-F4A7-668A-8D614E1F7617}"/>
          </ac:spMkLst>
        </pc:spChg>
        <pc:spChg chg="mod">
          <ac:chgData name="Donato Passarelli" userId="f0cfdcf5-61ca-4be8-aa94-d8e955c9f720" providerId="ADAL" clId="{B093BC74-DB80-4A1E-A618-F1DF62F17625}" dt="2023-02-28T22:36:45.389" v="668"/>
          <ac:spMkLst>
            <pc:docMk/>
            <pc:sldMk cId="985221838" sldId="2738"/>
            <ac:spMk id="35" creationId="{B70741A2-B389-D2C8-A0EB-AC86419A55DE}"/>
          </ac:spMkLst>
        </pc:spChg>
        <pc:spChg chg="mod">
          <ac:chgData name="Donato Passarelli" userId="f0cfdcf5-61ca-4be8-aa94-d8e955c9f720" providerId="ADAL" clId="{B093BC74-DB80-4A1E-A618-F1DF62F17625}" dt="2023-02-28T22:36:45.389" v="668"/>
          <ac:spMkLst>
            <pc:docMk/>
            <pc:sldMk cId="985221838" sldId="2738"/>
            <ac:spMk id="36" creationId="{10D8F633-45DC-01D4-F45F-F994BCE0B7BB}"/>
          </ac:spMkLst>
        </pc:spChg>
        <pc:spChg chg="mod">
          <ac:chgData name="Donato Passarelli" userId="f0cfdcf5-61ca-4be8-aa94-d8e955c9f720" providerId="ADAL" clId="{B093BC74-DB80-4A1E-A618-F1DF62F17625}" dt="2023-02-28T22:36:45.389" v="668"/>
          <ac:spMkLst>
            <pc:docMk/>
            <pc:sldMk cId="985221838" sldId="2738"/>
            <ac:spMk id="38" creationId="{8C26DA0C-C805-DA44-61BA-692D2E3A2FE3}"/>
          </ac:spMkLst>
        </pc:spChg>
        <pc:spChg chg="mod">
          <ac:chgData name="Donato Passarelli" userId="f0cfdcf5-61ca-4be8-aa94-d8e955c9f720" providerId="ADAL" clId="{B093BC74-DB80-4A1E-A618-F1DF62F17625}" dt="2023-02-28T22:36:45.389" v="668"/>
          <ac:spMkLst>
            <pc:docMk/>
            <pc:sldMk cId="985221838" sldId="2738"/>
            <ac:spMk id="40" creationId="{9AFDDACA-6B90-AD1C-4DA8-0C9489077ADE}"/>
          </ac:spMkLst>
        </pc:spChg>
        <pc:spChg chg="add mod">
          <ac:chgData name="Donato Passarelli" userId="f0cfdcf5-61ca-4be8-aa94-d8e955c9f720" providerId="ADAL" clId="{B093BC74-DB80-4A1E-A618-F1DF62F17625}" dt="2023-02-28T22:36:56.957" v="769" actId="1038"/>
          <ac:spMkLst>
            <pc:docMk/>
            <pc:sldMk cId="985221838" sldId="2738"/>
            <ac:spMk id="42" creationId="{930DFCD9-418A-6A6F-769A-49F836F33BD0}"/>
          </ac:spMkLst>
        </pc:spChg>
        <pc:spChg chg="add mod">
          <ac:chgData name="Donato Passarelli" userId="f0cfdcf5-61ca-4be8-aa94-d8e955c9f720" providerId="ADAL" clId="{B093BC74-DB80-4A1E-A618-F1DF62F17625}" dt="2023-02-28T22:36:56.957" v="769" actId="1038"/>
          <ac:spMkLst>
            <pc:docMk/>
            <pc:sldMk cId="985221838" sldId="2738"/>
            <ac:spMk id="43" creationId="{18234D17-5AE5-EF73-C3ED-CB8E2A75CCB8}"/>
          </ac:spMkLst>
        </pc:spChg>
        <pc:spChg chg="add mod">
          <ac:chgData name="Donato Passarelli" userId="f0cfdcf5-61ca-4be8-aa94-d8e955c9f720" providerId="ADAL" clId="{B093BC74-DB80-4A1E-A618-F1DF62F17625}" dt="2023-02-28T22:36:56.957" v="769" actId="1038"/>
          <ac:spMkLst>
            <pc:docMk/>
            <pc:sldMk cId="985221838" sldId="2738"/>
            <ac:spMk id="44" creationId="{CC24B4A6-F48C-9DA1-755D-B87545D65EC4}"/>
          </ac:spMkLst>
        </pc:spChg>
        <pc:grpChg chg="add mod">
          <ac:chgData name="Donato Passarelli" userId="f0cfdcf5-61ca-4be8-aa94-d8e955c9f720" providerId="ADAL" clId="{B093BC74-DB80-4A1E-A618-F1DF62F17625}" dt="2023-02-28T22:36:56.957" v="769" actId="1038"/>
          <ac:grpSpMkLst>
            <pc:docMk/>
            <pc:sldMk cId="985221838" sldId="2738"/>
            <ac:grpSpMk id="8" creationId="{B509326E-9635-1351-C443-F4E6944A48B6}"/>
          </ac:grpSpMkLst>
        </pc:grpChg>
        <pc:grpChg chg="mod">
          <ac:chgData name="Donato Passarelli" userId="f0cfdcf5-61ca-4be8-aa94-d8e955c9f720" providerId="ADAL" clId="{B093BC74-DB80-4A1E-A618-F1DF62F17625}" dt="2023-02-28T22:36:45.389" v="668"/>
          <ac:grpSpMkLst>
            <pc:docMk/>
            <pc:sldMk cId="985221838" sldId="2738"/>
            <ac:grpSpMk id="10" creationId="{76E1DB91-9FEB-AE2D-A919-800622FDCF0B}"/>
          </ac:grpSpMkLst>
        </pc:grpChg>
        <pc:grpChg chg="mod">
          <ac:chgData name="Donato Passarelli" userId="f0cfdcf5-61ca-4be8-aa94-d8e955c9f720" providerId="ADAL" clId="{B093BC74-DB80-4A1E-A618-F1DF62F17625}" dt="2023-02-28T22:36:45.389" v="668"/>
          <ac:grpSpMkLst>
            <pc:docMk/>
            <pc:sldMk cId="985221838" sldId="2738"/>
            <ac:grpSpMk id="11" creationId="{0054C2B0-B175-D53C-0099-BFF2A5CFEBD9}"/>
          </ac:grpSpMkLst>
        </pc:grpChg>
        <pc:grpChg chg="mod">
          <ac:chgData name="Donato Passarelli" userId="f0cfdcf5-61ca-4be8-aa94-d8e955c9f720" providerId="ADAL" clId="{B093BC74-DB80-4A1E-A618-F1DF62F17625}" dt="2023-02-28T22:36:45.389" v="668"/>
          <ac:grpSpMkLst>
            <pc:docMk/>
            <pc:sldMk cId="985221838" sldId="2738"/>
            <ac:grpSpMk id="14" creationId="{947916EC-0FAC-8A11-3C76-5EA7AA7B95AA}"/>
          </ac:grpSpMkLst>
        </pc:grpChg>
        <pc:grpChg chg="mod">
          <ac:chgData name="Donato Passarelli" userId="f0cfdcf5-61ca-4be8-aa94-d8e955c9f720" providerId="ADAL" clId="{B093BC74-DB80-4A1E-A618-F1DF62F17625}" dt="2023-02-28T22:36:45.389" v="668"/>
          <ac:grpSpMkLst>
            <pc:docMk/>
            <pc:sldMk cId="985221838" sldId="2738"/>
            <ac:grpSpMk id="15" creationId="{87618CD5-1104-39C1-642C-A33E7F17865D}"/>
          </ac:grpSpMkLst>
        </pc:grpChg>
        <pc:grpChg chg="mod">
          <ac:chgData name="Donato Passarelli" userId="f0cfdcf5-61ca-4be8-aa94-d8e955c9f720" providerId="ADAL" clId="{B093BC74-DB80-4A1E-A618-F1DF62F17625}" dt="2023-02-28T22:36:45.389" v="668"/>
          <ac:grpSpMkLst>
            <pc:docMk/>
            <pc:sldMk cId="985221838" sldId="2738"/>
            <ac:grpSpMk id="16" creationId="{F0448C4E-C7C7-FFBF-82E6-1E10CA406B08}"/>
          </ac:grpSpMkLst>
        </pc:grpChg>
        <pc:grpChg chg="mod">
          <ac:chgData name="Donato Passarelli" userId="f0cfdcf5-61ca-4be8-aa94-d8e955c9f720" providerId="ADAL" clId="{B093BC74-DB80-4A1E-A618-F1DF62F17625}" dt="2023-02-28T22:36:45.389" v="668"/>
          <ac:grpSpMkLst>
            <pc:docMk/>
            <pc:sldMk cId="985221838" sldId="2738"/>
            <ac:grpSpMk id="17" creationId="{64F061FE-AE94-355D-7C37-149F4D4A5E4D}"/>
          </ac:grpSpMkLst>
        </pc:grpChg>
        <pc:grpChg chg="mod">
          <ac:chgData name="Donato Passarelli" userId="f0cfdcf5-61ca-4be8-aa94-d8e955c9f720" providerId="ADAL" clId="{B093BC74-DB80-4A1E-A618-F1DF62F17625}" dt="2023-02-28T22:36:45.389" v="668"/>
          <ac:grpSpMkLst>
            <pc:docMk/>
            <pc:sldMk cId="985221838" sldId="2738"/>
            <ac:grpSpMk id="18" creationId="{CA3EA55D-00FF-B489-0970-08C37FA2B5CA}"/>
          </ac:grpSpMkLst>
        </pc:grpChg>
        <pc:grpChg chg="mod">
          <ac:chgData name="Donato Passarelli" userId="f0cfdcf5-61ca-4be8-aa94-d8e955c9f720" providerId="ADAL" clId="{B093BC74-DB80-4A1E-A618-F1DF62F17625}" dt="2023-02-28T22:36:45.389" v="668"/>
          <ac:grpSpMkLst>
            <pc:docMk/>
            <pc:sldMk cId="985221838" sldId="2738"/>
            <ac:grpSpMk id="23" creationId="{B4D58854-B1DE-FD1F-616B-1FDECFAF894D}"/>
          </ac:grpSpMkLst>
        </pc:grpChg>
        <pc:graphicFrameChg chg="add mod">
          <ac:chgData name="Donato Passarelli" userId="f0cfdcf5-61ca-4be8-aa94-d8e955c9f720" providerId="ADAL" clId="{B093BC74-DB80-4A1E-A618-F1DF62F17625}" dt="2023-02-28T22:36:56.957" v="769" actId="1038"/>
          <ac:graphicFrameMkLst>
            <pc:docMk/>
            <pc:sldMk cId="985221838" sldId="2738"/>
            <ac:graphicFrameMk id="7" creationId="{0CFF05BD-D293-BC9A-F052-1C1B404D0CFF}"/>
          </ac:graphicFrameMkLst>
        </pc:graphicFrameChg>
        <pc:picChg chg="mod">
          <ac:chgData name="Donato Passarelli" userId="f0cfdcf5-61ca-4be8-aa94-d8e955c9f720" providerId="ADAL" clId="{B093BC74-DB80-4A1E-A618-F1DF62F17625}" dt="2023-02-28T22:36:45.389" v="668"/>
          <ac:picMkLst>
            <pc:docMk/>
            <pc:sldMk cId="985221838" sldId="2738"/>
            <ac:picMk id="9" creationId="{B71C0474-8F90-07DA-186D-8625D835C8EC}"/>
          </ac:picMkLst>
        </pc:picChg>
        <pc:cxnChg chg="mod">
          <ac:chgData name="Donato Passarelli" userId="f0cfdcf5-61ca-4be8-aa94-d8e955c9f720" providerId="ADAL" clId="{B093BC74-DB80-4A1E-A618-F1DF62F17625}" dt="2023-02-28T22:36:45.389" v="668"/>
          <ac:cxnSpMkLst>
            <pc:docMk/>
            <pc:sldMk cId="985221838" sldId="2738"/>
            <ac:cxnSpMk id="13" creationId="{286AE0A2-AE56-156A-CD89-A8D87DD25A7E}"/>
          </ac:cxnSpMkLst>
        </pc:cxnChg>
        <pc:cxnChg chg="mod">
          <ac:chgData name="Donato Passarelli" userId="f0cfdcf5-61ca-4be8-aa94-d8e955c9f720" providerId="ADAL" clId="{B093BC74-DB80-4A1E-A618-F1DF62F17625}" dt="2023-02-28T22:36:45.389" v="668"/>
          <ac:cxnSpMkLst>
            <pc:docMk/>
            <pc:sldMk cId="985221838" sldId="2738"/>
            <ac:cxnSpMk id="19" creationId="{4E77CEBD-92E7-B8A8-6179-CFEDDED78130}"/>
          </ac:cxnSpMkLst>
        </pc:cxnChg>
        <pc:cxnChg chg="mod">
          <ac:chgData name="Donato Passarelli" userId="f0cfdcf5-61ca-4be8-aa94-d8e955c9f720" providerId="ADAL" clId="{B093BC74-DB80-4A1E-A618-F1DF62F17625}" dt="2023-02-28T22:36:45.389" v="668"/>
          <ac:cxnSpMkLst>
            <pc:docMk/>
            <pc:sldMk cId="985221838" sldId="2738"/>
            <ac:cxnSpMk id="20" creationId="{CF617A86-A56A-911C-0D58-1096F8B9430F}"/>
          </ac:cxnSpMkLst>
        </pc:cxnChg>
        <pc:cxnChg chg="mod">
          <ac:chgData name="Donato Passarelli" userId="f0cfdcf5-61ca-4be8-aa94-d8e955c9f720" providerId="ADAL" clId="{B093BC74-DB80-4A1E-A618-F1DF62F17625}" dt="2023-02-28T22:36:45.389" v="668"/>
          <ac:cxnSpMkLst>
            <pc:docMk/>
            <pc:sldMk cId="985221838" sldId="2738"/>
            <ac:cxnSpMk id="24" creationId="{F0A367ED-9BC6-2F3F-8E1B-5CB9EBEBF6DC}"/>
          </ac:cxnSpMkLst>
        </pc:cxnChg>
        <pc:cxnChg chg="mod">
          <ac:chgData name="Donato Passarelli" userId="f0cfdcf5-61ca-4be8-aa94-d8e955c9f720" providerId="ADAL" clId="{B093BC74-DB80-4A1E-A618-F1DF62F17625}" dt="2023-02-28T22:36:45.389" v="668"/>
          <ac:cxnSpMkLst>
            <pc:docMk/>
            <pc:sldMk cId="985221838" sldId="2738"/>
            <ac:cxnSpMk id="26" creationId="{9D5BB730-9672-7368-7D94-A8B35E623728}"/>
          </ac:cxnSpMkLst>
        </pc:cxnChg>
        <pc:cxnChg chg="mod">
          <ac:chgData name="Donato Passarelli" userId="f0cfdcf5-61ca-4be8-aa94-d8e955c9f720" providerId="ADAL" clId="{B093BC74-DB80-4A1E-A618-F1DF62F17625}" dt="2023-02-28T22:36:45.389" v="668"/>
          <ac:cxnSpMkLst>
            <pc:docMk/>
            <pc:sldMk cId="985221838" sldId="2738"/>
            <ac:cxnSpMk id="28" creationId="{0E3BD639-BD4E-9D4C-8302-85B4CD712F05}"/>
          </ac:cxnSpMkLst>
        </pc:cxnChg>
        <pc:cxnChg chg="mod">
          <ac:chgData name="Donato Passarelli" userId="f0cfdcf5-61ca-4be8-aa94-d8e955c9f720" providerId="ADAL" clId="{B093BC74-DB80-4A1E-A618-F1DF62F17625}" dt="2023-02-28T22:36:45.389" v="668"/>
          <ac:cxnSpMkLst>
            <pc:docMk/>
            <pc:sldMk cId="985221838" sldId="2738"/>
            <ac:cxnSpMk id="30" creationId="{C9E5CD27-B0BF-0621-2618-88390B30DFD5}"/>
          </ac:cxnSpMkLst>
        </pc:cxnChg>
        <pc:cxnChg chg="mod">
          <ac:chgData name="Donato Passarelli" userId="f0cfdcf5-61ca-4be8-aa94-d8e955c9f720" providerId="ADAL" clId="{B093BC74-DB80-4A1E-A618-F1DF62F17625}" dt="2023-02-28T22:36:45.389" v="668"/>
          <ac:cxnSpMkLst>
            <pc:docMk/>
            <pc:sldMk cId="985221838" sldId="2738"/>
            <ac:cxnSpMk id="33" creationId="{1C68DDB1-A05A-C622-D608-53BA4975647B}"/>
          </ac:cxnSpMkLst>
        </pc:cxnChg>
        <pc:cxnChg chg="mod">
          <ac:chgData name="Donato Passarelli" userId="f0cfdcf5-61ca-4be8-aa94-d8e955c9f720" providerId="ADAL" clId="{B093BC74-DB80-4A1E-A618-F1DF62F17625}" dt="2023-02-28T22:36:45.389" v="668"/>
          <ac:cxnSpMkLst>
            <pc:docMk/>
            <pc:sldMk cId="985221838" sldId="2738"/>
            <ac:cxnSpMk id="34" creationId="{E078990E-0065-017A-46AB-9AB1FAFEA4EB}"/>
          </ac:cxnSpMkLst>
        </pc:cxnChg>
        <pc:cxnChg chg="mod">
          <ac:chgData name="Donato Passarelli" userId="f0cfdcf5-61ca-4be8-aa94-d8e955c9f720" providerId="ADAL" clId="{B093BC74-DB80-4A1E-A618-F1DF62F17625}" dt="2023-02-28T22:36:45.389" v="668"/>
          <ac:cxnSpMkLst>
            <pc:docMk/>
            <pc:sldMk cId="985221838" sldId="2738"/>
            <ac:cxnSpMk id="37" creationId="{B21E3F40-E057-9847-E690-3D918895E5C1}"/>
          </ac:cxnSpMkLst>
        </pc:cxnChg>
        <pc:cxnChg chg="mod">
          <ac:chgData name="Donato Passarelli" userId="f0cfdcf5-61ca-4be8-aa94-d8e955c9f720" providerId="ADAL" clId="{B093BC74-DB80-4A1E-A618-F1DF62F17625}" dt="2023-02-28T22:36:45.389" v="668"/>
          <ac:cxnSpMkLst>
            <pc:docMk/>
            <pc:sldMk cId="985221838" sldId="2738"/>
            <ac:cxnSpMk id="39" creationId="{89952BD0-98E2-DDE9-C22A-665251C7BDE5}"/>
          </ac:cxnSpMkLst>
        </pc:cxnChg>
        <pc:cxnChg chg="mod">
          <ac:chgData name="Donato Passarelli" userId="f0cfdcf5-61ca-4be8-aa94-d8e955c9f720" providerId="ADAL" clId="{B093BC74-DB80-4A1E-A618-F1DF62F17625}" dt="2023-02-28T22:36:45.389" v="668"/>
          <ac:cxnSpMkLst>
            <pc:docMk/>
            <pc:sldMk cId="985221838" sldId="2738"/>
            <ac:cxnSpMk id="41" creationId="{CCD01775-72AD-E3B6-B754-7BFB46541907}"/>
          </ac:cxnSpMkLst>
        </pc:cxnChg>
      </pc:sldChg>
      <pc:sldChg chg="addSp delSp modSp new mod modAnim">
        <pc:chgData name="Donato Passarelli" userId="f0cfdcf5-61ca-4be8-aa94-d8e955c9f720" providerId="ADAL" clId="{B093BC74-DB80-4A1E-A618-F1DF62F17625}" dt="2023-02-28T22:37:57.137" v="833" actId="20577"/>
        <pc:sldMkLst>
          <pc:docMk/>
          <pc:sldMk cId="1987997265" sldId="2739"/>
        </pc:sldMkLst>
        <pc:spChg chg="del">
          <ac:chgData name="Donato Passarelli" userId="f0cfdcf5-61ca-4be8-aa94-d8e955c9f720" providerId="ADAL" clId="{B093BC74-DB80-4A1E-A618-F1DF62F17625}" dt="2023-02-28T22:37:40.570" v="772" actId="478"/>
          <ac:spMkLst>
            <pc:docMk/>
            <pc:sldMk cId="1987997265" sldId="2739"/>
            <ac:spMk id="2" creationId="{B7F27916-3FF6-5972-640A-560C3337554C}"/>
          </ac:spMkLst>
        </pc:spChg>
        <pc:spChg chg="mod">
          <ac:chgData name="Donato Passarelli" userId="f0cfdcf5-61ca-4be8-aa94-d8e955c9f720" providerId="ADAL" clId="{B093BC74-DB80-4A1E-A618-F1DF62F17625}" dt="2023-02-28T22:37:57.137" v="833" actId="20577"/>
          <ac:spMkLst>
            <pc:docMk/>
            <pc:sldMk cId="1987997265" sldId="2739"/>
            <ac:spMk id="3" creationId="{3E40AA2D-AC1B-44B1-3712-A67FFA73BA60}"/>
          </ac:spMkLst>
        </pc:spChg>
        <pc:spChg chg="add mod">
          <ac:chgData name="Donato Passarelli" userId="f0cfdcf5-61ca-4be8-aa94-d8e955c9f720" providerId="ADAL" clId="{B093BC74-DB80-4A1E-A618-F1DF62F17625}" dt="2023-02-28T22:37:49.960" v="831" actId="1038"/>
          <ac:spMkLst>
            <pc:docMk/>
            <pc:sldMk cId="1987997265" sldId="2739"/>
            <ac:spMk id="7" creationId="{7CB4D5D2-504C-6EA3-3D65-46E8608D54E9}"/>
          </ac:spMkLst>
        </pc:spChg>
        <pc:spChg chg="mod">
          <ac:chgData name="Donato Passarelli" userId="f0cfdcf5-61ca-4be8-aa94-d8e955c9f720" providerId="ADAL" clId="{B093BC74-DB80-4A1E-A618-F1DF62F17625}" dt="2023-02-28T22:37:41.288" v="773"/>
          <ac:spMkLst>
            <pc:docMk/>
            <pc:sldMk cId="1987997265" sldId="2739"/>
            <ac:spMk id="11" creationId="{B5A35738-70AB-4489-4616-E16900983867}"/>
          </ac:spMkLst>
        </pc:spChg>
        <pc:spChg chg="mod">
          <ac:chgData name="Donato Passarelli" userId="f0cfdcf5-61ca-4be8-aa94-d8e955c9f720" providerId="ADAL" clId="{B093BC74-DB80-4A1E-A618-F1DF62F17625}" dt="2023-02-28T22:37:41.288" v="773"/>
          <ac:spMkLst>
            <pc:docMk/>
            <pc:sldMk cId="1987997265" sldId="2739"/>
            <ac:spMk id="12" creationId="{BC71F5D3-9E93-4BCA-A0C1-9DFF513B7ADC}"/>
          </ac:spMkLst>
        </pc:spChg>
        <pc:spChg chg="mod">
          <ac:chgData name="Donato Passarelli" userId="f0cfdcf5-61ca-4be8-aa94-d8e955c9f720" providerId="ADAL" clId="{B093BC74-DB80-4A1E-A618-F1DF62F17625}" dt="2023-02-28T22:37:41.288" v="773"/>
          <ac:spMkLst>
            <pc:docMk/>
            <pc:sldMk cId="1987997265" sldId="2739"/>
            <ac:spMk id="16" creationId="{40E42048-5078-DE04-C29E-8891952D003F}"/>
          </ac:spMkLst>
        </pc:spChg>
        <pc:spChg chg="mod">
          <ac:chgData name="Donato Passarelli" userId="f0cfdcf5-61ca-4be8-aa94-d8e955c9f720" providerId="ADAL" clId="{B093BC74-DB80-4A1E-A618-F1DF62F17625}" dt="2023-02-28T22:37:41.288" v="773"/>
          <ac:spMkLst>
            <pc:docMk/>
            <pc:sldMk cId="1987997265" sldId="2739"/>
            <ac:spMk id="17" creationId="{891793CC-DD02-069F-22BD-0A7D47CEB3CB}"/>
          </ac:spMkLst>
        </pc:spChg>
        <pc:spChg chg="mod">
          <ac:chgData name="Donato Passarelli" userId="f0cfdcf5-61ca-4be8-aa94-d8e955c9f720" providerId="ADAL" clId="{B093BC74-DB80-4A1E-A618-F1DF62F17625}" dt="2023-02-28T22:37:41.288" v="773"/>
          <ac:spMkLst>
            <pc:docMk/>
            <pc:sldMk cId="1987997265" sldId="2739"/>
            <ac:spMk id="18" creationId="{804AB41D-64AC-DF85-CF03-656692D058F5}"/>
          </ac:spMkLst>
        </pc:spChg>
        <pc:spChg chg="mod">
          <ac:chgData name="Donato Passarelli" userId="f0cfdcf5-61ca-4be8-aa94-d8e955c9f720" providerId="ADAL" clId="{B093BC74-DB80-4A1E-A618-F1DF62F17625}" dt="2023-02-28T22:37:41.288" v="773"/>
          <ac:spMkLst>
            <pc:docMk/>
            <pc:sldMk cId="1987997265" sldId="2739"/>
            <ac:spMk id="19" creationId="{C1B95BE8-C0B6-6B53-ED6A-32D7BE61F0C2}"/>
          </ac:spMkLst>
        </pc:spChg>
        <pc:spChg chg="mod">
          <ac:chgData name="Donato Passarelli" userId="f0cfdcf5-61ca-4be8-aa94-d8e955c9f720" providerId="ADAL" clId="{B093BC74-DB80-4A1E-A618-F1DF62F17625}" dt="2023-02-28T22:37:41.288" v="773"/>
          <ac:spMkLst>
            <pc:docMk/>
            <pc:sldMk cId="1987997265" sldId="2739"/>
            <ac:spMk id="20" creationId="{9DEB7E0A-8E3D-9DCD-D580-BDD232784680}"/>
          </ac:spMkLst>
        </pc:spChg>
        <pc:spChg chg="mod">
          <ac:chgData name="Donato Passarelli" userId="f0cfdcf5-61ca-4be8-aa94-d8e955c9f720" providerId="ADAL" clId="{B093BC74-DB80-4A1E-A618-F1DF62F17625}" dt="2023-02-28T22:37:41.288" v="773"/>
          <ac:spMkLst>
            <pc:docMk/>
            <pc:sldMk cId="1987997265" sldId="2739"/>
            <ac:spMk id="21" creationId="{EE3331BC-5084-3564-2A11-16065E6CBEC8}"/>
          </ac:spMkLst>
        </pc:spChg>
        <pc:spChg chg="mod">
          <ac:chgData name="Donato Passarelli" userId="f0cfdcf5-61ca-4be8-aa94-d8e955c9f720" providerId="ADAL" clId="{B093BC74-DB80-4A1E-A618-F1DF62F17625}" dt="2023-02-28T22:37:41.288" v="773"/>
          <ac:spMkLst>
            <pc:docMk/>
            <pc:sldMk cId="1987997265" sldId="2739"/>
            <ac:spMk id="22" creationId="{5891062A-1C78-626E-60DD-5BB8AABF91EB}"/>
          </ac:spMkLst>
        </pc:spChg>
        <pc:spChg chg="mod">
          <ac:chgData name="Donato Passarelli" userId="f0cfdcf5-61ca-4be8-aa94-d8e955c9f720" providerId="ADAL" clId="{B093BC74-DB80-4A1E-A618-F1DF62F17625}" dt="2023-02-28T22:37:41.288" v="773"/>
          <ac:spMkLst>
            <pc:docMk/>
            <pc:sldMk cId="1987997265" sldId="2739"/>
            <ac:spMk id="23" creationId="{E901ED2E-A08F-A57A-FA6D-7810D1ADCAC7}"/>
          </ac:spMkLst>
        </pc:spChg>
        <pc:spChg chg="mod">
          <ac:chgData name="Donato Passarelli" userId="f0cfdcf5-61ca-4be8-aa94-d8e955c9f720" providerId="ADAL" clId="{B093BC74-DB80-4A1E-A618-F1DF62F17625}" dt="2023-02-28T22:37:41.288" v="773"/>
          <ac:spMkLst>
            <pc:docMk/>
            <pc:sldMk cId="1987997265" sldId="2739"/>
            <ac:spMk id="29" creationId="{3C14E2A4-DF40-8E13-DE67-CBF22490DFC3}"/>
          </ac:spMkLst>
        </pc:spChg>
        <pc:spChg chg="mod">
          <ac:chgData name="Donato Passarelli" userId="f0cfdcf5-61ca-4be8-aa94-d8e955c9f720" providerId="ADAL" clId="{B093BC74-DB80-4A1E-A618-F1DF62F17625}" dt="2023-02-28T22:37:41.288" v="773"/>
          <ac:spMkLst>
            <pc:docMk/>
            <pc:sldMk cId="1987997265" sldId="2739"/>
            <ac:spMk id="44" creationId="{7E077B09-6EF8-7C79-6470-AC7ED6CF9B66}"/>
          </ac:spMkLst>
        </pc:spChg>
        <pc:spChg chg="add mod">
          <ac:chgData name="Donato Passarelli" userId="f0cfdcf5-61ca-4be8-aa94-d8e955c9f720" providerId="ADAL" clId="{B093BC74-DB80-4A1E-A618-F1DF62F17625}" dt="2023-02-28T22:37:49.960" v="831" actId="1038"/>
          <ac:spMkLst>
            <pc:docMk/>
            <pc:sldMk cId="1987997265" sldId="2739"/>
            <ac:spMk id="45" creationId="{475BBFAB-2F12-37AF-DA39-94FE24F360BA}"/>
          </ac:spMkLst>
        </pc:spChg>
        <pc:spChg chg="mod">
          <ac:chgData name="Donato Passarelli" userId="f0cfdcf5-61ca-4be8-aa94-d8e955c9f720" providerId="ADAL" clId="{B093BC74-DB80-4A1E-A618-F1DF62F17625}" dt="2023-02-28T22:37:41.288" v="773"/>
          <ac:spMkLst>
            <pc:docMk/>
            <pc:sldMk cId="1987997265" sldId="2739"/>
            <ac:spMk id="49" creationId="{E338546F-6F9D-B7E2-2729-A4F34C6EDA3A}"/>
          </ac:spMkLst>
        </pc:spChg>
        <pc:spChg chg="mod">
          <ac:chgData name="Donato Passarelli" userId="f0cfdcf5-61ca-4be8-aa94-d8e955c9f720" providerId="ADAL" clId="{B093BC74-DB80-4A1E-A618-F1DF62F17625}" dt="2023-02-28T22:37:41.288" v="773"/>
          <ac:spMkLst>
            <pc:docMk/>
            <pc:sldMk cId="1987997265" sldId="2739"/>
            <ac:spMk id="50" creationId="{AE2C5962-4594-6940-8678-1D3EB92818D3}"/>
          </ac:spMkLst>
        </pc:spChg>
        <pc:spChg chg="mod">
          <ac:chgData name="Donato Passarelli" userId="f0cfdcf5-61ca-4be8-aa94-d8e955c9f720" providerId="ADAL" clId="{B093BC74-DB80-4A1E-A618-F1DF62F17625}" dt="2023-02-28T22:37:41.288" v="773"/>
          <ac:spMkLst>
            <pc:docMk/>
            <pc:sldMk cId="1987997265" sldId="2739"/>
            <ac:spMk id="52" creationId="{DBA0FF9A-CEEF-BAD5-64F8-124F9EEC123C}"/>
          </ac:spMkLst>
        </pc:spChg>
        <pc:spChg chg="add mod">
          <ac:chgData name="Donato Passarelli" userId="f0cfdcf5-61ca-4be8-aa94-d8e955c9f720" providerId="ADAL" clId="{B093BC74-DB80-4A1E-A618-F1DF62F17625}" dt="2023-02-28T22:37:49.960" v="831" actId="1038"/>
          <ac:spMkLst>
            <pc:docMk/>
            <pc:sldMk cId="1987997265" sldId="2739"/>
            <ac:spMk id="54" creationId="{B8F4EBD8-666C-A8B7-C3D9-5B61D647009B}"/>
          </ac:spMkLst>
        </pc:spChg>
        <pc:grpChg chg="add mod">
          <ac:chgData name="Donato Passarelli" userId="f0cfdcf5-61ca-4be8-aa94-d8e955c9f720" providerId="ADAL" clId="{B093BC74-DB80-4A1E-A618-F1DF62F17625}" dt="2023-02-28T22:37:49.960" v="831" actId="1038"/>
          <ac:grpSpMkLst>
            <pc:docMk/>
            <pc:sldMk cId="1987997265" sldId="2739"/>
            <ac:grpSpMk id="9" creationId="{5B9188F9-0DB9-263F-02DB-42E079362B56}"/>
          </ac:grpSpMkLst>
        </pc:grpChg>
        <pc:grpChg chg="mod">
          <ac:chgData name="Donato Passarelli" userId="f0cfdcf5-61ca-4be8-aa94-d8e955c9f720" providerId="ADAL" clId="{B093BC74-DB80-4A1E-A618-F1DF62F17625}" dt="2023-02-28T22:37:41.288" v="773"/>
          <ac:grpSpMkLst>
            <pc:docMk/>
            <pc:sldMk cId="1987997265" sldId="2739"/>
            <ac:grpSpMk id="10" creationId="{FCC479B9-0217-1DEB-2C52-CFA11F2A0586}"/>
          </ac:grpSpMkLst>
        </pc:grpChg>
        <pc:grpChg chg="mod">
          <ac:chgData name="Donato Passarelli" userId="f0cfdcf5-61ca-4be8-aa94-d8e955c9f720" providerId="ADAL" clId="{B093BC74-DB80-4A1E-A618-F1DF62F17625}" dt="2023-02-28T22:37:41.288" v="773"/>
          <ac:grpSpMkLst>
            <pc:docMk/>
            <pc:sldMk cId="1987997265" sldId="2739"/>
            <ac:grpSpMk id="13" creationId="{125F98DA-8F69-3D80-A1FA-80EB6B3F3B2E}"/>
          </ac:grpSpMkLst>
        </pc:grpChg>
        <pc:grpChg chg="mod">
          <ac:chgData name="Donato Passarelli" userId="f0cfdcf5-61ca-4be8-aa94-d8e955c9f720" providerId="ADAL" clId="{B093BC74-DB80-4A1E-A618-F1DF62F17625}" dt="2023-02-28T22:37:41.288" v="773"/>
          <ac:grpSpMkLst>
            <pc:docMk/>
            <pc:sldMk cId="1987997265" sldId="2739"/>
            <ac:grpSpMk id="15" creationId="{646DE74D-8300-226B-FFF7-4B319A4A1274}"/>
          </ac:grpSpMkLst>
        </pc:grpChg>
        <pc:grpChg chg="add mod">
          <ac:chgData name="Donato Passarelli" userId="f0cfdcf5-61ca-4be8-aa94-d8e955c9f720" providerId="ADAL" clId="{B093BC74-DB80-4A1E-A618-F1DF62F17625}" dt="2023-02-28T22:37:49.960" v="831" actId="1038"/>
          <ac:grpSpMkLst>
            <pc:docMk/>
            <pc:sldMk cId="1987997265" sldId="2739"/>
            <ac:grpSpMk id="46" creationId="{4CE95E25-9E04-B7EE-A8AD-ADB77AFD9888}"/>
          </ac:grpSpMkLst>
        </pc:grpChg>
        <pc:graphicFrameChg chg="add mod">
          <ac:chgData name="Donato Passarelli" userId="f0cfdcf5-61ca-4be8-aa94-d8e955c9f720" providerId="ADAL" clId="{B093BC74-DB80-4A1E-A618-F1DF62F17625}" dt="2023-02-28T22:37:49.960" v="831" actId="1038"/>
          <ac:graphicFrameMkLst>
            <pc:docMk/>
            <pc:sldMk cId="1987997265" sldId="2739"/>
            <ac:graphicFrameMk id="8" creationId="{C5299E34-4D95-9CCE-0111-F625E3C72DC7}"/>
          </ac:graphicFrameMkLst>
        </pc:graphicFrameChg>
        <pc:graphicFrameChg chg="add mod">
          <ac:chgData name="Donato Passarelli" userId="f0cfdcf5-61ca-4be8-aa94-d8e955c9f720" providerId="ADAL" clId="{B093BC74-DB80-4A1E-A618-F1DF62F17625}" dt="2023-02-28T22:37:49.960" v="831" actId="1038"/>
          <ac:graphicFrameMkLst>
            <pc:docMk/>
            <pc:sldMk cId="1987997265" sldId="2739"/>
            <ac:graphicFrameMk id="53" creationId="{8EC06A6A-9A6B-9031-31DE-E624A98DF511}"/>
          </ac:graphicFrameMkLst>
        </pc:graphicFrameChg>
        <pc:picChg chg="mod">
          <ac:chgData name="Donato Passarelli" userId="f0cfdcf5-61ca-4be8-aa94-d8e955c9f720" providerId="ADAL" clId="{B093BC74-DB80-4A1E-A618-F1DF62F17625}" dt="2023-02-28T22:37:41.288" v="773"/>
          <ac:picMkLst>
            <pc:docMk/>
            <pc:sldMk cId="1987997265" sldId="2739"/>
            <ac:picMk id="14" creationId="{F5CA4F39-BC4D-47DF-6FBB-10D49E8408AD}"/>
          </ac:picMkLst>
        </pc:picChg>
        <pc:picChg chg="mod">
          <ac:chgData name="Donato Passarelli" userId="f0cfdcf5-61ca-4be8-aa94-d8e955c9f720" providerId="ADAL" clId="{B093BC74-DB80-4A1E-A618-F1DF62F17625}" dt="2023-02-28T22:37:41.288" v="773"/>
          <ac:picMkLst>
            <pc:docMk/>
            <pc:sldMk cId="1987997265" sldId="2739"/>
            <ac:picMk id="35" creationId="{34E71642-0EAC-F6D1-44DC-0BFA4DEE41F1}"/>
          </ac:picMkLst>
        </pc:picChg>
        <pc:picChg chg="mod">
          <ac:chgData name="Donato Passarelli" userId="f0cfdcf5-61ca-4be8-aa94-d8e955c9f720" providerId="ADAL" clId="{B093BC74-DB80-4A1E-A618-F1DF62F17625}" dt="2023-02-28T22:37:41.288" v="773"/>
          <ac:picMkLst>
            <pc:docMk/>
            <pc:sldMk cId="1987997265" sldId="2739"/>
            <ac:picMk id="47" creationId="{12C1D95D-AEA5-054C-B639-8DF51561373F}"/>
          </ac:picMkLst>
        </pc:picChg>
        <pc:picChg chg="mod">
          <ac:chgData name="Donato Passarelli" userId="f0cfdcf5-61ca-4be8-aa94-d8e955c9f720" providerId="ADAL" clId="{B093BC74-DB80-4A1E-A618-F1DF62F17625}" dt="2023-02-28T22:37:41.288" v="773"/>
          <ac:picMkLst>
            <pc:docMk/>
            <pc:sldMk cId="1987997265" sldId="2739"/>
            <ac:picMk id="48" creationId="{21E5F2D1-1878-41B2-21AA-32BA8E94C06F}"/>
          </ac:picMkLst>
        </pc:picChg>
        <pc:cxnChg chg="mod">
          <ac:chgData name="Donato Passarelli" userId="f0cfdcf5-61ca-4be8-aa94-d8e955c9f720" providerId="ADAL" clId="{B093BC74-DB80-4A1E-A618-F1DF62F17625}" dt="2023-02-28T22:37:41.288" v="773"/>
          <ac:cxnSpMkLst>
            <pc:docMk/>
            <pc:sldMk cId="1987997265" sldId="2739"/>
            <ac:cxnSpMk id="24" creationId="{6C555E54-34FE-59F3-A5DD-12B8987A4893}"/>
          </ac:cxnSpMkLst>
        </pc:cxnChg>
        <pc:cxnChg chg="mod">
          <ac:chgData name="Donato Passarelli" userId="f0cfdcf5-61ca-4be8-aa94-d8e955c9f720" providerId="ADAL" clId="{B093BC74-DB80-4A1E-A618-F1DF62F17625}" dt="2023-02-28T22:37:41.288" v="773"/>
          <ac:cxnSpMkLst>
            <pc:docMk/>
            <pc:sldMk cId="1987997265" sldId="2739"/>
            <ac:cxnSpMk id="25" creationId="{FB780FD6-32AE-0FB4-2E32-DF0ACE4447EE}"/>
          </ac:cxnSpMkLst>
        </pc:cxnChg>
        <pc:cxnChg chg="mod">
          <ac:chgData name="Donato Passarelli" userId="f0cfdcf5-61ca-4be8-aa94-d8e955c9f720" providerId="ADAL" clId="{B093BC74-DB80-4A1E-A618-F1DF62F17625}" dt="2023-02-28T22:37:41.288" v="773"/>
          <ac:cxnSpMkLst>
            <pc:docMk/>
            <pc:sldMk cId="1987997265" sldId="2739"/>
            <ac:cxnSpMk id="26" creationId="{DBFD62E7-F47C-A698-DC40-55AB6DBC05FF}"/>
          </ac:cxnSpMkLst>
        </pc:cxnChg>
        <pc:cxnChg chg="mod">
          <ac:chgData name="Donato Passarelli" userId="f0cfdcf5-61ca-4be8-aa94-d8e955c9f720" providerId="ADAL" clId="{B093BC74-DB80-4A1E-A618-F1DF62F17625}" dt="2023-02-28T22:37:41.288" v="773"/>
          <ac:cxnSpMkLst>
            <pc:docMk/>
            <pc:sldMk cId="1987997265" sldId="2739"/>
            <ac:cxnSpMk id="27" creationId="{F165629F-E503-8DDB-0B8F-741F4EEEC5D0}"/>
          </ac:cxnSpMkLst>
        </pc:cxnChg>
        <pc:cxnChg chg="mod">
          <ac:chgData name="Donato Passarelli" userId="f0cfdcf5-61ca-4be8-aa94-d8e955c9f720" providerId="ADAL" clId="{B093BC74-DB80-4A1E-A618-F1DF62F17625}" dt="2023-02-28T22:37:41.288" v="773"/>
          <ac:cxnSpMkLst>
            <pc:docMk/>
            <pc:sldMk cId="1987997265" sldId="2739"/>
            <ac:cxnSpMk id="28" creationId="{8B556EDD-D86E-FAD6-0B96-C395F977C631}"/>
          </ac:cxnSpMkLst>
        </pc:cxnChg>
        <pc:cxnChg chg="mod">
          <ac:chgData name="Donato Passarelli" userId="f0cfdcf5-61ca-4be8-aa94-d8e955c9f720" providerId="ADAL" clId="{B093BC74-DB80-4A1E-A618-F1DF62F17625}" dt="2023-02-28T22:37:41.288" v="773"/>
          <ac:cxnSpMkLst>
            <pc:docMk/>
            <pc:sldMk cId="1987997265" sldId="2739"/>
            <ac:cxnSpMk id="30" creationId="{850F2251-BE87-48B3-65A3-8B34F6A73722}"/>
          </ac:cxnSpMkLst>
        </pc:cxnChg>
        <pc:cxnChg chg="mod">
          <ac:chgData name="Donato Passarelli" userId="f0cfdcf5-61ca-4be8-aa94-d8e955c9f720" providerId="ADAL" clId="{B093BC74-DB80-4A1E-A618-F1DF62F17625}" dt="2023-02-28T22:37:41.288" v="773"/>
          <ac:cxnSpMkLst>
            <pc:docMk/>
            <pc:sldMk cId="1987997265" sldId="2739"/>
            <ac:cxnSpMk id="31" creationId="{F69691C7-EC4F-9B3D-5CF0-7097BB7D278B}"/>
          </ac:cxnSpMkLst>
        </pc:cxnChg>
        <pc:cxnChg chg="mod">
          <ac:chgData name="Donato Passarelli" userId="f0cfdcf5-61ca-4be8-aa94-d8e955c9f720" providerId="ADAL" clId="{B093BC74-DB80-4A1E-A618-F1DF62F17625}" dt="2023-02-28T22:37:41.288" v="773"/>
          <ac:cxnSpMkLst>
            <pc:docMk/>
            <pc:sldMk cId="1987997265" sldId="2739"/>
            <ac:cxnSpMk id="32" creationId="{7AAD318F-3707-AC96-E67B-192B46D672D8}"/>
          </ac:cxnSpMkLst>
        </pc:cxnChg>
        <pc:cxnChg chg="mod">
          <ac:chgData name="Donato Passarelli" userId="f0cfdcf5-61ca-4be8-aa94-d8e955c9f720" providerId="ADAL" clId="{B093BC74-DB80-4A1E-A618-F1DF62F17625}" dt="2023-02-28T22:37:41.288" v="773"/>
          <ac:cxnSpMkLst>
            <pc:docMk/>
            <pc:sldMk cId="1987997265" sldId="2739"/>
            <ac:cxnSpMk id="33" creationId="{238D3DD7-5FC4-0D48-EE66-AB1B27E08ADB}"/>
          </ac:cxnSpMkLst>
        </pc:cxnChg>
        <pc:cxnChg chg="mod">
          <ac:chgData name="Donato Passarelli" userId="f0cfdcf5-61ca-4be8-aa94-d8e955c9f720" providerId="ADAL" clId="{B093BC74-DB80-4A1E-A618-F1DF62F17625}" dt="2023-02-28T22:37:41.288" v="773"/>
          <ac:cxnSpMkLst>
            <pc:docMk/>
            <pc:sldMk cId="1987997265" sldId="2739"/>
            <ac:cxnSpMk id="34" creationId="{5A4D8B0D-48F7-84BA-1A99-CB1C0EA5B5B9}"/>
          </ac:cxnSpMkLst>
        </pc:cxnChg>
        <pc:cxnChg chg="mod">
          <ac:chgData name="Donato Passarelli" userId="f0cfdcf5-61ca-4be8-aa94-d8e955c9f720" providerId="ADAL" clId="{B093BC74-DB80-4A1E-A618-F1DF62F17625}" dt="2023-02-28T22:37:41.288" v="773"/>
          <ac:cxnSpMkLst>
            <pc:docMk/>
            <pc:sldMk cId="1987997265" sldId="2739"/>
            <ac:cxnSpMk id="36" creationId="{4F274761-39DC-39FF-EA7D-8597EE9E7DCE}"/>
          </ac:cxnSpMkLst>
        </pc:cxnChg>
        <pc:cxnChg chg="mod">
          <ac:chgData name="Donato Passarelli" userId="f0cfdcf5-61ca-4be8-aa94-d8e955c9f720" providerId="ADAL" clId="{B093BC74-DB80-4A1E-A618-F1DF62F17625}" dt="2023-02-28T22:37:41.288" v="773"/>
          <ac:cxnSpMkLst>
            <pc:docMk/>
            <pc:sldMk cId="1987997265" sldId="2739"/>
            <ac:cxnSpMk id="37" creationId="{4E32494B-A3B7-390C-A679-79803E7E3EAF}"/>
          </ac:cxnSpMkLst>
        </pc:cxnChg>
        <pc:cxnChg chg="mod">
          <ac:chgData name="Donato Passarelli" userId="f0cfdcf5-61ca-4be8-aa94-d8e955c9f720" providerId="ADAL" clId="{B093BC74-DB80-4A1E-A618-F1DF62F17625}" dt="2023-02-28T22:37:41.288" v="773"/>
          <ac:cxnSpMkLst>
            <pc:docMk/>
            <pc:sldMk cId="1987997265" sldId="2739"/>
            <ac:cxnSpMk id="38" creationId="{03DC9B29-5281-E6DC-C6C9-B23867D16048}"/>
          </ac:cxnSpMkLst>
        </pc:cxnChg>
        <pc:cxnChg chg="mod">
          <ac:chgData name="Donato Passarelli" userId="f0cfdcf5-61ca-4be8-aa94-d8e955c9f720" providerId="ADAL" clId="{B093BC74-DB80-4A1E-A618-F1DF62F17625}" dt="2023-02-28T22:37:41.288" v="773"/>
          <ac:cxnSpMkLst>
            <pc:docMk/>
            <pc:sldMk cId="1987997265" sldId="2739"/>
            <ac:cxnSpMk id="39" creationId="{A9A86F54-2C48-2EBD-B3A3-CB2AA7CF2514}"/>
          </ac:cxnSpMkLst>
        </pc:cxnChg>
        <pc:cxnChg chg="mod">
          <ac:chgData name="Donato Passarelli" userId="f0cfdcf5-61ca-4be8-aa94-d8e955c9f720" providerId="ADAL" clId="{B093BC74-DB80-4A1E-A618-F1DF62F17625}" dt="2023-02-28T22:37:41.288" v="773"/>
          <ac:cxnSpMkLst>
            <pc:docMk/>
            <pc:sldMk cId="1987997265" sldId="2739"/>
            <ac:cxnSpMk id="40" creationId="{0BDBD531-73E9-71C8-8220-A11E127445B1}"/>
          </ac:cxnSpMkLst>
        </pc:cxnChg>
        <pc:cxnChg chg="mod">
          <ac:chgData name="Donato Passarelli" userId="f0cfdcf5-61ca-4be8-aa94-d8e955c9f720" providerId="ADAL" clId="{B093BC74-DB80-4A1E-A618-F1DF62F17625}" dt="2023-02-28T22:37:41.288" v="773"/>
          <ac:cxnSpMkLst>
            <pc:docMk/>
            <pc:sldMk cId="1987997265" sldId="2739"/>
            <ac:cxnSpMk id="41" creationId="{9F9E9055-EDF5-555B-AEFE-CF34BF574D07}"/>
          </ac:cxnSpMkLst>
        </pc:cxnChg>
        <pc:cxnChg chg="mod">
          <ac:chgData name="Donato Passarelli" userId="f0cfdcf5-61ca-4be8-aa94-d8e955c9f720" providerId="ADAL" clId="{B093BC74-DB80-4A1E-A618-F1DF62F17625}" dt="2023-02-28T22:37:41.288" v="773"/>
          <ac:cxnSpMkLst>
            <pc:docMk/>
            <pc:sldMk cId="1987997265" sldId="2739"/>
            <ac:cxnSpMk id="42" creationId="{CDEFE235-3D8D-8561-CBC4-26FFEC7396A1}"/>
          </ac:cxnSpMkLst>
        </pc:cxnChg>
        <pc:cxnChg chg="mod">
          <ac:chgData name="Donato Passarelli" userId="f0cfdcf5-61ca-4be8-aa94-d8e955c9f720" providerId="ADAL" clId="{B093BC74-DB80-4A1E-A618-F1DF62F17625}" dt="2023-02-28T22:37:41.288" v="773"/>
          <ac:cxnSpMkLst>
            <pc:docMk/>
            <pc:sldMk cId="1987997265" sldId="2739"/>
            <ac:cxnSpMk id="43" creationId="{BB315665-0AAD-29EC-E928-AF27C0320A3F}"/>
          </ac:cxnSpMkLst>
        </pc:cxnChg>
        <pc:cxnChg chg="mod">
          <ac:chgData name="Donato Passarelli" userId="f0cfdcf5-61ca-4be8-aa94-d8e955c9f720" providerId="ADAL" clId="{B093BC74-DB80-4A1E-A618-F1DF62F17625}" dt="2023-02-28T22:37:41.288" v="773"/>
          <ac:cxnSpMkLst>
            <pc:docMk/>
            <pc:sldMk cId="1987997265" sldId="2739"/>
            <ac:cxnSpMk id="51" creationId="{DC27202E-E4CC-90CB-D81C-72862C696BE0}"/>
          </ac:cxnSpMkLst>
        </pc:cxnChg>
      </pc:sldChg>
      <pc:sldChg chg="addSp delSp modSp new mod modAnim">
        <pc:chgData name="Donato Passarelli" userId="f0cfdcf5-61ca-4be8-aa94-d8e955c9f720" providerId="ADAL" clId="{B093BC74-DB80-4A1E-A618-F1DF62F17625}" dt="2023-02-28T22:38:29.004" v="884" actId="20577"/>
        <pc:sldMkLst>
          <pc:docMk/>
          <pc:sldMk cId="669055472" sldId="2740"/>
        </pc:sldMkLst>
        <pc:spChg chg="del">
          <ac:chgData name="Donato Passarelli" userId="f0cfdcf5-61ca-4be8-aa94-d8e955c9f720" providerId="ADAL" clId="{B093BC74-DB80-4A1E-A618-F1DF62F17625}" dt="2023-02-28T22:38:14.757" v="835" actId="478"/>
          <ac:spMkLst>
            <pc:docMk/>
            <pc:sldMk cId="669055472" sldId="2740"/>
            <ac:spMk id="2" creationId="{9CF4DD4B-260E-1296-74BC-B66FA6CD6E56}"/>
          </ac:spMkLst>
        </pc:spChg>
        <pc:spChg chg="mod">
          <ac:chgData name="Donato Passarelli" userId="f0cfdcf5-61ca-4be8-aa94-d8e955c9f720" providerId="ADAL" clId="{B093BC74-DB80-4A1E-A618-F1DF62F17625}" dt="2023-02-28T22:38:29.004" v="884" actId="20577"/>
          <ac:spMkLst>
            <pc:docMk/>
            <pc:sldMk cId="669055472" sldId="2740"/>
            <ac:spMk id="3" creationId="{DCCACEAE-83B3-DE14-E6D4-5D9E387AC386}"/>
          </ac:spMkLst>
        </pc:spChg>
        <pc:spChg chg="add mod">
          <ac:chgData name="Donato Passarelli" userId="f0cfdcf5-61ca-4be8-aa94-d8e955c9f720" providerId="ADAL" clId="{B093BC74-DB80-4A1E-A618-F1DF62F17625}" dt="2023-02-28T22:38:22.203" v="882" actId="1037"/>
          <ac:spMkLst>
            <pc:docMk/>
            <pc:sldMk cId="669055472" sldId="2740"/>
            <ac:spMk id="7" creationId="{B315A894-05CC-DAEE-FCC5-8AC9E32E94CA}"/>
          </ac:spMkLst>
        </pc:spChg>
        <pc:spChg chg="add mod">
          <ac:chgData name="Donato Passarelli" userId="f0cfdcf5-61ca-4be8-aa94-d8e955c9f720" providerId="ADAL" clId="{B093BC74-DB80-4A1E-A618-F1DF62F17625}" dt="2023-02-28T22:38:22.203" v="882" actId="1037"/>
          <ac:spMkLst>
            <pc:docMk/>
            <pc:sldMk cId="669055472" sldId="2740"/>
            <ac:spMk id="8" creationId="{BCE8EAFE-D0F9-02D6-9868-B0C6A259BD34}"/>
          </ac:spMkLst>
        </pc:spChg>
        <pc:spChg chg="add mod">
          <ac:chgData name="Donato Passarelli" userId="f0cfdcf5-61ca-4be8-aa94-d8e955c9f720" providerId="ADAL" clId="{B093BC74-DB80-4A1E-A618-F1DF62F17625}" dt="2023-02-28T22:38:22.203" v="882" actId="1037"/>
          <ac:spMkLst>
            <pc:docMk/>
            <pc:sldMk cId="669055472" sldId="2740"/>
            <ac:spMk id="9" creationId="{E0B8086F-98DF-9943-156A-803FB89CEC15}"/>
          </ac:spMkLst>
        </pc:spChg>
        <pc:spChg chg="add mod">
          <ac:chgData name="Donato Passarelli" userId="f0cfdcf5-61ca-4be8-aa94-d8e955c9f720" providerId="ADAL" clId="{B093BC74-DB80-4A1E-A618-F1DF62F17625}" dt="2023-02-28T22:38:22.203" v="882" actId="1037"/>
          <ac:spMkLst>
            <pc:docMk/>
            <pc:sldMk cId="669055472" sldId="2740"/>
            <ac:spMk id="10" creationId="{3FC56FB2-BADE-3855-745F-BA8458E9DEB8}"/>
          </ac:spMkLst>
        </pc:spChg>
        <pc:spChg chg="add mod">
          <ac:chgData name="Donato Passarelli" userId="f0cfdcf5-61ca-4be8-aa94-d8e955c9f720" providerId="ADAL" clId="{B093BC74-DB80-4A1E-A618-F1DF62F17625}" dt="2023-02-28T22:38:22.203" v="882" actId="1037"/>
          <ac:spMkLst>
            <pc:docMk/>
            <pc:sldMk cId="669055472" sldId="2740"/>
            <ac:spMk id="11" creationId="{1336997D-EC7E-C76A-D60C-2BCC4F267F54}"/>
          </ac:spMkLst>
        </pc:spChg>
        <pc:spChg chg="add mod">
          <ac:chgData name="Donato Passarelli" userId="f0cfdcf5-61ca-4be8-aa94-d8e955c9f720" providerId="ADAL" clId="{B093BC74-DB80-4A1E-A618-F1DF62F17625}" dt="2023-02-28T22:38:22.203" v="882" actId="1037"/>
          <ac:spMkLst>
            <pc:docMk/>
            <pc:sldMk cId="669055472" sldId="2740"/>
            <ac:spMk id="12" creationId="{8C9527C5-615D-6B86-295A-898AC8393F08}"/>
          </ac:spMkLst>
        </pc:spChg>
        <pc:spChg chg="add mod">
          <ac:chgData name="Donato Passarelli" userId="f0cfdcf5-61ca-4be8-aa94-d8e955c9f720" providerId="ADAL" clId="{B093BC74-DB80-4A1E-A618-F1DF62F17625}" dt="2023-02-28T22:38:22.203" v="882" actId="1037"/>
          <ac:spMkLst>
            <pc:docMk/>
            <pc:sldMk cId="669055472" sldId="2740"/>
            <ac:spMk id="13" creationId="{82419BE6-6850-1617-8B3D-5434D27DC04C}"/>
          </ac:spMkLst>
        </pc:spChg>
        <pc:spChg chg="mod">
          <ac:chgData name="Donato Passarelli" userId="f0cfdcf5-61ca-4be8-aa94-d8e955c9f720" providerId="ADAL" clId="{B093BC74-DB80-4A1E-A618-F1DF62F17625}" dt="2023-02-28T22:38:15.617" v="836"/>
          <ac:spMkLst>
            <pc:docMk/>
            <pc:sldMk cId="669055472" sldId="2740"/>
            <ac:spMk id="15" creationId="{17AA9E50-920F-8F2A-8FBB-5F31DFCF2C93}"/>
          </ac:spMkLst>
        </pc:spChg>
        <pc:spChg chg="mod">
          <ac:chgData name="Donato Passarelli" userId="f0cfdcf5-61ca-4be8-aa94-d8e955c9f720" providerId="ADAL" clId="{B093BC74-DB80-4A1E-A618-F1DF62F17625}" dt="2023-02-28T22:38:15.617" v="836"/>
          <ac:spMkLst>
            <pc:docMk/>
            <pc:sldMk cId="669055472" sldId="2740"/>
            <ac:spMk id="17" creationId="{0852EB64-EDCB-2684-1A05-A2F7905485EB}"/>
          </ac:spMkLst>
        </pc:spChg>
        <pc:spChg chg="mod">
          <ac:chgData name="Donato Passarelli" userId="f0cfdcf5-61ca-4be8-aa94-d8e955c9f720" providerId="ADAL" clId="{B093BC74-DB80-4A1E-A618-F1DF62F17625}" dt="2023-02-28T22:38:15.617" v="836"/>
          <ac:spMkLst>
            <pc:docMk/>
            <pc:sldMk cId="669055472" sldId="2740"/>
            <ac:spMk id="18" creationId="{5D647344-8103-C7A5-40C2-03D0EA407370}"/>
          </ac:spMkLst>
        </pc:spChg>
        <pc:spChg chg="mod">
          <ac:chgData name="Donato Passarelli" userId="f0cfdcf5-61ca-4be8-aa94-d8e955c9f720" providerId="ADAL" clId="{B093BC74-DB80-4A1E-A618-F1DF62F17625}" dt="2023-02-28T22:38:15.617" v="836"/>
          <ac:spMkLst>
            <pc:docMk/>
            <pc:sldMk cId="669055472" sldId="2740"/>
            <ac:spMk id="22" creationId="{4801D7FA-0EFF-D228-8685-126B194B51CE}"/>
          </ac:spMkLst>
        </pc:spChg>
        <pc:spChg chg="mod">
          <ac:chgData name="Donato Passarelli" userId="f0cfdcf5-61ca-4be8-aa94-d8e955c9f720" providerId="ADAL" clId="{B093BC74-DB80-4A1E-A618-F1DF62F17625}" dt="2023-02-28T22:38:15.617" v="836"/>
          <ac:spMkLst>
            <pc:docMk/>
            <pc:sldMk cId="669055472" sldId="2740"/>
            <ac:spMk id="23" creationId="{8BA6E273-4F2B-B92F-177D-B71D599B7E66}"/>
          </ac:spMkLst>
        </pc:spChg>
        <pc:spChg chg="add mod">
          <ac:chgData name="Donato Passarelli" userId="f0cfdcf5-61ca-4be8-aa94-d8e955c9f720" providerId="ADAL" clId="{B093BC74-DB80-4A1E-A618-F1DF62F17625}" dt="2023-02-28T22:38:22.203" v="882" actId="1037"/>
          <ac:spMkLst>
            <pc:docMk/>
            <pc:sldMk cId="669055472" sldId="2740"/>
            <ac:spMk id="32" creationId="{97969DE0-8B95-813A-EC6D-8661A7564387}"/>
          </ac:spMkLst>
        </pc:spChg>
        <pc:spChg chg="mod">
          <ac:chgData name="Donato Passarelli" userId="f0cfdcf5-61ca-4be8-aa94-d8e955c9f720" providerId="ADAL" clId="{B093BC74-DB80-4A1E-A618-F1DF62F17625}" dt="2023-02-28T22:38:15.617" v="836"/>
          <ac:spMkLst>
            <pc:docMk/>
            <pc:sldMk cId="669055472" sldId="2740"/>
            <ac:spMk id="34" creationId="{852193BE-F5FA-47CD-59BE-C6D4DCC3F298}"/>
          </ac:spMkLst>
        </pc:spChg>
        <pc:spChg chg="mod">
          <ac:chgData name="Donato Passarelli" userId="f0cfdcf5-61ca-4be8-aa94-d8e955c9f720" providerId="ADAL" clId="{B093BC74-DB80-4A1E-A618-F1DF62F17625}" dt="2023-02-28T22:38:15.617" v="836"/>
          <ac:spMkLst>
            <pc:docMk/>
            <pc:sldMk cId="669055472" sldId="2740"/>
            <ac:spMk id="35" creationId="{BAE728ED-FCC6-182D-8106-68518C70ED3F}"/>
          </ac:spMkLst>
        </pc:spChg>
        <pc:spChg chg="mod">
          <ac:chgData name="Donato Passarelli" userId="f0cfdcf5-61ca-4be8-aa94-d8e955c9f720" providerId="ADAL" clId="{B093BC74-DB80-4A1E-A618-F1DF62F17625}" dt="2023-02-28T22:38:15.617" v="836"/>
          <ac:spMkLst>
            <pc:docMk/>
            <pc:sldMk cId="669055472" sldId="2740"/>
            <ac:spMk id="37" creationId="{C60B003B-7FCB-C210-43E9-64FB9CF1CAF8}"/>
          </ac:spMkLst>
        </pc:spChg>
        <pc:spChg chg="mod">
          <ac:chgData name="Donato Passarelli" userId="f0cfdcf5-61ca-4be8-aa94-d8e955c9f720" providerId="ADAL" clId="{B093BC74-DB80-4A1E-A618-F1DF62F17625}" dt="2023-02-28T22:38:15.617" v="836"/>
          <ac:spMkLst>
            <pc:docMk/>
            <pc:sldMk cId="669055472" sldId="2740"/>
            <ac:spMk id="39" creationId="{532FFC15-0FEB-A3FB-4F91-6B465A7FDC0B}"/>
          </ac:spMkLst>
        </pc:spChg>
        <pc:spChg chg="mod">
          <ac:chgData name="Donato Passarelli" userId="f0cfdcf5-61ca-4be8-aa94-d8e955c9f720" providerId="ADAL" clId="{B093BC74-DB80-4A1E-A618-F1DF62F17625}" dt="2023-02-28T22:38:15.617" v="836"/>
          <ac:spMkLst>
            <pc:docMk/>
            <pc:sldMk cId="669055472" sldId="2740"/>
            <ac:spMk id="40" creationId="{6A03AC13-11BC-407B-2114-36ABB5DAB6D8}"/>
          </ac:spMkLst>
        </pc:spChg>
        <pc:spChg chg="mod">
          <ac:chgData name="Donato Passarelli" userId="f0cfdcf5-61ca-4be8-aa94-d8e955c9f720" providerId="ADAL" clId="{B093BC74-DB80-4A1E-A618-F1DF62F17625}" dt="2023-02-28T22:38:15.617" v="836"/>
          <ac:spMkLst>
            <pc:docMk/>
            <pc:sldMk cId="669055472" sldId="2740"/>
            <ac:spMk id="42" creationId="{B90C490F-925A-771B-E49B-D8963E3495BF}"/>
          </ac:spMkLst>
        </pc:spChg>
        <pc:spChg chg="add mod">
          <ac:chgData name="Donato Passarelli" userId="f0cfdcf5-61ca-4be8-aa94-d8e955c9f720" providerId="ADAL" clId="{B093BC74-DB80-4A1E-A618-F1DF62F17625}" dt="2023-02-28T22:38:22.203" v="882" actId="1037"/>
          <ac:spMkLst>
            <pc:docMk/>
            <pc:sldMk cId="669055472" sldId="2740"/>
            <ac:spMk id="43" creationId="{26922D12-5797-9393-5C26-781E55176B5D}"/>
          </ac:spMkLst>
        </pc:spChg>
        <pc:spChg chg="mod">
          <ac:chgData name="Donato Passarelli" userId="f0cfdcf5-61ca-4be8-aa94-d8e955c9f720" providerId="ADAL" clId="{B093BC74-DB80-4A1E-A618-F1DF62F17625}" dt="2023-02-28T22:38:15.617" v="836"/>
          <ac:spMkLst>
            <pc:docMk/>
            <pc:sldMk cId="669055472" sldId="2740"/>
            <ac:spMk id="47" creationId="{B9AF5672-7C2D-9D75-7883-2D96C6B3981E}"/>
          </ac:spMkLst>
        </pc:spChg>
        <pc:spChg chg="mod">
          <ac:chgData name="Donato Passarelli" userId="f0cfdcf5-61ca-4be8-aa94-d8e955c9f720" providerId="ADAL" clId="{B093BC74-DB80-4A1E-A618-F1DF62F17625}" dt="2023-02-28T22:38:15.617" v="836"/>
          <ac:spMkLst>
            <pc:docMk/>
            <pc:sldMk cId="669055472" sldId="2740"/>
            <ac:spMk id="48" creationId="{4B165549-F6E9-5501-B0A5-A0C423F531EE}"/>
          </ac:spMkLst>
        </pc:spChg>
        <pc:spChg chg="mod">
          <ac:chgData name="Donato Passarelli" userId="f0cfdcf5-61ca-4be8-aa94-d8e955c9f720" providerId="ADAL" clId="{B093BC74-DB80-4A1E-A618-F1DF62F17625}" dt="2023-02-28T22:38:15.617" v="836"/>
          <ac:spMkLst>
            <pc:docMk/>
            <pc:sldMk cId="669055472" sldId="2740"/>
            <ac:spMk id="50" creationId="{DB7466A4-4E0D-E821-5741-3F97EBD36A3B}"/>
          </ac:spMkLst>
        </pc:spChg>
        <pc:spChg chg="mod">
          <ac:chgData name="Donato Passarelli" userId="f0cfdcf5-61ca-4be8-aa94-d8e955c9f720" providerId="ADAL" clId="{B093BC74-DB80-4A1E-A618-F1DF62F17625}" dt="2023-02-28T22:38:15.617" v="836"/>
          <ac:spMkLst>
            <pc:docMk/>
            <pc:sldMk cId="669055472" sldId="2740"/>
            <ac:spMk id="51" creationId="{DB004728-938B-73E7-2815-C9DCA7B02D71}"/>
          </ac:spMkLst>
        </pc:spChg>
        <pc:spChg chg="mod">
          <ac:chgData name="Donato Passarelli" userId="f0cfdcf5-61ca-4be8-aa94-d8e955c9f720" providerId="ADAL" clId="{B093BC74-DB80-4A1E-A618-F1DF62F17625}" dt="2023-02-28T22:38:15.617" v="836"/>
          <ac:spMkLst>
            <pc:docMk/>
            <pc:sldMk cId="669055472" sldId="2740"/>
            <ac:spMk id="53" creationId="{43E95866-AAB2-4A8F-7CBD-EFF618550D5E}"/>
          </ac:spMkLst>
        </pc:spChg>
        <pc:spChg chg="mod">
          <ac:chgData name="Donato Passarelli" userId="f0cfdcf5-61ca-4be8-aa94-d8e955c9f720" providerId="ADAL" clId="{B093BC74-DB80-4A1E-A618-F1DF62F17625}" dt="2023-02-28T22:38:15.617" v="836"/>
          <ac:spMkLst>
            <pc:docMk/>
            <pc:sldMk cId="669055472" sldId="2740"/>
            <ac:spMk id="54" creationId="{40650A96-6706-74B5-C266-E66FEE35A9E5}"/>
          </ac:spMkLst>
        </pc:spChg>
        <pc:spChg chg="mod">
          <ac:chgData name="Donato Passarelli" userId="f0cfdcf5-61ca-4be8-aa94-d8e955c9f720" providerId="ADAL" clId="{B093BC74-DB80-4A1E-A618-F1DF62F17625}" dt="2023-02-28T22:38:15.617" v="836"/>
          <ac:spMkLst>
            <pc:docMk/>
            <pc:sldMk cId="669055472" sldId="2740"/>
            <ac:spMk id="56" creationId="{FD50BE00-B0E2-402A-A43D-2BD30757C071}"/>
          </ac:spMkLst>
        </pc:spChg>
        <pc:spChg chg="mod">
          <ac:chgData name="Donato Passarelli" userId="f0cfdcf5-61ca-4be8-aa94-d8e955c9f720" providerId="ADAL" clId="{B093BC74-DB80-4A1E-A618-F1DF62F17625}" dt="2023-02-28T22:38:15.617" v="836"/>
          <ac:spMkLst>
            <pc:docMk/>
            <pc:sldMk cId="669055472" sldId="2740"/>
            <ac:spMk id="58" creationId="{EDC9E8C3-1EF5-C917-4D85-5C678772DB08}"/>
          </ac:spMkLst>
        </pc:spChg>
        <pc:spChg chg="mod">
          <ac:chgData name="Donato Passarelli" userId="f0cfdcf5-61ca-4be8-aa94-d8e955c9f720" providerId="ADAL" clId="{B093BC74-DB80-4A1E-A618-F1DF62F17625}" dt="2023-02-28T22:38:15.617" v="836"/>
          <ac:spMkLst>
            <pc:docMk/>
            <pc:sldMk cId="669055472" sldId="2740"/>
            <ac:spMk id="60" creationId="{063278B4-666B-0458-C01A-EFED54D9128B}"/>
          </ac:spMkLst>
        </pc:spChg>
        <pc:spChg chg="mod">
          <ac:chgData name="Donato Passarelli" userId="f0cfdcf5-61ca-4be8-aa94-d8e955c9f720" providerId="ADAL" clId="{B093BC74-DB80-4A1E-A618-F1DF62F17625}" dt="2023-02-28T22:38:15.617" v="836"/>
          <ac:spMkLst>
            <pc:docMk/>
            <pc:sldMk cId="669055472" sldId="2740"/>
            <ac:spMk id="61" creationId="{125638AE-03BA-A8CB-2BA8-CDCD64EDC3CB}"/>
          </ac:spMkLst>
        </pc:spChg>
        <pc:spChg chg="add mod">
          <ac:chgData name="Donato Passarelli" userId="f0cfdcf5-61ca-4be8-aa94-d8e955c9f720" providerId="ADAL" clId="{B093BC74-DB80-4A1E-A618-F1DF62F17625}" dt="2023-02-28T22:38:22.203" v="882" actId="1037"/>
          <ac:spMkLst>
            <pc:docMk/>
            <pc:sldMk cId="669055472" sldId="2740"/>
            <ac:spMk id="62" creationId="{A57F75E7-42DF-65F5-9868-18208AB8DD4A}"/>
          </ac:spMkLst>
        </pc:spChg>
        <pc:spChg chg="add mod">
          <ac:chgData name="Donato Passarelli" userId="f0cfdcf5-61ca-4be8-aa94-d8e955c9f720" providerId="ADAL" clId="{B093BC74-DB80-4A1E-A618-F1DF62F17625}" dt="2023-02-28T22:38:22.203" v="882" actId="1037"/>
          <ac:spMkLst>
            <pc:docMk/>
            <pc:sldMk cId="669055472" sldId="2740"/>
            <ac:spMk id="63" creationId="{2DCF391A-7675-D995-D7A1-F919E4C16A58}"/>
          </ac:spMkLst>
        </pc:spChg>
        <pc:spChg chg="add mod">
          <ac:chgData name="Donato Passarelli" userId="f0cfdcf5-61ca-4be8-aa94-d8e955c9f720" providerId="ADAL" clId="{B093BC74-DB80-4A1E-A618-F1DF62F17625}" dt="2023-02-28T22:38:22.203" v="882" actId="1037"/>
          <ac:spMkLst>
            <pc:docMk/>
            <pc:sldMk cId="669055472" sldId="2740"/>
            <ac:spMk id="64" creationId="{98772C11-5A0C-6FBC-CD96-B2A190BC2201}"/>
          </ac:spMkLst>
        </pc:spChg>
        <pc:spChg chg="add mod">
          <ac:chgData name="Donato Passarelli" userId="f0cfdcf5-61ca-4be8-aa94-d8e955c9f720" providerId="ADAL" clId="{B093BC74-DB80-4A1E-A618-F1DF62F17625}" dt="2023-02-28T22:38:22.203" v="882" actId="1037"/>
          <ac:spMkLst>
            <pc:docMk/>
            <pc:sldMk cId="669055472" sldId="2740"/>
            <ac:spMk id="65" creationId="{CA820082-3EE8-F335-31D6-AEA91D079325}"/>
          </ac:spMkLst>
        </pc:spChg>
        <pc:spChg chg="add mod">
          <ac:chgData name="Donato Passarelli" userId="f0cfdcf5-61ca-4be8-aa94-d8e955c9f720" providerId="ADAL" clId="{B093BC74-DB80-4A1E-A618-F1DF62F17625}" dt="2023-02-28T22:38:22.203" v="882" actId="1037"/>
          <ac:spMkLst>
            <pc:docMk/>
            <pc:sldMk cId="669055472" sldId="2740"/>
            <ac:spMk id="66" creationId="{A899BFA6-61D6-99A9-534A-9E6CE78B2999}"/>
          </ac:spMkLst>
        </pc:spChg>
        <pc:spChg chg="add mod">
          <ac:chgData name="Donato Passarelli" userId="f0cfdcf5-61ca-4be8-aa94-d8e955c9f720" providerId="ADAL" clId="{B093BC74-DB80-4A1E-A618-F1DF62F17625}" dt="2023-02-28T22:38:22.203" v="882" actId="1037"/>
          <ac:spMkLst>
            <pc:docMk/>
            <pc:sldMk cId="669055472" sldId="2740"/>
            <ac:spMk id="67" creationId="{0ED6A57B-44C6-16C0-64FD-4EBF74E41606}"/>
          </ac:spMkLst>
        </pc:spChg>
        <pc:spChg chg="add mod">
          <ac:chgData name="Donato Passarelli" userId="f0cfdcf5-61ca-4be8-aa94-d8e955c9f720" providerId="ADAL" clId="{B093BC74-DB80-4A1E-A618-F1DF62F17625}" dt="2023-02-28T22:38:22.203" v="882" actId="1037"/>
          <ac:spMkLst>
            <pc:docMk/>
            <pc:sldMk cId="669055472" sldId="2740"/>
            <ac:spMk id="68" creationId="{2C18A761-BCA3-47F3-9B7F-B371AE4A4C51}"/>
          </ac:spMkLst>
        </pc:spChg>
        <pc:spChg chg="add mod">
          <ac:chgData name="Donato Passarelli" userId="f0cfdcf5-61ca-4be8-aa94-d8e955c9f720" providerId="ADAL" clId="{B093BC74-DB80-4A1E-A618-F1DF62F17625}" dt="2023-02-28T22:38:22.203" v="882" actId="1037"/>
          <ac:spMkLst>
            <pc:docMk/>
            <pc:sldMk cId="669055472" sldId="2740"/>
            <ac:spMk id="69" creationId="{D67E7040-848B-75A6-00D6-5966C837CC9C}"/>
          </ac:spMkLst>
        </pc:spChg>
        <pc:spChg chg="add mod">
          <ac:chgData name="Donato Passarelli" userId="f0cfdcf5-61ca-4be8-aa94-d8e955c9f720" providerId="ADAL" clId="{B093BC74-DB80-4A1E-A618-F1DF62F17625}" dt="2023-02-28T22:38:22.203" v="882" actId="1037"/>
          <ac:spMkLst>
            <pc:docMk/>
            <pc:sldMk cId="669055472" sldId="2740"/>
            <ac:spMk id="70" creationId="{79815DEF-3421-BA43-51F7-BA4F79C7EC73}"/>
          </ac:spMkLst>
        </pc:spChg>
        <pc:spChg chg="add mod">
          <ac:chgData name="Donato Passarelli" userId="f0cfdcf5-61ca-4be8-aa94-d8e955c9f720" providerId="ADAL" clId="{B093BC74-DB80-4A1E-A618-F1DF62F17625}" dt="2023-02-28T22:38:22.203" v="882" actId="1037"/>
          <ac:spMkLst>
            <pc:docMk/>
            <pc:sldMk cId="669055472" sldId="2740"/>
            <ac:spMk id="73" creationId="{F559FD4C-3858-D9F2-43C6-0F72421DAB76}"/>
          </ac:spMkLst>
        </pc:spChg>
        <pc:spChg chg="add mod">
          <ac:chgData name="Donato Passarelli" userId="f0cfdcf5-61ca-4be8-aa94-d8e955c9f720" providerId="ADAL" clId="{B093BC74-DB80-4A1E-A618-F1DF62F17625}" dt="2023-02-28T22:38:22.203" v="882" actId="1037"/>
          <ac:spMkLst>
            <pc:docMk/>
            <pc:sldMk cId="669055472" sldId="2740"/>
            <ac:spMk id="74" creationId="{E0DAFBD5-109F-81BC-CFFD-B316B93E6F62}"/>
          </ac:spMkLst>
        </pc:spChg>
        <pc:spChg chg="add mod">
          <ac:chgData name="Donato Passarelli" userId="f0cfdcf5-61ca-4be8-aa94-d8e955c9f720" providerId="ADAL" clId="{B093BC74-DB80-4A1E-A618-F1DF62F17625}" dt="2023-02-28T22:38:22.203" v="882" actId="1037"/>
          <ac:spMkLst>
            <pc:docMk/>
            <pc:sldMk cId="669055472" sldId="2740"/>
            <ac:spMk id="75" creationId="{8EB9ECBA-4633-FB40-AFD0-FB7C2ECE79A7}"/>
          </ac:spMkLst>
        </pc:spChg>
        <pc:spChg chg="add mod">
          <ac:chgData name="Donato Passarelli" userId="f0cfdcf5-61ca-4be8-aa94-d8e955c9f720" providerId="ADAL" clId="{B093BC74-DB80-4A1E-A618-F1DF62F17625}" dt="2023-02-28T22:38:22.203" v="882" actId="1037"/>
          <ac:spMkLst>
            <pc:docMk/>
            <pc:sldMk cId="669055472" sldId="2740"/>
            <ac:spMk id="76" creationId="{29BFC5C4-FD53-85BC-1D33-853E7D643FAC}"/>
          </ac:spMkLst>
        </pc:spChg>
        <pc:spChg chg="add mod">
          <ac:chgData name="Donato Passarelli" userId="f0cfdcf5-61ca-4be8-aa94-d8e955c9f720" providerId="ADAL" clId="{B093BC74-DB80-4A1E-A618-F1DF62F17625}" dt="2023-02-28T22:38:22.203" v="882" actId="1037"/>
          <ac:spMkLst>
            <pc:docMk/>
            <pc:sldMk cId="669055472" sldId="2740"/>
            <ac:spMk id="77" creationId="{9AB81778-4369-AE05-DE5C-6885E243F59C}"/>
          </ac:spMkLst>
        </pc:spChg>
        <pc:spChg chg="add mod">
          <ac:chgData name="Donato Passarelli" userId="f0cfdcf5-61ca-4be8-aa94-d8e955c9f720" providerId="ADAL" clId="{B093BC74-DB80-4A1E-A618-F1DF62F17625}" dt="2023-02-28T22:38:22.203" v="882" actId="1037"/>
          <ac:spMkLst>
            <pc:docMk/>
            <pc:sldMk cId="669055472" sldId="2740"/>
            <ac:spMk id="78" creationId="{39A5304E-FC51-B081-B2C9-6FEA180F6256}"/>
          </ac:spMkLst>
        </pc:spChg>
        <pc:spChg chg="add mod">
          <ac:chgData name="Donato Passarelli" userId="f0cfdcf5-61ca-4be8-aa94-d8e955c9f720" providerId="ADAL" clId="{B093BC74-DB80-4A1E-A618-F1DF62F17625}" dt="2023-02-28T22:38:22.203" v="882" actId="1037"/>
          <ac:spMkLst>
            <pc:docMk/>
            <pc:sldMk cId="669055472" sldId="2740"/>
            <ac:spMk id="79" creationId="{83772126-9565-40BA-8015-BCEE90B61F60}"/>
          </ac:spMkLst>
        </pc:spChg>
        <pc:grpChg chg="add mod">
          <ac:chgData name="Donato Passarelli" userId="f0cfdcf5-61ca-4be8-aa94-d8e955c9f720" providerId="ADAL" clId="{B093BC74-DB80-4A1E-A618-F1DF62F17625}" dt="2023-02-28T22:38:22.203" v="882" actId="1037"/>
          <ac:grpSpMkLst>
            <pc:docMk/>
            <pc:sldMk cId="669055472" sldId="2740"/>
            <ac:grpSpMk id="14" creationId="{6F4E26F4-87B8-7F3E-D238-86CE500BEFA9}"/>
          </ac:grpSpMkLst>
        </pc:grpChg>
        <pc:grpChg chg="mod">
          <ac:chgData name="Donato Passarelli" userId="f0cfdcf5-61ca-4be8-aa94-d8e955c9f720" providerId="ADAL" clId="{B093BC74-DB80-4A1E-A618-F1DF62F17625}" dt="2023-02-28T22:38:15.617" v="836"/>
          <ac:grpSpMkLst>
            <pc:docMk/>
            <pc:sldMk cId="669055472" sldId="2740"/>
            <ac:grpSpMk id="16" creationId="{DB921A1E-30CE-6B8A-8EA0-95AD1D274AB7}"/>
          </ac:grpSpMkLst>
        </pc:grpChg>
        <pc:grpChg chg="mod">
          <ac:chgData name="Donato Passarelli" userId="f0cfdcf5-61ca-4be8-aa94-d8e955c9f720" providerId="ADAL" clId="{B093BC74-DB80-4A1E-A618-F1DF62F17625}" dt="2023-02-28T22:38:15.617" v="836"/>
          <ac:grpSpMkLst>
            <pc:docMk/>
            <pc:sldMk cId="669055472" sldId="2740"/>
            <ac:grpSpMk id="20" creationId="{94CD7C5F-696A-F002-1098-D2EB93BCF437}"/>
          </ac:grpSpMkLst>
        </pc:grpChg>
        <pc:grpChg chg="mod">
          <ac:chgData name="Donato Passarelli" userId="f0cfdcf5-61ca-4be8-aa94-d8e955c9f720" providerId="ADAL" clId="{B093BC74-DB80-4A1E-A618-F1DF62F17625}" dt="2023-02-28T22:38:15.617" v="836"/>
          <ac:grpSpMkLst>
            <pc:docMk/>
            <pc:sldMk cId="669055472" sldId="2740"/>
            <ac:grpSpMk id="21" creationId="{BAF5F181-9576-66FA-4483-533213A9656B}"/>
          </ac:grpSpMkLst>
        </pc:grpChg>
        <pc:grpChg chg="add mod">
          <ac:chgData name="Donato Passarelli" userId="f0cfdcf5-61ca-4be8-aa94-d8e955c9f720" providerId="ADAL" clId="{B093BC74-DB80-4A1E-A618-F1DF62F17625}" dt="2023-02-28T22:38:22.203" v="882" actId="1037"/>
          <ac:grpSpMkLst>
            <pc:docMk/>
            <pc:sldMk cId="669055472" sldId="2740"/>
            <ac:grpSpMk id="33" creationId="{F6A6AA30-D199-7639-CE2F-B945D723A4C7}"/>
          </ac:grpSpMkLst>
        </pc:grpChg>
        <pc:grpChg chg="add mod">
          <ac:chgData name="Donato Passarelli" userId="f0cfdcf5-61ca-4be8-aa94-d8e955c9f720" providerId="ADAL" clId="{B093BC74-DB80-4A1E-A618-F1DF62F17625}" dt="2023-02-28T22:38:22.203" v="882" actId="1037"/>
          <ac:grpSpMkLst>
            <pc:docMk/>
            <pc:sldMk cId="669055472" sldId="2740"/>
            <ac:grpSpMk id="38" creationId="{A9E206AC-42BC-0346-94D3-0BB1ACDF895A}"/>
          </ac:grpSpMkLst>
        </pc:grpChg>
        <pc:grpChg chg="add mod">
          <ac:chgData name="Donato Passarelli" userId="f0cfdcf5-61ca-4be8-aa94-d8e955c9f720" providerId="ADAL" clId="{B093BC74-DB80-4A1E-A618-F1DF62F17625}" dt="2023-02-28T22:38:22.203" v="882" actId="1037"/>
          <ac:grpSpMkLst>
            <pc:docMk/>
            <pc:sldMk cId="669055472" sldId="2740"/>
            <ac:grpSpMk id="44" creationId="{A6377859-2175-050A-7AD5-3EC5A1EB75E9}"/>
          </ac:grpSpMkLst>
        </pc:grpChg>
        <pc:grpChg chg="mod">
          <ac:chgData name="Donato Passarelli" userId="f0cfdcf5-61ca-4be8-aa94-d8e955c9f720" providerId="ADAL" clId="{B093BC74-DB80-4A1E-A618-F1DF62F17625}" dt="2023-02-28T22:38:15.617" v="836"/>
          <ac:grpSpMkLst>
            <pc:docMk/>
            <pc:sldMk cId="669055472" sldId="2740"/>
            <ac:grpSpMk id="45" creationId="{7E2C601D-1B8D-3C38-90F8-BAC552933AEC}"/>
          </ac:grpSpMkLst>
        </pc:grpChg>
        <pc:grpChg chg="mod">
          <ac:chgData name="Donato Passarelli" userId="f0cfdcf5-61ca-4be8-aa94-d8e955c9f720" providerId="ADAL" clId="{B093BC74-DB80-4A1E-A618-F1DF62F17625}" dt="2023-02-28T22:38:15.617" v="836"/>
          <ac:grpSpMkLst>
            <pc:docMk/>
            <pc:sldMk cId="669055472" sldId="2740"/>
            <ac:grpSpMk id="49" creationId="{36FBA794-4C0E-1E69-110B-62828B88EC8D}"/>
          </ac:grpSpMkLst>
        </pc:grpChg>
        <pc:grpChg chg="add mod">
          <ac:chgData name="Donato Passarelli" userId="f0cfdcf5-61ca-4be8-aa94-d8e955c9f720" providerId="ADAL" clId="{B093BC74-DB80-4A1E-A618-F1DF62F17625}" dt="2023-02-28T22:38:22.203" v="882" actId="1037"/>
          <ac:grpSpMkLst>
            <pc:docMk/>
            <pc:sldMk cId="669055472" sldId="2740"/>
            <ac:grpSpMk id="52" creationId="{321E398F-407A-A29D-47A7-AB39C5490B99}"/>
          </ac:grpSpMkLst>
        </pc:grpChg>
        <pc:grpChg chg="add mod">
          <ac:chgData name="Donato Passarelli" userId="f0cfdcf5-61ca-4be8-aa94-d8e955c9f720" providerId="ADAL" clId="{B093BC74-DB80-4A1E-A618-F1DF62F17625}" dt="2023-02-28T22:38:22.203" v="882" actId="1037"/>
          <ac:grpSpMkLst>
            <pc:docMk/>
            <pc:sldMk cId="669055472" sldId="2740"/>
            <ac:grpSpMk id="57" creationId="{738E9694-6CF8-D625-7328-8BFE2D0AC669}"/>
          </ac:grpSpMkLst>
        </pc:grpChg>
        <pc:picChg chg="mod">
          <ac:chgData name="Donato Passarelli" userId="f0cfdcf5-61ca-4be8-aa94-d8e955c9f720" providerId="ADAL" clId="{B093BC74-DB80-4A1E-A618-F1DF62F17625}" dt="2023-02-28T22:38:15.617" v="836"/>
          <ac:picMkLst>
            <pc:docMk/>
            <pc:sldMk cId="669055472" sldId="2740"/>
            <ac:picMk id="19" creationId="{6226FC63-CCA9-153A-6DC1-05AB26437CEC}"/>
          </ac:picMkLst>
        </pc:picChg>
        <pc:picChg chg="mod">
          <ac:chgData name="Donato Passarelli" userId="f0cfdcf5-61ca-4be8-aa94-d8e955c9f720" providerId="ADAL" clId="{B093BC74-DB80-4A1E-A618-F1DF62F17625}" dt="2023-02-28T22:38:15.617" v="836"/>
          <ac:picMkLst>
            <pc:docMk/>
            <pc:sldMk cId="669055472" sldId="2740"/>
            <ac:picMk id="36" creationId="{654C2ACA-368C-08B5-236C-DE4F2A8D324C}"/>
          </ac:picMkLst>
        </pc:picChg>
        <pc:picChg chg="mod">
          <ac:chgData name="Donato Passarelli" userId="f0cfdcf5-61ca-4be8-aa94-d8e955c9f720" providerId="ADAL" clId="{B093BC74-DB80-4A1E-A618-F1DF62F17625}" dt="2023-02-28T22:38:15.617" v="836"/>
          <ac:picMkLst>
            <pc:docMk/>
            <pc:sldMk cId="669055472" sldId="2740"/>
            <ac:picMk id="41" creationId="{A56E0ED5-40BA-22EB-2FCD-A4D7995569AE}"/>
          </ac:picMkLst>
        </pc:picChg>
        <pc:picChg chg="mod">
          <ac:chgData name="Donato Passarelli" userId="f0cfdcf5-61ca-4be8-aa94-d8e955c9f720" providerId="ADAL" clId="{B093BC74-DB80-4A1E-A618-F1DF62F17625}" dt="2023-02-28T22:38:15.617" v="836"/>
          <ac:picMkLst>
            <pc:docMk/>
            <pc:sldMk cId="669055472" sldId="2740"/>
            <ac:picMk id="46" creationId="{97FCF73E-9AB9-DCDD-9705-1C16847E192A}"/>
          </ac:picMkLst>
        </pc:picChg>
        <pc:picChg chg="mod">
          <ac:chgData name="Donato Passarelli" userId="f0cfdcf5-61ca-4be8-aa94-d8e955c9f720" providerId="ADAL" clId="{B093BC74-DB80-4A1E-A618-F1DF62F17625}" dt="2023-02-28T22:38:15.617" v="836"/>
          <ac:picMkLst>
            <pc:docMk/>
            <pc:sldMk cId="669055472" sldId="2740"/>
            <ac:picMk id="55" creationId="{3AE978BC-60CC-BEFB-315C-80302544766A}"/>
          </ac:picMkLst>
        </pc:picChg>
        <pc:picChg chg="mod">
          <ac:chgData name="Donato Passarelli" userId="f0cfdcf5-61ca-4be8-aa94-d8e955c9f720" providerId="ADAL" clId="{B093BC74-DB80-4A1E-A618-F1DF62F17625}" dt="2023-02-28T22:38:15.617" v="836"/>
          <ac:picMkLst>
            <pc:docMk/>
            <pc:sldMk cId="669055472" sldId="2740"/>
            <ac:picMk id="59" creationId="{87690423-3F62-4B83-F010-D2506CC8A144}"/>
          </ac:picMkLst>
        </pc:picChg>
        <pc:cxnChg chg="mod">
          <ac:chgData name="Donato Passarelli" userId="f0cfdcf5-61ca-4be8-aa94-d8e955c9f720" providerId="ADAL" clId="{B093BC74-DB80-4A1E-A618-F1DF62F17625}" dt="2023-02-28T22:38:15.617" v="836"/>
          <ac:cxnSpMkLst>
            <pc:docMk/>
            <pc:sldMk cId="669055472" sldId="2740"/>
            <ac:cxnSpMk id="24" creationId="{E43134E9-3F34-CFB1-5E64-96B8AAC5A48F}"/>
          </ac:cxnSpMkLst>
        </pc:cxnChg>
        <pc:cxnChg chg="mod">
          <ac:chgData name="Donato Passarelli" userId="f0cfdcf5-61ca-4be8-aa94-d8e955c9f720" providerId="ADAL" clId="{B093BC74-DB80-4A1E-A618-F1DF62F17625}" dt="2023-02-28T22:38:15.617" v="836"/>
          <ac:cxnSpMkLst>
            <pc:docMk/>
            <pc:sldMk cId="669055472" sldId="2740"/>
            <ac:cxnSpMk id="25" creationId="{49BD0728-496D-69E6-B245-969D08015316}"/>
          </ac:cxnSpMkLst>
        </pc:cxnChg>
        <pc:cxnChg chg="mod">
          <ac:chgData name="Donato Passarelli" userId="f0cfdcf5-61ca-4be8-aa94-d8e955c9f720" providerId="ADAL" clId="{B093BC74-DB80-4A1E-A618-F1DF62F17625}" dt="2023-02-28T22:38:15.617" v="836"/>
          <ac:cxnSpMkLst>
            <pc:docMk/>
            <pc:sldMk cId="669055472" sldId="2740"/>
            <ac:cxnSpMk id="26" creationId="{9E975FF9-9698-9C64-C911-FF0ADBBE8B6D}"/>
          </ac:cxnSpMkLst>
        </pc:cxnChg>
        <pc:cxnChg chg="mod">
          <ac:chgData name="Donato Passarelli" userId="f0cfdcf5-61ca-4be8-aa94-d8e955c9f720" providerId="ADAL" clId="{B093BC74-DB80-4A1E-A618-F1DF62F17625}" dt="2023-02-28T22:38:15.617" v="836"/>
          <ac:cxnSpMkLst>
            <pc:docMk/>
            <pc:sldMk cId="669055472" sldId="2740"/>
            <ac:cxnSpMk id="27" creationId="{18A0A46F-7B57-75E6-D67F-9AF54F2BD7A4}"/>
          </ac:cxnSpMkLst>
        </pc:cxnChg>
        <pc:cxnChg chg="mod">
          <ac:chgData name="Donato Passarelli" userId="f0cfdcf5-61ca-4be8-aa94-d8e955c9f720" providerId="ADAL" clId="{B093BC74-DB80-4A1E-A618-F1DF62F17625}" dt="2023-02-28T22:38:15.617" v="836"/>
          <ac:cxnSpMkLst>
            <pc:docMk/>
            <pc:sldMk cId="669055472" sldId="2740"/>
            <ac:cxnSpMk id="28" creationId="{11CB3534-DF9A-5762-811F-74F8C38E2A82}"/>
          </ac:cxnSpMkLst>
        </pc:cxnChg>
        <pc:cxnChg chg="mod">
          <ac:chgData name="Donato Passarelli" userId="f0cfdcf5-61ca-4be8-aa94-d8e955c9f720" providerId="ADAL" clId="{B093BC74-DB80-4A1E-A618-F1DF62F17625}" dt="2023-02-28T22:38:15.617" v="836"/>
          <ac:cxnSpMkLst>
            <pc:docMk/>
            <pc:sldMk cId="669055472" sldId="2740"/>
            <ac:cxnSpMk id="29" creationId="{93D19917-B24D-EDC0-9044-D4DDA75C7673}"/>
          </ac:cxnSpMkLst>
        </pc:cxnChg>
        <pc:cxnChg chg="mod">
          <ac:chgData name="Donato Passarelli" userId="f0cfdcf5-61ca-4be8-aa94-d8e955c9f720" providerId="ADAL" clId="{B093BC74-DB80-4A1E-A618-F1DF62F17625}" dt="2023-02-28T22:38:15.617" v="836"/>
          <ac:cxnSpMkLst>
            <pc:docMk/>
            <pc:sldMk cId="669055472" sldId="2740"/>
            <ac:cxnSpMk id="30" creationId="{6B0F3472-87A1-DCFF-9193-D93EB94DDF16}"/>
          </ac:cxnSpMkLst>
        </pc:cxnChg>
        <pc:cxnChg chg="mod">
          <ac:chgData name="Donato Passarelli" userId="f0cfdcf5-61ca-4be8-aa94-d8e955c9f720" providerId="ADAL" clId="{B093BC74-DB80-4A1E-A618-F1DF62F17625}" dt="2023-02-28T22:38:15.617" v="836"/>
          <ac:cxnSpMkLst>
            <pc:docMk/>
            <pc:sldMk cId="669055472" sldId="2740"/>
            <ac:cxnSpMk id="31" creationId="{8AF8972C-258B-77C9-4E38-653B52BC6FCB}"/>
          </ac:cxnSpMkLst>
        </pc:cxnChg>
        <pc:cxnChg chg="add mod">
          <ac:chgData name="Donato Passarelli" userId="f0cfdcf5-61ca-4be8-aa94-d8e955c9f720" providerId="ADAL" clId="{B093BC74-DB80-4A1E-A618-F1DF62F17625}" dt="2023-02-28T22:38:22.203" v="882" actId="1037"/>
          <ac:cxnSpMkLst>
            <pc:docMk/>
            <pc:sldMk cId="669055472" sldId="2740"/>
            <ac:cxnSpMk id="71" creationId="{B45CAB18-B742-5E7A-BD2E-9333C640B9F4}"/>
          </ac:cxnSpMkLst>
        </pc:cxnChg>
        <pc:cxnChg chg="add mod">
          <ac:chgData name="Donato Passarelli" userId="f0cfdcf5-61ca-4be8-aa94-d8e955c9f720" providerId="ADAL" clId="{B093BC74-DB80-4A1E-A618-F1DF62F17625}" dt="2023-02-28T22:38:22.203" v="882" actId="1037"/>
          <ac:cxnSpMkLst>
            <pc:docMk/>
            <pc:sldMk cId="669055472" sldId="2740"/>
            <ac:cxnSpMk id="72" creationId="{32A32516-D154-9194-82E8-4F601790DA40}"/>
          </ac:cxnSpMkLst>
        </pc:cxnChg>
      </pc:sldChg>
      <pc:sldChg chg="addSp delSp modSp new mod modAnim">
        <pc:chgData name="Donato Passarelli" userId="f0cfdcf5-61ca-4be8-aa94-d8e955c9f720" providerId="ADAL" clId="{B093BC74-DB80-4A1E-A618-F1DF62F17625}" dt="2023-02-28T22:39:14.347" v="961" actId="20577"/>
        <pc:sldMkLst>
          <pc:docMk/>
          <pc:sldMk cId="3768796399" sldId="2741"/>
        </pc:sldMkLst>
        <pc:spChg chg="del">
          <ac:chgData name="Donato Passarelli" userId="f0cfdcf5-61ca-4be8-aa94-d8e955c9f720" providerId="ADAL" clId="{B093BC74-DB80-4A1E-A618-F1DF62F17625}" dt="2023-02-28T22:38:59.454" v="886" actId="478"/>
          <ac:spMkLst>
            <pc:docMk/>
            <pc:sldMk cId="3768796399" sldId="2741"/>
            <ac:spMk id="2" creationId="{65ACB010-F689-AB82-3D13-FB25C168469B}"/>
          </ac:spMkLst>
        </pc:spChg>
        <pc:spChg chg="mod">
          <ac:chgData name="Donato Passarelli" userId="f0cfdcf5-61ca-4be8-aa94-d8e955c9f720" providerId="ADAL" clId="{B093BC74-DB80-4A1E-A618-F1DF62F17625}" dt="2023-02-28T22:39:14.347" v="961" actId="20577"/>
          <ac:spMkLst>
            <pc:docMk/>
            <pc:sldMk cId="3768796399" sldId="2741"/>
            <ac:spMk id="3" creationId="{8282727D-107F-BA9F-1145-6F46925D5162}"/>
          </ac:spMkLst>
        </pc:spChg>
        <pc:spChg chg="mod">
          <ac:chgData name="Donato Passarelli" userId="f0cfdcf5-61ca-4be8-aa94-d8e955c9f720" providerId="ADAL" clId="{B093BC74-DB80-4A1E-A618-F1DF62F17625}" dt="2023-02-28T22:39:00.036" v="887"/>
          <ac:spMkLst>
            <pc:docMk/>
            <pc:sldMk cId="3768796399" sldId="2741"/>
            <ac:spMk id="11" creationId="{0F4765B9-A701-3F6B-7C44-5BBDABB38B12}"/>
          </ac:spMkLst>
        </pc:spChg>
        <pc:spChg chg="mod">
          <ac:chgData name="Donato Passarelli" userId="f0cfdcf5-61ca-4be8-aa94-d8e955c9f720" providerId="ADAL" clId="{B093BC74-DB80-4A1E-A618-F1DF62F17625}" dt="2023-02-28T22:39:00.036" v="887"/>
          <ac:spMkLst>
            <pc:docMk/>
            <pc:sldMk cId="3768796399" sldId="2741"/>
            <ac:spMk id="12" creationId="{9BEA9592-1D16-1E75-F208-8EB7692D2E38}"/>
          </ac:spMkLst>
        </pc:spChg>
        <pc:spChg chg="mod">
          <ac:chgData name="Donato Passarelli" userId="f0cfdcf5-61ca-4be8-aa94-d8e955c9f720" providerId="ADAL" clId="{B093BC74-DB80-4A1E-A618-F1DF62F17625}" dt="2023-02-28T22:39:00.036" v="887"/>
          <ac:spMkLst>
            <pc:docMk/>
            <pc:sldMk cId="3768796399" sldId="2741"/>
            <ac:spMk id="26" creationId="{018B63C6-D17F-DAA3-4C3F-7696AD511123}"/>
          </ac:spMkLst>
        </pc:spChg>
        <pc:grpChg chg="add mod">
          <ac:chgData name="Donato Passarelli" userId="f0cfdcf5-61ca-4be8-aa94-d8e955c9f720" providerId="ADAL" clId="{B093BC74-DB80-4A1E-A618-F1DF62F17625}" dt="2023-02-28T22:39:07.147" v="959" actId="1038"/>
          <ac:grpSpMkLst>
            <pc:docMk/>
            <pc:sldMk cId="3768796399" sldId="2741"/>
            <ac:grpSpMk id="7" creationId="{7AD1CDD3-A90F-D0DA-5493-B663EB2E6937}"/>
          </ac:grpSpMkLst>
        </pc:grpChg>
        <pc:grpChg chg="mod">
          <ac:chgData name="Donato Passarelli" userId="f0cfdcf5-61ca-4be8-aa94-d8e955c9f720" providerId="ADAL" clId="{B093BC74-DB80-4A1E-A618-F1DF62F17625}" dt="2023-02-28T22:39:00.036" v="887"/>
          <ac:grpSpMkLst>
            <pc:docMk/>
            <pc:sldMk cId="3768796399" sldId="2741"/>
            <ac:grpSpMk id="9" creationId="{40E3561D-DBE5-281F-C7F0-8263139C1326}"/>
          </ac:grpSpMkLst>
        </pc:grpChg>
        <pc:grpChg chg="mod">
          <ac:chgData name="Donato Passarelli" userId="f0cfdcf5-61ca-4be8-aa94-d8e955c9f720" providerId="ADAL" clId="{B093BC74-DB80-4A1E-A618-F1DF62F17625}" dt="2023-02-28T22:39:00.036" v="887"/>
          <ac:grpSpMkLst>
            <pc:docMk/>
            <pc:sldMk cId="3768796399" sldId="2741"/>
            <ac:grpSpMk id="10" creationId="{8262CFA3-E2B1-0E10-4205-A6D6939FE727}"/>
          </ac:grpSpMkLst>
        </pc:grpChg>
        <pc:grpChg chg="add mod">
          <ac:chgData name="Donato Passarelli" userId="f0cfdcf5-61ca-4be8-aa94-d8e955c9f720" providerId="ADAL" clId="{B093BC74-DB80-4A1E-A618-F1DF62F17625}" dt="2023-02-28T22:39:07.147" v="959" actId="1038"/>
          <ac:grpSpMkLst>
            <pc:docMk/>
            <pc:sldMk cId="3768796399" sldId="2741"/>
            <ac:grpSpMk id="24" creationId="{67DAF895-9002-79B4-05CA-BEA0EB709D97}"/>
          </ac:grpSpMkLst>
        </pc:grpChg>
        <pc:graphicFrameChg chg="add mod">
          <ac:chgData name="Donato Passarelli" userId="f0cfdcf5-61ca-4be8-aa94-d8e955c9f720" providerId="ADAL" clId="{B093BC74-DB80-4A1E-A618-F1DF62F17625}" dt="2023-02-28T22:39:07.147" v="959" actId="1038"/>
          <ac:graphicFrameMkLst>
            <pc:docMk/>
            <pc:sldMk cId="3768796399" sldId="2741"/>
            <ac:graphicFrameMk id="21" creationId="{054844F0-82B3-F51E-856B-D72AF821A5AC}"/>
          </ac:graphicFrameMkLst>
        </pc:graphicFrameChg>
        <pc:graphicFrameChg chg="add mod">
          <ac:chgData name="Donato Passarelli" userId="f0cfdcf5-61ca-4be8-aa94-d8e955c9f720" providerId="ADAL" clId="{B093BC74-DB80-4A1E-A618-F1DF62F17625}" dt="2023-02-28T22:39:07.147" v="959" actId="1038"/>
          <ac:graphicFrameMkLst>
            <pc:docMk/>
            <pc:sldMk cId="3768796399" sldId="2741"/>
            <ac:graphicFrameMk id="22" creationId="{92272A0B-F8D6-06B6-2E90-34146B2E5680}"/>
          </ac:graphicFrameMkLst>
        </pc:graphicFrameChg>
        <pc:picChg chg="mod">
          <ac:chgData name="Donato Passarelli" userId="f0cfdcf5-61ca-4be8-aa94-d8e955c9f720" providerId="ADAL" clId="{B093BC74-DB80-4A1E-A618-F1DF62F17625}" dt="2023-02-28T22:39:00.036" v="887"/>
          <ac:picMkLst>
            <pc:docMk/>
            <pc:sldMk cId="3768796399" sldId="2741"/>
            <ac:picMk id="8" creationId="{B2115B9F-CAFD-81F2-93C1-2A5CBDFBDEAB}"/>
          </ac:picMkLst>
        </pc:picChg>
        <pc:picChg chg="add mod">
          <ac:chgData name="Donato Passarelli" userId="f0cfdcf5-61ca-4be8-aa94-d8e955c9f720" providerId="ADAL" clId="{B093BC74-DB80-4A1E-A618-F1DF62F17625}" dt="2023-02-28T22:39:07.147" v="959" actId="1038"/>
          <ac:picMkLst>
            <pc:docMk/>
            <pc:sldMk cId="3768796399" sldId="2741"/>
            <ac:picMk id="23" creationId="{65CD1AE1-B6BF-B8F6-6C58-DEF776DE2E04}"/>
          </ac:picMkLst>
        </pc:picChg>
        <pc:picChg chg="mod">
          <ac:chgData name="Donato Passarelli" userId="f0cfdcf5-61ca-4be8-aa94-d8e955c9f720" providerId="ADAL" clId="{B093BC74-DB80-4A1E-A618-F1DF62F17625}" dt="2023-02-28T22:39:00.036" v="887"/>
          <ac:picMkLst>
            <pc:docMk/>
            <pc:sldMk cId="3768796399" sldId="2741"/>
            <ac:picMk id="25" creationId="{DB66BA25-0BEB-DBC4-D760-A40CF1426B69}"/>
          </ac:picMkLst>
        </pc:picChg>
        <pc:cxnChg chg="mod">
          <ac:chgData name="Donato Passarelli" userId="f0cfdcf5-61ca-4be8-aa94-d8e955c9f720" providerId="ADAL" clId="{B093BC74-DB80-4A1E-A618-F1DF62F17625}" dt="2023-02-28T22:39:00.036" v="887"/>
          <ac:cxnSpMkLst>
            <pc:docMk/>
            <pc:sldMk cId="3768796399" sldId="2741"/>
            <ac:cxnSpMk id="13" creationId="{D57CAF0E-710F-D90E-03F4-B7083A964AC8}"/>
          </ac:cxnSpMkLst>
        </pc:cxnChg>
        <pc:cxnChg chg="mod">
          <ac:chgData name="Donato Passarelli" userId="f0cfdcf5-61ca-4be8-aa94-d8e955c9f720" providerId="ADAL" clId="{B093BC74-DB80-4A1E-A618-F1DF62F17625}" dt="2023-02-28T22:39:00.036" v="887"/>
          <ac:cxnSpMkLst>
            <pc:docMk/>
            <pc:sldMk cId="3768796399" sldId="2741"/>
            <ac:cxnSpMk id="14" creationId="{31263618-EF05-EFF3-ED2F-67F2BD9C5755}"/>
          </ac:cxnSpMkLst>
        </pc:cxnChg>
        <pc:cxnChg chg="mod">
          <ac:chgData name="Donato Passarelli" userId="f0cfdcf5-61ca-4be8-aa94-d8e955c9f720" providerId="ADAL" clId="{B093BC74-DB80-4A1E-A618-F1DF62F17625}" dt="2023-02-28T22:39:00.036" v="887"/>
          <ac:cxnSpMkLst>
            <pc:docMk/>
            <pc:sldMk cId="3768796399" sldId="2741"/>
            <ac:cxnSpMk id="15" creationId="{4D9960E7-9F97-9C56-E47D-7BB198D03D05}"/>
          </ac:cxnSpMkLst>
        </pc:cxnChg>
        <pc:cxnChg chg="mod">
          <ac:chgData name="Donato Passarelli" userId="f0cfdcf5-61ca-4be8-aa94-d8e955c9f720" providerId="ADAL" clId="{B093BC74-DB80-4A1E-A618-F1DF62F17625}" dt="2023-02-28T22:39:00.036" v="887"/>
          <ac:cxnSpMkLst>
            <pc:docMk/>
            <pc:sldMk cId="3768796399" sldId="2741"/>
            <ac:cxnSpMk id="16" creationId="{E5F90EEB-EB93-8B4F-AF75-E7F21EC784C1}"/>
          </ac:cxnSpMkLst>
        </pc:cxnChg>
        <pc:cxnChg chg="mod">
          <ac:chgData name="Donato Passarelli" userId="f0cfdcf5-61ca-4be8-aa94-d8e955c9f720" providerId="ADAL" clId="{B093BC74-DB80-4A1E-A618-F1DF62F17625}" dt="2023-02-28T22:39:00.036" v="887"/>
          <ac:cxnSpMkLst>
            <pc:docMk/>
            <pc:sldMk cId="3768796399" sldId="2741"/>
            <ac:cxnSpMk id="17" creationId="{8A49982C-87E8-3ABA-AF34-DAC915D59DC7}"/>
          </ac:cxnSpMkLst>
        </pc:cxnChg>
        <pc:cxnChg chg="mod">
          <ac:chgData name="Donato Passarelli" userId="f0cfdcf5-61ca-4be8-aa94-d8e955c9f720" providerId="ADAL" clId="{B093BC74-DB80-4A1E-A618-F1DF62F17625}" dt="2023-02-28T22:39:00.036" v="887"/>
          <ac:cxnSpMkLst>
            <pc:docMk/>
            <pc:sldMk cId="3768796399" sldId="2741"/>
            <ac:cxnSpMk id="18" creationId="{7B06C14F-0156-8016-60EB-D1A15D866A48}"/>
          </ac:cxnSpMkLst>
        </pc:cxnChg>
        <pc:cxnChg chg="mod">
          <ac:chgData name="Donato Passarelli" userId="f0cfdcf5-61ca-4be8-aa94-d8e955c9f720" providerId="ADAL" clId="{B093BC74-DB80-4A1E-A618-F1DF62F17625}" dt="2023-02-28T22:39:00.036" v="887"/>
          <ac:cxnSpMkLst>
            <pc:docMk/>
            <pc:sldMk cId="3768796399" sldId="2741"/>
            <ac:cxnSpMk id="19" creationId="{0CAA72B4-8A8E-E9B6-843A-C6373609DF9E}"/>
          </ac:cxnSpMkLst>
        </pc:cxnChg>
        <pc:cxnChg chg="mod">
          <ac:chgData name="Donato Passarelli" userId="f0cfdcf5-61ca-4be8-aa94-d8e955c9f720" providerId="ADAL" clId="{B093BC74-DB80-4A1E-A618-F1DF62F17625}" dt="2023-02-28T22:39:00.036" v="887"/>
          <ac:cxnSpMkLst>
            <pc:docMk/>
            <pc:sldMk cId="3768796399" sldId="2741"/>
            <ac:cxnSpMk id="20" creationId="{A7775DE4-FB11-0FD9-7FA4-599BC89ECDA5}"/>
          </ac:cxnSpMkLst>
        </pc:cxnChg>
      </pc:sldChg>
      <pc:sldChg chg="del">
        <pc:chgData name="Donato Passarelli" userId="f0cfdcf5-61ca-4be8-aa94-d8e955c9f720" providerId="ADAL" clId="{B093BC74-DB80-4A1E-A618-F1DF62F17625}" dt="2023-02-28T22:18:03.001" v="84" actId="47"/>
        <pc:sldMkLst>
          <pc:docMk/>
          <pc:sldMk cId="784020524" sldId="2742"/>
        </pc:sldMkLst>
      </pc:sldChg>
      <pc:sldChg chg="addSp delSp modSp new mod modAnim">
        <pc:chgData name="Donato Passarelli" userId="f0cfdcf5-61ca-4be8-aa94-d8e955c9f720" providerId="ADAL" clId="{B093BC74-DB80-4A1E-A618-F1DF62F17625}" dt="2023-02-28T22:39:56.690" v="1035" actId="20577"/>
        <pc:sldMkLst>
          <pc:docMk/>
          <pc:sldMk cId="2618472920" sldId="2742"/>
        </pc:sldMkLst>
        <pc:spChg chg="del">
          <ac:chgData name="Donato Passarelli" userId="f0cfdcf5-61ca-4be8-aa94-d8e955c9f720" providerId="ADAL" clId="{B093BC74-DB80-4A1E-A618-F1DF62F17625}" dt="2023-02-28T22:39:31.881" v="963" actId="478"/>
          <ac:spMkLst>
            <pc:docMk/>
            <pc:sldMk cId="2618472920" sldId="2742"/>
            <ac:spMk id="2" creationId="{9E411564-5521-6694-53C3-6B8B8FE5C830}"/>
          </ac:spMkLst>
        </pc:spChg>
        <pc:spChg chg="mod">
          <ac:chgData name="Donato Passarelli" userId="f0cfdcf5-61ca-4be8-aa94-d8e955c9f720" providerId="ADAL" clId="{B093BC74-DB80-4A1E-A618-F1DF62F17625}" dt="2023-02-28T22:39:56.690" v="1035" actId="20577"/>
          <ac:spMkLst>
            <pc:docMk/>
            <pc:sldMk cId="2618472920" sldId="2742"/>
            <ac:spMk id="3" creationId="{66C1446A-3D93-68EB-96B7-3AAB73BA44DB}"/>
          </ac:spMkLst>
        </pc:spChg>
        <pc:spChg chg="add mod">
          <ac:chgData name="Donato Passarelli" userId="f0cfdcf5-61ca-4be8-aa94-d8e955c9f720" providerId="ADAL" clId="{B093BC74-DB80-4A1E-A618-F1DF62F17625}" dt="2023-02-28T22:39:36.354" v="1010" actId="1038"/>
          <ac:spMkLst>
            <pc:docMk/>
            <pc:sldMk cId="2618472920" sldId="2742"/>
            <ac:spMk id="9" creationId="{CD7BE879-C7B1-E475-6B38-1101B4398293}"/>
          </ac:spMkLst>
        </pc:spChg>
        <pc:spChg chg="mod">
          <ac:chgData name="Donato Passarelli" userId="f0cfdcf5-61ca-4be8-aa94-d8e955c9f720" providerId="ADAL" clId="{B093BC74-DB80-4A1E-A618-F1DF62F17625}" dt="2023-02-28T22:39:32.459" v="964"/>
          <ac:spMkLst>
            <pc:docMk/>
            <pc:sldMk cId="2618472920" sldId="2742"/>
            <ac:spMk id="12" creationId="{B60EF5C8-5B7E-4186-55B6-806D91E786BD}"/>
          </ac:spMkLst>
        </pc:spChg>
        <pc:spChg chg="mod">
          <ac:chgData name="Donato Passarelli" userId="f0cfdcf5-61ca-4be8-aa94-d8e955c9f720" providerId="ADAL" clId="{B093BC74-DB80-4A1E-A618-F1DF62F17625}" dt="2023-02-28T22:39:32.459" v="964"/>
          <ac:spMkLst>
            <pc:docMk/>
            <pc:sldMk cId="2618472920" sldId="2742"/>
            <ac:spMk id="13" creationId="{5014D393-8C89-B874-1FC5-F32BEEA77A87}"/>
          </ac:spMkLst>
        </pc:spChg>
        <pc:grpChg chg="add mod">
          <ac:chgData name="Donato Passarelli" userId="f0cfdcf5-61ca-4be8-aa94-d8e955c9f720" providerId="ADAL" clId="{B093BC74-DB80-4A1E-A618-F1DF62F17625}" dt="2023-02-28T22:39:36.354" v="1010" actId="1038"/>
          <ac:grpSpMkLst>
            <pc:docMk/>
            <pc:sldMk cId="2618472920" sldId="2742"/>
            <ac:grpSpMk id="10" creationId="{2C09064E-B669-7108-B192-9A995417A2A1}"/>
          </ac:grpSpMkLst>
        </pc:grpChg>
        <pc:graphicFrameChg chg="add mod">
          <ac:chgData name="Donato Passarelli" userId="f0cfdcf5-61ca-4be8-aa94-d8e955c9f720" providerId="ADAL" clId="{B093BC74-DB80-4A1E-A618-F1DF62F17625}" dt="2023-02-28T22:39:36.354" v="1010" actId="1038"/>
          <ac:graphicFrameMkLst>
            <pc:docMk/>
            <pc:sldMk cId="2618472920" sldId="2742"/>
            <ac:graphicFrameMk id="7" creationId="{BA192164-742C-1971-148F-95DA3AC003A6}"/>
          </ac:graphicFrameMkLst>
        </pc:graphicFrameChg>
        <pc:graphicFrameChg chg="add mod">
          <ac:chgData name="Donato Passarelli" userId="f0cfdcf5-61ca-4be8-aa94-d8e955c9f720" providerId="ADAL" clId="{B093BC74-DB80-4A1E-A618-F1DF62F17625}" dt="2023-02-28T22:39:36.354" v="1010" actId="1038"/>
          <ac:graphicFrameMkLst>
            <pc:docMk/>
            <pc:sldMk cId="2618472920" sldId="2742"/>
            <ac:graphicFrameMk id="8" creationId="{4093348C-570F-EDE0-9DEE-B2A5C00AF402}"/>
          </ac:graphicFrameMkLst>
        </pc:graphicFrameChg>
        <pc:picChg chg="mod">
          <ac:chgData name="Donato Passarelli" userId="f0cfdcf5-61ca-4be8-aa94-d8e955c9f720" providerId="ADAL" clId="{B093BC74-DB80-4A1E-A618-F1DF62F17625}" dt="2023-02-28T22:39:32.459" v="964"/>
          <ac:picMkLst>
            <pc:docMk/>
            <pc:sldMk cId="2618472920" sldId="2742"/>
            <ac:picMk id="11" creationId="{393FC7B9-6999-BCD5-DB65-87B872F76335}"/>
          </ac:picMkLst>
        </pc:picChg>
        <pc:cxnChg chg="mod">
          <ac:chgData name="Donato Passarelli" userId="f0cfdcf5-61ca-4be8-aa94-d8e955c9f720" providerId="ADAL" clId="{B093BC74-DB80-4A1E-A618-F1DF62F17625}" dt="2023-02-28T22:39:32.459" v="964"/>
          <ac:cxnSpMkLst>
            <pc:docMk/>
            <pc:sldMk cId="2618472920" sldId="2742"/>
            <ac:cxnSpMk id="14" creationId="{DC7B38B6-D2E3-BABF-88AA-83DC02E82D8F}"/>
          </ac:cxnSpMkLst>
        </pc:cxnChg>
        <pc:cxnChg chg="mod">
          <ac:chgData name="Donato Passarelli" userId="f0cfdcf5-61ca-4be8-aa94-d8e955c9f720" providerId="ADAL" clId="{B093BC74-DB80-4A1E-A618-F1DF62F17625}" dt="2023-02-28T22:39:32.459" v="964"/>
          <ac:cxnSpMkLst>
            <pc:docMk/>
            <pc:sldMk cId="2618472920" sldId="2742"/>
            <ac:cxnSpMk id="15" creationId="{154DF919-D69B-9B8C-D78D-A3B7D105D972}"/>
          </ac:cxnSpMkLst>
        </pc:cxnChg>
      </pc:sldChg>
      <pc:sldChg chg="addSp delSp modSp new mod modAnim">
        <pc:chgData name="Donato Passarelli" userId="f0cfdcf5-61ca-4be8-aa94-d8e955c9f720" providerId="ADAL" clId="{B093BC74-DB80-4A1E-A618-F1DF62F17625}" dt="2023-02-28T22:40:28.996" v="1121" actId="20577"/>
        <pc:sldMkLst>
          <pc:docMk/>
          <pc:sldMk cId="938787520" sldId="2743"/>
        </pc:sldMkLst>
        <pc:spChg chg="del">
          <ac:chgData name="Donato Passarelli" userId="f0cfdcf5-61ca-4be8-aa94-d8e955c9f720" providerId="ADAL" clId="{B093BC74-DB80-4A1E-A618-F1DF62F17625}" dt="2023-02-28T22:40:15.394" v="1037" actId="478"/>
          <ac:spMkLst>
            <pc:docMk/>
            <pc:sldMk cId="938787520" sldId="2743"/>
            <ac:spMk id="2" creationId="{AF57B0E2-6263-7BEF-C597-B2F862C6571F}"/>
          </ac:spMkLst>
        </pc:spChg>
        <pc:spChg chg="mod">
          <ac:chgData name="Donato Passarelli" userId="f0cfdcf5-61ca-4be8-aa94-d8e955c9f720" providerId="ADAL" clId="{B093BC74-DB80-4A1E-A618-F1DF62F17625}" dt="2023-02-28T22:40:28.996" v="1121" actId="20577"/>
          <ac:spMkLst>
            <pc:docMk/>
            <pc:sldMk cId="938787520" sldId="2743"/>
            <ac:spMk id="3" creationId="{58CA9CFA-4C79-E3F2-678A-6B85D0680B4A}"/>
          </ac:spMkLst>
        </pc:spChg>
        <pc:spChg chg="add mod">
          <ac:chgData name="Donato Passarelli" userId="f0cfdcf5-61ca-4be8-aa94-d8e955c9f720" providerId="ADAL" clId="{B093BC74-DB80-4A1E-A618-F1DF62F17625}" dt="2023-02-28T22:40:22.586" v="1119" actId="1037"/>
          <ac:spMkLst>
            <pc:docMk/>
            <pc:sldMk cId="938787520" sldId="2743"/>
            <ac:spMk id="9" creationId="{E0452C1A-9472-F7CF-7383-F86806CCEC4A}"/>
          </ac:spMkLst>
        </pc:spChg>
        <pc:spChg chg="add mod">
          <ac:chgData name="Donato Passarelli" userId="f0cfdcf5-61ca-4be8-aa94-d8e955c9f720" providerId="ADAL" clId="{B093BC74-DB80-4A1E-A618-F1DF62F17625}" dt="2023-02-28T22:40:22.586" v="1119" actId="1037"/>
          <ac:spMkLst>
            <pc:docMk/>
            <pc:sldMk cId="938787520" sldId="2743"/>
            <ac:spMk id="17" creationId="{14C00AF7-A2C6-1F75-4145-3D6D48F9C810}"/>
          </ac:spMkLst>
        </pc:spChg>
        <pc:spChg chg="add mod">
          <ac:chgData name="Donato Passarelli" userId="f0cfdcf5-61ca-4be8-aa94-d8e955c9f720" providerId="ADAL" clId="{B093BC74-DB80-4A1E-A618-F1DF62F17625}" dt="2023-02-28T22:40:22.586" v="1119" actId="1037"/>
          <ac:spMkLst>
            <pc:docMk/>
            <pc:sldMk cId="938787520" sldId="2743"/>
            <ac:spMk id="18" creationId="{067970D4-337E-FA1A-594E-CA6556B9402F}"/>
          </ac:spMkLst>
        </pc:spChg>
        <pc:spChg chg="add mod">
          <ac:chgData name="Donato Passarelli" userId="f0cfdcf5-61ca-4be8-aa94-d8e955c9f720" providerId="ADAL" clId="{B093BC74-DB80-4A1E-A618-F1DF62F17625}" dt="2023-02-28T22:40:22.586" v="1119" actId="1037"/>
          <ac:spMkLst>
            <pc:docMk/>
            <pc:sldMk cId="938787520" sldId="2743"/>
            <ac:spMk id="19" creationId="{C53A44AF-3620-86EF-5B16-C726081E3C50}"/>
          </ac:spMkLst>
        </pc:spChg>
        <pc:graphicFrameChg chg="add mod">
          <ac:chgData name="Donato Passarelli" userId="f0cfdcf5-61ca-4be8-aa94-d8e955c9f720" providerId="ADAL" clId="{B093BC74-DB80-4A1E-A618-F1DF62F17625}" dt="2023-02-28T22:40:22.586" v="1119" actId="1037"/>
          <ac:graphicFrameMkLst>
            <pc:docMk/>
            <pc:sldMk cId="938787520" sldId="2743"/>
            <ac:graphicFrameMk id="7" creationId="{551F9A42-7097-2A79-D61D-FD7105CBC0A6}"/>
          </ac:graphicFrameMkLst>
        </pc:graphicFrameChg>
        <pc:graphicFrameChg chg="add mod">
          <ac:chgData name="Donato Passarelli" userId="f0cfdcf5-61ca-4be8-aa94-d8e955c9f720" providerId="ADAL" clId="{B093BC74-DB80-4A1E-A618-F1DF62F17625}" dt="2023-02-28T22:40:22.586" v="1119" actId="1037"/>
          <ac:graphicFrameMkLst>
            <pc:docMk/>
            <pc:sldMk cId="938787520" sldId="2743"/>
            <ac:graphicFrameMk id="8" creationId="{B0ABDB86-7572-DFB4-1A83-780FAF4A08C1}"/>
          </ac:graphicFrameMkLst>
        </pc:graphicFrameChg>
        <pc:picChg chg="add mod">
          <ac:chgData name="Donato Passarelli" userId="f0cfdcf5-61ca-4be8-aa94-d8e955c9f720" providerId="ADAL" clId="{B093BC74-DB80-4A1E-A618-F1DF62F17625}" dt="2023-02-28T22:40:22.586" v="1119" actId="1037"/>
          <ac:picMkLst>
            <pc:docMk/>
            <pc:sldMk cId="938787520" sldId="2743"/>
            <ac:picMk id="10" creationId="{2C1ACCB5-FCDA-D17B-91A8-C9A2217CA71F}"/>
          </ac:picMkLst>
        </pc:picChg>
        <pc:cxnChg chg="add mod">
          <ac:chgData name="Donato Passarelli" userId="f0cfdcf5-61ca-4be8-aa94-d8e955c9f720" providerId="ADAL" clId="{B093BC74-DB80-4A1E-A618-F1DF62F17625}" dt="2023-02-28T22:40:22.586" v="1119" actId="1037"/>
          <ac:cxnSpMkLst>
            <pc:docMk/>
            <pc:sldMk cId="938787520" sldId="2743"/>
            <ac:cxnSpMk id="11" creationId="{03CE3FFD-2672-A25E-C239-1EFCC602F607}"/>
          </ac:cxnSpMkLst>
        </pc:cxnChg>
        <pc:cxnChg chg="add mod">
          <ac:chgData name="Donato Passarelli" userId="f0cfdcf5-61ca-4be8-aa94-d8e955c9f720" providerId="ADAL" clId="{B093BC74-DB80-4A1E-A618-F1DF62F17625}" dt="2023-02-28T22:40:22.586" v="1119" actId="1037"/>
          <ac:cxnSpMkLst>
            <pc:docMk/>
            <pc:sldMk cId="938787520" sldId="2743"/>
            <ac:cxnSpMk id="12" creationId="{FD1C808B-AE18-74E1-E428-98EC0AE9A92A}"/>
          </ac:cxnSpMkLst>
        </pc:cxnChg>
        <pc:cxnChg chg="add mod">
          <ac:chgData name="Donato Passarelli" userId="f0cfdcf5-61ca-4be8-aa94-d8e955c9f720" providerId="ADAL" clId="{B093BC74-DB80-4A1E-A618-F1DF62F17625}" dt="2023-02-28T22:40:22.586" v="1119" actId="1037"/>
          <ac:cxnSpMkLst>
            <pc:docMk/>
            <pc:sldMk cId="938787520" sldId="2743"/>
            <ac:cxnSpMk id="13" creationId="{DABC4C0C-0DC8-D4EE-46B4-82016E5A83C9}"/>
          </ac:cxnSpMkLst>
        </pc:cxnChg>
        <pc:cxnChg chg="add mod">
          <ac:chgData name="Donato Passarelli" userId="f0cfdcf5-61ca-4be8-aa94-d8e955c9f720" providerId="ADAL" clId="{B093BC74-DB80-4A1E-A618-F1DF62F17625}" dt="2023-02-28T22:40:22.586" v="1119" actId="1037"/>
          <ac:cxnSpMkLst>
            <pc:docMk/>
            <pc:sldMk cId="938787520" sldId="2743"/>
            <ac:cxnSpMk id="14" creationId="{175F8635-667A-AE15-D11A-4794A18B9F8C}"/>
          </ac:cxnSpMkLst>
        </pc:cxnChg>
        <pc:cxnChg chg="add mod">
          <ac:chgData name="Donato Passarelli" userId="f0cfdcf5-61ca-4be8-aa94-d8e955c9f720" providerId="ADAL" clId="{B093BC74-DB80-4A1E-A618-F1DF62F17625}" dt="2023-02-28T22:40:22.586" v="1119" actId="1037"/>
          <ac:cxnSpMkLst>
            <pc:docMk/>
            <pc:sldMk cId="938787520" sldId="2743"/>
            <ac:cxnSpMk id="15" creationId="{E3A18550-0933-B929-C019-141F9FA8612D}"/>
          </ac:cxnSpMkLst>
        </pc:cxnChg>
        <pc:cxnChg chg="add mod">
          <ac:chgData name="Donato Passarelli" userId="f0cfdcf5-61ca-4be8-aa94-d8e955c9f720" providerId="ADAL" clId="{B093BC74-DB80-4A1E-A618-F1DF62F17625}" dt="2023-02-28T22:40:22.586" v="1119" actId="1037"/>
          <ac:cxnSpMkLst>
            <pc:docMk/>
            <pc:sldMk cId="938787520" sldId="2743"/>
            <ac:cxnSpMk id="16" creationId="{931D6093-9752-2306-33EA-523430AE8624}"/>
          </ac:cxnSpMkLst>
        </pc:cxnChg>
      </pc:sldChg>
      <pc:sldChg chg="del">
        <pc:chgData name="Donato Passarelli" userId="f0cfdcf5-61ca-4be8-aa94-d8e955c9f720" providerId="ADAL" clId="{B093BC74-DB80-4A1E-A618-F1DF62F17625}" dt="2023-02-28T22:18:03.001" v="84" actId="47"/>
        <pc:sldMkLst>
          <pc:docMk/>
          <pc:sldMk cId="2088704491" sldId="2744"/>
        </pc:sldMkLst>
      </pc:sldChg>
      <pc:sldChg chg="addSp delSp modSp new mod">
        <pc:chgData name="Donato Passarelli" userId="f0cfdcf5-61ca-4be8-aa94-d8e955c9f720" providerId="ADAL" clId="{B093BC74-DB80-4A1E-A618-F1DF62F17625}" dt="2023-02-28T22:41:25.820" v="1159" actId="20577"/>
        <pc:sldMkLst>
          <pc:docMk/>
          <pc:sldMk cId="2994451883" sldId="2744"/>
        </pc:sldMkLst>
        <pc:spChg chg="del mod">
          <ac:chgData name="Donato Passarelli" userId="f0cfdcf5-61ca-4be8-aa94-d8e955c9f720" providerId="ADAL" clId="{B093BC74-DB80-4A1E-A618-F1DF62F17625}" dt="2023-02-28T22:41:17.496" v="1154" actId="478"/>
          <ac:spMkLst>
            <pc:docMk/>
            <pc:sldMk cId="2994451883" sldId="2744"/>
            <ac:spMk id="2" creationId="{3358C678-D13D-FE72-E24A-2798A1C58B6E}"/>
          </ac:spMkLst>
        </pc:spChg>
        <pc:spChg chg="mod">
          <ac:chgData name="Donato Passarelli" userId="f0cfdcf5-61ca-4be8-aa94-d8e955c9f720" providerId="ADAL" clId="{B093BC74-DB80-4A1E-A618-F1DF62F17625}" dt="2023-02-28T22:41:25.820" v="1159" actId="20577"/>
          <ac:spMkLst>
            <pc:docMk/>
            <pc:sldMk cId="2994451883" sldId="2744"/>
            <ac:spMk id="3" creationId="{65310E55-273A-AC12-EEDB-E083CF7081AF}"/>
          </ac:spMkLst>
        </pc:spChg>
        <pc:graphicFrameChg chg="add mod">
          <ac:chgData name="Donato Passarelli" userId="f0cfdcf5-61ca-4be8-aa94-d8e955c9f720" providerId="ADAL" clId="{B093BC74-DB80-4A1E-A618-F1DF62F17625}" dt="2023-02-28T22:41:23.717" v="1156" actId="1076"/>
          <ac:graphicFrameMkLst>
            <pc:docMk/>
            <pc:sldMk cId="2994451883" sldId="2744"/>
            <ac:graphicFrameMk id="7" creationId="{E59A9DE1-C78F-0F05-E01B-25FF54D5B414}"/>
          </ac:graphicFrameMkLst>
        </pc:graphicFrameChg>
      </pc:sldChg>
      <pc:sldChg chg="addSp delSp modSp new mod">
        <pc:chgData name="Donato Passarelli" userId="f0cfdcf5-61ca-4be8-aa94-d8e955c9f720" providerId="ADAL" clId="{B093BC74-DB80-4A1E-A618-F1DF62F17625}" dt="2023-02-28T22:42:45.603" v="1223" actId="20577"/>
        <pc:sldMkLst>
          <pc:docMk/>
          <pc:sldMk cId="592559718" sldId="2745"/>
        </pc:sldMkLst>
        <pc:spChg chg="del">
          <ac:chgData name="Donato Passarelli" userId="f0cfdcf5-61ca-4be8-aa94-d8e955c9f720" providerId="ADAL" clId="{B093BC74-DB80-4A1E-A618-F1DF62F17625}" dt="2023-02-28T22:42:30.284" v="1161" actId="478"/>
          <ac:spMkLst>
            <pc:docMk/>
            <pc:sldMk cId="592559718" sldId="2745"/>
            <ac:spMk id="2" creationId="{EC2900DD-E8A4-1F45-FE93-C5739DC1E5C3}"/>
          </ac:spMkLst>
        </pc:spChg>
        <pc:spChg chg="mod">
          <ac:chgData name="Donato Passarelli" userId="f0cfdcf5-61ca-4be8-aa94-d8e955c9f720" providerId="ADAL" clId="{B093BC74-DB80-4A1E-A618-F1DF62F17625}" dt="2023-02-28T22:42:45.603" v="1223" actId="20577"/>
          <ac:spMkLst>
            <pc:docMk/>
            <pc:sldMk cId="592559718" sldId="2745"/>
            <ac:spMk id="3" creationId="{4CE2C880-4AE7-C744-9343-BD7D81AF179F}"/>
          </ac:spMkLst>
        </pc:spChg>
        <pc:spChg chg="add mod">
          <ac:chgData name="Donato Passarelli" userId="f0cfdcf5-61ca-4be8-aa94-d8e955c9f720" providerId="ADAL" clId="{B093BC74-DB80-4A1E-A618-F1DF62F17625}" dt="2023-02-28T22:42:34.746" v="1209" actId="1038"/>
          <ac:spMkLst>
            <pc:docMk/>
            <pc:sldMk cId="592559718" sldId="2745"/>
            <ac:spMk id="7" creationId="{E0733646-289F-9026-17A5-0ACFC306591A}"/>
          </ac:spMkLst>
        </pc:spChg>
        <pc:spChg chg="add mod">
          <ac:chgData name="Donato Passarelli" userId="f0cfdcf5-61ca-4be8-aa94-d8e955c9f720" providerId="ADAL" clId="{B093BC74-DB80-4A1E-A618-F1DF62F17625}" dt="2023-02-28T22:42:34.746" v="1209" actId="1038"/>
          <ac:spMkLst>
            <pc:docMk/>
            <pc:sldMk cId="592559718" sldId="2745"/>
            <ac:spMk id="8" creationId="{A8CC81BC-9592-CA7F-F043-2E095AED4684}"/>
          </ac:spMkLst>
        </pc:spChg>
        <pc:spChg chg="add mod">
          <ac:chgData name="Donato Passarelli" userId="f0cfdcf5-61ca-4be8-aa94-d8e955c9f720" providerId="ADAL" clId="{B093BC74-DB80-4A1E-A618-F1DF62F17625}" dt="2023-02-28T22:42:34.746" v="1209" actId="1038"/>
          <ac:spMkLst>
            <pc:docMk/>
            <pc:sldMk cId="592559718" sldId="2745"/>
            <ac:spMk id="10" creationId="{9626C5E8-5536-2F98-6B9C-40265C3C7696}"/>
          </ac:spMkLst>
        </pc:spChg>
        <pc:graphicFrameChg chg="add mod">
          <ac:chgData name="Donato Passarelli" userId="f0cfdcf5-61ca-4be8-aa94-d8e955c9f720" providerId="ADAL" clId="{B093BC74-DB80-4A1E-A618-F1DF62F17625}" dt="2023-02-28T22:42:34.746" v="1209" actId="1038"/>
          <ac:graphicFrameMkLst>
            <pc:docMk/>
            <pc:sldMk cId="592559718" sldId="2745"/>
            <ac:graphicFrameMk id="9" creationId="{498DC781-77A7-F90F-4FE4-9DD8F3E4919D}"/>
          </ac:graphicFrameMkLst>
        </pc:graphicFrameChg>
      </pc:sldChg>
      <pc:sldChg chg="addSp delSp modSp new mod">
        <pc:chgData name="Donato Passarelli" userId="f0cfdcf5-61ca-4be8-aa94-d8e955c9f720" providerId="ADAL" clId="{B093BC74-DB80-4A1E-A618-F1DF62F17625}" dt="2023-02-28T22:47:30.173" v="1434" actId="20577"/>
        <pc:sldMkLst>
          <pc:docMk/>
          <pc:sldMk cId="1654543629" sldId="2746"/>
        </pc:sldMkLst>
        <pc:spChg chg="del">
          <ac:chgData name="Donato Passarelli" userId="f0cfdcf5-61ca-4be8-aa94-d8e955c9f720" providerId="ADAL" clId="{B093BC74-DB80-4A1E-A618-F1DF62F17625}" dt="2023-02-28T22:46:06.879" v="1235" actId="478"/>
          <ac:spMkLst>
            <pc:docMk/>
            <pc:sldMk cId="1654543629" sldId="2746"/>
            <ac:spMk id="2" creationId="{16C538B8-4A98-314A-5D3F-B3098CB9071D}"/>
          </ac:spMkLst>
        </pc:spChg>
        <pc:spChg chg="mod">
          <ac:chgData name="Donato Passarelli" userId="f0cfdcf5-61ca-4be8-aa94-d8e955c9f720" providerId="ADAL" clId="{B093BC74-DB80-4A1E-A618-F1DF62F17625}" dt="2023-02-28T22:47:30.173" v="1434" actId="20577"/>
          <ac:spMkLst>
            <pc:docMk/>
            <pc:sldMk cId="1654543629" sldId="2746"/>
            <ac:spMk id="3" creationId="{A06B633A-9A17-7217-30F9-77AF07D68662}"/>
          </ac:spMkLst>
        </pc:spChg>
        <pc:spChg chg="add mod">
          <ac:chgData name="Donato Passarelli" userId="f0cfdcf5-61ca-4be8-aa94-d8e955c9f720" providerId="ADAL" clId="{B093BC74-DB80-4A1E-A618-F1DF62F17625}" dt="2023-02-28T22:47:13.572" v="1408" actId="14100"/>
          <ac:spMkLst>
            <pc:docMk/>
            <pc:sldMk cId="1654543629" sldId="2746"/>
            <ac:spMk id="7" creationId="{FD12B16A-1A34-57F7-083F-FD7E9FDF3580}"/>
          </ac:spMkLst>
        </pc:spChg>
        <pc:spChg chg="add mod">
          <ac:chgData name="Donato Passarelli" userId="f0cfdcf5-61ca-4be8-aa94-d8e955c9f720" providerId="ADAL" clId="{B093BC74-DB80-4A1E-A618-F1DF62F17625}" dt="2023-02-28T22:47:24.952" v="1427" actId="1036"/>
          <ac:spMkLst>
            <pc:docMk/>
            <pc:sldMk cId="1654543629" sldId="2746"/>
            <ac:spMk id="9" creationId="{7332FA01-A566-6741-783D-45E65DBD02AD}"/>
          </ac:spMkLst>
        </pc:spChg>
        <pc:spChg chg="add mod">
          <ac:chgData name="Donato Passarelli" userId="f0cfdcf5-61ca-4be8-aa94-d8e955c9f720" providerId="ADAL" clId="{B093BC74-DB80-4A1E-A618-F1DF62F17625}" dt="2023-02-28T22:47:24.952" v="1427" actId="1036"/>
          <ac:spMkLst>
            <pc:docMk/>
            <pc:sldMk cId="1654543629" sldId="2746"/>
            <ac:spMk id="10" creationId="{9DF15BEE-9312-1F68-E16F-09CE92C185D2}"/>
          </ac:spMkLst>
        </pc:spChg>
        <pc:spChg chg="add mod">
          <ac:chgData name="Donato Passarelli" userId="f0cfdcf5-61ca-4be8-aa94-d8e955c9f720" providerId="ADAL" clId="{B093BC74-DB80-4A1E-A618-F1DF62F17625}" dt="2023-02-28T22:47:24.952" v="1427" actId="1036"/>
          <ac:spMkLst>
            <pc:docMk/>
            <pc:sldMk cId="1654543629" sldId="2746"/>
            <ac:spMk id="11" creationId="{B8ECA065-1194-699A-1B85-B37D78E46153}"/>
          </ac:spMkLst>
        </pc:spChg>
        <pc:spChg chg="add mod">
          <ac:chgData name="Donato Passarelli" userId="f0cfdcf5-61ca-4be8-aa94-d8e955c9f720" providerId="ADAL" clId="{B093BC74-DB80-4A1E-A618-F1DF62F17625}" dt="2023-02-28T22:47:24.952" v="1427" actId="1036"/>
          <ac:spMkLst>
            <pc:docMk/>
            <pc:sldMk cId="1654543629" sldId="2746"/>
            <ac:spMk id="12" creationId="{3D39A546-26B9-0BB4-A4C0-D49DD56819E8}"/>
          </ac:spMkLst>
        </pc:spChg>
        <pc:spChg chg="add mod">
          <ac:chgData name="Donato Passarelli" userId="f0cfdcf5-61ca-4be8-aa94-d8e955c9f720" providerId="ADAL" clId="{B093BC74-DB80-4A1E-A618-F1DF62F17625}" dt="2023-02-28T22:47:24.952" v="1427" actId="1036"/>
          <ac:spMkLst>
            <pc:docMk/>
            <pc:sldMk cId="1654543629" sldId="2746"/>
            <ac:spMk id="13" creationId="{CE68D154-97F3-5278-6895-77EF6B18F3F1}"/>
          </ac:spMkLst>
        </pc:spChg>
        <pc:spChg chg="add mod">
          <ac:chgData name="Donato Passarelli" userId="f0cfdcf5-61ca-4be8-aa94-d8e955c9f720" providerId="ADAL" clId="{B093BC74-DB80-4A1E-A618-F1DF62F17625}" dt="2023-02-28T22:47:24.952" v="1427" actId="1036"/>
          <ac:spMkLst>
            <pc:docMk/>
            <pc:sldMk cId="1654543629" sldId="2746"/>
            <ac:spMk id="15" creationId="{2251BB14-3517-54F9-E6A5-14D2348AB968}"/>
          </ac:spMkLst>
        </pc:spChg>
        <pc:spChg chg="add mod">
          <ac:chgData name="Donato Passarelli" userId="f0cfdcf5-61ca-4be8-aa94-d8e955c9f720" providerId="ADAL" clId="{B093BC74-DB80-4A1E-A618-F1DF62F17625}" dt="2023-02-28T22:47:24.952" v="1427" actId="1036"/>
          <ac:spMkLst>
            <pc:docMk/>
            <pc:sldMk cId="1654543629" sldId="2746"/>
            <ac:spMk id="17" creationId="{EAB9C384-06A1-2399-B632-3E5626085656}"/>
          </ac:spMkLst>
        </pc:spChg>
        <pc:spChg chg="add mod">
          <ac:chgData name="Donato Passarelli" userId="f0cfdcf5-61ca-4be8-aa94-d8e955c9f720" providerId="ADAL" clId="{B093BC74-DB80-4A1E-A618-F1DF62F17625}" dt="2023-02-28T22:47:24.952" v="1427" actId="1036"/>
          <ac:spMkLst>
            <pc:docMk/>
            <pc:sldMk cId="1654543629" sldId="2746"/>
            <ac:spMk id="20" creationId="{D26DCAB0-65C7-B1C6-4BB7-6E6A341AE4A6}"/>
          </ac:spMkLst>
        </pc:spChg>
        <pc:picChg chg="add mod">
          <ac:chgData name="Donato Passarelli" userId="f0cfdcf5-61ca-4be8-aa94-d8e955c9f720" providerId="ADAL" clId="{B093BC74-DB80-4A1E-A618-F1DF62F17625}" dt="2023-02-28T22:47:24.952" v="1427" actId="1036"/>
          <ac:picMkLst>
            <pc:docMk/>
            <pc:sldMk cId="1654543629" sldId="2746"/>
            <ac:picMk id="8" creationId="{4051B5FB-B346-0C9F-E895-48A4A1110B0F}"/>
          </ac:picMkLst>
        </pc:picChg>
        <pc:cxnChg chg="add mod">
          <ac:chgData name="Donato Passarelli" userId="f0cfdcf5-61ca-4be8-aa94-d8e955c9f720" providerId="ADAL" clId="{B093BC74-DB80-4A1E-A618-F1DF62F17625}" dt="2023-02-28T22:47:24.952" v="1427" actId="1036"/>
          <ac:cxnSpMkLst>
            <pc:docMk/>
            <pc:sldMk cId="1654543629" sldId="2746"/>
            <ac:cxnSpMk id="14" creationId="{0B72F4C1-28AE-C6B2-B370-B4421C8C3E3C}"/>
          </ac:cxnSpMkLst>
        </pc:cxnChg>
        <pc:cxnChg chg="add mod">
          <ac:chgData name="Donato Passarelli" userId="f0cfdcf5-61ca-4be8-aa94-d8e955c9f720" providerId="ADAL" clId="{B093BC74-DB80-4A1E-A618-F1DF62F17625}" dt="2023-02-28T22:47:24.952" v="1427" actId="1036"/>
          <ac:cxnSpMkLst>
            <pc:docMk/>
            <pc:sldMk cId="1654543629" sldId="2746"/>
            <ac:cxnSpMk id="16" creationId="{05498343-7824-40B4-47E5-430E74413D58}"/>
          </ac:cxnSpMkLst>
        </pc:cxnChg>
        <pc:cxnChg chg="add mod">
          <ac:chgData name="Donato Passarelli" userId="f0cfdcf5-61ca-4be8-aa94-d8e955c9f720" providerId="ADAL" clId="{B093BC74-DB80-4A1E-A618-F1DF62F17625}" dt="2023-02-28T22:47:24.952" v="1427" actId="1036"/>
          <ac:cxnSpMkLst>
            <pc:docMk/>
            <pc:sldMk cId="1654543629" sldId="2746"/>
            <ac:cxnSpMk id="18" creationId="{9B2343AA-95CD-29A8-A3F3-6B580608E175}"/>
          </ac:cxnSpMkLst>
        </pc:cxnChg>
        <pc:cxnChg chg="add mod">
          <ac:chgData name="Donato Passarelli" userId="f0cfdcf5-61ca-4be8-aa94-d8e955c9f720" providerId="ADAL" clId="{B093BC74-DB80-4A1E-A618-F1DF62F17625}" dt="2023-02-28T22:47:24.952" v="1427" actId="1036"/>
          <ac:cxnSpMkLst>
            <pc:docMk/>
            <pc:sldMk cId="1654543629" sldId="2746"/>
            <ac:cxnSpMk id="19" creationId="{135125E0-0899-5A3F-567B-24986773727B}"/>
          </ac:cxnSpMkLst>
        </pc:cxnChg>
      </pc:sldChg>
      <pc:sldChg chg="modSp add mod ord">
        <pc:chgData name="Donato Passarelli" userId="f0cfdcf5-61ca-4be8-aa94-d8e955c9f720" providerId="ADAL" clId="{B093BC74-DB80-4A1E-A618-F1DF62F17625}" dt="2023-02-28T22:45:52.814" v="1234" actId="20577"/>
        <pc:sldMkLst>
          <pc:docMk/>
          <pc:sldMk cId="2475614685" sldId="2747"/>
        </pc:sldMkLst>
        <pc:spChg chg="mod">
          <ac:chgData name="Donato Passarelli" userId="f0cfdcf5-61ca-4be8-aa94-d8e955c9f720" providerId="ADAL" clId="{B093BC74-DB80-4A1E-A618-F1DF62F17625}" dt="2023-02-28T22:45:52.814" v="1234" actId="20577"/>
          <ac:spMkLst>
            <pc:docMk/>
            <pc:sldMk cId="2475614685" sldId="2747"/>
            <ac:spMk id="7" creationId="{9C15D4C7-331E-48B3-AC60-78539643F66D}"/>
          </ac:spMkLst>
        </pc:spChg>
      </pc:sldChg>
      <pc:sldChg chg="addSp delSp modSp new mod">
        <pc:chgData name="Donato Passarelli" userId="f0cfdcf5-61ca-4be8-aa94-d8e955c9f720" providerId="ADAL" clId="{B093BC74-DB80-4A1E-A618-F1DF62F17625}" dt="2023-02-28T23:06:32.750" v="2113" actId="20577"/>
        <pc:sldMkLst>
          <pc:docMk/>
          <pc:sldMk cId="2807085411" sldId="2748"/>
        </pc:sldMkLst>
        <pc:spChg chg="del">
          <ac:chgData name="Donato Passarelli" userId="f0cfdcf5-61ca-4be8-aa94-d8e955c9f720" providerId="ADAL" clId="{B093BC74-DB80-4A1E-A618-F1DF62F17625}" dt="2023-02-28T22:49:52.183" v="1436" actId="478"/>
          <ac:spMkLst>
            <pc:docMk/>
            <pc:sldMk cId="2807085411" sldId="2748"/>
            <ac:spMk id="2" creationId="{EE0C73BF-8E8B-6AC0-F54B-EFBD6E870813}"/>
          </ac:spMkLst>
        </pc:spChg>
        <pc:spChg chg="mod">
          <ac:chgData name="Donato Passarelli" userId="f0cfdcf5-61ca-4be8-aa94-d8e955c9f720" providerId="ADAL" clId="{B093BC74-DB80-4A1E-A618-F1DF62F17625}" dt="2023-02-28T23:06:32.750" v="2113" actId="20577"/>
          <ac:spMkLst>
            <pc:docMk/>
            <pc:sldMk cId="2807085411" sldId="2748"/>
            <ac:spMk id="3" creationId="{08CC88E1-2EA6-CD25-091B-07852662D0F7}"/>
          </ac:spMkLst>
        </pc:spChg>
        <pc:graphicFrameChg chg="add mod">
          <ac:chgData name="Donato Passarelli" userId="f0cfdcf5-61ca-4be8-aa94-d8e955c9f720" providerId="ADAL" clId="{B093BC74-DB80-4A1E-A618-F1DF62F17625}" dt="2023-02-28T22:49:57.599" v="1438" actId="1076"/>
          <ac:graphicFrameMkLst>
            <pc:docMk/>
            <pc:sldMk cId="2807085411" sldId="2748"/>
            <ac:graphicFrameMk id="7" creationId="{EEE15960-4230-D713-E4B5-0A1B655CAC69}"/>
          </ac:graphicFrameMkLst>
        </pc:graphicFrameChg>
      </pc:sldChg>
      <pc:sldChg chg="addSp delSp modSp new mod">
        <pc:chgData name="Donato Passarelli" userId="f0cfdcf5-61ca-4be8-aa94-d8e955c9f720" providerId="ADAL" clId="{B093BC74-DB80-4A1E-A618-F1DF62F17625}" dt="2023-02-28T23:13:54.883" v="2479" actId="20577"/>
        <pc:sldMkLst>
          <pc:docMk/>
          <pc:sldMk cId="2353002352" sldId="2749"/>
        </pc:sldMkLst>
        <pc:spChg chg="del">
          <ac:chgData name="Donato Passarelli" userId="f0cfdcf5-61ca-4be8-aa94-d8e955c9f720" providerId="ADAL" clId="{B093BC74-DB80-4A1E-A618-F1DF62F17625}" dt="2023-02-28T22:51:48.852" v="1463" actId="478"/>
          <ac:spMkLst>
            <pc:docMk/>
            <pc:sldMk cId="2353002352" sldId="2749"/>
            <ac:spMk id="2" creationId="{80A8F311-73BB-2941-E195-5901C52CC153}"/>
          </ac:spMkLst>
        </pc:spChg>
        <pc:spChg chg="mod">
          <ac:chgData name="Donato Passarelli" userId="f0cfdcf5-61ca-4be8-aa94-d8e955c9f720" providerId="ADAL" clId="{B093BC74-DB80-4A1E-A618-F1DF62F17625}" dt="2023-02-28T23:13:54.883" v="2479" actId="20577"/>
          <ac:spMkLst>
            <pc:docMk/>
            <pc:sldMk cId="2353002352" sldId="2749"/>
            <ac:spMk id="3" creationId="{BAE55171-D886-4599-8035-56B0D76D5209}"/>
          </ac:spMkLst>
        </pc:spChg>
        <pc:spChg chg="add mod">
          <ac:chgData name="Donato Passarelli" userId="f0cfdcf5-61ca-4be8-aa94-d8e955c9f720" providerId="ADAL" clId="{B093BC74-DB80-4A1E-A618-F1DF62F17625}" dt="2023-02-28T22:55:37.439" v="1583" actId="113"/>
          <ac:spMkLst>
            <pc:docMk/>
            <pc:sldMk cId="2353002352" sldId="2749"/>
            <ac:spMk id="7" creationId="{B6957705-B4A1-216D-4F9B-308E39143B8D}"/>
          </ac:spMkLst>
        </pc:spChg>
        <pc:spChg chg="add mod">
          <ac:chgData name="Donato Passarelli" userId="f0cfdcf5-61ca-4be8-aa94-d8e955c9f720" providerId="ADAL" clId="{B093BC74-DB80-4A1E-A618-F1DF62F17625}" dt="2023-02-28T22:53:36.317" v="1542" actId="1076"/>
          <ac:spMkLst>
            <pc:docMk/>
            <pc:sldMk cId="2353002352" sldId="2749"/>
            <ac:spMk id="9" creationId="{30068A92-6F57-4130-03E5-8CA84F4927EA}"/>
          </ac:spMkLst>
        </pc:spChg>
        <pc:spChg chg="add mod">
          <ac:chgData name="Donato Passarelli" userId="f0cfdcf5-61ca-4be8-aa94-d8e955c9f720" providerId="ADAL" clId="{B093BC74-DB80-4A1E-A618-F1DF62F17625}" dt="2023-02-28T22:55:33.522" v="1582" actId="113"/>
          <ac:spMkLst>
            <pc:docMk/>
            <pc:sldMk cId="2353002352" sldId="2749"/>
            <ac:spMk id="10" creationId="{B5E8EAC1-B75C-CF18-F9E0-121F81DE2A87}"/>
          </ac:spMkLst>
        </pc:spChg>
        <pc:graphicFrameChg chg="add mod">
          <ac:chgData name="Donato Passarelli" userId="f0cfdcf5-61ca-4be8-aa94-d8e955c9f720" providerId="ADAL" clId="{B093BC74-DB80-4A1E-A618-F1DF62F17625}" dt="2023-02-28T22:53:31.949" v="1541" actId="1076"/>
          <ac:graphicFrameMkLst>
            <pc:docMk/>
            <pc:sldMk cId="2353002352" sldId="2749"/>
            <ac:graphicFrameMk id="8" creationId="{7FB92950-3B90-8FF4-3AE6-A2C69B79F788}"/>
          </ac:graphicFrameMkLst>
        </pc:graphicFrameChg>
        <pc:graphicFrameChg chg="add mod modGraphic">
          <ac:chgData name="Donato Passarelli" userId="f0cfdcf5-61ca-4be8-aa94-d8e955c9f720" providerId="ADAL" clId="{B093BC74-DB80-4A1E-A618-F1DF62F17625}" dt="2023-02-28T22:55:20.670" v="1579" actId="1035"/>
          <ac:graphicFrameMkLst>
            <pc:docMk/>
            <pc:sldMk cId="2353002352" sldId="2749"/>
            <ac:graphicFrameMk id="11" creationId="{CA44E25F-F90F-FCB4-F655-54F748E78904}"/>
          </ac:graphicFrameMkLst>
        </pc:graphicFrameChg>
      </pc:sldChg>
      <pc:sldChg chg="addSp delSp modSp new mod">
        <pc:chgData name="Donato Passarelli" userId="f0cfdcf5-61ca-4be8-aa94-d8e955c9f720" providerId="ADAL" clId="{B093BC74-DB80-4A1E-A618-F1DF62F17625}" dt="2023-02-28T22:56:42.780" v="1708" actId="20577"/>
        <pc:sldMkLst>
          <pc:docMk/>
          <pc:sldMk cId="3806651310" sldId="2750"/>
        </pc:sldMkLst>
        <pc:spChg chg="del">
          <ac:chgData name="Donato Passarelli" userId="f0cfdcf5-61ca-4be8-aa94-d8e955c9f720" providerId="ADAL" clId="{B093BC74-DB80-4A1E-A618-F1DF62F17625}" dt="2023-02-28T22:56:24.448" v="1612" actId="478"/>
          <ac:spMkLst>
            <pc:docMk/>
            <pc:sldMk cId="3806651310" sldId="2750"/>
            <ac:spMk id="2" creationId="{B1476505-B59F-0BDC-B2A6-78435BDF9F98}"/>
          </ac:spMkLst>
        </pc:spChg>
        <pc:spChg chg="mod">
          <ac:chgData name="Donato Passarelli" userId="f0cfdcf5-61ca-4be8-aa94-d8e955c9f720" providerId="ADAL" clId="{B093BC74-DB80-4A1E-A618-F1DF62F17625}" dt="2023-02-28T22:56:42.780" v="1708" actId="20577"/>
          <ac:spMkLst>
            <pc:docMk/>
            <pc:sldMk cId="3806651310" sldId="2750"/>
            <ac:spMk id="3" creationId="{ADC32EB8-5704-E8CE-6BDF-62186030D2E0}"/>
          </ac:spMkLst>
        </pc:spChg>
        <pc:spChg chg="mod">
          <ac:chgData name="Donato Passarelli" userId="f0cfdcf5-61ca-4be8-aa94-d8e955c9f720" providerId="ADAL" clId="{B093BC74-DB80-4A1E-A618-F1DF62F17625}" dt="2023-02-28T22:56:25.162" v="1613"/>
          <ac:spMkLst>
            <pc:docMk/>
            <pc:sldMk cId="3806651310" sldId="2750"/>
            <ac:spMk id="13" creationId="{0F6C03D7-0B5F-6587-EBAF-F82637753FC4}"/>
          </ac:spMkLst>
        </pc:spChg>
        <pc:spChg chg="mod">
          <ac:chgData name="Donato Passarelli" userId="f0cfdcf5-61ca-4be8-aa94-d8e955c9f720" providerId="ADAL" clId="{B093BC74-DB80-4A1E-A618-F1DF62F17625}" dt="2023-02-28T22:56:25.162" v="1613"/>
          <ac:spMkLst>
            <pc:docMk/>
            <pc:sldMk cId="3806651310" sldId="2750"/>
            <ac:spMk id="14" creationId="{9B262657-C453-4867-AB09-FA3A9855B704}"/>
          </ac:spMkLst>
        </pc:spChg>
        <pc:spChg chg="mod">
          <ac:chgData name="Donato Passarelli" userId="f0cfdcf5-61ca-4be8-aa94-d8e955c9f720" providerId="ADAL" clId="{B093BC74-DB80-4A1E-A618-F1DF62F17625}" dt="2023-02-28T22:56:25.162" v="1613"/>
          <ac:spMkLst>
            <pc:docMk/>
            <pc:sldMk cId="3806651310" sldId="2750"/>
            <ac:spMk id="15" creationId="{5F6CEC8A-5C51-54A3-C57D-AAC0A044A459}"/>
          </ac:spMkLst>
        </pc:spChg>
        <pc:spChg chg="mod">
          <ac:chgData name="Donato Passarelli" userId="f0cfdcf5-61ca-4be8-aa94-d8e955c9f720" providerId="ADAL" clId="{B093BC74-DB80-4A1E-A618-F1DF62F17625}" dt="2023-02-28T22:56:25.162" v="1613"/>
          <ac:spMkLst>
            <pc:docMk/>
            <pc:sldMk cId="3806651310" sldId="2750"/>
            <ac:spMk id="16" creationId="{AD35C16D-63BD-2635-B31D-4C68A53716E0}"/>
          </ac:spMkLst>
        </pc:spChg>
        <pc:spChg chg="mod">
          <ac:chgData name="Donato Passarelli" userId="f0cfdcf5-61ca-4be8-aa94-d8e955c9f720" providerId="ADAL" clId="{B093BC74-DB80-4A1E-A618-F1DF62F17625}" dt="2023-02-28T22:56:25.162" v="1613"/>
          <ac:spMkLst>
            <pc:docMk/>
            <pc:sldMk cId="3806651310" sldId="2750"/>
            <ac:spMk id="17" creationId="{41D69ADA-796C-995E-5019-1DB29DACDC5D}"/>
          </ac:spMkLst>
        </pc:spChg>
        <pc:spChg chg="mod">
          <ac:chgData name="Donato Passarelli" userId="f0cfdcf5-61ca-4be8-aa94-d8e955c9f720" providerId="ADAL" clId="{B093BC74-DB80-4A1E-A618-F1DF62F17625}" dt="2023-02-28T22:56:25.162" v="1613"/>
          <ac:spMkLst>
            <pc:docMk/>
            <pc:sldMk cId="3806651310" sldId="2750"/>
            <ac:spMk id="18" creationId="{3341136A-5658-7749-AC8C-2E7E4419718C}"/>
          </ac:spMkLst>
        </pc:spChg>
        <pc:spChg chg="add mod">
          <ac:chgData name="Donato Passarelli" userId="f0cfdcf5-61ca-4be8-aa94-d8e955c9f720" providerId="ADAL" clId="{B093BC74-DB80-4A1E-A618-F1DF62F17625}" dt="2023-02-28T22:56:34.531" v="1693" actId="1037"/>
          <ac:spMkLst>
            <pc:docMk/>
            <pc:sldMk cId="3806651310" sldId="2750"/>
            <ac:spMk id="19" creationId="{C97D0EC7-E26D-60F0-ABC0-D7621A7AD332}"/>
          </ac:spMkLst>
        </pc:spChg>
        <pc:spChg chg="add mod">
          <ac:chgData name="Donato Passarelli" userId="f0cfdcf5-61ca-4be8-aa94-d8e955c9f720" providerId="ADAL" clId="{B093BC74-DB80-4A1E-A618-F1DF62F17625}" dt="2023-02-28T22:56:34.531" v="1693" actId="1037"/>
          <ac:spMkLst>
            <pc:docMk/>
            <pc:sldMk cId="3806651310" sldId="2750"/>
            <ac:spMk id="20" creationId="{281545C6-BA88-CAD8-B99E-602C674BC711}"/>
          </ac:spMkLst>
        </pc:spChg>
        <pc:spChg chg="add mod">
          <ac:chgData name="Donato Passarelli" userId="f0cfdcf5-61ca-4be8-aa94-d8e955c9f720" providerId="ADAL" clId="{B093BC74-DB80-4A1E-A618-F1DF62F17625}" dt="2023-02-28T22:56:34.531" v="1693" actId="1037"/>
          <ac:spMkLst>
            <pc:docMk/>
            <pc:sldMk cId="3806651310" sldId="2750"/>
            <ac:spMk id="21" creationId="{34B5203C-07DE-2101-F5C7-F6A656089F48}"/>
          </ac:spMkLst>
        </pc:spChg>
        <pc:spChg chg="add mod">
          <ac:chgData name="Donato Passarelli" userId="f0cfdcf5-61ca-4be8-aa94-d8e955c9f720" providerId="ADAL" clId="{B093BC74-DB80-4A1E-A618-F1DF62F17625}" dt="2023-02-28T22:56:34.531" v="1693" actId="1037"/>
          <ac:spMkLst>
            <pc:docMk/>
            <pc:sldMk cId="3806651310" sldId="2750"/>
            <ac:spMk id="22" creationId="{08728529-C893-E27E-03D8-1B52354F8909}"/>
          </ac:spMkLst>
        </pc:spChg>
        <pc:spChg chg="add mod">
          <ac:chgData name="Donato Passarelli" userId="f0cfdcf5-61ca-4be8-aa94-d8e955c9f720" providerId="ADAL" clId="{B093BC74-DB80-4A1E-A618-F1DF62F17625}" dt="2023-02-28T22:56:34.531" v="1693" actId="1037"/>
          <ac:spMkLst>
            <pc:docMk/>
            <pc:sldMk cId="3806651310" sldId="2750"/>
            <ac:spMk id="23" creationId="{F84F7641-C276-5B8A-5B38-A7A9F7E9A7FC}"/>
          </ac:spMkLst>
        </pc:spChg>
        <pc:grpChg chg="add mod">
          <ac:chgData name="Donato Passarelli" userId="f0cfdcf5-61ca-4be8-aa94-d8e955c9f720" providerId="ADAL" clId="{B093BC74-DB80-4A1E-A618-F1DF62F17625}" dt="2023-02-28T22:56:34.531" v="1693" actId="1037"/>
          <ac:grpSpMkLst>
            <pc:docMk/>
            <pc:sldMk cId="3806651310" sldId="2750"/>
            <ac:grpSpMk id="9" creationId="{064F3426-6917-C636-A204-02CA2A2D9B6C}"/>
          </ac:grpSpMkLst>
        </pc:grpChg>
        <pc:grpChg chg="mod">
          <ac:chgData name="Donato Passarelli" userId="f0cfdcf5-61ca-4be8-aa94-d8e955c9f720" providerId="ADAL" clId="{B093BC74-DB80-4A1E-A618-F1DF62F17625}" dt="2023-02-28T22:56:25.162" v="1613"/>
          <ac:grpSpMkLst>
            <pc:docMk/>
            <pc:sldMk cId="3806651310" sldId="2750"/>
            <ac:grpSpMk id="10" creationId="{E2E61C4E-76F4-7253-947C-9AECDA7BC1B3}"/>
          </ac:grpSpMkLst>
        </pc:grpChg>
        <pc:grpChg chg="mod">
          <ac:chgData name="Donato Passarelli" userId="f0cfdcf5-61ca-4be8-aa94-d8e955c9f720" providerId="ADAL" clId="{B093BC74-DB80-4A1E-A618-F1DF62F17625}" dt="2023-02-28T22:56:25.162" v="1613"/>
          <ac:grpSpMkLst>
            <pc:docMk/>
            <pc:sldMk cId="3806651310" sldId="2750"/>
            <ac:grpSpMk id="11" creationId="{7AF3B8C0-E131-6EEF-674D-A66474FF4F03}"/>
          </ac:grpSpMkLst>
        </pc:grpChg>
        <pc:grpChg chg="mod">
          <ac:chgData name="Donato Passarelli" userId="f0cfdcf5-61ca-4be8-aa94-d8e955c9f720" providerId="ADAL" clId="{B093BC74-DB80-4A1E-A618-F1DF62F17625}" dt="2023-02-28T22:56:25.162" v="1613"/>
          <ac:grpSpMkLst>
            <pc:docMk/>
            <pc:sldMk cId="3806651310" sldId="2750"/>
            <ac:grpSpMk id="12" creationId="{2D6CEE8E-AC8D-A501-2475-94CF153254B8}"/>
          </ac:grpSpMkLst>
        </pc:grpChg>
        <pc:picChg chg="add mod">
          <ac:chgData name="Donato Passarelli" userId="f0cfdcf5-61ca-4be8-aa94-d8e955c9f720" providerId="ADAL" clId="{B093BC74-DB80-4A1E-A618-F1DF62F17625}" dt="2023-02-28T22:56:34.531" v="1693" actId="1037"/>
          <ac:picMkLst>
            <pc:docMk/>
            <pc:sldMk cId="3806651310" sldId="2750"/>
            <ac:picMk id="7" creationId="{E3EC9B07-D7D9-370B-0CC6-3DC38C422741}"/>
          </ac:picMkLst>
        </pc:picChg>
        <pc:picChg chg="add mod">
          <ac:chgData name="Donato Passarelli" userId="f0cfdcf5-61ca-4be8-aa94-d8e955c9f720" providerId="ADAL" clId="{B093BC74-DB80-4A1E-A618-F1DF62F17625}" dt="2023-02-28T22:56:34.531" v="1693" actId="1037"/>
          <ac:picMkLst>
            <pc:docMk/>
            <pc:sldMk cId="3806651310" sldId="2750"/>
            <ac:picMk id="8" creationId="{CBC3BCD4-85AA-B3C5-8873-AA9A26EFA810}"/>
          </ac:picMkLst>
        </pc:picChg>
      </pc:sldChg>
      <pc:sldChg chg="addSp delSp modSp new mod">
        <pc:chgData name="Donato Passarelli" userId="f0cfdcf5-61ca-4be8-aa94-d8e955c9f720" providerId="ADAL" clId="{B093BC74-DB80-4A1E-A618-F1DF62F17625}" dt="2023-02-28T22:57:19.407" v="1769"/>
        <pc:sldMkLst>
          <pc:docMk/>
          <pc:sldMk cId="3745321845" sldId="2751"/>
        </pc:sldMkLst>
        <pc:spChg chg="del">
          <ac:chgData name="Donato Passarelli" userId="f0cfdcf5-61ca-4be8-aa94-d8e955c9f720" providerId="ADAL" clId="{B093BC74-DB80-4A1E-A618-F1DF62F17625}" dt="2023-02-28T22:57:02.555" v="1710" actId="478"/>
          <ac:spMkLst>
            <pc:docMk/>
            <pc:sldMk cId="3745321845" sldId="2751"/>
            <ac:spMk id="2" creationId="{AFE6C931-E578-2BE8-F82A-B30B45808024}"/>
          </ac:spMkLst>
        </pc:spChg>
        <pc:spChg chg="mod">
          <ac:chgData name="Donato Passarelli" userId="f0cfdcf5-61ca-4be8-aa94-d8e955c9f720" providerId="ADAL" clId="{B093BC74-DB80-4A1E-A618-F1DF62F17625}" dt="2023-02-28T22:57:19.407" v="1769"/>
          <ac:spMkLst>
            <pc:docMk/>
            <pc:sldMk cId="3745321845" sldId="2751"/>
            <ac:spMk id="3" creationId="{08C3C8CE-822D-D8C5-CD7C-2E216AF86ED7}"/>
          </ac:spMkLst>
        </pc:spChg>
        <pc:spChg chg="add mod">
          <ac:chgData name="Donato Passarelli" userId="f0cfdcf5-61ca-4be8-aa94-d8e955c9f720" providerId="ADAL" clId="{B093BC74-DB80-4A1E-A618-F1DF62F17625}" dt="2023-02-28T22:57:09.942" v="1768" actId="1038"/>
          <ac:spMkLst>
            <pc:docMk/>
            <pc:sldMk cId="3745321845" sldId="2751"/>
            <ac:spMk id="9" creationId="{968762A3-02D1-5377-A7C9-041A989DB5F2}"/>
          </ac:spMkLst>
        </pc:spChg>
        <pc:spChg chg="add mod">
          <ac:chgData name="Donato Passarelli" userId="f0cfdcf5-61ca-4be8-aa94-d8e955c9f720" providerId="ADAL" clId="{B093BC74-DB80-4A1E-A618-F1DF62F17625}" dt="2023-02-28T22:57:09.942" v="1768" actId="1038"/>
          <ac:spMkLst>
            <pc:docMk/>
            <pc:sldMk cId="3745321845" sldId="2751"/>
            <ac:spMk id="11" creationId="{8DD9ECB7-8967-1153-4BED-8E032ED8E7F5}"/>
          </ac:spMkLst>
        </pc:spChg>
        <pc:spChg chg="add mod">
          <ac:chgData name="Donato Passarelli" userId="f0cfdcf5-61ca-4be8-aa94-d8e955c9f720" providerId="ADAL" clId="{B093BC74-DB80-4A1E-A618-F1DF62F17625}" dt="2023-02-28T22:57:09.942" v="1768" actId="1038"/>
          <ac:spMkLst>
            <pc:docMk/>
            <pc:sldMk cId="3745321845" sldId="2751"/>
            <ac:spMk id="12" creationId="{C894ED74-7BB0-1289-62AD-8D0CEE5DD8BB}"/>
          </ac:spMkLst>
        </pc:spChg>
        <pc:spChg chg="mod">
          <ac:chgData name="Donato Passarelli" userId="f0cfdcf5-61ca-4be8-aa94-d8e955c9f720" providerId="ADAL" clId="{B093BC74-DB80-4A1E-A618-F1DF62F17625}" dt="2023-02-28T22:57:04.187" v="1711"/>
          <ac:spMkLst>
            <pc:docMk/>
            <pc:sldMk cId="3745321845" sldId="2751"/>
            <ac:spMk id="17" creationId="{DE600AD7-D702-24B1-C2DF-B032EC1B377A}"/>
          </ac:spMkLst>
        </pc:spChg>
        <pc:spChg chg="mod">
          <ac:chgData name="Donato Passarelli" userId="f0cfdcf5-61ca-4be8-aa94-d8e955c9f720" providerId="ADAL" clId="{B093BC74-DB80-4A1E-A618-F1DF62F17625}" dt="2023-02-28T22:57:04.187" v="1711"/>
          <ac:spMkLst>
            <pc:docMk/>
            <pc:sldMk cId="3745321845" sldId="2751"/>
            <ac:spMk id="18" creationId="{9B72375F-0104-D632-DBE5-139ECC4247BE}"/>
          </ac:spMkLst>
        </pc:spChg>
        <pc:spChg chg="mod">
          <ac:chgData name="Donato Passarelli" userId="f0cfdcf5-61ca-4be8-aa94-d8e955c9f720" providerId="ADAL" clId="{B093BC74-DB80-4A1E-A618-F1DF62F17625}" dt="2023-02-28T22:57:04.187" v="1711"/>
          <ac:spMkLst>
            <pc:docMk/>
            <pc:sldMk cId="3745321845" sldId="2751"/>
            <ac:spMk id="19" creationId="{A8890914-27CD-AF32-EB44-9F5EE6A0D9A8}"/>
          </ac:spMkLst>
        </pc:spChg>
        <pc:spChg chg="mod">
          <ac:chgData name="Donato Passarelli" userId="f0cfdcf5-61ca-4be8-aa94-d8e955c9f720" providerId="ADAL" clId="{B093BC74-DB80-4A1E-A618-F1DF62F17625}" dt="2023-02-28T22:57:04.187" v="1711"/>
          <ac:spMkLst>
            <pc:docMk/>
            <pc:sldMk cId="3745321845" sldId="2751"/>
            <ac:spMk id="20" creationId="{C8B67359-D9E3-DCB7-324A-ABC51CE838DA}"/>
          </ac:spMkLst>
        </pc:spChg>
        <pc:spChg chg="mod">
          <ac:chgData name="Donato Passarelli" userId="f0cfdcf5-61ca-4be8-aa94-d8e955c9f720" providerId="ADAL" clId="{B093BC74-DB80-4A1E-A618-F1DF62F17625}" dt="2023-02-28T22:57:04.187" v="1711"/>
          <ac:spMkLst>
            <pc:docMk/>
            <pc:sldMk cId="3745321845" sldId="2751"/>
            <ac:spMk id="21" creationId="{A822AB1E-04B1-8E34-31CC-93325E784032}"/>
          </ac:spMkLst>
        </pc:spChg>
        <pc:spChg chg="mod">
          <ac:chgData name="Donato Passarelli" userId="f0cfdcf5-61ca-4be8-aa94-d8e955c9f720" providerId="ADAL" clId="{B093BC74-DB80-4A1E-A618-F1DF62F17625}" dt="2023-02-28T22:57:04.187" v="1711"/>
          <ac:spMkLst>
            <pc:docMk/>
            <pc:sldMk cId="3745321845" sldId="2751"/>
            <ac:spMk id="22" creationId="{7F287ECB-2EFB-F199-190D-AF850DC82C19}"/>
          </ac:spMkLst>
        </pc:spChg>
        <pc:grpChg chg="add mod">
          <ac:chgData name="Donato Passarelli" userId="f0cfdcf5-61ca-4be8-aa94-d8e955c9f720" providerId="ADAL" clId="{B093BC74-DB80-4A1E-A618-F1DF62F17625}" dt="2023-02-28T22:57:09.942" v="1768" actId="1038"/>
          <ac:grpSpMkLst>
            <pc:docMk/>
            <pc:sldMk cId="3745321845" sldId="2751"/>
            <ac:grpSpMk id="13" creationId="{62DDEF81-EC8D-1BBF-0C29-4CA92B4CA1AF}"/>
          </ac:grpSpMkLst>
        </pc:grpChg>
        <pc:grpChg chg="mod">
          <ac:chgData name="Donato Passarelli" userId="f0cfdcf5-61ca-4be8-aa94-d8e955c9f720" providerId="ADAL" clId="{B093BC74-DB80-4A1E-A618-F1DF62F17625}" dt="2023-02-28T22:57:04.187" v="1711"/>
          <ac:grpSpMkLst>
            <pc:docMk/>
            <pc:sldMk cId="3745321845" sldId="2751"/>
            <ac:grpSpMk id="14" creationId="{3EE75055-F89E-4061-CFE3-CDA0AAC17156}"/>
          </ac:grpSpMkLst>
        </pc:grpChg>
        <pc:grpChg chg="mod">
          <ac:chgData name="Donato Passarelli" userId="f0cfdcf5-61ca-4be8-aa94-d8e955c9f720" providerId="ADAL" clId="{B093BC74-DB80-4A1E-A618-F1DF62F17625}" dt="2023-02-28T22:57:04.187" v="1711"/>
          <ac:grpSpMkLst>
            <pc:docMk/>
            <pc:sldMk cId="3745321845" sldId="2751"/>
            <ac:grpSpMk id="15" creationId="{2D72BDEB-B449-0CF8-F092-599836872C84}"/>
          </ac:grpSpMkLst>
        </pc:grpChg>
        <pc:grpChg chg="mod">
          <ac:chgData name="Donato Passarelli" userId="f0cfdcf5-61ca-4be8-aa94-d8e955c9f720" providerId="ADAL" clId="{B093BC74-DB80-4A1E-A618-F1DF62F17625}" dt="2023-02-28T22:57:04.187" v="1711"/>
          <ac:grpSpMkLst>
            <pc:docMk/>
            <pc:sldMk cId="3745321845" sldId="2751"/>
            <ac:grpSpMk id="16" creationId="{00061827-A5AB-FFD8-4899-60747F0E9CFE}"/>
          </ac:grpSpMkLst>
        </pc:grpChg>
        <pc:picChg chg="add mod">
          <ac:chgData name="Donato Passarelli" userId="f0cfdcf5-61ca-4be8-aa94-d8e955c9f720" providerId="ADAL" clId="{B093BC74-DB80-4A1E-A618-F1DF62F17625}" dt="2023-02-28T22:57:09.942" v="1768" actId="1038"/>
          <ac:picMkLst>
            <pc:docMk/>
            <pc:sldMk cId="3745321845" sldId="2751"/>
            <ac:picMk id="7" creationId="{80A46FAB-8489-501E-3501-FD7A3FF1AFF7}"/>
          </ac:picMkLst>
        </pc:picChg>
        <pc:picChg chg="add mod">
          <ac:chgData name="Donato Passarelli" userId="f0cfdcf5-61ca-4be8-aa94-d8e955c9f720" providerId="ADAL" clId="{B093BC74-DB80-4A1E-A618-F1DF62F17625}" dt="2023-02-28T22:57:09.942" v="1768" actId="1038"/>
          <ac:picMkLst>
            <pc:docMk/>
            <pc:sldMk cId="3745321845" sldId="2751"/>
            <ac:picMk id="8" creationId="{1AD2B651-FDDE-1560-FD5C-F657011214CF}"/>
          </ac:picMkLst>
        </pc:picChg>
        <pc:picChg chg="add mod">
          <ac:chgData name="Donato Passarelli" userId="f0cfdcf5-61ca-4be8-aa94-d8e955c9f720" providerId="ADAL" clId="{B093BC74-DB80-4A1E-A618-F1DF62F17625}" dt="2023-02-28T22:57:09.942" v="1768" actId="1038"/>
          <ac:picMkLst>
            <pc:docMk/>
            <pc:sldMk cId="3745321845" sldId="2751"/>
            <ac:picMk id="10" creationId="{C926D6F0-8369-4D1C-636A-2A841EAA502D}"/>
          </ac:picMkLst>
        </pc:picChg>
      </pc:sldChg>
      <pc:sldChg chg="addSp delSp modSp new mod">
        <pc:chgData name="Donato Passarelli" userId="f0cfdcf5-61ca-4be8-aa94-d8e955c9f720" providerId="ADAL" clId="{B093BC74-DB80-4A1E-A618-F1DF62F17625}" dt="2023-02-28T22:57:50.205" v="1831" actId="1038"/>
        <pc:sldMkLst>
          <pc:docMk/>
          <pc:sldMk cId="655739819" sldId="2752"/>
        </pc:sldMkLst>
        <pc:spChg chg="del">
          <ac:chgData name="Donato Passarelli" userId="f0cfdcf5-61ca-4be8-aa94-d8e955c9f720" providerId="ADAL" clId="{B093BC74-DB80-4A1E-A618-F1DF62F17625}" dt="2023-02-28T22:57:43.579" v="1772" actId="478"/>
          <ac:spMkLst>
            <pc:docMk/>
            <pc:sldMk cId="655739819" sldId="2752"/>
            <ac:spMk id="2" creationId="{9538D731-29CC-18BC-8BFC-17726C2E9730}"/>
          </ac:spMkLst>
        </pc:spChg>
        <pc:spChg chg="mod">
          <ac:chgData name="Donato Passarelli" userId="f0cfdcf5-61ca-4be8-aa94-d8e955c9f720" providerId="ADAL" clId="{B093BC74-DB80-4A1E-A618-F1DF62F17625}" dt="2023-02-28T22:57:30.147" v="1771"/>
          <ac:spMkLst>
            <pc:docMk/>
            <pc:sldMk cId="655739819" sldId="2752"/>
            <ac:spMk id="3" creationId="{7391E649-94A8-DC84-0107-12EE174F5F4E}"/>
          </ac:spMkLst>
        </pc:spChg>
        <pc:spChg chg="add mod">
          <ac:chgData name="Donato Passarelli" userId="f0cfdcf5-61ca-4be8-aa94-d8e955c9f720" providerId="ADAL" clId="{B093BC74-DB80-4A1E-A618-F1DF62F17625}" dt="2023-02-28T22:57:50.205" v="1831" actId="1038"/>
          <ac:spMkLst>
            <pc:docMk/>
            <pc:sldMk cId="655739819" sldId="2752"/>
            <ac:spMk id="9" creationId="{2014BFE2-7B7D-0F50-7C89-CC3EDF2CA357}"/>
          </ac:spMkLst>
        </pc:spChg>
        <pc:spChg chg="add mod">
          <ac:chgData name="Donato Passarelli" userId="f0cfdcf5-61ca-4be8-aa94-d8e955c9f720" providerId="ADAL" clId="{B093BC74-DB80-4A1E-A618-F1DF62F17625}" dt="2023-02-28T22:57:50.205" v="1831" actId="1038"/>
          <ac:spMkLst>
            <pc:docMk/>
            <pc:sldMk cId="655739819" sldId="2752"/>
            <ac:spMk id="11" creationId="{48900623-888C-2CA2-C991-140FB21E8BEC}"/>
          </ac:spMkLst>
        </pc:spChg>
        <pc:spChg chg="add mod">
          <ac:chgData name="Donato Passarelli" userId="f0cfdcf5-61ca-4be8-aa94-d8e955c9f720" providerId="ADAL" clId="{B093BC74-DB80-4A1E-A618-F1DF62F17625}" dt="2023-02-28T22:57:50.205" v="1831" actId="1038"/>
          <ac:spMkLst>
            <pc:docMk/>
            <pc:sldMk cId="655739819" sldId="2752"/>
            <ac:spMk id="12" creationId="{708AB452-1C5E-D900-5934-40179597411E}"/>
          </ac:spMkLst>
        </pc:spChg>
        <pc:spChg chg="add mod">
          <ac:chgData name="Donato Passarelli" userId="f0cfdcf5-61ca-4be8-aa94-d8e955c9f720" providerId="ADAL" clId="{B093BC74-DB80-4A1E-A618-F1DF62F17625}" dt="2023-02-28T22:57:50.205" v="1831" actId="1038"/>
          <ac:spMkLst>
            <pc:docMk/>
            <pc:sldMk cId="655739819" sldId="2752"/>
            <ac:spMk id="16" creationId="{1ED3A85E-2E87-E673-9957-E5EDD958A34A}"/>
          </ac:spMkLst>
        </pc:spChg>
        <pc:spChg chg="mod">
          <ac:chgData name="Donato Passarelli" userId="f0cfdcf5-61ca-4be8-aa94-d8e955c9f720" providerId="ADAL" clId="{B093BC74-DB80-4A1E-A618-F1DF62F17625}" dt="2023-02-28T22:57:44.260" v="1773"/>
          <ac:spMkLst>
            <pc:docMk/>
            <pc:sldMk cId="655739819" sldId="2752"/>
            <ac:spMk id="21" creationId="{65F184DD-5139-30D1-7FEF-4ABF86802C3C}"/>
          </ac:spMkLst>
        </pc:spChg>
        <pc:spChg chg="mod">
          <ac:chgData name="Donato Passarelli" userId="f0cfdcf5-61ca-4be8-aa94-d8e955c9f720" providerId="ADAL" clId="{B093BC74-DB80-4A1E-A618-F1DF62F17625}" dt="2023-02-28T22:57:44.260" v="1773"/>
          <ac:spMkLst>
            <pc:docMk/>
            <pc:sldMk cId="655739819" sldId="2752"/>
            <ac:spMk id="22" creationId="{169BC4E9-14E6-F296-5F6A-97A38BD5F008}"/>
          </ac:spMkLst>
        </pc:spChg>
        <pc:spChg chg="mod">
          <ac:chgData name="Donato Passarelli" userId="f0cfdcf5-61ca-4be8-aa94-d8e955c9f720" providerId="ADAL" clId="{B093BC74-DB80-4A1E-A618-F1DF62F17625}" dt="2023-02-28T22:57:44.260" v="1773"/>
          <ac:spMkLst>
            <pc:docMk/>
            <pc:sldMk cId="655739819" sldId="2752"/>
            <ac:spMk id="23" creationId="{EEB25863-BE7A-D3F5-119D-F408B2FFBB4B}"/>
          </ac:spMkLst>
        </pc:spChg>
        <pc:spChg chg="mod">
          <ac:chgData name="Donato Passarelli" userId="f0cfdcf5-61ca-4be8-aa94-d8e955c9f720" providerId="ADAL" clId="{B093BC74-DB80-4A1E-A618-F1DF62F17625}" dt="2023-02-28T22:57:44.260" v="1773"/>
          <ac:spMkLst>
            <pc:docMk/>
            <pc:sldMk cId="655739819" sldId="2752"/>
            <ac:spMk id="24" creationId="{3614B97C-E6B7-7C26-D41C-A9F78BC01706}"/>
          </ac:spMkLst>
        </pc:spChg>
        <pc:spChg chg="mod">
          <ac:chgData name="Donato Passarelli" userId="f0cfdcf5-61ca-4be8-aa94-d8e955c9f720" providerId="ADAL" clId="{B093BC74-DB80-4A1E-A618-F1DF62F17625}" dt="2023-02-28T22:57:44.260" v="1773"/>
          <ac:spMkLst>
            <pc:docMk/>
            <pc:sldMk cId="655739819" sldId="2752"/>
            <ac:spMk id="25" creationId="{FF76FD33-D3AA-3360-39BD-3218D175F673}"/>
          </ac:spMkLst>
        </pc:spChg>
        <pc:spChg chg="mod">
          <ac:chgData name="Donato Passarelli" userId="f0cfdcf5-61ca-4be8-aa94-d8e955c9f720" providerId="ADAL" clId="{B093BC74-DB80-4A1E-A618-F1DF62F17625}" dt="2023-02-28T22:57:44.260" v="1773"/>
          <ac:spMkLst>
            <pc:docMk/>
            <pc:sldMk cId="655739819" sldId="2752"/>
            <ac:spMk id="26" creationId="{2FD8273C-1F4C-64B8-99A4-B5BC07F09910}"/>
          </ac:spMkLst>
        </pc:spChg>
        <pc:spChg chg="add mod">
          <ac:chgData name="Donato Passarelli" userId="f0cfdcf5-61ca-4be8-aa94-d8e955c9f720" providerId="ADAL" clId="{B093BC74-DB80-4A1E-A618-F1DF62F17625}" dt="2023-02-28T22:57:50.205" v="1831" actId="1038"/>
          <ac:spMkLst>
            <pc:docMk/>
            <pc:sldMk cId="655739819" sldId="2752"/>
            <ac:spMk id="27" creationId="{1ACC5CC7-7E52-BDF0-2151-600872E18D90}"/>
          </ac:spMkLst>
        </pc:spChg>
        <pc:grpChg chg="add mod">
          <ac:chgData name="Donato Passarelli" userId="f0cfdcf5-61ca-4be8-aa94-d8e955c9f720" providerId="ADAL" clId="{B093BC74-DB80-4A1E-A618-F1DF62F17625}" dt="2023-02-28T22:57:50.205" v="1831" actId="1038"/>
          <ac:grpSpMkLst>
            <pc:docMk/>
            <pc:sldMk cId="655739819" sldId="2752"/>
            <ac:grpSpMk id="17" creationId="{DBAD2A25-1A4C-CF9A-120C-64585EC0705E}"/>
          </ac:grpSpMkLst>
        </pc:grpChg>
        <pc:grpChg chg="mod">
          <ac:chgData name="Donato Passarelli" userId="f0cfdcf5-61ca-4be8-aa94-d8e955c9f720" providerId="ADAL" clId="{B093BC74-DB80-4A1E-A618-F1DF62F17625}" dt="2023-02-28T22:57:44.260" v="1773"/>
          <ac:grpSpMkLst>
            <pc:docMk/>
            <pc:sldMk cId="655739819" sldId="2752"/>
            <ac:grpSpMk id="18" creationId="{6F984228-8D61-3FC8-2295-47428D83737C}"/>
          </ac:grpSpMkLst>
        </pc:grpChg>
        <pc:grpChg chg="mod">
          <ac:chgData name="Donato Passarelli" userId="f0cfdcf5-61ca-4be8-aa94-d8e955c9f720" providerId="ADAL" clId="{B093BC74-DB80-4A1E-A618-F1DF62F17625}" dt="2023-02-28T22:57:44.260" v="1773"/>
          <ac:grpSpMkLst>
            <pc:docMk/>
            <pc:sldMk cId="655739819" sldId="2752"/>
            <ac:grpSpMk id="19" creationId="{273E8610-D7A0-112C-7289-C614D328DACE}"/>
          </ac:grpSpMkLst>
        </pc:grpChg>
        <pc:grpChg chg="mod">
          <ac:chgData name="Donato Passarelli" userId="f0cfdcf5-61ca-4be8-aa94-d8e955c9f720" providerId="ADAL" clId="{B093BC74-DB80-4A1E-A618-F1DF62F17625}" dt="2023-02-28T22:57:44.260" v="1773"/>
          <ac:grpSpMkLst>
            <pc:docMk/>
            <pc:sldMk cId="655739819" sldId="2752"/>
            <ac:grpSpMk id="20" creationId="{0EF80D5B-62F1-48AC-28DA-5586374E4767}"/>
          </ac:grpSpMkLst>
        </pc:grpChg>
        <pc:picChg chg="add mod">
          <ac:chgData name="Donato Passarelli" userId="f0cfdcf5-61ca-4be8-aa94-d8e955c9f720" providerId="ADAL" clId="{B093BC74-DB80-4A1E-A618-F1DF62F17625}" dt="2023-02-28T22:57:50.205" v="1831" actId="1038"/>
          <ac:picMkLst>
            <pc:docMk/>
            <pc:sldMk cId="655739819" sldId="2752"/>
            <ac:picMk id="7" creationId="{64578CF1-096A-5A01-E679-B9EB166B8F3F}"/>
          </ac:picMkLst>
        </pc:picChg>
        <pc:picChg chg="add mod">
          <ac:chgData name="Donato Passarelli" userId="f0cfdcf5-61ca-4be8-aa94-d8e955c9f720" providerId="ADAL" clId="{B093BC74-DB80-4A1E-A618-F1DF62F17625}" dt="2023-02-28T22:57:50.205" v="1831" actId="1038"/>
          <ac:picMkLst>
            <pc:docMk/>
            <pc:sldMk cId="655739819" sldId="2752"/>
            <ac:picMk id="8" creationId="{FE37D75C-9320-3C8D-548C-1B161884FC4D}"/>
          </ac:picMkLst>
        </pc:picChg>
        <pc:picChg chg="add mod">
          <ac:chgData name="Donato Passarelli" userId="f0cfdcf5-61ca-4be8-aa94-d8e955c9f720" providerId="ADAL" clId="{B093BC74-DB80-4A1E-A618-F1DF62F17625}" dt="2023-02-28T22:57:50.205" v="1831" actId="1038"/>
          <ac:picMkLst>
            <pc:docMk/>
            <pc:sldMk cId="655739819" sldId="2752"/>
            <ac:picMk id="10" creationId="{80A48E46-C95D-3FE3-5AA2-CBC05767EB98}"/>
          </ac:picMkLst>
        </pc:picChg>
        <pc:picChg chg="add mod">
          <ac:chgData name="Donato Passarelli" userId="f0cfdcf5-61ca-4be8-aa94-d8e955c9f720" providerId="ADAL" clId="{B093BC74-DB80-4A1E-A618-F1DF62F17625}" dt="2023-02-28T22:57:50.205" v="1831" actId="1038"/>
          <ac:picMkLst>
            <pc:docMk/>
            <pc:sldMk cId="655739819" sldId="2752"/>
            <ac:picMk id="14" creationId="{C68B5D08-8C31-6528-3280-ED1E354C13CF}"/>
          </ac:picMkLst>
        </pc:picChg>
        <pc:picChg chg="add mod">
          <ac:chgData name="Donato Passarelli" userId="f0cfdcf5-61ca-4be8-aa94-d8e955c9f720" providerId="ADAL" clId="{B093BC74-DB80-4A1E-A618-F1DF62F17625}" dt="2023-02-28T22:57:50.205" v="1831" actId="1038"/>
          <ac:picMkLst>
            <pc:docMk/>
            <pc:sldMk cId="655739819" sldId="2752"/>
            <ac:picMk id="15" creationId="{09711898-250A-5B63-F84C-FDA4D19E8A2F}"/>
          </ac:picMkLst>
        </pc:picChg>
        <pc:cxnChg chg="add mod">
          <ac:chgData name="Donato Passarelli" userId="f0cfdcf5-61ca-4be8-aa94-d8e955c9f720" providerId="ADAL" clId="{B093BC74-DB80-4A1E-A618-F1DF62F17625}" dt="2023-02-28T22:57:50.205" v="1831" actId="1038"/>
          <ac:cxnSpMkLst>
            <pc:docMk/>
            <pc:sldMk cId="655739819" sldId="2752"/>
            <ac:cxnSpMk id="13" creationId="{AE3DFAA5-2E8C-0A60-CA72-4B28C28868F7}"/>
          </ac:cxnSpMkLst>
        </pc:cxnChg>
      </pc:sldChg>
      <pc:sldChg chg="addSp delSp modSp new mod">
        <pc:chgData name="Donato Passarelli" userId="f0cfdcf5-61ca-4be8-aa94-d8e955c9f720" providerId="ADAL" clId="{B093BC74-DB80-4A1E-A618-F1DF62F17625}" dt="2023-02-28T22:58:37.481" v="1885"/>
        <pc:sldMkLst>
          <pc:docMk/>
          <pc:sldMk cId="2254138812" sldId="2753"/>
        </pc:sldMkLst>
        <pc:spChg chg="del">
          <ac:chgData name="Donato Passarelli" userId="f0cfdcf5-61ca-4be8-aa94-d8e955c9f720" providerId="ADAL" clId="{B093BC74-DB80-4A1E-A618-F1DF62F17625}" dt="2023-02-28T22:58:19.202" v="1833" actId="478"/>
          <ac:spMkLst>
            <pc:docMk/>
            <pc:sldMk cId="2254138812" sldId="2753"/>
            <ac:spMk id="2" creationId="{55AF5D9B-4931-1699-D46F-0EB9DD7D3C9A}"/>
          </ac:spMkLst>
        </pc:spChg>
        <pc:spChg chg="mod">
          <ac:chgData name="Donato Passarelli" userId="f0cfdcf5-61ca-4be8-aa94-d8e955c9f720" providerId="ADAL" clId="{B093BC74-DB80-4A1E-A618-F1DF62F17625}" dt="2023-02-28T22:58:37.481" v="1885"/>
          <ac:spMkLst>
            <pc:docMk/>
            <pc:sldMk cId="2254138812" sldId="2753"/>
            <ac:spMk id="3" creationId="{6C8DA0EE-E933-5951-0A04-C19730BD74EF}"/>
          </ac:spMkLst>
        </pc:spChg>
        <pc:spChg chg="add mod">
          <ac:chgData name="Donato Passarelli" userId="f0cfdcf5-61ca-4be8-aa94-d8e955c9f720" providerId="ADAL" clId="{B093BC74-DB80-4A1E-A618-F1DF62F17625}" dt="2023-02-28T22:58:28.397" v="1884" actId="1038"/>
          <ac:spMkLst>
            <pc:docMk/>
            <pc:sldMk cId="2254138812" sldId="2753"/>
            <ac:spMk id="9" creationId="{713459FB-D1BD-F5A0-3F9C-4147E09ABA67}"/>
          </ac:spMkLst>
        </pc:spChg>
        <pc:spChg chg="add mod">
          <ac:chgData name="Donato Passarelli" userId="f0cfdcf5-61ca-4be8-aa94-d8e955c9f720" providerId="ADAL" clId="{B093BC74-DB80-4A1E-A618-F1DF62F17625}" dt="2023-02-28T22:58:28.397" v="1884" actId="1038"/>
          <ac:spMkLst>
            <pc:docMk/>
            <pc:sldMk cId="2254138812" sldId="2753"/>
            <ac:spMk id="11" creationId="{194602A6-CFCF-C7A3-3E97-20335E9C46AF}"/>
          </ac:spMkLst>
        </pc:spChg>
        <pc:spChg chg="add mod">
          <ac:chgData name="Donato Passarelli" userId="f0cfdcf5-61ca-4be8-aa94-d8e955c9f720" providerId="ADAL" clId="{B093BC74-DB80-4A1E-A618-F1DF62F17625}" dt="2023-02-28T22:58:28.397" v="1884" actId="1038"/>
          <ac:spMkLst>
            <pc:docMk/>
            <pc:sldMk cId="2254138812" sldId="2753"/>
            <ac:spMk id="12" creationId="{628DE11C-988B-2B64-CF10-9798A9E82712}"/>
          </ac:spMkLst>
        </pc:spChg>
        <pc:spChg chg="add mod">
          <ac:chgData name="Donato Passarelli" userId="f0cfdcf5-61ca-4be8-aa94-d8e955c9f720" providerId="ADAL" clId="{B093BC74-DB80-4A1E-A618-F1DF62F17625}" dt="2023-02-28T22:58:28.397" v="1884" actId="1038"/>
          <ac:spMkLst>
            <pc:docMk/>
            <pc:sldMk cId="2254138812" sldId="2753"/>
            <ac:spMk id="16" creationId="{15855F35-1704-9810-7C5D-E133BB77D69E}"/>
          </ac:spMkLst>
        </pc:spChg>
        <pc:spChg chg="mod">
          <ac:chgData name="Donato Passarelli" userId="f0cfdcf5-61ca-4be8-aa94-d8e955c9f720" providerId="ADAL" clId="{B093BC74-DB80-4A1E-A618-F1DF62F17625}" dt="2023-02-28T22:58:24.934" v="1881" actId="122"/>
          <ac:spMkLst>
            <pc:docMk/>
            <pc:sldMk cId="2254138812" sldId="2753"/>
            <ac:spMk id="21" creationId="{537A31FC-C835-76EC-1166-1669021ADE39}"/>
          </ac:spMkLst>
        </pc:spChg>
        <pc:spChg chg="mod">
          <ac:chgData name="Donato Passarelli" userId="f0cfdcf5-61ca-4be8-aa94-d8e955c9f720" providerId="ADAL" clId="{B093BC74-DB80-4A1E-A618-F1DF62F17625}" dt="2023-02-28T22:58:27.200" v="1882" actId="122"/>
          <ac:spMkLst>
            <pc:docMk/>
            <pc:sldMk cId="2254138812" sldId="2753"/>
            <ac:spMk id="22" creationId="{8DCDD9E8-B78A-5BBD-2373-14CB98A7A506}"/>
          </ac:spMkLst>
        </pc:spChg>
        <pc:spChg chg="mod">
          <ac:chgData name="Donato Passarelli" userId="f0cfdcf5-61ca-4be8-aa94-d8e955c9f720" providerId="ADAL" clId="{B093BC74-DB80-4A1E-A618-F1DF62F17625}" dt="2023-02-28T22:58:24.934" v="1881" actId="122"/>
          <ac:spMkLst>
            <pc:docMk/>
            <pc:sldMk cId="2254138812" sldId="2753"/>
            <ac:spMk id="23" creationId="{0F056A2E-2FD9-0DAD-97BF-F43766120B0D}"/>
          </ac:spMkLst>
        </pc:spChg>
        <pc:spChg chg="mod">
          <ac:chgData name="Donato Passarelli" userId="f0cfdcf5-61ca-4be8-aa94-d8e955c9f720" providerId="ADAL" clId="{B093BC74-DB80-4A1E-A618-F1DF62F17625}" dt="2023-02-28T22:58:27.200" v="1882" actId="122"/>
          <ac:spMkLst>
            <pc:docMk/>
            <pc:sldMk cId="2254138812" sldId="2753"/>
            <ac:spMk id="24" creationId="{AC56F0A9-C587-6F5C-5768-1844635DC093}"/>
          </ac:spMkLst>
        </pc:spChg>
        <pc:spChg chg="mod">
          <ac:chgData name="Donato Passarelli" userId="f0cfdcf5-61ca-4be8-aa94-d8e955c9f720" providerId="ADAL" clId="{B093BC74-DB80-4A1E-A618-F1DF62F17625}" dt="2023-02-28T22:58:24.934" v="1881" actId="122"/>
          <ac:spMkLst>
            <pc:docMk/>
            <pc:sldMk cId="2254138812" sldId="2753"/>
            <ac:spMk id="25" creationId="{3093448A-F8D0-6387-BD09-93791786931C}"/>
          </ac:spMkLst>
        </pc:spChg>
        <pc:spChg chg="mod">
          <ac:chgData name="Donato Passarelli" userId="f0cfdcf5-61ca-4be8-aa94-d8e955c9f720" providerId="ADAL" clId="{B093BC74-DB80-4A1E-A618-F1DF62F17625}" dt="2023-02-28T22:58:27.200" v="1882" actId="122"/>
          <ac:spMkLst>
            <pc:docMk/>
            <pc:sldMk cId="2254138812" sldId="2753"/>
            <ac:spMk id="26" creationId="{C1725561-0CBE-FD64-7B91-97A746327E45}"/>
          </ac:spMkLst>
        </pc:spChg>
        <pc:spChg chg="add mod">
          <ac:chgData name="Donato Passarelli" userId="f0cfdcf5-61ca-4be8-aa94-d8e955c9f720" providerId="ADAL" clId="{B093BC74-DB80-4A1E-A618-F1DF62F17625}" dt="2023-02-28T22:58:28.397" v="1884" actId="1038"/>
          <ac:spMkLst>
            <pc:docMk/>
            <pc:sldMk cId="2254138812" sldId="2753"/>
            <ac:spMk id="27" creationId="{0773EF5F-5BAF-639C-B73F-51FA9C362123}"/>
          </ac:spMkLst>
        </pc:spChg>
        <pc:grpChg chg="add mod">
          <ac:chgData name="Donato Passarelli" userId="f0cfdcf5-61ca-4be8-aa94-d8e955c9f720" providerId="ADAL" clId="{B093BC74-DB80-4A1E-A618-F1DF62F17625}" dt="2023-02-28T22:58:28.397" v="1884" actId="1038"/>
          <ac:grpSpMkLst>
            <pc:docMk/>
            <pc:sldMk cId="2254138812" sldId="2753"/>
            <ac:grpSpMk id="17" creationId="{85F56C71-FF6B-2DA5-6313-DB591F478EF9}"/>
          </ac:grpSpMkLst>
        </pc:grpChg>
        <pc:grpChg chg="mod">
          <ac:chgData name="Donato Passarelli" userId="f0cfdcf5-61ca-4be8-aa94-d8e955c9f720" providerId="ADAL" clId="{B093BC74-DB80-4A1E-A618-F1DF62F17625}" dt="2023-02-28T22:58:19.721" v="1834"/>
          <ac:grpSpMkLst>
            <pc:docMk/>
            <pc:sldMk cId="2254138812" sldId="2753"/>
            <ac:grpSpMk id="18" creationId="{0A5689B7-87CC-FF03-4B9E-5B48E08E1533}"/>
          </ac:grpSpMkLst>
        </pc:grpChg>
        <pc:grpChg chg="mod">
          <ac:chgData name="Donato Passarelli" userId="f0cfdcf5-61ca-4be8-aa94-d8e955c9f720" providerId="ADAL" clId="{B093BC74-DB80-4A1E-A618-F1DF62F17625}" dt="2023-02-28T22:58:19.721" v="1834"/>
          <ac:grpSpMkLst>
            <pc:docMk/>
            <pc:sldMk cId="2254138812" sldId="2753"/>
            <ac:grpSpMk id="19" creationId="{942360C8-DA05-A0DD-58B7-0DE943FA2DB2}"/>
          </ac:grpSpMkLst>
        </pc:grpChg>
        <pc:grpChg chg="mod">
          <ac:chgData name="Donato Passarelli" userId="f0cfdcf5-61ca-4be8-aa94-d8e955c9f720" providerId="ADAL" clId="{B093BC74-DB80-4A1E-A618-F1DF62F17625}" dt="2023-02-28T22:58:19.721" v="1834"/>
          <ac:grpSpMkLst>
            <pc:docMk/>
            <pc:sldMk cId="2254138812" sldId="2753"/>
            <ac:grpSpMk id="20" creationId="{CB576B95-DBA2-6587-2BDF-00F96B618A6B}"/>
          </ac:grpSpMkLst>
        </pc:grpChg>
        <pc:picChg chg="add mod">
          <ac:chgData name="Donato Passarelli" userId="f0cfdcf5-61ca-4be8-aa94-d8e955c9f720" providerId="ADAL" clId="{B093BC74-DB80-4A1E-A618-F1DF62F17625}" dt="2023-02-28T22:58:28.397" v="1884" actId="1038"/>
          <ac:picMkLst>
            <pc:docMk/>
            <pc:sldMk cId="2254138812" sldId="2753"/>
            <ac:picMk id="7" creationId="{F4FAB7D1-6C0D-6FA6-CB17-60B7AC473E54}"/>
          </ac:picMkLst>
        </pc:picChg>
        <pc:picChg chg="add mod">
          <ac:chgData name="Donato Passarelli" userId="f0cfdcf5-61ca-4be8-aa94-d8e955c9f720" providerId="ADAL" clId="{B093BC74-DB80-4A1E-A618-F1DF62F17625}" dt="2023-02-28T22:58:28.397" v="1884" actId="1038"/>
          <ac:picMkLst>
            <pc:docMk/>
            <pc:sldMk cId="2254138812" sldId="2753"/>
            <ac:picMk id="8" creationId="{8EC5F18D-7D10-77BC-D112-FF14E84FFF47}"/>
          </ac:picMkLst>
        </pc:picChg>
        <pc:picChg chg="add mod">
          <ac:chgData name="Donato Passarelli" userId="f0cfdcf5-61ca-4be8-aa94-d8e955c9f720" providerId="ADAL" clId="{B093BC74-DB80-4A1E-A618-F1DF62F17625}" dt="2023-02-28T22:58:28.397" v="1884" actId="1038"/>
          <ac:picMkLst>
            <pc:docMk/>
            <pc:sldMk cId="2254138812" sldId="2753"/>
            <ac:picMk id="10" creationId="{4B078F38-CCC5-DA58-4F01-2D43F28A5CA1}"/>
          </ac:picMkLst>
        </pc:picChg>
        <pc:picChg chg="add mod">
          <ac:chgData name="Donato Passarelli" userId="f0cfdcf5-61ca-4be8-aa94-d8e955c9f720" providerId="ADAL" clId="{B093BC74-DB80-4A1E-A618-F1DF62F17625}" dt="2023-02-28T22:58:28.397" v="1884" actId="1038"/>
          <ac:picMkLst>
            <pc:docMk/>
            <pc:sldMk cId="2254138812" sldId="2753"/>
            <ac:picMk id="14" creationId="{9F5B0AEC-DC23-92FF-CA91-F4D375910B95}"/>
          </ac:picMkLst>
        </pc:picChg>
        <pc:picChg chg="add mod">
          <ac:chgData name="Donato Passarelli" userId="f0cfdcf5-61ca-4be8-aa94-d8e955c9f720" providerId="ADAL" clId="{B093BC74-DB80-4A1E-A618-F1DF62F17625}" dt="2023-02-28T22:58:28.397" v="1884" actId="1038"/>
          <ac:picMkLst>
            <pc:docMk/>
            <pc:sldMk cId="2254138812" sldId="2753"/>
            <ac:picMk id="15" creationId="{DA73473B-EF4B-C2EB-4132-144CD5F0F7F3}"/>
          </ac:picMkLst>
        </pc:picChg>
        <pc:cxnChg chg="add mod">
          <ac:chgData name="Donato Passarelli" userId="f0cfdcf5-61ca-4be8-aa94-d8e955c9f720" providerId="ADAL" clId="{B093BC74-DB80-4A1E-A618-F1DF62F17625}" dt="2023-02-28T22:58:28.397" v="1884" actId="1038"/>
          <ac:cxnSpMkLst>
            <pc:docMk/>
            <pc:sldMk cId="2254138812" sldId="2753"/>
            <ac:cxnSpMk id="13" creationId="{F02DCE26-1374-5DAE-A8C2-5C886EF0EF9A}"/>
          </ac:cxnSpMkLst>
        </pc:cxnChg>
      </pc:sldChg>
      <pc:sldChg chg="addSp delSp modSp new mod">
        <pc:chgData name="Donato Passarelli" userId="f0cfdcf5-61ca-4be8-aa94-d8e955c9f720" providerId="ADAL" clId="{B093BC74-DB80-4A1E-A618-F1DF62F17625}" dt="2023-02-28T22:59:41.205" v="1947"/>
        <pc:sldMkLst>
          <pc:docMk/>
          <pc:sldMk cId="352674256" sldId="2754"/>
        </pc:sldMkLst>
        <pc:spChg chg="del">
          <ac:chgData name="Donato Passarelli" userId="f0cfdcf5-61ca-4be8-aa94-d8e955c9f720" providerId="ADAL" clId="{B093BC74-DB80-4A1E-A618-F1DF62F17625}" dt="2023-02-28T22:58:56.010" v="1887" actId="478"/>
          <ac:spMkLst>
            <pc:docMk/>
            <pc:sldMk cId="352674256" sldId="2754"/>
            <ac:spMk id="2" creationId="{453D05E9-1D24-BB78-8A5D-41AD03CA373E}"/>
          </ac:spMkLst>
        </pc:spChg>
        <pc:spChg chg="mod">
          <ac:chgData name="Donato Passarelli" userId="f0cfdcf5-61ca-4be8-aa94-d8e955c9f720" providerId="ADAL" clId="{B093BC74-DB80-4A1E-A618-F1DF62F17625}" dt="2023-02-28T22:59:41.205" v="1947"/>
          <ac:spMkLst>
            <pc:docMk/>
            <pc:sldMk cId="352674256" sldId="2754"/>
            <ac:spMk id="3" creationId="{2A35C436-76B4-02A2-DBD0-1CA91DAF6E49}"/>
          </ac:spMkLst>
        </pc:spChg>
        <pc:spChg chg="add mod">
          <ac:chgData name="Donato Passarelli" userId="f0cfdcf5-61ca-4be8-aa94-d8e955c9f720" providerId="ADAL" clId="{B093BC74-DB80-4A1E-A618-F1DF62F17625}" dt="2023-02-28T22:59:31.946" v="1946" actId="1038"/>
          <ac:spMkLst>
            <pc:docMk/>
            <pc:sldMk cId="352674256" sldId="2754"/>
            <ac:spMk id="9" creationId="{8EE4DBE1-5037-F30B-7A8D-6F4FF7AA9251}"/>
          </ac:spMkLst>
        </pc:spChg>
        <pc:spChg chg="add mod">
          <ac:chgData name="Donato Passarelli" userId="f0cfdcf5-61ca-4be8-aa94-d8e955c9f720" providerId="ADAL" clId="{B093BC74-DB80-4A1E-A618-F1DF62F17625}" dt="2023-02-28T22:59:31.946" v="1946" actId="1038"/>
          <ac:spMkLst>
            <pc:docMk/>
            <pc:sldMk cId="352674256" sldId="2754"/>
            <ac:spMk id="11" creationId="{D078C3C3-74EE-B524-BE8B-FE0421CBF6BA}"/>
          </ac:spMkLst>
        </pc:spChg>
        <pc:spChg chg="add mod">
          <ac:chgData name="Donato Passarelli" userId="f0cfdcf5-61ca-4be8-aa94-d8e955c9f720" providerId="ADAL" clId="{B093BC74-DB80-4A1E-A618-F1DF62F17625}" dt="2023-02-28T22:59:31.946" v="1946" actId="1038"/>
          <ac:spMkLst>
            <pc:docMk/>
            <pc:sldMk cId="352674256" sldId="2754"/>
            <ac:spMk id="12" creationId="{C504708C-1CA5-EB8B-1913-CAEBFA066E72}"/>
          </ac:spMkLst>
        </pc:spChg>
        <pc:spChg chg="mod">
          <ac:chgData name="Donato Passarelli" userId="f0cfdcf5-61ca-4be8-aa94-d8e955c9f720" providerId="ADAL" clId="{B093BC74-DB80-4A1E-A618-F1DF62F17625}" dt="2023-02-28T22:58:56.691" v="1888"/>
          <ac:spMkLst>
            <pc:docMk/>
            <pc:sldMk cId="352674256" sldId="2754"/>
            <ac:spMk id="20" creationId="{6568D9DA-E19C-C7BA-F027-54EA401B098B}"/>
          </ac:spMkLst>
        </pc:spChg>
        <pc:spChg chg="mod">
          <ac:chgData name="Donato Passarelli" userId="f0cfdcf5-61ca-4be8-aa94-d8e955c9f720" providerId="ADAL" clId="{B093BC74-DB80-4A1E-A618-F1DF62F17625}" dt="2023-02-28T22:58:56.691" v="1888"/>
          <ac:spMkLst>
            <pc:docMk/>
            <pc:sldMk cId="352674256" sldId="2754"/>
            <ac:spMk id="21" creationId="{962C47F0-FE7D-DC47-4827-C576E5D417D1}"/>
          </ac:spMkLst>
        </pc:spChg>
        <pc:spChg chg="mod">
          <ac:chgData name="Donato Passarelli" userId="f0cfdcf5-61ca-4be8-aa94-d8e955c9f720" providerId="ADAL" clId="{B093BC74-DB80-4A1E-A618-F1DF62F17625}" dt="2023-02-28T22:58:56.691" v="1888"/>
          <ac:spMkLst>
            <pc:docMk/>
            <pc:sldMk cId="352674256" sldId="2754"/>
            <ac:spMk id="22" creationId="{74CE1C89-C0DB-BA38-72EE-118883E3A05B}"/>
          </ac:spMkLst>
        </pc:spChg>
        <pc:spChg chg="mod">
          <ac:chgData name="Donato Passarelli" userId="f0cfdcf5-61ca-4be8-aa94-d8e955c9f720" providerId="ADAL" clId="{B093BC74-DB80-4A1E-A618-F1DF62F17625}" dt="2023-02-28T22:58:56.691" v="1888"/>
          <ac:spMkLst>
            <pc:docMk/>
            <pc:sldMk cId="352674256" sldId="2754"/>
            <ac:spMk id="23" creationId="{EC4E05B0-9500-8D60-CBC6-F9040E4681F5}"/>
          </ac:spMkLst>
        </pc:spChg>
        <pc:spChg chg="mod">
          <ac:chgData name="Donato Passarelli" userId="f0cfdcf5-61ca-4be8-aa94-d8e955c9f720" providerId="ADAL" clId="{B093BC74-DB80-4A1E-A618-F1DF62F17625}" dt="2023-02-28T22:58:56.691" v="1888"/>
          <ac:spMkLst>
            <pc:docMk/>
            <pc:sldMk cId="352674256" sldId="2754"/>
            <ac:spMk id="24" creationId="{36DA94E8-57F2-3F2C-FB81-69C81F7E8947}"/>
          </ac:spMkLst>
        </pc:spChg>
        <pc:spChg chg="mod">
          <ac:chgData name="Donato Passarelli" userId="f0cfdcf5-61ca-4be8-aa94-d8e955c9f720" providerId="ADAL" clId="{B093BC74-DB80-4A1E-A618-F1DF62F17625}" dt="2023-02-28T22:58:56.691" v="1888"/>
          <ac:spMkLst>
            <pc:docMk/>
            <pc:sldMk cId="352674256" sldId="2754"/>
            <ac:spMk id="25" creationId="{4F9A328E-0B8B-49D2-32FA-FA93F0DBC0CE}"/>
          </ac:spMkLst>
        </pc:spChg>
        <pc:spChg chg="add mod">
          <ac:chgData name="Donato Passarelli" userId="f0cfdcf5-61ca-4be8-aa94-d8e955c9f720" providerId="ADAL" clId="{B093BC74-DB80-4A1E-A618-F1DF62F17625}" dt="2023-02-28T22:59:31.946" v="1946" actId="1038"/>
          <ac:spMkLst>
            <pc:docMk/>
            <pc:sldMk cId="352674256" sldId="2754"/>
            <ac:spMk id="26" creationId="{728D70BE-083F-22C3-F692-FF63611F9E46}"/>
          </ac:spMkLst>
        </pc:spChg>
        <pc:grpChg chg="add mod">
          <ac:chgData name="Donato Passarelli" userId="f0cfdcf5-61ca-4be8-aa94-d8e955c9f720" providerId="ADAL" clId="{B093BC74-DB80-4A1E-A618-F1DF62F17625}" dt="2023-02-28T22:59:31.946" v="1946" actId="1038"/>
          <ac:grpSpMkLst>
            <pc:docMk/>
            <pc:sldMk cId="352674256" sldId="2754"/>
            <ac:grpSpMk id="16" creationId="{A70C498C-FEDD-1140-4554-8F6B294627CC}"/>
          </ac:grpSpMkLst>
        </pc:grpChg>
        <pc:grpChg chg="mod">
          <ac:chgData name="Donato Passarelli" userId="f0cfdcf5-61ca-4be8-aa94-d8e955c9f720" providerId="ADAL" clId="{B093BC74-DB80-4A1E-A618-F1DF62F17625}" dt="2023-02-28T22:58:56.691" v="1888"/>
          <ac:grpSpMkLst>
            <pc:docMk/>
            <pc:sldMk cId="352674256" sldId="2754"/>
            <ac:grpSpMk id="17" creationId="{29D085C8-AF71-0D85-82EE-E2F31D06DC0D}"/>
          </ac:grpSpMkLst>
        </pc:grpChg>
        <pc:grpChg chg="mod">
          <ac:chgData name="Donato Passarelli" userId="f0cfdcf5-61ca-4be8-aa94-d8e955c9f720" providerId="ADAL" clId="{B093BC74-DB80-4A1E-A618-F1DF62F17625}" dt="2023-02-28T22:58:56.691" v="1888"/>
          <ac:grpSpMkLst>
            <pc:docMk/>
            <pc:sldMk cId="352674256" sldId="2754"/>
            <ac:grpSpMk id="18" creationId="{0E7527F6-D99C-030F-9E60-E5FDDFAB90A0}"/>
          </ac:grpSpMkLst>
        </pc:grpChg>
        <pc:grpChg chg="mod">
          <ac:chgData name="Donato Passarelli" userId="f0cfdcf5-61ca-4be8-aa94-d8e955c9f720" providerId="ADAL" clId="{B093BC74-DB80-4A1E-A618-F1DF62F17625}" dt="2023-02-28T22:58:56.691" v="1888"/>
          <ac:grpSpMkLst>
            <pc:docMk/>
            <pc:sldMk cId="352674256" sldId="2754"/>
            <ac:grpSpMk id="19" creationId="{76BD432E-E79B-2823-3F6A-5072A1E0ECE8}"/>
          </ac:grpSpMkLst>
        </pc:grpChg>
        <pc:picChg chg="add mod">
          <ac:chgData name="Donato Passarelli" userId="f0cfdcf5-61ca-4be8-aa94-d8e955c9f720" providerId="ADAL" clId="{B093BC74-DB80-4A1E-A618-F1DF62F17625}" dt="2023-02-28T22:59:31.946" v="1946" actId="1038"/>
          <ac:picMkLst>
            <pc:docMk/>
            <pc:sldMk cId="352674256" sldId="2754"/>
            <ac:picMk id="7" creationId="{E168A8DC-72CB-AEB1-5A8D-D44F4D3C78DE}"/>
          </ac:picMkLst>
        </pc:picChg>
        <pc:picChg chg="add mod">
          <ac:chgData name="Donato Passarelli" userId="f0cfdcf5-61ca-4be8-aa94-d8e955c9f720" providerId="ADAL" clId="{B093BC74-DB80-4A1E-A618-F1DF62F17625}" dt="2023-02-28T22:59:31.946" v="1946" actId="1038"/>
          <ac:picMkLst>
            <pc:docMk/>
            <pc:sldMk cId="352674256" sldId="2754"/>
            <ac:picMk id="8" creationId="{7D054B45-C182-0402-E90A-FF426C35D36F}"/>
          </ac:picMkLst>
        </pc:picChg>
        <pc:picChg chg="add mod">
          <ac:chgData name="Donato Passarelli" userId="f0cfdcf5-61ca-4be8-aa94-d8e955c9f720" providerId="ADAL" clId="{B093BC74-DB80-4A1E-A618-F1DF62F17625}" dt="2023-02-28T22:59:31.946" v="1946" actId="1038"/>
          <ac:picMkLst>
            <pc:docMk/>
            <pc:sldMk cId="352674256" sldId="2754"/>
            <ac:picMk id="10" creationId="{35DF7041-610C-F872-FE92-07B7F185A6A6}"/>
          </ac:picMkLst>
        </pc:picChg>
        <pc:picChg chg="add mod">
          <ac:chgData name="Donato Passarelli" userId="f0cfdcf5-61ca-4be8-aa94-d8e955c9f720" providerId="ADAL" clId="{B093BC74-DB80-4A1E-A618-F1DF62F17625}" dt="2023-02-28T22:59:31.946" v="1946" actId="1038"/>
          <ac:picMkLst>
            <pc:docMk/>
            <pc:sldMk cId="352674256" sldId="2754"/>
            <ac:picMk id="13" creationId="{337154A9-CEC4-11BF-0064-62D021E15C3B}"/>
          </ac:picMkLst>
        </pc:picChg>
        <pc:picChg chg="add mod">
          <ac:chgData name="Donato Passarelli" userId="f0cfdcf5-61ca-4be8-aa94-d8e955c9f720" providerId="ADAL" clId="{B093BC74-DB80-4A1E-A618-F1DF62F17625}" dt="2023-02-28T22:59:31.946" v="1946" actId="1038"/>
          <ac:picMkLst>
            <pc:docMk/>
            <pc:sldMk cId="352674256" sldId="2754"/>
            <ac:picMk id="15" creationId="{5C9A943D-7965-6282-D414-9AA6FEDC35FF}"/>
          </ac:picMkLst>
        </pc:picChg>
        <pc:cxnChg chg="add mod">
          <ac:chgData name="Donato Passarelli" userId="f0cfdcf5-61ca-4be8-aa94-d8e955c9f720" providerId="ADAL" clId="{B093BC74-DB80-4A1E-A618-F1DF62F17625}" dt="2023-02-28T22:59:31.946" v="1946" actId="1038"/>
          <ac:cxnSpMkLst>
            <pc:docMk/>
            <pc:sldMk cId="352674256" sldId="2754"/>
            <ac:cxnSpMk id="14" creationId="{DE675C6B-7720-8EC3-EDA9-78BD02A3F923}"/>
          </ac:cxnSpMkLst>
        </pc:cxnChg>
      </pc:sldChg>
      <pc:sldChg chg="addSp delSp modSp new mod">
        <pc:chgData name="Donato Passarelli" userId="f0cfdcf5-61ca-4be8-aa94-d8e955c9f720" providerId="ADAL" clId="{B093BC74-DB80-4A1E-A618-F1DF62F17625}" dt="2023-02-28T23:00:23.566" v="1998"/>
        <pc:sldMkLst>
          <pc:docMk/>
          <pc:sldMk cId="702729035" sldId="2755"/>
        </pc:sldMkLst>
        <pc:spChg chg="del">
          <ac:chgData name="Donato Passarelli" userId="f0cfdcf5-61ca-4be8-aa94-d8e955c9f720" providerId="ADAL" clId="{B093BC74-DB80-4A1E-A618-F1DF62F17625}" dt="2023-02-28T23:00:06.811" v="1949" actId="478"/>
          <ac:spMkLst>
            <pc:docMk/>
            <pc:sldMk cId="702729035" sldId="2755"/>
            <ac:spMk id="2" creationId="{0F45A201-F6A1-CC07-05A8-0B056B269627}"/>
          </ac:spMkLst>
        </pc:spChg>
        <pc:spChg chg="mod">
          <ac:chgData name="Donato Passarelli" userId="f0cfdcf5-61ca-4be8-aa94-d8e955c9f720" providerId="ADAL" clId="{B093BC74-DB80-4A1E-A618-F1DF62F17625}" dt="2023-02-28T23:00:23.566" v="1998"/>
          <ac:spMkLst>
            <pc:docMk/>
            <pc:sldMk cId="702729035" sldId="2755"/>
            <ac:spMk id="3" creationId="{2FA44F5F-CEE1-444B-C8C7-D70161400188}"/>
          </ac:spMkLst>
        </pc:spChg>
        <pc:spChg chg="add mod">
          <ac:chgData name="Donato Passarelli" userId="f0cfdcf5-61ca-4be8-aa94-d8e955c9f720" providerId="ADAL" clId="{B093BC74-DB80-4A1E-A618-F1DF62F17625}" dt="2023-02-28T23:00:12.678" v="1997" actId="1038"/>
          <ac:spMkLst>
            <pc:docMk/>
            <pc:sldMk cId="702729035" sldId="2755"/>
            <ac:spMk id="9" creationId="{BF260755-EEEF-D56D-86C1-E6AF70CB0BE7}"/>
          </ac:spMkLst>
        </pc:spChg>
        <pc:spChg chg="add mod">
          <ac:chgData name="Donato Passarelli" userId="f0cfdcf5-61ca-4be8-aa94-d8e955c9f720" providerId="ADAL" clId="{B093BC74-DB80-4A1E-A618-F1DF62F17625}" dt="2023-02-28T23:00:12.678" v="1997" actId="1038"/>
          <ac:spMkLst>
            <pc:docMk/>
            <pc:sldMk cId="702729035" sldId="2755"/>
            <ac:spMk id="11" creationId="{E395B02D-501F-E33B-E95E-12595D97EA5E}"/>
          </ac:spMkLst>
        </pc:spChg>
        <pc:spChg chg="add mod">
          <ac:chgData name="Donato Passarelli" userId="f0cfdcf5-61ca-4be8-aa94-d8e955c9f720" providerId="ADAL" clId="{B093BC74-DB80-4A1E-A618-F1DF62F17625}" dt="2023-02-28T23:00:12.678" v="1997" actId="1038"/>
          <ac:spMkLst>
            <pc:docMk/>
            <pc:sldMk cId="702729035" sldId="2755"/>
            <ac:spMk id="12" creationId="{70D79BFB-E981-04FC-4C84-BCFF431A3BE6}"/>
          </ac:spMkLst>
        </pc:spChg>
        <pc:spChg chg="mod">
          <ac:chgData name="Donato Passarelli" userId="f0cfdcf5-61ca-4be8-aa94-d8e955c9f720" providerId="ADAL" clId="{B093BC74-DB80-4A1E-A618-F1DF62F17625}" dt="2023-02-28T23:00:07.579" v="1950"/>
          <ac:spMkLst>
            <pc:docMk/>
            <pc:sldMk cId="702729035" sldId="2755"/>
            <ac:spMk id="20" creationId="{CCA191E5-A35C-780E-35F3-944BCED1C150}"/>
          </ac:spMkLst>
        </pc:spChg>
        <pc:spChg chg="mod">
          <ac:chgData name="Donato Passarelli" userId="f0cfdcf5-61ca-4be8-aa94-d8e955c9f720" providerId="ADAL" clId="{B093BC74-DB80-4A1E-A618-F1DF62F17625}" dt="2023-02-28T23:00:07.579" v="1950"/>
          <ac:spMkLst>
            <pc:docMk/>
            <pc:sldMk cId="702729035" sldId="2755"/>
            <ac:spMk id="21" creationId="{9A1C60AF-9408-4CC8-5E6C-593B7B6ED936}"/>
          </ac:spMkLst>
        </pc:spChg>
        <pc:spChg chg="mod">
          <ac:chgData name="Donato Passarelli" userId="f0cfdcf5-61ca-4be8-aa94-d8e955c9f720" providerId="ADAL" clId="{B093BC74-DB80-4A1E-A618-F1DF62F17625}" dt="2023-02-28T23:00:07.579" v="1950"/>
          <ac:spMkLst>
            <pc:docMk/>
            <pc:sldMk cId="702729035" sldId="2755"/>
            <ac:spMk id="22" creationId="{578DC54B-DDFD-A643-3B80-8A5C28E69A37}"/>
          </ac:spMkLst>
        </pc:spChg>
        <pc:spChg chg="mod">
          <ac:chgData name="Donato Passarelli" userId="f0cfdcf5-61ca-4be8-aa94-d8e955c9f720" providerId="ADAL" clId="{B093BC74-DB80-4A1E-A618-F1DF62F17625}" dt="2023-02-28T23:00:07.579" v="1950"/>
          <ac:spMkLst>
            <pc:docMk/>
            <pc:sldMk cId="702729035" sldId="2755"/>
            <ac:spMk id="23" creationId="{49BFD8AE-23F3-EA20-E640-A6713CE67FBF}"/>
          </ac:spMkLst>
        </pc:spChg>
        <pc:spChg chg="mod">
          <ac:chgData name="Donato Passarelli" userId="f0cfdcf5-61ca-4be8-aa94-d8e955c9f720" providerId="ADAL" clId="{B093BC74-DB80-4A1E-A618-F1DF62F17625}" dt="2023-02-28T23:00:07.579" v="1950"/>
          <ac:spMkLst>
            <pc:docMk/>
            <pc:sldMk cId="702729035" sldId="2755"/>
            <ac:spMk id="24" creationId="{CE1F0DFA-BA2C-56DD-78CA-AAB0814ACD83}"/>
          </ac:spMkLst>
        </pc:spChg>
        <pc:spChg chg="mod">
          <ac:chgData name="Donato Passarelli" userId="f0cfdcf5-61ca-4be8-aa94-d8e955c9f720" providerId="ADAL" clId="{B093BC74-DB80-4A1E-A618-F1DF62F17625}" dt="2023-02-28T23:00:07.579" v="1950"/>
          <ac:spMkLst>
            <pc:docMk/>
            <pc:sldMk cId="702729035" sldId="2755"/>
            <ac:spMk id="25" creationId="{2F992A91-3F04-680C-7D84-A248613AD5B1}"/>
          </ac:spMkLst>
        </pc:spChg>
        <pc:spChg chg="add mod">
          <ac:chgData name="Donato Passarelli" userId="f0cfdcf5-61ca-4be8-aa94-d8e955c9f720" providerId="ADAL" clId="{B093BC74-DB80-4A1E-A618-F1DF62F17625}" dt="2023-02-28T23:00:12.678" v="1997" actId="1038"/>
          <ac:spMkLst>
            <pc:docMk/>
            <pc:sldMk cId="702729035" sldId="2755"/>
            <ac:spMk id="26" creationId="{B785A940-F6D6-B57C-2659-C855724D2A32}"/>
          </ac:spMkLst>
        </pc:spChg>
        <pc:grpChg chg="add mod">
          <ac:chgData name="Donato Passarelli" userId="f0cfdcf5-61ca-4be8-aa94-d8e955c9f720" providerId="ADAL" clId="{B093BC74-DB80-4A1E-A618-F1DF62F17625}" dt="2023-02-28T23:00:12.678" v="1997" actId="1038"/>
          <ac:grpSpMkLst>
            <pc:docMk/>
            <pc:sldMk cId="702729035" sldId="2755"/>
            <ac:grpSpMk id="16" creationId="{4D609A1F-60D0-51F5-D1DE-A01A5EA5BA26}"/>
          </ac:grpSpMkLst>
        </pc:grpChg>
        <pc:grpChg chg="mod">
          <ac:chgData name="Donato Passarelli" userId="f0cfdcf5-61ca-4be8-aa94-d8e955c9f720" providerId="ADAL" clId="{B093BC74-DB80-4A1E-A618-F1DF62F17625}" dt="2023-02-28T23:00:07.579" v="1950"/>
          <ac:grpSpMkLst>
            <pc:docMk/>
            <pc:sldMk cId="702729035" sldId="2755"/>
            <ac:grpSpMk id="17" creationId="{8802B82E-3AC7-FD93-A108-273B7DB2EC20}"/>
          </ac:grpSpMkLst>
        </pc:grpChg>
        <pc:grpChg chg="mod">
          <ac:chgData name="Donato Passarelli" userId="f0cfdcf5-61ca-4be8-aa94-d8e955c9f720" providerId="ADAL" clId="{B093BC74-DB80-4A1E-A618-F1DF62F17625}" dt="2023-02-28T23:00:07.579" v="1950"/>
          <ac:grpSpMkLst>
            <pc:docMk/>
            <pc:sldMk cId="702729035" sldId="2755"/>
            <ac:grpSpMk id="18" creationId="{D181018D-7D37-43BD-391F-6B5A72D4B0E9}"/>
          </ac:grpSpMkLst>
        </pc:grpChg>
        <pc:grpChg chg="mod">
          <ac:chgData name="Donato Passarelli" userId="f0cfdcf5-61ca-4be8-aa94-d8e955c9f720" providerId="ADAL" clId="{B093BC74-DB80-4A1E-A618-F1DF62F17625}" dt="2023-02-28T23:00:07.579" v="1950"/>
          <ac:grpSpMkLst>
            <pc:docMk/>
            <pc:sldMk cId="702729035" sldId="2755"/>
            <ac:grpSpMk id="19" creationId="{B3224D1A-0CE5-ADF9-0DC6-2B0FD21F46F0}"/>
          </ac:grpSpMkLst>
        </pc:grpChg>
        <pc:picChg chg="add mod">
          <ac:chgData name="Donato Passarelli" userId="f0cfdcf5-61ca-4be8-aa94-d8e955c9f720" providerId="ADAL" clId="{B093BC74-DB80-4A1E-A618-F1DF62F17625}" dt="2023-02-28T23:00:12.678" v="1997" actId="1038"/>
          <ac:picMkLst>
            <pc:docMk/>
            <pc:sldMk cId="702729035" sldId="2755"/>
            <ac:picMk id="7" creationId="{6374670C-E0D3-BA0A-4369-01211DBDEF3B}"/>
          </ac:picMkLst>
        </pc:picChg>
        <pc:picChg chg="add mod">
          <ac:chgData name="Donato Passarelli" userId="f0cfdcf5-61ca-4be8-aa94-d8e955c9f720" providerId="ADAL" clId="{B093BC74-DB80-4A1E-A618-F1DF62F17625}" dt="2023-02-28T23:00:12.678" v="1997" actId="1038"/>
          <ac:picMkLst>
            <pc:docMk/>
            <pc:sldMk cId="702729035" sldId="2755"/>
            <ac:picMk id="8" creationId="{412934C8-67A6-1182-83A4-BFDA05504ABE}"/>
          </ac:picMkLst>
        </pc:picChg>
        <pc:picChg chg="add mod">
          <ac:chgData name="Donato Passarelli" userId="f0cfdcf5-61ca-4be8-aa94-d8e955c9f720" providerId="ADAL" clId="{B093BC74-DB80-4A1E-A618-F1DF62F17625}" dt="2023-02-28T23:00:12.678" v="1997" actId="1038"/>
          <ac:picMkLst>
            <pc:docMk/>
            <pc:sldMk cId="702729035" sldId="2755"/>
            <ac:picMk id="10" creationId="{7FFA4930-5FB4-8B50-A752-F9FF5A8689F9}"/>
          </ac:picMkLst>
        </pc:picChg>
        <pc:picChg chg="add mod">
          <ac:chgData name="Donato Passarelli" userId="f0cfdcf5-61ca-4be8-aa94-d8e955c9f720" providerId="ADAL" clId="{B093BC74-DB80-4A1E-A618-F1DF62F17625}" dt="2023-02-28T23:00:12.678" v="1997" actId="1038"/>
          <ac:picMkLst>
            <pc:docMk/>
            <pc:sldMk cId="702729035" sldId="2755"/>
            <ac:picMk id="13" creationId="{F94E5906-8CA0-B65A-226B-C3D2337597DA}"/>
          </ac:picMkLst>
        </pc:picChg>
        <pc:picChg chg="add mod">
          <ac:chgData name="Donato Passarelli" userId="f0cfdcf5-61ca-4be8-aa94-d8e955c9f720" providerId="ADAL" clId="{B093BC74-DB80-4A1E-A618-F1DF62F17625}" dt="2023-02-28T23:00:12.678" v="1997" actId="1038"/>
          <ac:picMkLst>
            <pc:docMk/>
            <pc:sldMk cId="702729035" sldId="2755"/>
            <ac:picMk id="15" creationId="{635A24F1-7C00-259E-8032-B8F4DB25C4D5}"/>
          </ac:picMkLst>
        </pc:picChg>
        <pc:cxnChg chg="add mod">
          <ac:chgData name="Donato Passarelli" userId="f0cfdcf5-61ca-4be8-aa94-d8e955c9f720" providerId="ADAL" clId="{B093BC74-DB80-4A1E-A618-F1DF62F17625}" dt="2023-02-28T23:00:12.678" v="1997" actId="1038"/>
          <ac:cxnSpMkLst>
            <pc:docMk/>
            <pc:sldMk cId="702729035" sldId="2755"/>
            <ac:cxnSpMk id="14" creationId="{794BBC50-55DB-5FA7-67A2-6B906B953B49}"/>
          </ac:cxnSpMkLst>
        </pc:cxnChg>
      </pc:sldChg>
      <pc:sldChg chg="addSp delSp modSp new mod">
        <pc:chgData name="Donato Passarelli" userId="f0cfdcf5-61ca-4be8-aa94-d8e955c9f720" providerId="ADAL" clId="{B093BC74-DB80-4A1E-A618-F1DF62F17625}" dt="2023-02-28T23:03:36.299" v="2054" actId="478"/>
        <pc:sldMkLst>
          <pc:docMk/>
          <pc:sldMk cId="1267060630" sldId="2756"/>
        </pc:sldMkLst>
        <pc:spChg chg="del">
          <ac:chgData name="Donato Passarelli" userId="f0cfdcf5-61ca-4be8-aa94-d8e955c9f720" providerId="ADAL" clId="{B093BC74-DB80-4A1E-A618-F1DF62F17625}" dt="2023-02-28T23:03:36.299" v="2054" actId="478"/>
          <ac:spMkLst>
            <pc:docMk/>
            <pc:sldMk cId="1267060630" sldId="2756"/>
            <ac:spMk id="2" creationId="{ABEAF44E-899C-6094-5724-E892A729E541}"/>
          </ac:spMkLst>
        </pc:spChg>
        <pc:spChg chg="mod">
          <ac:chgData name="Donato Passarelli" userId="f0cfdcf5-61ca-4be8-aa94-d8e955c9f720" providerId="ADAL" clId="{B093BC74-DB80-4A1E-A618-F1DF62F17625}" dt="2023-02-28T23:01:17.551" v="2000"/>
          <ac:spMkLst>
            <pc:docMk/>
            <pc:sldMk cId="1267060630" sldId="2756"/>
            <ac:spMk id="3" creationId="{76B2126B-A235-09B8-6C1D-C1AE2A582768}"/>
          </ac:spMkLst>
        </pc:spChg>
        <pc:spChg chg="add mod">
          <ac:chgData name="Donato Passarelli" userId="f0cfdcf5-61ca-4be8-aa94-d8e955c9f720" providerId="ADAL" clId="{B093BC74-DB80-4A1E-A618-F1DF62F17625}" dt="2023-02-28T23:03:33.505" v="2053" actId="1037"/>
          <ac:spMkLst>
            <pc:docMk/>
            <pc:sldMk cId="1267060630" sldId="2756"/>
            <ac:spMk id="9" creationId="{789184E6-A074-35DA-F3C5-7947D9BC8570}"/>
          </ac:spMkLst>
        </pc:spChg>
        <pc:spChg chg="add mod">
          <ac:chgData name="Donato Passarelli" userId="f0cfdcf5-61ca-4be8-aa94-d8e955c9f720" providerId="ADAL" clId="{B093BC74-DB80-4A1E-A618-F1DF62F17625}" dt="2023-02-28T23:03:33.505" v="2053" actId="1037"/>
          <ac:spMkLst>
            <pc:docMk/>
            <pc:sldMk cId="1267060630" sldId="2756"/>
            <ac:spMk id="10" creationId="{146464F9-88B0-6796-D3E4-03DE4D97C7B2}"/>
          </ac:spMkLst>
        </pc:spChg>
        <pc:spChg chg="add mod">
          <ac:chgData name="Donato Passarelli" userId="f0cfdcf5-61ca-4be8-aa94-d8e955c9f720" providerId="ADAL" clId="{B093BC74-DB80-4A1E-A618-F1DF62F17625}" dt="2023-02-28T23:03:33.505" v="2053" actId="1037"/>
          <ac:spMkLst>
            <pc:docMk/>
            <pc:sldMk cId="1267060630" sldId="2756"/>
            <ac:spMk id="12" creationId="{177698D3-4427-A813-675C-D8D77198242F}"/>
          </ac:spMkLst>
        </pc:spChg>
        <pc:spChg chg="mod">
          <ac:chgData name="Donato Passarelli" userId="f0cfdcf5-61ca-4be8-aa94-d8e955c9f720" providerId="ADAL" clId="{B093BC74-DB80-4A1E-A618-F1DF62F17625}" dt="2023-02-28T23:03:28.271" v="2001"/>
          <ac:spMkLst>
            <pc:docMk/>
            <pc:sldMk cId="1267060630" sldId="2756"/>
            <ac:spMk id="17" creationId="{BB77E4BE-2F9B-645B-8798-95446F3526AA}"/>
          </ac:spMkLst>
        </pc:spChg>
        <pc:spChg chg="mod">
          <ac:chgData name="Donato Passarelli" userId="f0cfdcf5-61ca-4be8-aa94-d8e955c9f720" providerId="ADAL" clId="{B093BC74-DB80-4A1E-A618-F1DF62F17625}" dt="2023-02-28T23:03:28.271" v="2001"/>
          <ac:spMkLst>
            <pc:docMk/>
            <pc:sldMk cId="1267060630" sldId="2756"/>
            <ac:spMk id="18" creationId="{4D0761C2-1AB6-7917-81DC-512F494FE587}"/>
          </ac:spMkLst>
        </pc:spChg>
        <pc:spChg chg="mod">
          <ac:chgData name="Donato Passarelli" userId="f0cfdcf5-61ca-4be8-aa94-d8e955c9f720" providerId="ADAL" clId="{B093BC74-DB80-4A1E-A618-F1DF62F17625}" dt="2023-02-28T23:03:28.271" v="2001"/>
          <ac:spMkLst>
            <pc:docMk/>
            <pc:sldMk cId="1267060630" sldId="2756"/>
            <ac:spMk id="19" creationId="{FF5B4AF1-C74A-40A3-8E61-78C0AB1219B6}"/>
          </ac:spMkLst>
        </pc:spChg>
        <pc:spChg chg="mod">
          <ac:chgData name="Donato Passarelli" userId="f0cfdcf5-61ca-4be8-aa94-d8e955c9f720" providerId="ADAL" clId="{B093BC74-DB80-4A1E-A618-F1DF62F17625}" dt="2023-02-28T23:03:28.271" v="2001"/>
          <ac:spMkLst>
            <pc:docMk/>
            <pc:sldMk cId="1267060630" sldId="2756"/>
            <ac:spMk id="20" creationId="{4D29B10D-32D7-0DB7-D6C3-B1D8990072BB}"/>
          </ac:spMkLst>
        </pc:spChg>
        <pc:spChg chg="mod">
          <ac:chgData name="Donato Passarelli" userId="f0cfdcf5-61ca-4be8-aa94-d8e955c9f720" providerId="ADAL" clId="{B093BC74-DB80-4A1E-A618-F1DF62F17625}" dt="2023-02-28T23:03:28.271" v="2001"/>
          <ac:spMkLst>
            <pc:docMk/>
            <pc:sldMk cId="1267060630" sldId="2756"/>
            <ac:spMk id="21" creationId="{1DCEA3F8-DB65-8991-C6E5-284723AD92C2}"/>
          </ac:spMkLst>
        </pc:spChg>
        <pc:spChg chg="mod">
          <ac:chgData name="Donato Passarelli" userId="f0cfdcf5-61ca-4be8-aa94-d8e955c9f720" providerId="ADAL" clId="{B093BC74-DB80-4A1E-A618-F1DF62F17625}" dt="2023-02-28T23:03:28.271" v="2001"/>
          <ac:spMkLst>
            <pc:docMk/>
            <pc:sldMk cId="1267060630" sldId="2756"/>
            <ac:spMk id="22" creationId="{F64B8F1D-8CD5-3622-6F6F-9FF82560BF63}"/>
          </ac:spMkLst>
        </pc:spChg>
        <pc:spChg chg="add mod">
          <ac:chgData name="Donato Passarelli" userId="f0cfdcf5-61ca-4be8-aa94-d8e955c9f720" providerId="ADAL" clId="{B093BC74-DB80-4A1E-A618-F1DF62F17625}" dt="2023-02-28T23:03:33.505" v="2053" actId="1037"/>
          <ac:spMkLst>
            <pc:docMk/>
            <pc:sldMk cId="1267060630" sldId="2756"/>
            <ac:spMk id="26" creationId="{287DB6F2-EAAC-9AD5-261D-DA4822130099}"/>
          </ac:spMkLst>
        </pc:spChg>
        <pc:spChg chg="add mod">
          <ac:chgData name="Donato Passarelli" userId="f0cfdcf5-61ca-4be8-aa94-d8e955c9f720" providerId="ADAL" clId="{B093BC74-DB80-4A1E-A618-F1DF62F17625}" dt="2023-02-28T23:03:33.505" v="2053" actId="1037"/>
          <ac:spMkLst>
            <pc:docMk/>
            <pc:sldMk cId="1267060630" sldId="2756"/>
            <ac:spMk id="27" creationId="{A73ADD21-D5FC-B606-FA20-6796C93FC6CE}"/>
          </ac:spMkLst>
        </pc:spChg>
        <pc:grpChg chg="add mod">
          <ac:chgData name="Donato Passarelli" userId="f0cfdcf5-61ca-4be8-aa94-d8e955c9f720" providerId="ADAL" clId="{B093BC74-DB80-4A1E-A618-F1DF62F17625}" dt="2023-02-28T23:03:33.505" v="2053" actId="1037"/>
          <ac:grpSpMkLst>
            <pc:docMk/>
            <pc:sldMk cId="1267060630" sldId="2756"/>
            <ac:grpSpMk id="13" creationId="{8BEEADCE-CC7B-6F70-22A9-8F58BA9A407C}"/>
          </ac:grpSpMkLst>
        </pc:grpChg>
        <pc:grpChg chg="mod">
          <ac:chgData name="Donato Passarelli" userId="f0cfdcf5-61ca-4be8-aa94-d8e955c9f720" providerId="ADAL" clId="{B093BC74-DB80-4A1E-A618-F1DF62F17625}" dt="2023-02-28T23:03:28.271" v="2001"/>
          <ac:grpSpMkLst>
            <pc:docMk/>
            <pc:sldMk cId="1267060630" sldId="2756"/>
            <ac:grpSpMk id="14" creationId="{8075AFF2-B115-5CAF-4265-447BF297AC73}"/>
          </ac:grpSpMkLst>
        </pc:grpChg>
        <pc:grpChg chg="mod">
          <ac:chgData name="Donato Passarelli" userId="f0cfdcf5-61ca-4be8-aa94-d8e955c9f720" providerId="ADAL" clId="{B093BC74-DB80-4A1E-A618-F1DF62F17625}" dt="2023-02-28T23:03:28.271" v="2001"/>
          <ac:grpSpMkLst>
            <pc:docMk/>
            <pc:sldMk cId="1267060630" sldId="2756"/>
            <ac:grpSpMk id="15" creationId="{3E11E266-A986-72BE-5B5C-9139C42A1AC6}"/>
          </ac:grpSpMkLst>
        </pc:grpChg>
        <pc:grpChg chg="mod">
          <ac:chgData name="Donato Passarelli" userId="f0cfdcf5-61ca-4be8-aa94-d8e955c9f720" providerId="ADAL" clId="{B093BC74-DB80-4A1E-A618-F1DF62F17625}" dt="2023-02-28T23:03:28.271" v="2001"/>
          <ac:grpSpMkLst>
            <pc:docMk/>
            <pc:sldMk cId="1267060630" sldId="2756"/>
            <ac:grpSpMk id="16" creationId="{E24325C4-21ED-EA13-4C31-52A66831B394}"/>
          </ac:grpSpMkLst>
        </pc:grpChg>
        <pc:picChg chg="add mod">
          <ac:chgData name="Donato Passarelli" userId="f0cfdcf5-61ca-4be8-aa94-d8e955c9f720" providerId="ADAL" clId="{B093BC74-DB80-4A1E-A618-F1DF62F17625}" dt="2023-02-28T23:03:33.505" v="2053" actId="1037"/>
          <ac:picMkLst>
            <pc:docMk/>
            <pc:sldMk cId="1267060630" sldId="2756"/>
            <ac:picMk id="7" creationId="{754F6CCE-204C-BCD4-6F34-BAAD6DD1CD8B}"/>
          </ac:picMkLst>
        </pc:picChg>
        <pc:picChg chg="add mod">
          <ac:chgData name="Donato Passarelli" userId="f0cfdcf5-61ca-4be8-aa94-d8e955c9f720" providerId="ADAL" clId="{B093BC74-DB80-4A1E-A618-F1DF62F17625}" dt="2023-02-28T23:03:33.505" v="2053" actId="1037"/>
          <ac:picMkLst>
            <pc:docMk/>
            <pc:sldMk cId="1267060630" sldId="2756"/>
            <ac:picMk id="8" creationId="{4644B0E9-5CD0-0D87-2CA0-22A5B531A9A5}"/>
          </ac:picMkLst>
        </pc:picChg>
        <pc:picChg chg="add mod">
          <ac:chgData name="Donato Passarelli" userId="f0cfdcf5-61ca-4be8-aa94-d8e955c9f720" providerId="ADAL" clId="{B093BC74-DB80-4A1E-A618-F1DF62F17625}" dt="2023-02-28T23:03:33.505" v="2053" actId="1037"/>
          <ac:picMkLst>
            <pc:docMk/>
            <pc:sldMk cId="1267060630" sldId="2756"/>
            <ac:picMk id="11" creationId="{2A44EE4C-D27E-3C03-182C-72ACD0074698}"/>
          </ac:picMkLst>
        </pc:picChg>
        <pc:picChg chg="add mod">
          <ac:chgData name="Donato Passarelli" userId="f0cfdcf5-61ca-4be8-aa94-d8e955c9f720" providerId="ADAL" clId="{B093BC74-DB80-4A1E-A618-F1DF62F17625}" dt="2023-02-28T23:03:33.505" v="2053" actId="1037"/>
          <ac:picMkLst>
            <pc:docMk/>
            <pc:sldMk cId="1267060630" sldId="2756"/>
            <ac:picMk id="23" creationId="{E6711C35-B364-1C21-0BE8-BAF49F2E238A}"/>
          </ac:picMkLst>
        </pc:picChg>
        <pc:picChg chg="add mod">
          <ac:chgData name="Donato Passarelli" userId="f0cfdcf5-61ca-4be8-aa94-d8e955c9f720" providerId="ADAL" clId="{B093BC74-DB80-4A1E-A618-F1DF62F17625}" dt="2023-02-28T23:03:33.505" v="2053" actId="1037"/>
          <ac:picMkLst>
            <pc:docMk/>
            <pc:sldMk cId="1267060630" sldId="2756"/>
            <ac:picMk id="24" creationId="{3F694591-BC14-9D88-85D4-485BE4777BDE}"/>
          </ac:picMkLst>
        </pc:picChg>
        <pc:cxnChg chg="add mod">
          <ac:chgData name="Donato Passarelli" userId="f0cfdcf5-61ca-4be8-aa94-d8e955c9f720" providerId="ADAL" clId="{B093BC74-DB80-4A1E-A618-F1DF62F17625}" dt="2023-02-28T23:03:33.505" v="2053" actId="1037"/>
          <ac:cxnSpMkLst>
            <pc:docMk/>
            <pc:sldMk cId="1267060630" sldId="2756"/>
            <ac:cxnSpMk id="25" creationId="{85F5D75B-9F81-E14C-4345-BF1FEB09F8E9}"/>
          </ac:cxnSpMkLst>
        </pc:cxnChg>
      </pc:sldChg>
      <pc:sldChg chg="addSp delSp modSp new mod">
        <pc:chgData name="Donato Passarelli" userId="f0cfdcf5-61ca-4be8-aa94-d8e955c9f720" providerId="ADAL" clId="{B093BC74-DB80-4A1E-A618-F1DF62F17625}" dt="2023-02-28T23:04:04.974" v="2088" actId="20577"/>
        <pc:sldMkLst>
          <pc:docMk/>
          <pc:sldMk cId="1926349733" sldId="2757"/>
        </pc:sldMkLst>
        <pc:spChg chg="del">
          <ac:chgData name="Donato Passarelli" userId="f0cfdcf5-61ca-4be8-aa94-d8e955c9f720" providerId="ADAL" clId="{B093BC74-DB80-4A1E-A618-F1DF62F17625}" dt="2023-02-28T23:03:50.218" v="2056"/>
          <ac:spMkLst>
            <pc:docMk/>
            <pc:sldMk cId="1926349733" sldId="2757"/>
            <ac:spMk id="2" creationId="{2CE2745D-03BE-241C-DBC4-E3007C2E6A9E}"/>
          </ac:spMkLst>
        </pc:spChg>
        <pc:spChg chg="mod">
          <ac:chgData name="Donato Passarelli" userId="f0cfdcf5-61ca-4be8-aa94-d8e955c9f720" providerId="ADAL" clId="{B093BC74-DB80-4A1E-A618-F1DF62F17625}" dt="2023-02-28T23:04:04.974" v="2088" actId="20577"/>
          <ac:spMkLst>
            <pc:docMk/>
            <pc:sldMk cId="1926349733" sldId="2757"/>
            <ac:spMk id="3" creationId="{70524A34-1299-BD5E-F1B5-E8271B05E0F1}"/>
          </ac:spMkLst>
        </pc:spChg>
        <pc:picChg chg="add mod">
          <ac:chgData name="Donato Passarelli" userId="f0cfdcf5-61ca-4be8-aa94-d8e955c9f720" providerId="ADAL" clId="{B093BC74-DB80-4A1E-A618-F1DF62F17625}" dt="2023-02-28T23:03:50.218" v="2056"/>
          <ac:picMkLst>
            <pc:docMk/>
            <pc:sldMk cId="1926349733" sldId="2757"/>
            <ac:picMk id="7" creationId="{02037016-D305-0EAD-ADD1-762CE5C3FA31}"/>
          </ac:picMkLst>
        </pc:picChg>
      </pc:sldChg>
      <pc:sldChg chg="addSp delSp modSp new mod">
        <pc:chgData name="Donato Passarelli" userId="f0cfdcf5-61ca-4be8-aa94-d8e955c9f720" providerId="ADAL" clId="{B093BC74-DB80-4A1E-A618-F1DF62F17625}" dt="2023-02-28T23:07:15.365" v="2180"/>
        <pc:sldMkLst>
          <pc:docMk/>
          <pc:sldMk cId="3036228010" sldId="2758"/>
        </pc:sldMkLst>
        <pc:spChg chg="del">
          <ac:chgData name="Donato Passarelli" userId="f0cfdcf5-61ca-4be8-aa94-d8e955c9f720" providerId="ADAL" clId="{B093BC74-DB80-4A1E-A618-F1DF62F17625}" dt="2023-02-28T23:06:59.922" v="2114" actId="478"/>
          <ac:spMkLst>
            <pc:docMk/>
            <pc:sldMk cId="3036228010" sldId="2758"/>
            <ac:spMk id="2" creationId="{8BED2EEC-7429-0010-A0AB-3635BFD5519C}"/>
          </ac:spMkLst>
        </pc:spChg>
        <pc:spChg chg="mod">
          <ac:chgData name="Donato Passarelli" userId="f0cfdcf5-61ca-4be8-aa94-d8e955c9f720" providerId="ADAL" clId="{B093BC74-DB80-4A1E-A618-F1DF62F17625}" dt="2023-02-28T23:07:15.365" v="2180"/>
          <ac:spMkLst>
            <pc:docMk/>
            <pc:sldMk cId="3036228010" sldId="2758"/>
            <ac:spMk id="3" creationId="{6FF5E521-315F-B707-E0EE-2D9EC299F978}"/>
          </ac:spMkLst>
        </pc:spChg>
        <pc:spChg chg="add mod">
          <ac:chgData name="Donato Passarelli" userId="f0cfdcf5-61ca-4be8-aa94-d8e955c9f720" providerId="ADAL" clId="{B093BC74-DB80-4A1E-A618-F1DF62F17625}" dt="2023-02-28T23:07:08.628" v="2179" actId="1038"/>
          <ac:spMkLst>
            <pc:docMk/>
            <pc:sldMk cId="3036228010" sldId="2758"/>
            <ac:spMk id="7" creationId="{5636DFE1-5BA8-4D2D-3ED1-E5DF13FE4C27}"/>
          </ac:spMkLst>
        </pc:spChg>
        <pc:spChg chg="add mod">
          <ac:chgData name="Donato Passarelli" userId="f0cfdcf5-61ca-4be8-aa94-d8e955c9f720" providerId="ADAL" clId="{B093BC74-DB80-4A1E-A618-F1DF62F17625}" dt="2023-02-28T23:07:08.628" v="2179" actId="1038"/>
          <ac:spMkLst>
            <pc:docMk/>
            <pc:sldMk cId="3036228010" sldId="2758"/>
            <ac:spMk id="8" creationId="{0BB7B81C-E4E6-38DA-CCEF-4321044978A0}"/>
          </ac:spMkLst>
        </pc:spChg>
        <pc:spChg chg="add mod">
          <ac:chgData name="Donato Passarelli" userId="f0cfdcf5-61ca-4be8-aa94-d8e955c9f720" providerId="ADAL" clId="{B093BC74-DB80-4A1E-A618-F1DF62F17625}" dt="2023-02-28T23:07:08.628" v="2179" actId="1038"/>
          <ac:spMkLst>
            <pc:docMk/>
            <pc:sldMk cId="3036228010" sldId="2758"/>
            <ac:spMk id="9" creationId="{CC7B526A-E305-E75B-98BC-43D7B7BA8F8B}"/>
          </ac:spMkLst>
        </pc:spChg>
        <pc:spChg chg="add mod">
          <ac:chgData name="Donato Passarelli" userId="f0cfdcf5-61ca-4be8-aa94-d8e955c9f720" providerId="ADAL" clId="{B093BC74-DB80-4A1E-A618-F1DF62F17625}" dt="2023-02-28T23:07:08.628" v="2179" actId="1038"/>
          <ac:spMkLst>
            <pc:docMk/>
            <pc:sldMk cId="3036228010" sldId="2758"/>
            <ac:spMk id="10" creationId="{5B3CA09F-963C-99CA-41F9-B7D79F0CDC7B}"/>
          </ac:spMkLst>
        </pc:spChg>
        <pc:spChg chg="add mod">
          <ac:chgData name="Donato Passarelli" userId="f0cfdcf5-61ca-4be8-aa94-d8e955c9f720" providerId="ADAL" clId="{B093BC74-DB80-4A1E-A618-F1DF62F17625}" dt="2023-02-28T23:07:08.628" v="2179" actId="1038"/>
          <ac:spMkLst>
            <pc:docMk/>
            <pc:sldMk cId="3036228010" sldId="2758"/>
            <ac:spMk id="11" creationId="{B1913BC2-97A7-A856-763A-ADE3FBD2A7CF}"/>
          </ac:spMkLst>
        </pc:spChg>
        <pc:picChg chg="add mod">
          <ac:chgData name="Donato Passarelli" userId="f0cfdcf5-61ca-4be8-aa94-d8e955c9f720" providerId="ADAL" clId="{B093BC74-DB80-4A1E-A618-F1DF62F17625}" dt="2023-02-28T23:07:08.628" v="2179" actId="1038"/>
          <ac:picMkLst>
            <pc:docMk/>
            <pc:sldMk cId="3036228010" sldId="2758"/>
            <ac:picMk id="12" creationId="{FADC2ACE-DEE0-8C47-E51B-57CBE22F6BCF}"/>
          </ac:picMkLst>
        </pc:picChg>
        <pc:picChg chg="add mod">
          <ac:chgData name="Donato Passarelli" userId="f0cfdcf5-61ca-4be8-aa94-d8e955c9f720" providerId="ADAL" clId="{B093BC74-DB80-4A1E-A618-F1DF62F17625}" dt="2023-02-28T23:07:08.628" v="2179" actId="1038"/>
          <ac:picMkLst>
            <pc:docMk/>
            <pc:sldMk cId="3036228010" sldId="2758"/>
            <ac:picMk id="13" creationId="{935D049D-7DE1-AD01-07D7-67849F1DC940}"/>
          </ac:picMkLst>
        </pc:picChg>
      </pc:sldChg>
      <pc:sldChg chg="addSp delSp modSp new mod">
        <pc:chgData name="Donato Passarelli" userId="f0cfdcf5-61ca-4be8-aa94-d8e955c9f720" providerId="ADAL" clId="{B093BC74-DB80-4A1E-A618-F1DF62F17625}" dt="2023-02-28T23:08:43.337" v="2335" actId="1076"/>
        <pc:sldMkLst>
          <pc:docMk/>
          <pc:sldMk cId="133864347" sldId="2759"/>
        </pc:sldMkLst>
        <pc:spChg chg="del">
          <ac:chgData name="Donato Passarelli" userId="f0cfdcf5-61ca-4be8-aa94-d8e955c9f720" providerId="ADAL" clId="{B093BC74-DB80-4A1E-A618-F1DF62F17625}" dt="2023-02-28T23:08:18.661" v="2267" actId="478"/>
          <ac:spMkLst>
            <pc:docMk/>
            <pc:sldMk cId="133864347" sldId="2759"/>
            <ac:spMk id="2" creationId="{2E50058B-B154-D256-D3F7-50C222B746C7}"/>
          </ac:spMkLst>
        </pc:spChg>
        <pc:spChg chg="mod">
          <ac:chgData name="Donato Passarelli" userId="f0cfdcf5-61ca-4be8-aa94-d8e955c9f720" providerId="ADAL" clId="{B093BC74-DB80-4A1E-A618-F1DF62F17625}" dt="2023-02-28T23:07:21.003" v="2182"/>
          <ac:spMkLst>
            <pc:docMk/>
            <pc:sldMk cId="133864347" sldId="2759"/>
            <ac:spMk id="3" creationId="{6FB94DAD-C72D-2A80-C20F-9EE2A4D7BF9E}"/>
          </ac:spMkLst>
        </pc:spChg>
        <pc:spChg chg="add mod">
          <ac:chgData name="Donato Passarelli" userId="f0cfdcf5-61ca-4be8-aa94-d8e955c9f720" providerId="ADAL" clId="{B093BC74-DB80-4A1E-A618-F1DF62F17625}" dt="2023-02-28T23:08:43.337" v="2335" actId="1076"/>
          <ac:spMkLst>
            <pc:docMk/>
            <pc:sldMk cId="133864347" sldId="2759"/>
            <ac:spMk id="7" creationId="{AF0E8850-C79B-91A7-4A4D-67F2E26FE423}"/>
          </ac:spMkLst>
        </pc:spChg>
        <pc:spChg chg="add mod">
          <ac:chgData name="Donato Passarelli" userId="f0cfdcf5-61ca-4be8-aa94-d8e955c9f720" providerId="ADAL" clId="{B093BC74-DB80-4A1E-A618-F1DF62F17625}" dt="2023-02-28T23:08:43.337" v="2335" actId="1076"/>
          <ac:spMkLst>
            <pc:docMk/>
            <pc:sldMk cId="133864347" sldId="2759"/>
            <ac:spMk id="8" creationId="{4A9104F7-48AD-5199-D8ED-D18E1276B407}"/>
          </ac:spMkLst>
        </pc:spChg>
        <pc:spChg chg="mod">
          <ac:chgData name="Donato Passarelli" userId="f0cfdcf5-61ca-4be8-aa94-d8e955c9f720" providerId="ADAL" clId="{B093BC74-DB80-4A1E-A618-F1DF62F17625}" dt="2023-02-28T23:08:24.961" v="2268"/>
          <ac:spMkLst>
            <pc:docMk/>
            <pc:sldMk cId="133864347" sldId="2759"/>
            <ac:spMk id="13" creationId="{994E00BA-1CC7-D43F-1FD0-69194E56129B}"/>
          </ac:spMkLst>
        </pc:spChg>
        <pc:spChg chg="mod">
          <ac:chgData name="Donato Passarelli" userId="f0cfdcf5-61ca-4be8-aa94-d8e955c9f720" providerId="ADAL" clId="{B093BC74-DB80-4A1E-A618-F1DF62F17625}" dt="2023-02-28T23:08:24.961" v="2268"/>
          <ac:spMkLst>
            <pc:docMk/>
            <pc:sldMk cId="133864347" sldId="2759"/>
            <ac:spMk id="14" creationId="{EE986384-1158-D01E-E3C2-1C67B1359F04}"/>
          </ac:spMkLst>
        </pc:spChg>
        <pc:spChg chg="mod">
          <ac:chgData name="Donato Passarelli" userId="f0cfdcf5-61ca-4be8-aa94-d8e955c9f720" providerId="ADAL" clId="{B093BC74-DB80-4A1E-A618-F1DF62F17625}" dt="2023-02-28T23:08:24.961" v="2268"/>
          <ac:spMkLst>
            <pc:docMk/>
            <pc:sldMk cId="133864347" sldId="2759"/>
            <ac:spMk id="15" creationId="{48C7E049-7534-F26E-242A-19B0ACDAB88F}"/>
          </ac:spMkLst>
        </pc:spChg>
        <pc:spChg chg="mod">
          <ac:chgData name="Donato Passarelli" userId="f0cfdcf5-61ca-4be8-aa94-d8e955c9f720" providerId="ADAL" clId="{B093BC74-DB80-4A1E-A618-F1DF62F17625}" dt="2023-02-28T23:08:24.961" v="2268"/>
          <ac:spMkLst>
            <pc:docMk/>
            <pc:sldMk cId="133864347" sldId="2759"/>
            <ac:spMk id="16" creationId="{75AC0775-A9A6-B90B-28A3-A0E978F0638B}"/>
          </ac:spMkLst>
        </pc:spChg>
        <pc:spChg chg="mod">
          <ac:chgData name="Donato Passarelli" userId="f0cfdcf5-61ca-4be8-aa94-d8e955c9f720" providerId="ADAL" clId="{B093BC74-DB80-4A1E-A618-F1DF62F17625}" dt="2023-02-28T23:08:24.961" v="2268"/>
          <ac:spMkLst>
            <pc:docMk/>
            <pc:sldMk cId="133864347" sldId="2759"/>
            <ac:spMk id="17" creationId="{04420154-B711-9E13-75B2-B799AC893117}"/>
          </ac:spMkLst>
        </pc:spChg>
        <pc:spChg chg="mod">
          <ac:chgData name="Donato Passarelli" userId="f0cfdcf5-61ca-4be8-aa94-d8e955c9f720" providerId="ADAL" clId="{B093BC74-DB80-4A1E-A618-F1DF62F17625}" dt="2023-02-28T23:08:24.961" v="2268"/>
          <ac:spMkLst>
            <pc:docMk/>
            <pc:sldMk cId="133864347" sldId="2759"/>
            <ac:spMk id="18" creationId="{82B00DFB-ED74-D3EA-BE7C-1D1FD6D2D09F}"/>
          </ac:spMkLst>
        </pc:spChg>
        <pc:spChg chg="add mod">
          <ac:chgData name="Donato Passarelli" userId="f0cfdcf5-61ca-4be8-aa94-d8e955c9f720" providerId="ADAL" clId="{B093BC74-DB80-4A1E-A618-F1DF62F17625}" dt="2023-02-28T23:08:43.337" v="2335" actId="1076"/>
          <ac:spMkLst>
            <pc:docMk/>
            <pc:sldMk cId="133864347" sldId="2759"/>
            <ac:spMk id="22" creationId="{D7C7B7AB-90FB-77AA-0445-8E2045191B14}"/>
          </ac:spMkLst>
        </pc:spChg>
        <pc:spChg chg="add mod">
          <ac:chgData name="Donato Passarelli" userId="f0cfdcf5-61ca-4be8-aa94-d8e955c9f720" providerId="ADAL" clId="{B093BC74-DB80-4A1E-A618-F1DF62F17625}" dt="2023-02-28T23:08:43.337" v="2335" actId="1076"/>
          <ac:spMkLst>
            <pc:docMk/>
            <pc:sldMk cId="133864347" sldId="2759"/>
            <ac:spMk id="26" creationId="{CDCC969E-D255-EFF9-4107-88911C7C0C06}"/>
          </ac:spMkLst>
        </pc:spChg>
        <pc:spChg chg="add mod">
          <ac:chgData name="Donato Passarelli" userId="f0cfdcf5-61ca-4be8-aa94-d8e955c9f720" providerId="ADAL" clId="{B093BC74-DB80-4A1E-A618-F1DF62F17625}" dt="2023-02-28T23:08:43.337" v="2335" actId="1076"/>
          <ac:spMkLst>
            <pc:docMk/>
            <pc:sldMk cId="133864347" sldId="2759"/>
            <ac:spMk id="27" creationId="{C4EBF940-CF04-24C4-C1D0-81F379350EF5}"/>
          </ac:spMkLst>
        </pc:spChg>
        <pc:grpChg chg="add mod">
          <ac:chgData name="Donato Passarelli" userId="f0cfdcf5-61ca-4be8-aa94-d8e955c9f720" providerId="ADAL" clId="{B093BC74-DB80-4A1E-A618-F1DF62F17625}" dt="2023-02-28T23:08:43.337" v="2335" actId="1076"/>
          <ac:grpSpMkLst>
            <pc:docMk/>
            <pc:sldMk cId="133864347" sldId="2759"/>
            <ac:grpSpMk id="9" creationId="{16380B88-B0A9-C5E6-EB3C-970FF9CD4112}"/>
          </ac:grpSpMkLst>
        </pc:grpChg>
        <pc:grpChg chg="mod">
          <ac:chgData name="Donato Passarelli" userId="f0cfdcf5-61ca-4be8-aa94-d8e955c9f720" providerId="ADAL" clId="{B093BC74-DB80-4A1E-A618-F1DF62F17625}" dt="2023-02-28T23:08:24.961" v="2268"/>
          <ac:grpSpMkLst>
            <pc:docMk/>
            <pc:sldMk cId="133864347" sldId="2759"/>
            <ac:grpSpMk id="10" creationId="{0FC7D66E-68AE-E70D-158B-A5F05FA04705}"/>
          </ac:grpSpMkLst>
        </pc:grpChg>
        <pc:grpChg chg="mod">
          <ac:chgData name="Donato Passarelli" userId="f0cfdcf5-61ca-4be8-aa94-d8e955c9f720" providerId="ADAL" clId="{B093BC74-DB80-4A1E-A618-F1DF62F17625}" dt="2023-02-28T23:08:24.961" v="2268"/>
          <ac:grpSpMkLst>
            <pc:docMk/>
            <pc:sldMk cId="133864347" sldId="2759"/>
            <ac:grpSpMk id="11" creationId="{2F007C0F-F850-FFEA-5184-E73EAE841FAC}"/>
          </ac:grpSpMkLst>
        </pc:grpChg>
        <pc:grpChg chg="mod">
          <ac:chgData name="Donato Passarelli" userId="f0cfdcf5-61ca-4be8-aa94-d8e955c9f720" providerId="ADAL" clId="{B093BC74-DB80-4A1E-A618-F1DF62F17625}" dt="2023-02-28T23:08:24.961" v="2268"/>
          <ac:grpSpMkLst>
            <pc:docMk/>
            <pc:sldMk cId="133864347" sldId="2759"/>
            <ac:grpSpMk id="12" creationId="{ED1B78E4-F534-C1DD-3565-80C8E5800E4C}"/>
          </ac:grpSpMkLst>
        </pc:grpChg>
        <pc:picChg chg="add mod">
          <ac:chgData name="Donato Passarelli" userId="f0cfdcf5-61ca-4be8-aa94-d8e955c9f720" providerId="ADAL" clId="{B093BC74-DB80-4A1E-A618-F1DF62F17625}" dt="2023-02-28T23:08:43.337" v="2335" actId="1076"/>
          <ac:picMkLst>
            <pc:docMk/>
            <pc:sldMk cId="133864347" sldId="2759"/>
            <ac:picMk id="19" creationId="{6FD065BB-38AC-04BC-E299-A1140FFCD3BF}"/>
          </ac:picMkLst>
        </pc:picChg>
        <pc:picChg chg="add mod">
          <ac:chgData name="Donato Passarelli" userId="f0cfdcf5-61ca-4be8-aa94-d8e955c9f720" providerId="ADAL" clId="{B093BC74-DB80-4A1E-A618-F1DF62F17625}" dt="2023-02-28T23:08:43.337" v="2335" actId="1076"/>
          <ac:picMkLst>
            <pc:docMk/>
            <pc:sldMk cId="133864347" sldId="2759"/>
            <ac:picMk id="20" creationId="{55522BC6-94CB-6FF1-4CD2-92F3D23ACBC5}"/>
          </ac:picMkLst>
        </pc:picChg>
        <pc:picChg chg="add mod">
          <ac:chgData name="Donato Passarelli" userId="f0cfdcf5-61ca-4be8-aa94-d8e955c9f720" providerId="ADAL" clId="{B093BC74-DB80-4A1E-A618-F1DF62F17625}" dt="2023-02-28T23:08:43.337" v="2335" actId="1076"/>
          <ac:picMkLst>
            <pc:docMk/>
            <pc:sldMk cId="133864347" sldId="2759"/>
            <ac:picMk id="21" creationId="{4401BBDB-4F06-66C1-3C34-F0C090EFE7B2}"/>
          </ac:picMkLst>
        </pc:picChg>
        <pc:picChg chg="add mod">
          <ac:chgData name="Donato Passarelli" userId="f0cfdcf5-61ca-4be8-aa94-d8e955c9f720" providerId="ADAL" clId="{B093BC74-DB80-4A1E-A618-F1DF62F17625}" dt="2023-02-28T23:08:43.337" v="2335" actId="1076"/>
          <ac:picMkLst>
            <pc:docMk/>
            <pc:sldMk cId="133864347" sldId="2759"/>
            <ac:picMk id="23" creationId="{9EF89334-2BE8-5711-3810-9C1526E39340}"/>
          </ac:picMkLst>
        </pc:picChg>
        <pc:picChg chg="add mod">
          <ac:chgData name="Donato Passarelli" userId="f0cfdcf5-61ca-4be8-aa94-d8e955c9f720" providerId="ADAL" clId="{B093BC74-DB80-4A1E-A618-F1DF62F17625}" dt="2023-02-28T23:08:43.337" v="2335" actId="1076"/>
          <ac:picMkLst>
            <pc:docMk/>
            <pc:sldMk cId="133864347" sldId="2759"/>
            <ac:picMk id="24" creationId="{296552DB-34CC-9D41-129F-5CDDAE39A3F6}"/>
          </ac:picMkLst>
        </pc:picChg>
        <pc:cxnChg chg="add mod">
          <ac:chgData name="Donato Passarelli" userId="f0cfdcf5-61ca-4be8-aa94-d8e955c9f720" providerId="ADAL" clId="{B093BC74-DB80-4A1E-A618-F1DF62F17625}" dt="2023-02-28T23:08:43.337" v="2335" actId="1076"/>
          <ac:cxnSpMkLst>
            <pc:docMk/>
            <pc:sldMk cId="133864347" sldId="2759"/>
            <ac:cxnSpMk id="25" creationId="{6CAEA07F-1A83-6FDE-A176-B59C104F1814}"/>
          </ac:cxnSpMkLst>
        </pc:cxnChg>
      </pc:sldChg>
      <pc:sldChg chg="addSp delSp modSp new mod">
        <pc:chgData name="Donato Passarelli" userId="f0cfdcf5-61ca-4be8-aa94-d8e955c9f720" providerId="ADAL" clId="{B093BC74-DB80-4A1E-A618-F1DF62F17625}" dt="2023-02-28T23:09:21.753" v="2340" actId="1076"/>
        <pc:sldMkLst>
          <pc:docMk/>
          <pc:sldMk cId="3193313897" sldId="2760"/>
        </pc:sldMkLst>
        <pc:spChg chg="del">
          <ac:chgData name="Donato Passarelli" userId="f0cfdcf5-61ca-4be8-aa94-d8e955c9f720" providerId="ADAL" clId="{B093BC74-DB80-4A1E-A618-F1DF62F17625}" dt="2023-02-28T23:09:15.617" v="2338" actId="478"/>
          <ac:spMkLst>
            <pc:docMk/>
            <pc:sldMk cId="3193313897" sldId="2760"/>
            <ac:spMk id="2" creationId="{DAD681FE-0569-6B5C-817B-7EEEC4059065}"/>
          </ac:spMkLst>
        </pc:spChg>
        <pc:spChg chg="mod">
          <ac:chgData name="Donato Passarelli" userId="f0cfdcf5-61ca-4be8-aa94-d8e955c9f720" providerId="ADAL" clId="{B093BC74-DB80-4A1E-A618-F1DF62F17625}" dt="2023-02-28T23:07:25.567" v="2184"/>
          <ac:spMkLst>
            <pc:docMk/>
            <pc:sldMk cId="3193313897" sldId="2760"/>
            <ac:spMk id="3" creationId="{30BB1662-6D92-3934-B6EA-51C927941745}"/>
          </ac:spMkLst>
        </pc:spChg>
        <pc:spChg chg="add mod">
          <ac:chgData name="Donato Passarelli" userId="f0cfdcf5-61ca-4be8-aa94-d8e955c9f720" providerId="ADAL" clId="{B093BC74-DB80-4A1E-A618-F1DF62F17625}" dt="2023-02-28T23:09:21.753" v="2340" actId="1076"/>
          <ac:spMkLst>
            <pc:docMk/>
            <pc:sldMk cId="3193313897" sldId="2760"/>
            <ac:spMk id="7" creationId="{ADF60FAA-61F8-C9A4-8DA2-46B131504C8B}"/>
          </ac:spMkLst>
        </pc:spChg>
        <pc:spChg chg="add mod">
          <ac:chgData name="Donato Passarelli" userId="f0cfdcf5-61ca-4be8-aa94-d8e955c9f720" providerId="ADAL" clId="{B093BC74-DB80-4A1E-A618-F1DF62F17625}" dt="2023-02-28T23:09:21.753" v="2340" actId="1076"/>
          <ac:spMkLst>
            <pc:docMk/>
            <pc:sldMk cId="3193313897" sldId="2760"/>
            <ac:spMk id="8" creationId="{715C1999-1D54-BFFA-B15B-0885EC71703D}"/>
          </ac:spMkLst>
        </pc:spChg>
        <pc:spChg chg="mod">
          <ac:chgData name="Donato Passarelli" userId="f0cfdcf5-61ca-4be8-aa94-d8e955c9f720" providerId="ADAL" clId="{B093BC74-DB80-4A1E-A618-F1DF62F17625}" dt="2023-02-28T23:09:16.370" v="2339"/>
          <ac:spMkLst>
            <pc:docMk/>
            <pc:sldMk cId="3193313897" sldId="2760"/>
            <ac:spMk id="13" creationId="{7399612F-DE68-716D-A814-DBE4704B88FA}"/>
          </ac:spMkLst>
        </pc:spChg>
        <pc:spChg chg="mod">
          <ac:chgData name="Donato Passarelli" userId="f0cfdcf5-61ca-4be8-aa94-d8e955c9f720" providerId="ADAL" clId="{B093BC74-DB80-4A1E-A618-F1DF62F17625}" dt="2023-02-28T23:09:16.370" v="2339"/>
          <ac:spMkLst>
            <pc:docMk/>
            <pc:sldMk cId="3193313897" sldId="2760"/>
            <ac:spMk id="14" creationId="{D623EF55-2393-A6D1-1C2F-0C843F158756}"/>
          </ac:spMkLst>
        </pc:spChg>
        <pc:spChg chg="mod">
          <ac:chgData name="Donato Passarelli" userId="f0cfdcf5-61ca-4be8-aa94-d8e955c9f720" providerId="ADAL" clId="{B093BC74-DB80-4A1E-A618-F1DF62F17625}" dt="2023-02-28T23:09:16.370" v="2339"/>
          <ac:spMkLst>
            <pc:docMk/>
            <pc:sldMk cId="3193313897" sldId="2760"/>
            <ac:spMk id="15" creationId="{26EAA670-017B-8273-90EC-404B3D383617}"/>
          </ac:spMkLst>
        </pc:spChg>
        <pc:spChg chg="mod">
          <ac:chgData name="Donato Passarelli" userId="f0cfdcf5-61ca-4be8-aa94-d8e955c9f720" providerId="ADAL" clId="{B093BC74-DB80-4A1E-A618-F1DF62F17625}" dt="2023-02-28T23:09:16.370" v="2339"/>
          <ac:spMkLst>
            <pc:docMk/>
            <pc:sldMk cId="3193313897" sldId="2760"/>
            <ac:spMk id="16" creationId="{CCF3842E-B949-973B-8741-899B9D9E4A50}"/>
          </ac:spMkLst>
        </pc:spChg>
        <pc:spChg chg="mod">
          <ac:chgData name="Donato Passarelli" userId="f0cfdcf5-61ca-4be8-aa94-d8e955c9f720" providerId="ADAL" clId="{B093BC74-DB80-4A1E-A618-F1DF62F17625}" dt="2023-02-28T23:09:16.370" v="2339"/>
          <ac:spMkLst>
            <pc:docMk/>
            <pc:sldMk cId="3193313897" sldId="2760"/>
            <ac:spMk id="17" creationId="{7F4DF722-DB88-0E57-234B-2E18C7529CB1}"/>
          </ac:spMkLst>
        </pc:spChg>
        <pc:spChg chg="mod">
          <ac:chgData name="Donato Passarelli" userId="f0cfdcf5-61ca-4be8-aa94-d8e955c9f720" providerId="ADAL" clId="{B093BC74-DB80-4A1E-A618-F1DF62F17625}" dt="2023-02-28T23:09:16.370" v="2339"/>
          <ac:spMkLst>
            <pc:docMk/>
            <pc:sldMk cId="3193313897" sldId="2760"/>
            <ac:spMk id="18" creationId="{683081EC-1139-E8F5-F0B7-A7E1479CBDC4}"/>
          </ac:spMkLst>
        </pc:spChg>
        <pc:spChg chg="add mod">
          <ac:chgData name="Donato Passarelli" userId="f0cfdcf5-61ca-4be8-aa94-d8e955c9f720" providerId="ADAL" clId="{B093BC74-DB80-4A1E-A618-F1DF62F17625}" dt="2023-02-28T23:09:21.753" v="2340" actId="1076"/>
          <ac:spMkLst>
            <pc:docMk/>
            <pc:sldMk cId="3193313897" sldId="2760"/>
            <ac:spMk id="22" creationId="{989021DA-94D6-6E6E-D687-0B1651E41671}"/>
          </ac:spMkLst>
        </pc:spChg>
        <pc:spChg chg="add mod">
          <ac:chgData name="Donato Passarelli" userId="f0cfdcf5-61ca-4be8-aa94-d8e955c9f720" providerId="ADAL" clId="{B093BC74-DB80-4A1E-A618-F1DF62F17625}" dt="2023-02-28T23:09:21.753" v="2340" actId="1076"/>
          <ac:spMkLst>
            <pc:docMk/>
            <pc:sldMk cId="3193313897" sldId="2760"/>
            <ac:spMk id="26" creationId="{62D7DAAA-7960-9802-690F-60DE7E307271}"/>
          </ac:spMkLst>
        </pc:spChg>
        <pc:spChg chg="add mod">
          <ac:chgData name="Donato Passarelli" userId="f0cfdcf5-61ca-4be8-aa94-d8e955c9f720" providerId="ADAL" clId="{B093BC74-DB80-4A1E-A618-F1DF62F17625}" dt="2023-02-28T23:09:21.753" v="2340" actId="1076"/>
          <ac:spMkLst>
            <pc:docMk/>
            <pc:sldMk cId="3193313897" sldId="2760"/>
            <ac:spMk id="27" creationId="{EE66FAD3-6539-EAE0-B131-6C3509B16C51}"/>
          </ac:spMkLst>
        </pc:spChg>
        <pc:grpChg chg="add mod">
          <ac:chgData name="Donato Passarelli" userId="f0cfdcf5-61ca-4be8-aa94-d8e955c9f720" providerId="ADAL" clId="{B093BC74-DB80-4A1E-A618-F1DF62F17625}" dt="2023-02-28T23:09:21.753" v="2340" actId="1076"/>
          <ac:grpSpMkLst>
            <pc:docMk/>
            <pc:sldMk cId="3193313897" sldId="2760"/>
            <ac:grpSpMk id="9" creationId="{323B8BD1-15FC-C831-C798-760F88B3774B}"/>
          </ac:grpSpMkLst>
        </pc:grpChg>
        <pc:grpChg chg="mod">
          <ac:chgData name="Donato Passarelli" userId="f0cfdcf5-61ca-4be8-aa94-d8e955c9f720" providerId="ADAL" clId="{B093BC74-DB80-4A1E-A618-F1DF62F17625}" dt="2023-02-28T23:09:16.370" v="2339"/>
          <ac:grpSpMkLst>
            <pc:docMk/>
            <pc:sldMk cId="3193313897" sldId="2760"/>
            <ac:grpSpMk id="10" creationId="{782CFC68-8233-8931-B7E8-F6BD6FB63D5E}"/>
          </ac:grpSpMkLst>
        </pc:grpChg>
        <pc:grpChg chg="mod">
          <ac:chgData name="Donato Passarelli" userId="f0cfdcf5-61ca-4be8-aa94-d8e955c9f720" providerId="ADAL" clId="{B093BC74-DB80-4A1E-A618-F1DF62F17625}" dt="2023-02-28T23:09:16.370" v="2339"/>
          <ac:grpSpMkLst>
            <pc:docMk/>
            <pc:sldMk cId="3193313897" sldId="2760"/>
            <ac:grpSpMk id="11" creationId="{667C8666-2B7B-1E4B-CFF2-AF5329AF451F}"/>
          </ac:grpSpMkLst>
        </pc:grpChg>
        <pc:grpChg chg="mod">
          <ac:chgData name="Donato Passarelli" userId="f0cfdcf5-61ca-4be8-aa94-d8e955c9f720" providerId="ADAL" clId="{B093BC74-DB80-4A1E-A618-F1DF62F17625}" dt="2023-02-28T23:09:16.370" v="2339"/>
          <ac:grpSpMkLst>
            <pc:docMk/>
            <pc:sldMk cId="3193313897" sldId="2760"/>
            <ac:grpSpMk id="12" creationId="{453A98F5-0198-6406-A605-62E4AA67E50F}"/>
          </ac:grpSpMkLst>
        </pc:grpChg>
        <pc:picChg chg="add mod">
          <ac:chgData name="Donato Passarelli" userId="f0cfdcf5-61ca-4be8-aa94-d8e955c9f720" providerId="ADAL" clId="{B093BC74-DB80-4A1E-A618-F1DF62F17625}" dt="2023-02-28T23:09:21.753" v="2340" actId="1076"/>
          <ac:picMkLst>
            <pc:docMk/>
            <pc:sldMk cId="3193313897" sldId="2760"/>
            <ac:picMk id="19" creationId="{2F3582C1-7879-DBDF-4C95-8D25CCC011DD}"/>
          </ac:picMkLst>
        </pc:picChg>
        <pc:picChg chg="add mod">
          <ac:chgData name="Donato Passarelli" userId="f0cfdcf5-61ca-4be8-aa94-d8e955c9f720" providerId="ADAL" clId="{B093BC74-DB80-4A1E-A618-F1DF62F17625}" dt="2023-02-28T23:09:21.753" v="2340" actId="1076"/>
          <ac:picMkLst>
            <pc:docMk/>
            <pc:sldMk cId="3193313897" sldId="2760"/>
            <ac:picMk id="20" creationId="{0883355C-B66B-CB21-28C5-BEAE8609C571}"/>
          </ac:picMkLst>
        </pc:picChg>
        <pc:picChg chg="add mod">
          <ac:chgData name="Donato Passarelli" userId="f0cfdcf5-61ca-4be8-aa94-d8e955c9f720" providerId="ADAL" clId="{B093BC74-DB80-4A1E-A618-F1DF62F17625}" dt="2023-02-28T23:09:21.753" v="2340" actId="1076"/>
          <ac:picMkLst>
            <pc:docMk/>
            <pc:sldMk cId="3193313897" sldId="2760"/>
            <ac:picMk id="21" creationId="{5E00AA51-9570-43F4-1FC8-AD032B16EE32}"/>
          </ac:picMkLst>
        </pc:picChg>
        <pc:picChg chg="add mod">
          <ac:chgData name="Donato Passarelli" userId="f0cfdcf5-61ca-4be8-aa94-d8e955c9f720" providerId="ADAL" clId="{B093BC74-DB80-4A1E-A618-F1DF62F17625}" dt="2023-02-28T23:09:21.753" v="2340" actId="1076"/>
          <ac:picMkLst>
            <pc:docMk/>
            <pc:sldMk cId="3193313897" sldId="2760"/>
            <ac:picMk id="23" creationId="{43DE2B59-09C8-A320-F9C2-86EBCCCC39EF}"/>
          </ac:picMkLst>
        </pc:picChg>
        <pc:picChg chg="add mod">
          <ac:chgData name="Donato Passarelli" userId="f0cfdcf5-61ca-4be8-aa94-d8e955c9f720" providerId="ADAL" clId="{B093BC74-DB80-4A1E-A618-F1DF62F17625}" dt="2023-02-28T23:09:21.753" v="2340" actId="1076"/>
          <ac:picMkLst>
            <pc:docMk/>
            <pc:sldMk cId="3193313897" sldId="2760"/>
            <ac:picMk id="25" creationId="{1C427AB8-B26F-4D2F-4F07-D76FA5B3C0EA}"/>
          </ac:picMkLst>
        </pc:picChg>
        <pc:cxnChg chg="add mod">
          <ac:chgData name="Donato Passarelli" userId="f0cfdcf5-61ca-4be8-aa94-d8e955c9f720" providerId="ADAL" clId="{B093BC74-DB80-4A1E-A618-F1DF62F17625}" dt="2023-02-28T23:09:21.753" v="2340" actId="1076"/>
          <ac:cxnSpMkLst>
            <pc:docMk/>
            <pc:sldMk cId="3193313897" sldId="2760"/>
            <ac:cxnSpMk id="24" creationId="{C072346B-0BF1-8DD3-8CF0-379E9C48554B}"/>
          </ac:cxnSpMkLst>
        </pc:cxnChg>
      </pc:sldChg>
      <pc:sldChg chg="addSp delSp modSp new mod ord">
        <pc:chgData name="Donato Passarelli" userId="f0cfdcf5-61ca-4be8-aa94-d8e955c9f720" providerId="ADAL" clId="{B093BC74-DB80-4A1E-A618-F1DF62F17625}" dt="2023-02-28T23:07:49.331" v="2241"/>
        <pc:sldMkLst>
          <pc:docMk/>
          <pc:sldMk cId="4065462406" sldId="2761"/>
        </pc:sldMkLst>
        <pc:spChg chg="del">
          <ac:chgData name="Donato Passarelli" userId="f0cfdcf5-61ca-4be8-aa94-d8e955c9f720" providerId="ADAL" clId="{B093BC74-DB80-4A1E-A618-F1DF62F17625}" dt="2023-02-28T23:07:41.254" v="2187" actId="478"/>
          <ac:spMkLst>
            <pc:docMk/>
            <pc:sldMk cId="4065462406" sldId="2761"/>
            <ac:spMk id="2" creationId="{CA25E4A3-736E-8CE7-A22A-3C6FE82BC880}"/>
          </ac:spMkLst>
        </pc:spChg>
        <pc:spChg chg="mod">
          <ac:chgData name="Donato Passarelli" userId="f0cfdcf5-61ca-4be8-aa94-d8e955c9f720" providerId="ADAL" clId="{B093BC74-DB80-4A1E-A618-F1DF62F17625}" dt="2023-02-28T23:07:29.874" v="2186"/>
          <ac:spMkLst>
            <pc:docMk/>
            <pc:sldMk cId="4065462406" sldId="2761"/>
            <ac:spMk id="3" creationId="{2C80AF80-4A8A-9A82-D7A1-21E67ED770DE}"/>
          </ac:spMkLst>
        </pc:spChg>
        <pc:spChg chg="add mod">
          <ac:chgData name="Donato Passarelli" userId="f0cfdcf5-61ca-4be8-aa94-d8e955c9f720" providerId="ADAL" clId="{B093BC74-DB80-4A1E-A618-F1DF62F17625}" dt="2023-02-28T23:07:46.942" v="2239" actId="1037"/>
          <ac:spMkLst>
            <pc:docMk/>
            <pc:sldMk cId="4065462406" sldId="2761"/>
            <ac:spMk id="7" creationId="{143A4A6B-1315-ACBA-E059-915B06FFD8D5}"/>
          </ac:spMkLst>
        </pc:spChg>
        <pc:spChg chg="add mod">
          <ac:chgData name="Donato Passarelli" userId="f0cfdcf5-61ca-4be8-aa94-d8e955c9f720" providerId="ADAL" clId="{B093BC74-DB80-4A1E-A618-F1DF62F17625}" dt="2023-02-28T23:07:46.942" v="2239" actId="1037"/>
          <ac:spMkLst>
            <pc:docMk/>
            <pc:sldMk cId="4065462406" sldId="2761"/>
            <ac:spMk id="8" creationId="{4F8020FF-8CDF-9337-B0B9-158F10F2F845}"/>
          </ac:spMkLst>
        </pc:spChg>
        <pc:spChg chg="mod">
          <ac:chgData name="Donato Passarelli" userId="f0cfdcf5-61ca-4be8-aa94-d8e955c9f720" providerId="ADAL" clId="{B093BC74-DB80-4A1E-A618-F1DF62F17625}" dt="2023-02-28T23:07:42.184" v="2188"/>
          <ac:spMkLst>
            <pc:docMk/>
            <pc:sldMk cId="4065462406" sldId="2761"/>
            <ac:spMk id="13" creationId="{7DF8E3C2-B949-5C0E-474B-645C04DDCB7F}"/>
          </ac:spMkLst>
        </pc:spChg>
        <pc:spChg chg="mod">
          <ac:chgData name="Donato Passarelli" userId="f0cfdcf5-61ca-4be8-aa94-d8e955c9f720" providerId="ADAL" clId="{B093BC74-DB80-4A1E-A618-F1DF62F17625}" dt="2023-02-28T23:07:42.184" v="2188"/>
          <ac:spMkLst>
            <pc:docMk/>
            <pc:sldMk cId="4065462406" sldId="2761"/>
            <ac:spMk id="14" creationId="{049E49F6-233F-A4AA-C27B-95745CCF9AA9}"/>
          </ac:spMkLst>
        </pc:spChg>
        <pc:spChg chg="mod">
          <ac:chgData name="Donato Passarelli" userId="f0cfdcf5-61ca-4be8-aa94-d8e955c9f720" providerId="ADAL" clId="{B093BC74-DB80-4A1E-A618-F1DF62F17625}" dt="2023-02-28T23:07:42.184" v="2188"/>
          <ac:spMkLst>
            <pc:docMk/>
            <pc:sldMk cId="4065462406" sldId="2761"/>
            <ac:spMk id="15" creationId="{5BAF5F22-4CC4-1126-BDE6-D1D698B29A21}"/>
          </ac:spMkLst>
        </pc:spChg>
        <pc:spChg chg="mod">
          <ac:chgData name="Donato Passarelli" userId="f0cfdcf5-61ca-4be8-aa94-d8e955c9f720" providerId="ADAL" clId="{B093BC74-DB80-4A1E-A618-F1DF62F17625}" dt="2023-02-28T23:07:42.184" v="2188"/>
          <ac:spMkLst>
            <pc:docMk/>
            <pc:sldMk cId="4065462406" sldId="2761"/>
            <ac:spMk id="16" creationId="{4263B5F2-8AE1-C000-4536-432F4C32C0BD}"/>
          </ac:spMkLst>
        </pc:spChg>
        <pc:spChg chg="mod">
          <ac:chgData name="Donato Passarelli" userId="f0cfdcf5-61ca-4be8-aa94-d8e955c9f720" providerId="ADAL" clId="{B093BC74-DB80-4A1E-A618-F1DF62F17625}" dt="2023-02-28T23:07:42.184" v="2188"/>
          <ac:spMkLst>
            <pc:docMk/>
            <pc:sldMk cId="4065462406" sldId="2761"/>
            <ac:spMk id="17" creationId="{6A076F1C-445B-3EED-ADC0-33553CE7A200}"/>
          </ac:spMkLst>
        </pc:spChg>
        <pc:spChg chg="mod">
          <ac:chgData name="Donato Passarelli" userId="f0cfdcf5-61ca-4be8-aa94-d8e955c9f720" providerId="ADAL" clId="{B093BC74-DB80-4A1E-A618-F1DF62F17625}" dt="2023-02-28T23:07:42.184" v="2188"/>
          <ac:spMkLst>
            <pc:docMk/>
            <pc:sldMk cId="4065462406" sldId="2761"/>
            <ac:spMk id="18" creationId="{97101176-4522-87D7-465B-995AA3E61961}"/>
          </ac:spMkLst>
        </pc:spChg>
        <pc:spChg chg="add mod">
          <ac:chgData name="Donato Passarelli" userId="f0cfdcf5-61ca-4be8-aa94-d8e955c9f720" providerId="ADAL" clId="{B093BC74-DB80-4A1E-A618-F1DF62F17625}" dt="2023-02-28T23:07:46.942" v="2239" actId="1037"/>
          <ac:spMkLst>
            <pc:docMk/>
            <pc:sldMk cId="4065462406" sldId="2761"/>
            <ac:spMk id="22" creationId="{C5728A21-A381-9E53-E8DD-6203E08C622B}"/>
          </ac:spMkLst>
        </pc:spChg>
        <pc:grpChg chg="add mod">
          <ac:chgData name="Donato Passarelli" userId="f0cfdcf5-61ca-4be8-aa94-d8e955c9f720" providerId="ADAL" clId="{B093BC74-DB80-4A1E-A618-F1DF62F17625}" dt="2023-02-28T23:07:46.942" v="2239" actId="1037"/>
          <ac:grpSpMkLst>
            <pc:docMk/>
            <pc:sldMk cId="4065462406" sldId="2761"/>
            <ac:grpSpMk id="9" creationId="{F57D2D07-4C7C-43BB-BC7A-9385F6641DEF}"/>
          </ac:grpSpMkLst>
        </pc:grpChg>
        <pc:grpChg chg="mod">
          <ac:chgData name="Donato Passarelli" userId="f0cfdcf5-61ca-4be8-aa94-d8e955c9f720" providerId="ADAL" clId="{B093BC74-DB80-4A1E-A618-F1DF62F17625}" dt="2023-02-28T23:07:42.184" v="2188"/>
          <ac:grpSpMkLst>
            <pc:docMk/>
            <pc:sldMk cId="4065462406" sldId="2761"/>
            <ac:grpSpMk id="10" creationId="{F9386EB0-B03A-6398-F6E6-64CE995FFB37}"/>
          </ac:grpSpMkLst>
        </pc:grpChg>
        <pc:grpChg chg="mod">
          <ac:chgData name="Donato Passarelli" userId="f0cfdcf5-61ca-4be8-aa94-d8e955c9f720" providerId="ADAL" clId="{B093BC74-DB80-4A1E-A618-F1DF62F17625}" dt="2023-02-28T23:07:42.184" v="2188"/>
          <ac:grpSpMkLst>
            <pc:docMk/>
            <pc:sldMk cId="4065462406" sldId="2761"/>
            <ac:grpSpMk id="11" creationId="{3AA35D7F-059C-6EC9-6824-CCDB6F9E7EE9}"/>
          </ac:grpSpMkLst>
        </pc:grpChg>
        <pc:grpChg chg="mod">
          <ac:chgData name="Donato Passarelli" userId="f0cfdcf5-61ca-4be8-aa94-d8e955c9f720" providerId="ADAL" clId="{B093BC74-DB80-4A1E-A618-F1DF62F17625}" dt="2023-02-28T23:07:42.184" v="2188"/>
          <ac:grpSpMkLst>
            <pc:docMk/>
            <pc:sldMk cId="4065462406" sldId="2761"/>
            <ac:grpSpMk id="12" creationId="{B5634440-FD43-5511-CD58-8E6ADC1810C0}"/>
          </ac:grpSpMkLst>
        </pc:grpChg>
        <pc:picChg chg="add mod">
          <ac:chgData name="Donato Passarelli" userId="f0cfdcf5-61ca-4be8-aa94-d8e955c9f720" providerId="ADAL" clId="{B093BC74-DB80-4A1E-A618-F1DF62F17625}" dt="2023-02-28T23:07:46.942" v="2239" actId="1037"/>
          <ac:picMkLst>
            <pc:docMk/>
            <pc:sldMk cId="4065462406" sldId="2761"/>
            <ac:picMk id="19" creationId="{2B7ED0B1-9875-27A4-7E64-DA25EA8E1EBB}"/>
          </ac:picMkLst>
        </pc:picChg>
        <pc:picChg chg="add mod">
          <ac:chgData name="Donato Passarelli" userId="f0cfdcf5-61ca-4be8-aa94-d8e955c9f720" providerId="ADAL" clId="{B093BC74-DB80-4A1E-A618-F1DF62F17625}" dt="2023-02-28T23:07:46.942" v="2239" actId="1037"/>
          <ac:picMkLst>
            <pc:docMk/>
            <pc:sldMk cId="4065462406" sldId="2761"/>
            <ac:picMk id="20" creationId="{A9D15275-E1C6-09AB-8060-5585F8E1A847}"/>
          </ac:picMkLst>
        </pc:picChg>
        <pc:picChg chg="add mod">
          <ac:chgData name="Donato Passarelli" userId="f0cfdcf5-61ca-4be8-aa94-d8e955c9f720" providerId="ADAL" clId="{B093BC74-DB80-4A1E-A618-F1DF62F17625}" dt="2023-02-28T23:07:46.942" v="2239" actId="1037"/>
          <ac:picMkLst>
            <pc:docMk/>
            <pc:sldMk cId="4065462406" sldId="2761"/>
            <ac:picMk id="21" creationId="{998C76F3-B387-DA5D-139E-560CD13905B5}"/>
          </ac:picMkLst>
        </pc:picChg>
      </pc:sldChg>
      <pc:sldChg chg="addSp delSp modSp add mod">
        <pc:chgData name="Donato Passarelli" userId="f0cfdcf5-61ca-4be8-aa94-d8e955c9f720" providerId="ADAL" clId="{B093BC74-DB80-4A1E-A618-F1DF62F17625}" dt="2023-02-28T23:10:47.819" v="2356" actId="1076"/>
        <pc:sldMkLst>
          <pc:docMk/>
          <pc:sldMk cId="1543236156" sldId="2762"/>
        </pc:sldMkLst>
        <pc:spChg chg="del">
          <ac:chgData name="Donato Passarelli" userId="f0cfdcf5-61ca-4be8-aa94-d8e955c9f720" providerId="ADAL" clId="{B093BC74-DB80-4A1E-A618-F1DF62F17625}" dt="2023-02-28T23:10:44.039" v="2354" actId="478"/>
          <ac:spMkLst>
            <pc:docMk/>
            <pc:sldMk cId="1543236156" sldId="2762"/>
            <ac:spMk id="2" creationId="{DAD681FE-0569-6B5C-817B-7EEEC4059065}"/>
          </ac:spMkLst>
        </pc:spChg>
        <pc:spChg chg="add del mod">
          <ac:chgData name="Donato Passarelli" userId="f0cfdcf5-61ca-4be8-aa94-d8e955c9f720" providerId="ADAL" clId="{B093BC74-DB80-4A1E-A618-F1DF62F17625}" dt="2023-02-28T23:10:21.599" v="2349" actId="478"/>
          <ac:spMkLst>
            <pc:docMk/>
            <pc:sldMk cId="1543236156" sldId="2762"/>
            <ac:spMk id="7" creationId="{F02A6F75-5C44-0381-68A6-9DF228DAA0F1}"/>
          </ac:spMkLst>
        </pc:spChg>
        <pc:spChg chg="add del mod">
          <ac:chgData name="Donato Passarelli" userId="f0cfdcf5-61ca-4be8-aa94-d8e955c9f720" providerId="ADAL" clId="{B093BC74-DB80-4A1E-A618-F1DF62F17625}" dt="2023-02-28T23:10:20.178" v="2348" actId="478"/>
          <ac:spMkLst>
            <pc:docMk/>
            <pc:sldMk cId="1543236156" sldId="2762"/>
            <ac:spMk id="8" creationId="{697FB7DA-7171-D7A9-1EC2-DA9C2751E28E}"/>
          </ac:spMkLst>
        </pc:spChg>
        <pc:spChg chg="mod">
          <ac:chgData name="Donato Passarelli" userId="f0cfdcf5-61ca-4be8-aa94-d8e955c9f720" providerId="ADAL" clId="{B093BC74-DB80-4A1E-A618-F1DF62F17625}" dt="2023-02-28T23:09:56.390" v="2341"/>
          <ac:spMkLst>
            <pc:docMk/>
            <pc:sldMk cId="1543236156" sldId="2762"/>
            <ac:spMk id="13" creationId="{790A4C9A-F6AB-ED8A-E06D-EBEB7DBA7E12}"/>
          </ac:spMkLst>
        </pc:spChg>
        <pc:spChg chg="mod">
          <ac:chgData name="Donato Passarelli" userId="f0cfdcf5-61ca-4be8-aa94-d8e955c9f720" providerId="ADAL" clId="{B093BC74-DB80-4A1E-A618-F1DF62F17625}" dt="2023-02-28T23:09:56.390" v="2341"/>
          <ac:spMkLst>
            <pc:docMk/>
            <pc:sldMk cId="1543236156" sldId="2762"/>
            <ac:spMk id="14" creationId="{DAC0F556-17CA-AC62-5874-AC9F59C6B24C}"/>
          </ac:spMkLst>
        </pc:spChg>
        <pc:spChg chg="mod">
          <ac:chgData name="Donato Passarelli" userId="f0cfdcf5-61ca-4be8-aa94-d8e955c9f720" providerId="ADAL" clId="{B093BC74-DB80-4A1E-A618-F1DF62F17625}" dt="2023-02-28T23:09:56.390" v="2341"/>
          <ac:spMkLst>
            <pc:docMk/>
            <pc:sldMk cId="1543236156" sldId="2762"/>
            <ac:spMk id="15" creationId="{5B38F2FD-1945-3165-010A-672CB8D39CDF}"/>
          </ac:spMkLst>
        </pc:spChg>
        <pc:spChg chg="mod">
          <ac:chgData name="Donato Passarelli" userId="f0cfdcf5-61ca-4be8-aa94-d8e955c9f720" providerId="ADAL" clId="{B093BC74-DB80-4A1E-A618-F1DF62F17625}" dt="2023-02-28T23:09:56.390" v="2341"/>
          <ac:spMkLst>
            <pc:docMk/>
            <pc:sldMk cId="1543236156" sldId="2762"/>
            <ac:spMk id="16" creationId="{03538157-A31D-6B55-78B0-215B32D511C8}"/>
          </ac:spMkLst>
        </pc:spChg>
        <pc:spChg chg="mod">
          <ac:chgData name="Donato Passarelli" userId="f0cfdcf5-61ca-4be8-aa94-d8e955c9f720" providerId="ADAL" clId="{B093BC74-DB80-4A1E-A618-F1DF62F17625}" dt="2023-02-28T23:09:56.390" v="2341"/>
          <ac:spMkLst>
            <pc:docMk/>
            <pc:sldMk cId="1543236156" sldId="2762"/>
            <ac:spMk id="17" creationId="{466872C6-56FB-5219-C222-9AFDA8707E55}"/>
          </ac:spMkLst>
        </pc:spChg>
        <pc:spChg chg="mod">
          <ac:chgData name="Donato Passarelli" userId="f0cfdcf5-61ca-4be8-aa94-d8e955c9f720" providerId="ADAL" clId="{B093BC74-DB80-4A1E-A618-F1DF62F17625}" dt="2023-02-28T23:09:56.390" v="2341"/>
          <ac:spMkLst>
            <pc:docMk/>
            <pc:sldMk cId="1543236156" sldId="2762"/>
            <ac:spMk id="18" creationId="{6E4B7947-FE2D-5AB8-B135-C700973F8A72}"/>
          </ac:spMkLst>
        </pc:spChg>
        <pc:spChg chg="add mod">
          <ac:chgData name="Donato Passarelli" userId="f0cfdcf5-61ca-4be8-aa94-d8e955c9f720" providerId="ADAL" clId="{B093BC74-DB80-4A1E-A618-F1DF62F17625}" dt="2023-02-28T23:10:47.819" v="2356" actId="1076"/>
          <ac:spMkLst>
            <pc:docMk/>
            <pc:sldMk cId="1543236156" sldId="2762"/>
            <ac:spMk id="21" creationId="{00B617D7-5A71-4355-DCBA-A1B888E45FD7}"/>
          </ac:spMkLst>
        </pc:spChg>
        <pc:spChg chg="add mod">
          <ac:chgData name="Donato Passarelli" userId="f0cfdcf5-61ca-4be8-aa94-d8e955c9f720" providerId="ADAL" clId="{B093BC74-DB80-4A1E-A618-F1DF62F17625}" dt="2023-02-28T23:10:47.819" v="2356" actId="1076"/>
          <ac:spMkLst>
            <pc:docMk/>
            <pc:sldMk cId="1543236156" sldId="2762"/>
            <ac:spMk id="22" creationId="{8B4C96A1-63E5-A230-306C-41C720E78ED3}"/>
          </ac:spMkLst>
        </pc:spChg>
        <pc:spChg chg="add mod">
          <ac:chgData name="Donato Passarelli" userId="f0cfdcf5-61ca-4be8-aa94-d8e955c9f720" providerId="ADAL" clId="{B093BC74-DB80-4A1E-A618-F1DF62F17625}" dt="2023-02-28T23:10:47.819" v="2356" actId="1076"/>
          <ac:spMkLst>
            <pc:docMk/>
            <pc:sldMk cId="1543236156" sldId="2762"/>
            <ac:spMk id="23" creationId="{33800411-A2DE-C58D-4AEF-FF2823E86C12}"/>
          </ac:spMkLst>
        </pc:spChg>
        <pc:spChg chg="mod">
          <ac:chgData name="Donato Passarelli" userId="f0cfdcf5-61ca-4be8-aa94-d8e955c9f720" providerId="ADAL" clId="{B093BC74-DB80-4A1E-A618-F1DF62F17625}" dt="2023-02-28T23:10:44.789" v="2355"/>
          <ac:spMkLst>
            <pc:docMk/>
            <pc:sldMk cId="1543236156" sldId="2762"/>
            <ac:spMk id="28" creationId="{E2DC1748-A318-53EF-0624-5E402860FC07}"/>
          </ac:spMkLst>
        </pc:spChg>
        <pc:spChg chg="mod">
          <ac:chgData name="Donato Passarelli" userId="f0cfdcf5-61ca-4be8-aa94-d8e955c9f720" providerId="ADAL" clId="{B093BC74-DB80-4A1E-A618-F1DF62F17625}" dt="2023-02-28T23:10:44.789" v="2355"/>
          <ac:spMkLst>
            <pc:docMk/>
            <pc:sldMk cId="1543236156" sldId="2762"/>
            <ac:spMk id="29" creationId="{BB0054DD-D93C-3F85-693E-872A7302CF10}"/>
          </ac:spMkLst>
        </pc:spChg>
        <pc:spChg chg="mod">
          <ac:chgData name="Donato Passarelli" userId="f0cfdcf5-61ca-4be8-aa94-d8e955c9f720" providerId="ADAL" clId="{B093BC74-DB80-4A1E-A618-F1DF62F17625}" dt="2023-02-28T23:10:44.789" v="2355"/>
          <ac:spMkLst>
            <pc:docMk/>
            <pc:sldMk cId="1543236156" sldId="2762"/>
            <ac:spMk id="30" creationId="{A3F9FDD2-5E01-CDA6-92AD-7D5E8CC71F0D}"/>
          </ac:spMkLst>
        </pc:spChg>
        <pc:spChg chg="mod">
          <ac:chgData name="Donato Passarelli" userId="f0cfdcf5-61ca-4be8-aa94-d8e955c9f720" providerId="ADAL" clId="{B093BC74-DB80-4A1E-A618-F1DF62F17625}" dt="2023-02-28T23:10:44.789" v="2355"/>
          <ac:spMkLst>
            <pc:docMk/>
            <pc:sldMk cId="1543236156" sldId="2762"/>
            <ac:spMk id="31" creationId="{45443DC5-652C-AB43-A3E0-091586C76BF0}"/>
          </ac:spMkLst>
        </pc:spChg>
        <pc:spChg chg="mod">
          <ac:chgData name="Donato Passarelli" userId="f0cfdcf5-61ca-4be8-aa94-d8e955c9f720" providerId="ADAL" clId="{B093BC74-DB80-4A1E-A618-F1DF62F17625}" dt="2023-02-28T23:10:44.789" v="2355"/>
          <ac:spMkLst>
            <pc:docMk/>
            <pc:sldMk cId="1543236156" sldId="2762"/>
            <ac:spMk id="32" creationId="{A04087C2-3C2B-51E1-9A35-5C6F577046B1}"/>
          </ac:spMkLst>
        </pc:spChg>
        <pc:spChg chg="mod">
          <ac:chgData name="Donato Passarelli" userId="f0cfdcf5-61ca-4be8-aa94-d8e955c9f720" providerId="ADAL" clId="{B093BC74-DB80-4A1E-A618-F1DF62F17625}" dt="2023-02-28T23:10:44.789" v="2355"/>
          <ac:spMkLst>
            <pc:docMk/>
            <pc:sldMk cId="1543236156" sldId="2762"/>
            <ac:spMk id="33" creationId="{463AF67A-DF27-6326-3B51-B8D1FF8652AF}"/>
          </ac:spMkLst>
        </pc:spChg>
        <pc:spChg chg="add mod">
          <ac:chgData name="Donato Passarelli" userId="f0cfdcf5-61ca-4be8-aa94-d8e955c9f720" providerId="ADAL" clId="{B093BC74-DB80-4A1E-A618-F1DF62F17625}" dt="2023-02-28T23:10:47.819" v="2356" actId="1076"/>
          <ac:spMkLst>
            <pc:docMk/>
            <pc:sldMk cId="1543236156" sldId="2762"/>
            <ac:spMk id="38" creationId="{0EC01558-C0A7-D9D2-BCCE-42BD1B119ADE}"/>
          </ac:spMkLst>
        </pc:spChg>
        <pc:grpChg chg="add del mod">
          <ac:chgData name="Donato Passarelli" userId="f0cfdcf5-61ca-4be8-aa94-d8e955c9f720" providerId="ADAL" clId="{B093BC74-DB80-4A1E-A618-F1DF62F17625}" dt="2023-02-28T23:10:23.344" v="2350" actId="478"/>
          <ac:grpSpMkLst>
            <pc:docMk/>
            <pc:sldMk cId="1543236156" sldId="2762"/>
            <ac:grpSpMk id="9" creationId="{FEF14C30-A3A1-1407-71BE-6D7D495B0F00}"/>
          </ac:grpSpMkLst>
        </pc:grpChg>
        <pc:grpChg chg="mod">
          <ac:chgData name="Donato Passarelli" userId="f0cfdcf5-61ca-4be8-aa94-d8e955c9f720" providerId="ADAL" clId="{B093BC74-DB80-4A1E-A618-F1DF62F17625}" dt="2023-02-28T23:09:56.390" v="2341"/>
          <ac:grpSpMkLst>
            <pc:docMk/>
            <pc:sldMk cId="1543236156" sldId="2762"/>
            <ac:grpSpMk id="10" creationId="{D9C5BD34-6880-8215-075A-08FC1AD0ECE7}"/>
          </ac:grpSpMkLst>
        </pc:grpChg>
        <pc:grpChg chg="mod">
          <ac:chgData name="Donato Passarelli" userId="f0cfdcf5-61ca-4be8-aa94-d8e955c9f720" providerId="ADAL" clId="{B093BC74-DB80-4A1E-A618-F1DF62F17625}" dt="2023-02-28T23:09:56.390" v="2341"/>
          <ac:grpSpMkLst>
            <pc:docMk/>
            <pc:sldMk cId="1543236156" sldId="2762"/>
            <ac:grpSpMk id="11" creationId="{ADB50C43-5848-569A-584F-0845C18F0BFE}"/>
          </ac:grpSpMkLst>
        </pc:grpChg>
        <pc:grpChg chg="mod">
          <ac:chgData name="Donato Passarelli" userId="f0cfdcf5-61ca-4be8-aa94-d8e955c9f720" providerId="ADAL" clId="{B093BC74-DB80-4A1E-A618-F1DF62F17625}" dt="2023-02-28T23:09:56.390" v="2341"/>
          <ac:grpSpMkLst>
            <pc:docMk/>
            <pc:sldMk cId="1543236156" sldId="2762"/>
            <ac:grpSpMk id="12" creationId="{9FCB8F99-402A-2DCF-E1A4-66EEC44E64B2}"/>
          </ac:grpSpMkLst>
        </pc:grpChg>
        <pc:grpChg chg="add mod">
          <ac:chgData name="Donato Passarelli" userId="f0cfdcf5-61ca-4be8-aa94-d8e955c9f720" providerId="ADAL" clId="{B093BC74-DB80-4A1E-A618-F1DF62F17625}" dt="2023-02-28T23:10:47.819" v="2356" actId="1076"/>
          <ac:grpSpMkLst>
            <pc:docMk/>
            <pc:sldMk cId="1543236156" sldId="2762"/>
            <ac:grpSpMk id="24" creationId="{F90AB608-B4CD-4197-13C0-A798A540F55D}"/>
          </ac:grpSpMkLst>
        </pc:grpChg>
        <pc:grpChg chg="mod">
          <ac:chgData name="Donato Passarelli" userId="f0cfdcf5-61ca-4be8-aa94-d8e955c9f720" providerId="ADAL" clId="{B093BC74-DB80-4A1E-A618-F1DF62F17625}" dt="2023-02-28T23:10:44.789" v="2355"/>
          <ac:grpSpMkLst>
            <pc:docMk/>
            <pc:sldMk cId="1543236156" sldId="2762"/>
            <ac:grpSpMk id="25" creationId="{F9AFD30D-4C5E-6584-2ED5-339E60F54B6D}"/>
          </ac:grpSpMkLst>
        </pc:grpChg>
        <pc:grpChg chg="mod">
          <ac:chgData name="Donato Passarelli" userId="f0cfdcf5-61ca-4be8-aa94-d8e955c9f720" providerId="ADAL" clId="{B093BC74-DB80-4A1E-A618-F1DF62F17625}" dt="2023-02-28T23:10:44.789" v="2355"/>
          <ac:grpSpMkLst>
            <pc:docMk/>
            <pc:sldMk cId="1543236156" sldId="2762"/>
            <ac:grpSpMk id="26" creationId="{CB38F359-6ACC-F4B6-581C-87A4061147D8}"/>
          </ac:grpSpMkLst>
        </pc:grpChg>
        <pc:grpChg chg="mod">
          <ac:chgData name="Donato Passarelli" userId="f0cfdcf5-61ca-4be8-aa94-d8e955c9f720" providerId="ADAL" clId="{B093BC74-DB80-4A1E-A618-F1DF62F17625}" dt="2023-02-28T23:10:44.789" v="2355"/>
          <ac:grpSpMkLst>
            <pc:docMk/>
            <pc:sldMk cId="1543236156" sldId="2762"/>
            <ac:grpSpMk id="27" creationId="{27B12DF2-E7B0-5E86-98E0-57880BCAF510}"/>
          </ac:grpSpMkLst>
        </pc:grpChg>
        <pc:picChg chg="add del mod">
          <ac:chgData name="Donato Passarelli" userId="f0cfdcf5-61ca-4be8-aa94-d8e955c9f720" providerId="ADAL" clId="{B093BC74-DB80-4A1E-A618-F1DF62F17625}" dt="2023-02-28T23:10:17.095" v="2346" actId="478"/>
          <ac:picMkLst>
            <pc:docMk/>
            <pc:sldMk cId="1543236156" sldId="2762"/>
            <ac:picMk id="19" creationId="{98E717E4-83A0-F76E-206A-1204CEC3BCD2}"/>
          </ac:picMkLst>
        </pc:picChg>
        <pc:picChg chg="add del mod">
          <ac:chgData name="Donato Passarelli" userId="f0cfdcf5-61ca-4be8-aa94-d8e955c9f720" providerId="ADAL" clId="{B093BC74-DB80-4A1E-A618-F1DF62F17625}" dt="2023-02-28T23:10:18.908" v="2347" actId="478"/>
          <ac:picMkLst>
            <pc:docMk/>
            <pc:sldMk cId="1543236156" sldId="2762"/>
            <ac:picMk id="20" creationId="{91917981-D7F2-3CFB-30BB-33832EC538F3}"/>
          </ac:picMkLst>
        </pc:picChg>
        <pc:picChg chg="add mod">
          <ac:chgData name="Donato Passarelli" userId="f0cfdcf5-61ca-4be8-aa94-d8e955c9f720" providerId="ADAL" clId="{B093BC74-DB80-4A1E-A618-F1DF62F17625}" dt="2023-02-28T23:10:47.819" v="2356" actId="1076"/>
          <ac:picMkLst>
            <pc:docMk/>
            <pc:sldMk cId="1543236156" sldId="2762"/>
            <ac:picMk id="34" creationId="{EF9A437F-6180-4D15-7326-FFBAFBB2135F}"/>
          </ac:picMkLst>
        </pc:picChg>
        <pc:picChg chg="add mod">
          <ac:chgData name="Donato Passarelli" userId="f0cfdcf5-61ca-4be8-aa94-d8e955c9f720" providerId="ADAL" clId="{B093BC74-DB80-4A1E-A618-F1DF62F17625}" dt="2023-02-28T23:10:47.819" v="2356" actId="1076"/>
          <ac:picMkLst>
            <pc:docMk/>
            <pc:sldMk cId="1543236156" sldId="2762"/>
            <ac:picMk id="35" creationId="{B4BB83A6-1E79-DDF0-D353-907E619B4293}"/>
          </ac:picMkLst>
        </pc:picChg>
        <pc:picChg chg="add mod">
          <ac:chgData name="Donato Passarelli" userId="f0cfdcf5-61ca-4be8-aa94-d8e955c9f720" providerId="ADAL" clId="{B093BC74-DB80-4A1E-A618-F1DF62F17625}" dt="2023-02-28T23:10:47.819" v="2356" actId="1076"/>
          <ac:picMkLst>
            <pc:docMk/>
            <pc:sldMk cId="1543236156" sldId="2762"/>
            <ac:picMk id="36" creationId="{6AA3FB99-8325-3CED-DC13-2CD508A546EE}"/>
          </ac:picMkLst>
        </pc:picChg>
        <pc:cxnChg chg="add mod">
          <ac:chgData name="Donato Passarelli" userId="f0cfdcf5-61ca-4be8-aa94-d8e955c9f720" providerId="ADAL" clId="{B093BC74-DB80-4A1E-A618-F1DF62F17625}" dt="2023-02-28T23:10:47.819" v="2356" actId="1076"/>
          <ac:cxnSpMkLst>
            <pc:docMk/>
            <pc:sldMk cId="1543236156" sldId="2762"/>
            <ac:cxnSpMk id="37" creationId="{EE85DB8B-D7FD-2C17-5EBA-0C110B9387C1}"/>
          </ac:cxnSpMkLst>
        </pc:cxnChg>
        <pc:cxnChg chg="add mod">
          <ac:chgData name="Donato Passarelli" userId="f0cfdcf5-61ca-4be8-aa94-d8e955c9f720" providerId="ADAL" clId="{B093BC74-DB80-4A1E-A618-F1DF62F17625}" dt="2023-02-28T23:10:47.819" v="2356" actId="1076"/>
          <ac:cxnSpMkLst>
            <pc:docMk/>
            <pc:sldMk cId="1543236156" sldId="2762"/>
            <ac:cxnSpMk id="39" creationId="{CDC1B344-E8E1-39AE-2D0C-EEDCDD5F95AE}"/>
          </ac:cxnSpMkLst>
        </pc:cxnChg>
        <pc:cxnChg chg="add mod">
          <ac:chgData name="Donato Passarelli" userId="f0cfdcf5-61ca-4be8-aa94-d8e955c9f720" providerId="ADAL" clId="{B093BC74-DB80-4A1E-A618-F1DF62F17625}" dt="2023-02-28T23:10:47.819" v="2356" actId="1076"/>
          <ac:cxnSpMkLst>
            <pc:docMk/>
            <pc:sldMk cId="1543236156" sldId="2762"/>
            <ac:cxnSpMk id="40" creationId="{3CB9E113-D9F7-3072-7ED7-3DF945B089B2}"/>
          </ac:cxnSpMkLst>
        </pc:cxnChg>
      </pc:sldChg>
      <pc:sldChg chg="addSp modSp add mod ord">
        <pc:chgData name="Donato Passarelli" userId="f0cfdcf5-61ca-4be8-aa94-d8e955c9f720" providerId="ADAL" clId="{B093BC74-DB80-4A1E-A618-F1DF62F17625}" dt="2023-02-28T23:10:29.816" v="2353"/>
        <pc:sldMkLst>
          <pc:docMk/>
          <pc:sldMk cId="536732193" sldId="2763"/>
        </pc:sldMkLst>
        <pc:spChg chg="add mod">
          <ac:chgData name="Donato Passarelli" userId="f0cfdcf5-61ca-4be8-aa94-d8e955c9f720" providerId="ADAL" clId="{B093BC74-DB80-4A1E-A618-F1DF62F17625}" dt="2023-02-28T23:10:13.579" v="2345" actId="1076"/>
          <ac:spMkLst>
            <pc:docMk/>
            <pc:sldMk cId="536732193" sldId="2763"/>
            <ac:spMk id="7" creationId="{932092F2-A87D-BDE2-A832-7CFE13CDC6D2}"/>
          </ac:spMkLst>
        </pc:spChg>
        <pc:spChg chg="add mod">
          <ac:chgData name="Donato Passarelli" userId="f0cfdcf5-61ca-4be8-aa94-d8e955c9f720" providerId="ADAL" clId="{B093BC74-DB80-4A1E-A618-F1DF62F17625}" dt="2023-02-28T23:10:13.579" v="2345" actId="1076"/>
          <ac:spMkLst>
            <pc:docMk/>
            <pc:sldMk cId="536732193" sldId="2763"/>
            <ac:spMk id="8" creationId="{3957D49A-1C4E-754E-09D3-B2C69A3F965B}"/>
          </ac:spMkLst>
        </pc:spChg>
        <pc:spChg chg="add mod">
          <ac:chgData name="Donato Passarelli" userId="f0cfdcf5-61ca-4be8-aa94-d8e955c9f720" providerId="ADAL" clId="{B093BC74-DB80-4A1E-A618-F1DF62F17625}" dt="2023-02-28T23:10:13.579" v="2345" actId="1076"/>
          <ac:spMkLst>
            <pc:docMk/>
            <pc:sldMk cId="536732193" sldId="2763"/>
            <ac:spMk id="9" creationId="{BA66D2A1-EF84-F387-40E6-4839BAD085E5}"/>
          </ac:spMkLst>
        </pc:spChg>
        <pc:spChg chg="mod">
          <ac:chgData name="Donato Passarelli" userId="f0cfdcf5-61ca-4be8-aa94-d8e955c9f720" providerId="ADAL" clId="{B093BC74-DB80-4A1E-A618-F1DF62F17625}" dt="2023-02-28T23:10:10.220" v="2344"/>
          <ac:spMkLst>
            <pc:docMk/>
            <pc:sldMk cId="536732193" sldId="2763"/>
            <ac:spMk id="14" creationId="{8EB6C06C-ABBF-C18D-E45B-4083A582018C}"/>
          </ac:spMkLst>
        </pc:spChg>
        <pc:spChg chg="mod">
          <ac:chgData name="Donato Passarelli" userId="f0cfdcf5-61ca-4be8-aa94-d8e955c9f720" providerId="ADAL" clId="{B093BC74-DB80-4A1E-A618-F1DF62F17625}" dt="2023-02-28T23:10:10.220" v="2344"/>
          <ac:spMkLst>
            <pc:docMk/>
            <pc:sldMk cId="536732193" sldId="2763"/>
            <ac:spMk id="15" creationId="{238552AA-7DFA-E6A7-1A51-5E0A97AD7191}"/>
          </ac:spMkLst>
        </pc:spChg>
        <pc:spChg chg="mod">
          <ac:chgData name="Donato Passarelli" userId="f0cfdcf5-61ca-4be8-aa94-d8e955c9f720" providerId="ADAL" clId="{B093BC74-DB80-4A1E-A618-F1DF62F17625}" dt="2023-02-28T23:10:10.220" v="2344"/>
          <ac:spMkLst>
            <pc:docMk/>
            <pc:sldMk cId="536732193" sldId="2763"/>
            <ac:spMk id="16" creationId="{CFBA2F86-D38A-796F-13FC-79CE6E242F18}"/>
          </ac:spMkLst>
        </pc:spChg>
        <pc:spChg chg="mod">
          <ac:chgData name="Donato Passarelli" userId="f0cfdcf5-61ca-4be8-aa94-d8e955c9f720" providerId="ADAL" clId="{B093BC74-DB80-4A1E-A618-F1DF62F17625}" dt="2023-02-28T23:10:10.220" v="2344"/>
          <ac:spMkLst>
            <pc:docMk/>
            <pc:sldMk cId="536732193" sldId="2763"/>
            <ac:spMk id="17" creationId="{CB344851-80C0-64E1-6DB4-77A98ED98A64}"/>
          </ac:spMkLst>
        </pc:spChg>
        <pc:spChg chg="mod">
          <ac:chgData name="Donato Passarelli" userId="f0cfdcf5-61ca-4be8-aa94-d8e955c9f720" providerId="ADAL" clId="{B093BC74-DB80-4A1E-A618-F1DF62F17625}" dt="2023-02-28T23:10:10.220" v="2344"/>
          <ac:spMkLst>
            <pc:docMk/>
            <pc:sldMk cId="536732193" sldId="2763"/>
            <ac:spMk id="18" creationId="{EECAB251-57F1-96B6-CE2B-11C83E0E6E7B}"/>
          </ac:spMkLst>
        </pc:spChg>
        <pc:spChg chg="mod">
          <ac:chgData name="Donato Passarelli" userId="f0cfdcf5-61ca-4be8-aa94-d8e955c9f720" providerId="ADAL" clId="{B093BC74-DB80-4A1E-A618-F1DF62F17625}" dt="2023-02-28T23:10:10.220" v="2344"/>
          <ac:spMkLst>
            <pc:docMk/>
            <pc:sldMk cId="536732193" sldId="2763"/>
            <ac:spMk id="19" creationId="{D04F5E6C-BDED-3FC8-2158-A7838A3904EC}"/>
          </ac:spMkLst>
        </pc:spChg>
        <pc:grpChg chg="add mod">
          <ac:chgData name="Donato Passarelli" userId="f0cfdcf5-61ca-4be8-aa94-d8e955c9f720" providerId="ADAL" clId="{B093BC74-DB80-4A1E-A618-F1DF62F17625}" dt="2023-02-28T23:10:13.579" v="2345" actId="1076"/>
          <ac:grpSpMkLst>
            <pc:docMk/>
            <pc:sldMk cId="536732193" sldId="2763"/>
            <ac:grpSpMk id="10" creationId="{6FF978A7-48D2-E6A5-D8EB-CF91D5EFFD05}"/>
          </ac:grpSpMkLst>
        </pc:grpChg>
        <pc:grpChg chg="mod">
          <ac:chgData name="Donato Passarelli" userId="f0cfdcf5-61ca-4be8-aa94-d8e955c9f720" providerId="ADAL" clId="{B093BC74-DB80-4A1E-A618-F1DF62F17625}" dt="2023-02-28T23:10:10.220" v="2344"/>
          <ac:grpSpMkLst>
            <pc:docMk/>
            <pc:sldMk cId="536732193" sldId="2763"/>
            <ac:grpSpMk id="11" creationId="{D1E71B59-C422-D728-3853-A99A08BB4D6E}"/>
          </ac:grpSpMkLst>
        </pc:grpChg>
        <pc:grpChg chg="mod">
          <ac:chgData name="Donato Passarelli" userId="f0cfdcf5-61ca-4be8-aa94-d8e955c9f720" providerId="ADAL" clId="{B093BC74-DB80-4A1E-A618-F1DF62F17625}" dt="2023-02-28T23:10:10.220" v="2344"/>
          <ac:grpSpMkLst>
            <pc:docMk/>
            <pc:sldMk cId="536732193" sldId="2763"/>
            <ac:grpSpMk id="12" creationId="{CD191992-BEAB-8EE1-E80A-8F01BAB45421}"/>
          </ac:grpSpMkLst>
        </pc:grpChg>
        <pc:grpChg chg="mod">
          <ac:chgData name="Donato Passarelli" userId="f0cfdcf5-61ca-4be8-aa94-d8e955c9f720" providerId="ADAL" clId="{B093BC74-DB80-4A1E-A618-F1DF62F17625}" dt="2023-02-28T23:10:10.220" v="2344"/>
          <ac:grpSpMkLst>
            <pc:docMk/>
            <pc:sldMk cId="536732193" sldId="2763"/>
            <ac:grpSpMk id="13" creationId="{06C4C2EB-78A3-BDC6-658D-EBF90A42DE70}"/>
          </ac:grpSpMkLst>
        </pc:grpChg>
        <pc:picChg chg="add mod">
          <ac:chgData name="Donato Passarelli" userId="f0cfdcf5-61ca-4be8-aa94-d8e955c9f720" providerId="ADAL" clId="{B093BC74-DB80-4A1E-A618-F1DF62F17625}" dt="2023-02-28T23:10:13.579" v="2345" actId="1076"/>
          <ac:picMkLst>
            <pc:docMk/>
            <pc:sldMk cId="536732193" sldId="2763"/>
            <ac:picMk id="20" creationId="{A000DA54-E4EB-01E5-C840-D8F808D4F0F2}"/>
          </ac:picMkLst>
        </pc:picChg>
        <pc:picChg chg="add mod">
          <ac:chgData name="Donato Passarelli" userId="f0cfdcf5-61ca-4be8-aa94-d8e955c9f720" providerId="ADAL" clId="{B093BC74-DB80-4A1E-A618-F1DF62F17625}" dt="2023-02-28T23:10:13.579" v="2345" actId="1076"/>
          <ac:picMkLst>
            <pc:docMk/>
            <pc:sldMk cId="536732193" sldId="2763"/>
            <ac:picMk id="21" creationId="{D556BC5D-E624-6B0F-1BE0-301463336CB9}"/>
          </ac:picMkLst>
        </pc:picChg>
        <pc:picChg chg="add mod">
          <ac:chgData name="Donato Passarelli" userId="f0cfdcf5-61ca-4be8-aa94-d8e955c9f720" providerId="ADAL" clId="{B093BC74-DB80-4A1E-A618-F1DF62F17625}" dt="2023-02-28T23:10:13.579" v="2345" actId="1076"/>
          <ac:picMkLst>
            <pc:docMk/>
            <pc:sldMk cId="536732193" sldId="2763"/>
            <ac:picMk id="22" creationId="{1642B280-3907-721F-6BE3-0BA701B701E9}"/>
          </ac:picMkLst>
        </pc:picChg>
      </pc:sldChg>
      <pc:sldChg chg="addSp delSp modSp add mod">
        <pc:chgData name="Donato Passarelli" userId="f0cfdcf5-61ca-4be8-aa94-d8e955c9f720" providerId="ADAL" clId="{B093BC74-DB80-4A1E-A618-F1DF62F17625}" dt="2023-02-28T23:11:11.663" v="2377" actId="20577"/>
        <pc:sldMkLst>
          <pc:docMk/>
          <pc:sldMk cId="2463555863" sldId="2764"/>
        </pc:sldMkLst>
        <pc:spChg chg="del">
          <ac:chgData name="Donato Passarelli" userId="f0cfdcf5-61ca-4be8-aa94-d8e955c9f720" providerId="ADAL" clId="{B093BC74-DB80-4A1E-A618-F1DF62F17625}" dt="2023-02-28T23:11:02.468" v="2357"/>
          <ac:spMkLst>
            <pc:docMk/>
            <pc:sldMk cId="2463555863" sldId="2764"/>
            <ac:spMk id="2" creationId="{DAD681FE-0569-6B5C-817B-7EEEC4059065}"/>
          </ac:spMkLst>
        </pc:spChg>
        <pc:spChg chg="mod">
          <ac:chgData name="Donato Passarelli" userId="f0cfdcf5-61ca-4be8-aa94-d8e955c9f720" providerId="ADAL" clId="{B093BC74-DB80-4A1E-A618-F1DF62F17625}" dt="2023-02-28T23:11:11.663" v="2377" actId="20577"/>
          <ac:spMkLst>
            <pc:docMk/>
            <pc:sldMk cId="2463555863" sldId="2764"/>
            <ac:spMk id="3" creationId="{30BB1662-6D92-3934-B6EA-51C927941745}"/>
          </ac:spMkLst>
        </pc:spChg>
        <pc:picChg chg="add mod">
          <ac:chgData name="Donato Passarelli" userId="f0cfdcf5-61ca-4be8-aa94-d8e955c9f720" providerId="ADAL" clId="{B093BC74-DB80-4A1E-A618-F1DF62F17625}" dt="2023-02-28T23:11:02.468" v="2357"/>
          <ac:picMkLst>
            <pc:docMk/>
            <pc:sldMk cId="2463555863" sldId="2764"/>
            <ac:picMk id="7" creationId="{73FB8703-79A6-7D8C-B30B-1196C033B238}"/>
          </ac:picMkLst>
        </pc:picChg>
      </pc:sldChg>
      <pc:sldChg chg="addSp delSp modSp new mod">
        <pc:chgData name="Donato Passarelli" userId="f0cfdcf5-61ca-4be8-aa94-d8e955c9f720" providerId="ADAL" clId="{B093BC74-DB80-4A1E-A618-F1DF62F17625}" dt="2023-02-28T23:12:34.551" v="2458"/>
        <pc:sldMkLst>
          <pc:docMk/>
          <pc:sldMk cId="1669476389" sldId="2765"/>
        </pc:sldMkLst>
        <pc:spChg chg="del">
          <ac:chgData name="Donato Passarelli" userId="f0cfdcf5-61ca-4be8-aa94-d8e955c9f720" providerId="ADAL" clId="{B093BC74-DB80-4A1E-A618-F1DF62F17625}" dt="2023-02-28T23:12:11.935" v="2401" actId="478"/>
          <ac:spMkLst>
            <pc:docMk/>
            <pc:sldMk cId="1669476389" sldId="2765"/>
            <ac:spMk id="2" creationId="{30176803-B32B-689D-473F-71A1148A4F39}"/>
          </ac:spMkLst>
        </pc:spChg>
        <pc:spChg chg="mod">
          <ac:chgData name="Donato Passarelli" userId="f0cfdcf5-61ca-4be8-aa94-d8e955c9f720" providerId="ADAL" clId="{B093BC74-DB80-4A1E-A618-F1DF62F17625}" dt="2023-02-28T23:12:34.551" v="2458"/>
          <ac:spMkLst>
            <pc:docMk/>
            <pc:sldMk cId="1669476389" sldId="2765"/>
            <ac:spMk id="3" creationId="{14BD4CE6-30C1-96D6-C786-E77D45CC9B13}"/>
          </ac:spMkLst>
        </pc:spChg>
        <pc:spChg chg="add mod">
          <ac:chgData name="Donato Passarelli" userId="f0cfdcf5-61ca-4be8-aa94-d8e955c9f720" providerId="ADAL" clId="{B093BC74-DB80-4A1E-A618-F1DF62F17625}" dt="2023-02-28T23:12:18.941" v="2457" actId="1038"/>
          <ac:spMkLst>
            <pc:docMk/>
            <pc:sldMk cId="1669476389" sldId="2765"/>
            <ac:spMk id="7" creationId="{53B953AB-E057-5267-D1D2-7C9F8AEE4113}"/>
          </ac:spMkLst>
        </pc:spChg>
        <pc:spChg chg="add mod">
          <ac:chgData name="Donato Passarelli" userId="f0cfdcf5-61ca-4be8-aa94-d8e955c9f720" providerId="ADAL" clId="{B093BC74-DB80-4A1E-A618-F1DF62F17625}" dt="2023-02-28T23:12:18.941" v="2457" actId="1038"/>
          <ac:spMkLst>
            <pc:docMk/>
            <pc:sldMk cId="1669476389" sldId="2765"/>
            <ac:spMk id="8" creationId="{6CC791CD-9422-3A13-FA53-EE824CB3B09B}"/>
          </ac:spMkLst>
        </pc:spChg>
        <pc:spChg chg="add mod">
          <ac:chgData name="Donato Passarelli" userId="f0cfdcf5-61ca-4be8-aa94-d8e955c9f720" providerId="ADAL" clId="{B093BC74-DB80-4A1E-A618-F1DF62F17625}" dt="2023-02-28T23:12:18.941" v="2457" actId="1038"/>
          <ac:spMkLst>
            <pc:docMk/>
            <pc:sldMk cId="1669476389" sldId="2765"/>
            <ac:spMk id="9" creationId="{244BFA31-0BD7-E4AF-49CD-2466F0C57AEF}"/>
          </ac:spMkLst>
        </pc:spChg>
        <pc:spChg chg="add mod">
          <ac:chgData name="Donato Passarelli" userId="f0cfdcf5-61ca-4be8-aa94-d8e955c9f720" providerId="ADAL" clId="{B093BC74-DB80-4A1E-A618-F1DF62F17625}" dt="2023-02-28T23:12:18.941" v="2457" actId="1038"/>
          <ac:spMkLst>
            <pc:docMk/>
            <pc:sldMk cId="1669476389" sldId="2765"/>
            <ac:spMk id="10" creationId="{F09D34D7-BE4B-90C2-1A5C-1C3633FE1573}"/>
          </ac:spMkLst>
        </pc:spChg>
        <pc:spChg chg="add mod">
          <ac:chgData name="Donato Passarelli" userId="f0cfdcf5-61ca-4be8-aa94-d8e955c9f720" providerId="ADAL" clId="{B093BC74-DB80-4A1E-A618-F1DF62F17625}" dt="2023-02-28T23:12:18.941" v="2457" actId="1038"/>
          <ac:spMkLst>
            <pc:docMk/>
            <pc:sldMk cId="1669476389" sldId="2765"/>
            <ac:spMk id="11" creationId="{FE0EA808-5220-D9ED-70D4-E20A31E70A00}"/>
          </ac:spMkLst>
        </pc:spChg>
        <pc:spChg chg="add mod">
          <ac:chgData name="Donato Passarelli" userId="f0cfdcf5-61ca-4be8-aa94-d8e955c9f720" providerId="ADAL" clId="{B093BC74-DB80-4A1E-A618-F1DF62F17625}" dt="2023-02-28T23:12:18.941" v="2457" actId="1038"/>
          <ac:spMkLst>
            <pc:docMk/>
            <pc:sldMk cId="1669476389" sldId="2765"/>
            <ac:spMk id="12" creationId="{69A7EAC0-1757-1FEC-969C-60E9545A711E}"/>
          </ac:spMkLst>
        </pc:spChg>
        <pc:spChg chg="add mod">
          <ac:chgData name="Donato Passarelli" userId="f0cfdcf5-61ca-4be8-aa94-d8e955c9f720" providerId="ADAL" clId="{B093BC74-DB80-4A1E-A618-F1DF62F17625}" dt="2023-02-28T23:12:18.941" v="2457" actId="1038"/>
          <ac:spMkLst>
            <pc:docMk/>
            <pc:sldMk cId="1669476389" sldId="2765"/>
            <ac:spMk id="13" creationId="{2AF5EBBD-8DC5-E65F-1E3B-638D97B72C65}"/>
          </ac:spMkLst>
        </pc:spChg>
        <pc:spChg chg="add mod">
          <ac:chgData name="Donato Passarelli" userId="f0cfdcf5-61ca-4be8-aa94-d8e955c9f720" providerId="ADAL" clId="{B093BC74-DB80-4A1E-A618-F1DF62F17625}" dt="2023-02-28T23:12:18.941" v="2457" actId="1038"/>
          <ac:spMkLst>
            <pc:docMk/>
            <pc:sldMk cId="1669476389" sldId="2765"/>
            <ac:spMk id="14" creationId="{E8B87E12-CB9D-A396-C82C-3B26E5C9D9E6}"/>
          </ac:spMkLst>
        </pc:spChg>
        <pc:spChg chg="add mod">
          <ac:chgData name="Donato Passarelli" userId="f0cfdcf5-61ca-4be8-aa94-d8e955c9f720" providerId="ADAL" clId="{B093BC74-DB80-4A1E-A618-F1DF62F17625}" dt="2023-02-28T23:12:18.941" v="2457" actId="1038"/>
          <ac:spMkLst>
            <pc:docMk/>
            <pc:sldMk cId="1669476389" sldId="2765"/>
            <ac:spMk id="15" creationId="{FD9A95E9-FB02-C2FD-51A3-95BFE700797D}"/>
          </ac:spMkLst>
        </pc:spChg>
        <pc:spChg chg="add mod">
          <ac:chgData name="Donato Passarelli" userId="f0cfdcf5-61ca-4be8-aa94-d8e955c9f720" providerId="ADAL" clId="{B093BC74-DB80-4A1E-A618-F1DF62F17625}" dt="2023-02-28T23:12:18.941" v="2457" actId="1038"/>
          <ac:spMkLst>
            <pc:docMk/>
            <pc:sldMk cId="1669476389" sldId="2765"/>
            <ac:spMk id="16" creationId="{FA35AC64-9B77-2646-DFCE-B5C8E268AB1F}"/>
          </ac:spMkLst>
        </pc:spChg>
        <pc:spChg chg="add mod">
          <ac:chgData name="Donato Passarelli" userId="f0cfdcf5-61ca-4be8-aa94-d8e955c9f720" providerId="ADAL" clId="{B093BC74-DB80-4A1E-A618-F1DF62F17625}" dt="2023-02-28T23:12:18.941" v="2457" actId="1038"/>
          <ac:spMkLst>
            <pc:docMk/>
            <pc:sldMk cId="1669476389" sldId="2765"/>
            <ac:spMk id="17" creationId="{2CEC5347-DF43-6988-2E24-F686296B4C18}"/>
          </ac:spMkLst>
        </pc:spChg>
        <pc:spChg chg="add mod">
          <ac:chgData name="Donato Passarelli" userId="f0cfdcf5-61ca-4be8-aa94-d8e955c9f720" providerId="ADAL" clId="{B093BC74-DB80-4A1E-A618-F1DF62F17625}" dt="2023-02-28T23:12:18.941" v="2457" actId="1038"/>
          <ac:spMkLst>
            <pc:docMk/>
            <pc:sldMk cId="1669476389" sldId="2765"/>
            <ac:spMk id="18" creationId="{042AEE79-DC12-2A88-16F6-B4FCAF9B4B30}"/>
          </ac:spMkLst>
        </pc:spChg>
        <pc:spChg chg="add mod">
          <ac:chgData name="Donato Passarelli" userId="f0cfdcf5-61ca-4be8-aa94-d8e955c9f720" providerId="ADAL" clId="{B093BC74-DB80-4A1E-A618-F1DF62F17625}" dt="2023-02-28T23:12:18.941" v="2457" actId="1038"/>
          <ac:spMkLst>
            <pc:docMk/>
            <pc:sldMk cId="1669476389" sldId="2765"/>
            <ac:spMk id="19" creationId="{2C134766-BA15-1684-7455-88395D98FB17}"/>
          </ac:spMkLst>
        </pc:spChg>
        <pc:spChg chg="add mod">
          <ac:chgData name="Donato Passarelli" userId="f0cfdcf5-61ca-4be8-aa94-d8e955c9f720" providerId="ADAL" clId="{B093BC74-DB80-4A1E-A618-F1DF62F17625}" dt="2023-02-28T23:12:18.941" v="2457" actId="1038"/>
          <ac:spMkLst>
            <pc:docMk/>
            <pc:sldMk cId="1669476389" sldId="2765"/>
            <ac:spMk id="20" creationId="{FD584B93-5F39-DBB4-82E8-3CDAC77E3D51}"/>
          </ac:spMkLst>
        </pc:spChg>
        <pc:spChg chg="add mod">
          <ac:chgData name="Donato Passarelli" userId="f0cfdcf5-61ca-4be8-aa94-d8e955c9f720" providerId="ADAL" clId="{B093BC74-DB80-4A1E-A618-F1DF62F17625}" dt="2023-02-28T23:12:18.941" v="2457" actId="1038"/>
          <ac:spMkLst>
            <pc:docMk/>
            <pc:sldMk cId="1669476389" sldId="2765"/>
            <ac:spMk id="21" creationId="{27201B50-243C-629C-A1F3-1D43D45EFF74}"/>
          </ac:spMkLst>
        </pc:spChg>
        <pc:spChg chg="add mod">
          <ac:chgData name="Donato Passarelli" userId="f0cfdcf5-61ca-4be8-aa94-d8e955c9f720" providerId="ADAL" clId="{B093BC74-DB80-4A1E-A618-F1DF62F17625}" dt="2023-02-28T23:12:18.941" v="2457" actId="1038"/>
          <ac:spMkLst>
            <pc:docMk/>
            <pc:sldMk cId="1669476389" sldId="2765"/>
            <ac:spMk id="22" creationId="{FED9D309-C1E2-65F4-2144-9391F7C5DFD4}"/>
          </ac:spMkLst>
        </pc:spChg>
        <pc:spChg chg="add mod">
          <ac:chgData name="Donato Passarelli" userId="f0cfdcf5-61ca-4be8-aa94-d8e955c9f720" providerId="ADAL" clId="{B093BC74-DB80-4A1E-A618-F1DF62F17625}" dt="2023-02-28T23:12:18.941" v="2457" actId="1038"/>
          <ac:spMkLst>
            <pc:docMk/>
            <pc:sldMk cId="1669476389" sldId="2765"/>
            <ac:spMk id="23" creationId="{11D56D6D-C1E3-B84B-D61E-5458D2B7FABE}"/>
          </ac:spMkLst>
        </pc:spChg>
        <pc:spChg chg="add mod">
          <ac:chgData name="Donato Passarelli" userId="f0cfdcf5-61ca-4be8-aa94-d8e955c9f720" providerId="ADAL" clId="{B093BC74-DB80-4A1E-A618-F1DF62F17625}" dt="2023-02-28T23:12:18.941" v="2457" actId="1038"/>
          <ac:spMkLst>
            <pc:docMk/>
            <pc:sldMk cId="1669476389" sldId="2765"/>
            <ac:spMk id="24" creationId="{D0D92EE3-9A25-B2C2-F311-3C1FE5E9B3E8}"/>
          </ac:spMkLst>
        </pc:spChg>
        <pc:spChg chg="mod">
          <ac:chgData name="Donato Passarelli" userId="f0cfdcf5-61ca-4be8-aa94-d8e955c9f720" providerId="ADAL" clId="{B093BC74-DB80-4A1E-A618-F1DF62F17625}" dt="2023-02-28T23:12:12.673" v="2402"/>
          <ac:spMkLst>
            <pc:docMk/>
            <pc:sldMk cId="1669476389" sldId="2765"/>
            <ac:spMk id="26" creationId="{00CEAC8C-66ED-CC89-10C6-2BA4B7D8ED62}"/>
          </ac:spMkLst>
        </pc:spChg>
        <pc:spChg chg="mod">
          <ac:chgData name="Donato Passarelli" userId="f0cfdcf5-61ca-4be8-aa94-d8e955c9f720" providerId="ADAL" clId="{B093BC74-DB80-4A1E-A618-F1DF62F17625}" dt="2023-02-28T23:12:12.673" v="2402"/>
          <ac:spMkLst>
            <pc:docMk/>
            <pc:sldMk cId="1669476389" sldId="2765"/>
            <ac:spMk id="27" creationId="{9EF90DD8-7856-B367-500B-585959DB4536}"/>
          </ac:spMkLst>
        </pc:spChg>
        <pc:spChg chg="mod">
          <ac:chgData name="Donato Passarelli" userId="f0cfdcf5-61ca-4be8-aa94-d8e955c9f720" providerId="ADAL" clId="{B093BC74-DB80-4A1E-A618-F1DF62F17625}" dt="2023-02-28T23:12:12.673" v="2402"/>
          <ac:spMkLst>
            <pc:docMk/>
            <pc:sldMk cId="1669476389" sldId="2765"/>
            <ac:spMk id="28" creationId="{32453344-7F81-823C-BED9-193C3578C138}"/>
          </ac:spMkLst>
        </pc:spChg>
        <pc:spChg chg="mod">
          <ac:chgData name="Donato Passarelli" userId="f0cfdcf5-61ca-4be8-aa94-d8e955c9f720" providerId="ADAL" clId="{B093BC74-DB80-4A1E-A618-F1DF62F17625}" dt="2023-02-28T23:12:12.673" v="2402"/>
          <ac:spMkLst>
            <pc:docMk/>
            <pc:sldMk cId="1669476389" sldId="2765"/>
            <ac:spMk id="29" creationId="{F1F76835-10C0-47B5-4ACF-8612036802CD}"/>
          </ac:spMkLst>
        </pc:spChg>
        <pc:spChg chg="add mod">
          <ac:chgData name="Donato Passarelli" userId="f0cfdcf5-61ca-4be8-aa94-d8e955c9f720" providerId="ADAL" clId="{B093BC74-DB80-4A1E-A618-F1DF62F17625}" dt="2023-02-28T23:12:18.941" v="2457" actId="1038"/>
          <ac:spMkLst>
            <pc:docMk/>
            <pc:sldMk cId="1669476389" sldId="2765"/>
            <ac:spMk id="30" creationId="{98C099BC-613F-BF8C-5FF7-EBFE984F4028}"/>
          </ac:spMkLst>
        </pc:spChg>
        <pc:grpChg chg="add mod">
          <ac:chgData name="Donato Passarelli" userId="f0cfdcf5-61ca-4be8-aa94-d8e955c9f720" providerId="ADAL" clId="{B093BC74-DB80-4A1E-A618-F1DF62F17625}" dt="2023-02-28T23:12:18.941" v="2457" actId="1038"/>
          <ac:grpSpMkLst>
            <pc:docMk/>
            <pc:sldMk cId="1669476389" sldId="2765"/>
            <ac:grpSpMk id="25" creationId="{8A678925-55A1-198D-7410-BA57ED50579F}"/>
          </ac:grpSpMkLst>
        </pc:grpChg>
      </pc:sldChg>
      <pc:sldChg chg="modSp add mod ord">
        <pc:chgData name="Donato Passarelli" userId="f0cfdcf5-61ca-4be8-aa94-d8e955c9f720" providerId="ADAL" clId="{B093BC74-DB80-4A1E-A618-F1DF62F17625}" dt="2023-02-28T23:11:56.358" v="2400" actId="20577"/>
        <pc:sldMkLst>
          <pc:docMk/>
          <pc:sldMk cId="214346333" sldId="2766"/>
        </pc:sldMkLst>
        <pc:spChg chg="mod">
          <ac:chgData name="Donato Passarelli" userId="f0cfdcf5-61ca-4be8-aa94-d8e955c9f720" providerId="ADAL" clId="{B093BC74-DB80-4A1E-A618-F1DF62F17625}" dt="2023-02-28T23:11:56.358" v="2400" actId="20577"/>
          <ac:spMkLst>
            <pc:docMk/>
            <pc:sldMk cId="214346333" sldId="2766"/>
            <ac:spMk id="7" creationId="{9C15D4C7-331E-48B3-AC60-78539643F66D}"/>
          </ac:spMkLst>
        </pc:spChg>
      </pc:sldChg>
      <pc:sldChg chg="addSp delSp modSp new mod">
        <pc:chgData name="Donato Passarelli" userId="f0cfdcf5-61ca-4be8-aa94-d8e955c9f720" providerId="ADAL" clId="{B093BC74-DB80-4A1E-A618-F1DF62F17625}" dt="2023-02-28T23:13:30.920" v="2470"/>
        <pc:sldMkLst>
          <pc:docMk/>
          <pc:sldMk cId="2062788494" sldId="2767"/>
        </pc:sldMkLst>
        <pc:spChg chg="del">
          <ac:chgData name="Donato Passarelli" userId="f0cfdcf5-61ca-4be8-aa94-d8e955c9f720" providerId="ADAL" clId="{B093BC74-DB80-4A1E-A618-F1DF62F17625}" dt="2023-02-28T23:12:51.151" v="2460" actId="478"/>
          <ac:spMkLst>
            <pc:docMk/>
            <pc:sldMk cId="2062788494" sldId="2767"/>
            <ac:spMk id="2" creationId="{02B30AFE-7DA2-ADD8-E1E1-3AF2BA03549A}"/>
          </ac:spMkLst>
        </pc:spChg>
        <pc:spChg chg="mod">
          <ac:chgData name="Donato Passarelli" userId="f0cfdcf5-61ca-4be8-aa94-d8e955c9f720" providerId="ADAL" clId="{B093BC74-DB80-4A1E-A618-F1DF62F17625}" dt="2023-02-28T23:13:30.920" v="2470"/>
          <ac:spMkLst>
            <pc:docMk/>
            <pc:sldMk cId="2062788494" sldId="2767"/>
            <ac:spMk id="3" creationId="{4B000FBF-4C2C-7597-E308-363A850F123B}"/>
          </ac:spMkLst>
        </pc:spChg>
        <pc:spChg chg="add del mod">
          <ac:chgData name="Donato Passarelli" userId="f0cfdcf5-61ca-4be8-aa94-d8e955c9f720" providerId="ADAL" clId="{B093BC74-DB80-4A1E-A618-F1DF62F17625}" dt="2023-02-28T23:12:54.913" v="2462"/>
          <ac:spMkLst>
            <pc:docMk/>
            <pc:sldMk cId="2062788494" sldId="2767"/>
            <ac:spMk id="8" creationId="{7EC0403B-9BFF-EC91-7BB5-6BF9DEE9AE4C}"/>
          </ac:spMkLst>
        </pc:spChg>
        <pc:spChg chg="add del mod">
          <ac:chgData name="Donato Passarelli" userId="f0cfdcf5-61ca-4be8-aa94-d8e955c9f720" providerId="ADAL" clId="{B093BC74-DB80-4A1E-A618-F1DF62F17625}" dt="2023-02-28T23:12:54.913" v="2462"/>
          <ac:spMkLst>
            <pc:docMk/>
            <pc:sldMk cId="2062788494" sldId="2767"/>
            <ac:spMk id="9" creationId="{FE0705D0-3493-7B2B-8767-C502EB13D3B9}"/>
          </ac:spMkLst>
        </pc:spChg>
        <pc:spChg chg="add del mod">
          <ac:chgData name="Donato Passarelli" userId="f0cfdcf5-61ca-4be8-aa94-d8e955c9f720" providerId="ADAL" clId="{B093BC74-DB80-4A1E-A618-F1DF62F17625}" dt="2023-02-28T23:12:54.913" v="2462"/>
          <ac:spMkLst>
            <pc:docMk/>
            <pc:sldMk cId="2062788494" sldId="2767"/>
            <ac:spMk id="10" creationId="{1107260D-D5DB-100B-B53A-DA51A55BD70E}"/>
          </ac:spMkLst>
        </pc:spChg>
        <pc:spChg chg="add del mod">
          <ac:chgData name="Donato Passarelli" userId="f0cfdcf5-61ca-4be8-aa94-d8e955c9f720" providerId="ADAL" clId="{B093BC74-DB80-4A1E-A618-F1DF62F17625}" dt="2023-02-28T23:12:54.913" v="2462"/>
          <ac:spMkLst>
            <pc:docMk/>
            <pc:sldMk cId="2062788494" sldId="2767"/>
            <ac:spMk id="11" creationId="{DAC071A2-E5AF-B94F-9988-44FFE4924A93}"/>
          </ac:spMkLst>
        </pc:spChg>
        <pc:spChg chg="add del mod">
          <ac:chgData name="Donato Passarelli" userId="f0cfdcf5-61ca-4be8-aa94-d8e955c9f720" providerId="ADAL" clId="{B093BC74-DB80-4A1E-A618-F1DF62F17625}" dt="2023-02-28T23:13:04.586" v="2464"/>
          <ac:spMkLst>
            <pc:docMk/>
            <pc:sldMk cId="2062788494" sldId="2767"/>
            <ac:spMk id="13" creationId="{17A90269-3457-FB56-9A06-84E7E9AA27DB}"/>
          </ac:spMkLst>
        </pc:spChg>
        <pc:spChg chg="add del mod">
          <ac:chgData name="Donato Passarelli" userId="f0cfdcf5-61ca-4be8-aa94-d8e955c9f720" providerId="ADAL" clId="{B093BC74-DB80-4A1E-A618-F1DF62F17625}" dt="2023-02-28T23:13:04.586" v="2464"/>
          <ac:spMkLst>
            <pc:docMk/>
            <pc:sldMk cId="2062788494" sldId="2767"/>
            <ac:spMk id="14" creationId="{90B44191-60B5-D9FC-54CE-630B78EE06A7}"/>
          </ac:spMkLst>
        </pc:spChg>
        <pc:spChg chg="add del mod">
          <ac:chgData name="Donato Passarelli" userId="f0cfdcf5-61ca-4be8-aa94-d8e955c9f720" providerId="ADAL" clId="{B093BC74-DB80-4A1E-A618-F1DF62F17625}" dt="2023-02-28T23:13:04.586" v="2464"/>
          <ac:spMkLst>
            <pc:docMk/>
            <pc:sldMk cId="2062788494" sldId="2767"/>
            <ac:spMk id="15" creationId="{D84AC5DF-8A62-ADE9-0949-365DAC6B6F6C}"/>
          </ac:spMkLst>
        </pc:spChg>
        <pc:spChg chg="add del mod">
          <ac:chgData name="Donato Passarelli" userId="f0cfdcf5-61ca-4be8-aa94-d8e955c9f720" providerId="ADAL" clId="{B093BC74-DB80-4A1E-A618-F1DF62F17625}" dt="2023-02-28T23:13:04.586" v="2464"/>
          <ac:spMkLst>
            <pc:docMk/>
            <pc:sldMk cId="2062788494" sldId="2767"/>
            <ac:spMk id="16" creationId="{D9817035-0C1E-B93B-90E6-6C7931EE6FD5}"/>
          </ac:spMkLst>
        </pc:spChg>
        <pc:spChg chg="add del mod">
          <ac:chgData name="Donato Passarelli" userId="f0cfdcf5-61ca-4be8-aa94-d8e955c9f720" providerId="ADAL" clId="{B093BC74-DB80-4A1E-A618-F1DF62F17625}" dt="2023-02-28T23:13:04.586" v="2464"/>
          <ac:spMkLst>
            <pc:docMk/>
            <pc:sldMk cId="2062788494" sldId="2767"/>
            <ac:spMk id="17" creationId="{DF9ABDDE-449E-82A2-67E1-AFBF1BCA7147}"/>
          </ac:spMkLst>
        </pc:spChg>
        <pc:spChg chg="add mod">
          <ac:chgData name="Donato Passarelli" userId="f0cfdcf5-61ca-4be8-aa94-d8e955c9f720" providerId="ADAL" clId="{B093BC74-DB80-4A1E-A618-F1DF62F17625}" dt="2023-02-28T23:13:14.823" v="2466" actId="1076"/>
          <ac:spMkLst>
            <pc:docMk/>
            <pc:sldMk cId="2062788494" sldId="2767"/>
            <ac:spMk id="20" creationId="{CE9E9590-C099-D219-6C22-A5323A6873CE}"/>
          </ac:spMkLst>
        </pc:spChg>
        <pc:spChg chg="add mod">
          <ac:chgData name="Donato Passarelli" userId="f0cfdcf5-61ca-4be8-aa94-d8e955c9f720" providerId="ADAL" clId="{B093BC74-DB80-4A1E-A618-F1DF62F17625}" dt="2023-02-28T23:13:14.823" v="2466" actId="1076"/>
          <ac:spMkLst>
            <pc:docMk/>
            <pc:sldMk cId="2062788494" sldId="2767"/>
            <ac:spMk id="21" creationId="{D55A7B8B-7D26-5CE1-D08B-E753947F9329}"/>
          </ac:spMkLst>
        </pc:spChg>
        <pc:spChg chg="add mod">
          <ac:chgData name="Donato Passarelli" userId="f0cfdcf5-61ca-4be8-aa94-d8e955c9f720" providerId="ADAL" clId="{B093BC74-DB80-4A1E-A618-F1DF62F17625}" dt="2023-02-28T23:13:14.823" v="2466" actId="1076"/>
          <ac:spMkLst>
            <pc:docMk/>
            <pc:sldMk cId="2062788494" sldId="2767"/>
            <ac:spMk id="22" creationId="{CCAAE553-6301-49AD-2996-2EE09587883A}"/>
          </ac:spMkLst>
        </pc:spChg>
        <pc:spChg chg="add mod">
          <ac:chgData name="Donato Passarelli" userId="f0cfdcf5-61ca-4be8-aa94-d8e955c9f720" providerId="ADAL" clId="{B093BC74-DB80-4A1E-A618-F1DF62F17625}" dt="2023-02-28T23:13:14.823" v="2466" actId="1076"/>
          <ac:spMkLst>
            <pc:docMk/>
            <pc:sldMk cId="2062788494" sldId="2767"/>
            <ac:spMk id="23" creationId="{61842E86-1C42-2322-3EDC-19D79CDFE0AD}"/>
          </ac:spMkLst>
        </pc:spChg>
        <pc:spChg chg="add mod">
          <ac:chgData name="Donato Passarelli" userId="f0cfdcf5-61ca-4be8-aa94-d8e955c9f720" providerId="ADAL" clId="{B093BC74-DB80-4A1E-A618-F1DF62F17625}" dt="2023-02-28T23:13:24.018" v="2469" actId="6549"/>
          <ac:spMkLst>
            <pc:docMk/>
            <pc:sldMk cId="2062788494" sldId="2767"/>
            <ac:spMk id="24" creationId="{CFD05168-00F0-59DA-FE31-59761B12215D}"/>
          </ac:spMkLst>
        </pc:spChg>
        <pc:picChg chg="add del mod">
          <ac:chgData name="Donato Passarelli" userId="f0cfdcf5-61ca-4be8-aa94-d8e955c9f720" providerId="ADAL" clId="{B093BC74-DB80-4A1E-A618-F1DF62F17625}" dt="2023-02-28T23:12:54.913" v="2462"/>
          <ac:picMkLst>
            <pc:docMk/>
            <pc:sldMk cId="2062788494" sldId="2767"/>
            <ac:picMk id="7" creationId="{6AEA3E91-210F-E3EC-905D-13AA7B66E3FE}"/>
          </ac:picMkLst>
        </pc:picChg>
        <pc:picChg chg="add del mod">
          <ac:chgData name="Donato Passarelli" userId="f0cfdcf5-61ca-4be8-aa94-d8e955c9f720" providerId="ADAL" clId="{B093BC74-DB80-4A1E-A618-F1DF62F17625}" dt="2023-02-28T23:13:04.586" v="2464"/>
          <ac:picMkLst>
            <pc:docMk/>
            <pc:sldMk cId="2062788494" sldId="2767"/>
            <ac:picMk id="12" creationId="{D6A65A5E-FA3D-29EC-FA65-4B780F282CF9}"/>
          </ac:picMkLst>
        </pc:picChg>
        <pc:picChg chg="add mod">
          <ac:chgData name="Donato Passarelli" userId="f0cfdcf5-61ca-4be8-aa94-d8e955c9f720" providerId="ADAL" clId="{B093BC74-DB80-4A1E-A618-F1DF62F17625}" dt="2023-02-28T23:13:14.823" v="2466" actId="1076"/>
          <ac:picMkLst>
            <pc:docMk/>
            <pc:sldMk cId="2062788494" sldId="2767"/>
            <ac:picMk id="18" creationId="{B47F05B3-17BB-ADC5-7B1E-42A1AC2F8A27}"/>
          </ac:picMkLst>
        </pc:picChg>
        <pc:picChg chg="add mod">
          <ac:chgData name="Donato Passarelli" userId="f0cfdcf5-61ca-4be8-aa94-d8e955c9f720" providerId="ADAL" clId="{B093BC74-DB80-4A1E-A618-F1DF62F17625}" dt="2023-02-28T23:13:14.823" v="2466" actId="1076"/>
          <ac:picMkLst>
            <pc:docMk/>
            <pc:sldMk cId="2062788494" sldId="2767"/>
            <ac:picMk id="19" creationId="{0AB708BE-66F7-D989-7E73-D33BC76AA1E4}"/>
          </ac:picMkLst>
        </pc:picChg>
      </pc:sldChg>
      <pc:sldChg chg="addSp delSp modSp new mod">
        <pc:chgData name="Donato Passarelli" userId="f0cfdcf5-61ca-4be8-aa94-d8e955c9f720" providerId="ADAL" clId="{B093BC74-DB80-4A1E-A618-F1DF62F17625}" dt="2023-02-28T23:14:32.715" v="2484"/>
        <pc:sldMkLst>
          <pc:docMk/>
          <pc:sldMk cId="874708706" sldId="2768"/>
        </pc:sldMkLst>
        <pc:spChg chg="del">
          <ac:chgData name="Donato Passarelli" userId="f0cfdcf5-61ca-4be8-aa94-d8e955c9f720" providerId="ADAL" clId="{B093BC74-DB80-4A1E-A618-F1DF62F17625}" dt="2023-02-28T23:14:20.860" v="2481" actId="478"/>
          <ac:spMkLst>
            <pc:docMk/>
            <pc:sldMk cId="874708706" sldId="2768"/>
            <ac:spMk id="2" creationId="{8B35B6AA-4FEE-6C95-F24F-FEC474C0B425}"/>
          </ac:spMkLst>
        </pc:spChg>
        <pc:spChg chg="add mod">
          <ac:chgData name="Donato Passarelli" userId="f0cfdcf5-61ca-4be8-aa94-d8e955c9f720" providerId="ADAL" clId="{B093BC74-DB80-4A1E-A618-F1DF62F17625}" dt="2023-02-28T23:14:32.715" v="2484"/>
          <ac:spMkLst>
            <pc:docMk/>
            <pc:sldMk cId="874708706" sldId="2768"/>
            <ac:spMk id="7" creationId="{DBFC6997-FBF2-3D01-44E1-5FEBA08D11AA}"/>
          </ac:spMkLst>
        </pc:spChg>
        <pc:spChg chg="add mod">
          <ac:chgData name="Donato Passarelli" userId="f0cfdcf5-61ca-4be8-aa94-d8e955c9f720" providerId="ADAL" clId="{B093BC74-DB80-4A1E-A618-F1DF62F17625}" dt="2023-02-28T23:14:32.715" v="2484"/>
          <ac:spMkLst>
            <pc:docMk/>
            <pc:sldMk cId="874708706" sldId="2768"/>
            <ac:spMk id="8" creationId="{EBAED4CE-C77A-5C0C-F874-358327F2456B}"/>
          </ac:spMkLst>
        </pc:spChg>
        <pc:spChg chg="add mod">
          <ac:chgData name="Donato Passarelli" userId="f0cfdcf5-61ca-4be8-aa94-d8e955c9f720" providerId="ADAL" clId="{B093BC74-DB80-4A1E-A618-F1DF62F17625}" dt="2023-02-28T23:14:32.715" v="2484"/>
          <ac:spMkLst>
            <pc:docMk/>
            <pc:sldMk cId="874708706" sldId="2768"/>
            <ac:spMk id="9" creationId="{9D2362B8-9B65-F66E-794A-CA22FF387C46}"/>
          </ac:spMkLst>
        </pc:spChg>
        <pc:spChg chg="add mod">
          <ac:chgData name="Donato Passarelli" userId="f0cfdcf5-61ca-4be8-aa94-d8e955c9f720" providerId="ADAL" clId="{B093BC74-DB80-4A1E-A618-F1DF62F17625}" dt="2023-02-28T23:14:32.715" v="2484"/>
          <ac:spMkLst>
            <pc:docMk/>
            <pc:sldMk cId="874708706" sldId="2768"/>
            <ac:spMk id="10" creationId="{C5FA9450-8E66-F2B9-D00A-BC77183A9456}"/>
          </ac:spMkLst>
        </pc:spChg>
        <pc:spChg chg="add mod">
          <ac:chgData name="Donato Passarelli" userId="f0cfdcf5-61ca-4be8-aa94-d8e955c9f720" providerId="ADAL" clId="{B093BC74-DB80-4A1E-A618-F1DF62F17625}" dt="2023-02-28T23:14:32.715" v="2484"/>
          <ac:spMkLst>
            <pc:docMk/>
            <pc:sldMk cId="874708706" sldId="2768"/>
            <ac:spMk id="11" creationId="{A8AE225D-E98A-CB2D-F70C-5F8962A8CC5E}"/>
          </ac:spMkLst>
        </pc:spChg>
        <pc:spChg chg="add mod">
          <ac:chgData name="Donato Passarelli" userId="f0cfdcf5-61ca-4be8-aa94-d8e955c9f720" providerId="ADAL" clId="{B093BC74-DB80-4A1E-A618-F1DF62F17625}" dt="2023-02-28T23:14:32.715" v="2484"/>
          <ac:spMkLst>
            <pc:docMk/>
            <pc:sldMk cId="874708706" sldId="2768"/>
            <ac:spMk id="12" creationId="{8B9C6026-FEEE-1069-3CEF-8A825EFB3401}"/>
          </ac:spMkLst>
        </pc:spChg>
        <pc:spChg chg="add mod">
          <ac:chgData name="Donato Passarelli" userId="f0cfdcf5-61ca-4be8-aa94-d8e955c9f720" providerId="ADAL" clId="{B093BC74-DB80-4A1E-A618-F1DF62F17625}" dt="2023-02-28T23:14:32.715" v="2484"/>
          <ac:spMkLst>
            <pc:docMk/>
            <pc:sldMk cId="874708706" sldId="2768"/>
            <ac:spMk id="13" creationId="{D784CE32-B4DE-0F1A-12FA-6E53A27E154F}"/>
          </ac:spMkLst>
        </pc:spChg>
        <pc:spChg chg="add mod">
          <ac:chgData name="Donato Passarelli" userId="f0cfdcf5-61ca-4be8-aa94-d8e955c9f720" providerId="ADAL" clId="{B093BC74-DB80-4A1E-A618-F1DF62F17625}" dt="2023-02-28T23:14:32.715" v="2484"/>
          <ac:spMkLst>
            <pc:docMk/>
            <pc:sldMk cId="874708706" sldId="2768"/>
            <ac:spMk id="14" creationId="{B6892724-E0C7-C207-ADD1-C2D01944A270}"/>
          </ac:spMkLst>
        </pc:spChg>
        <pc:spChg chg="add mod">
          <ac:chgData name="Donato Passarelli" userId="f0cfdcf5-61ca-4be8-aa94-d8e955c9f720" providerId="ADAL" clId="{B093BC74-DB80-4A1E-A618-F1DF62F17625}" dt="2023-02-28T23:14:32.715" v="2484"/>
          <ac:spMkLst>
            <pc:docMk/>
            <pc:sldMk cId="874708706" sldId="2768"/>
            <ac:spMk id="15" creationId="{BB9FABF6-F005-803C-71E7-D176787452B1}"/>
          </ac:spMkLst>
        </pc:spChg>
        <pc:spChg chg="add mod">
          <ac:chgData name="Donato Passarelli" userId="f0cfdcf5-61ca-4be8-aa94-d8e955c9f720" providerId="ADAL" clId="{B093BC74-DB80-4A1E-A618-F1DF62F17625}" dt="2023-02-28T23:14:32.715" v="2484"/>
          <ac:spMkLst>
            <pc:docMk/>
            <pc:sldMk cId="874708706" sldId="2768"/>
            <ac:spMk id="16" creationId="{9E517E4B-3891-25E9-1AAD-B1762A18EB8A}"/>
          </ac:spMkLst>
        </pc:spChg>
        <pc:spChg chg="add mod">
          <ac:chgData name="Donato Passarelli" userId="f0cfdcf5-61ca-4be8-aa94-d8e955c9f720" providerId="ADAL" clId="{B093BC74-DB80-4A1E-A618-F1DF62F17625}" dt="2023-02-28T23:14:32.715" v="2484"/>
          <ac:spMkLst>
            <pc:docMk/>
            <pc:sldMk cId="874708706" sldId="2768"/>
            <ac:spMk id="17" creationId="{E59877A7-DEBC-3D60-98DA-B227943F072A}"/>
          </ac:spMkLst>
        </pc:spChg>
        <pc:spChg chg="add mod">
          <ac:chgData name="Donato Passarelli" userId="f0cfdcf5-61ca-4be8-aa94-d8e955c9f720" providerId="ADAL" clId="{B093BC74-DB80-4A1E-A618-F1DF62F17625}" dt="2023-02-28T23:14:32.715" v="2484"/>
          <ac:spMkLst>
            <pc:docMk/>
            <pc:sldMk cId="874708706" sldId="2768"/>
            <ac:spMk id="18" creationId="{03F03AF8-7F4C-82BE-6653-98D75891A450}"/>
          </ac:spMkLst>
        </pc:spChg>
        <pc:spChg chg="add mod">
          <ac:chgData name="Donato Passarelli" userId="f0cfdcf5-61ca-4be8-aa94-d8e955c9f720" providerId="ADAL" clId="{B093BC74-DB80-4A1E-A618-F1DF62F17625}" dt="2023-02-28T23:14:32.715" v="2484"/>
          <ac:spMkLst>
            <pc:docMk/>
            <pc:sldMk cId="874708706" sldId="2768"/>
            <ac:spMk id="19" creationId="{C515AD51-D365-1765-89AF-DC06354BB315}"/>
          </ac:spMkLst>
        </pc:spChg>
        <pc:spChg chg="add mod">
          <ac:chgData name="Donato Passarelli" userId="f0cfdcf5-61ca-4be8-aa94-d8e955c9f720" providerId="ADAL" clId="{B093BC74-DB80-4A1E-A618-F1DF62F17625}" dt="2023-02-28T23:14:32.715" v="2484"/>
          <ac:spMkLst>
            <pc:docMk/>
            <pc:sldMk cId="874708706" sldId="2768"/>
            <ac:spMk id="20" creationId="{D69CF738-E098-F0B9-4880-D52E33538CC8}"/>
          </ac:spMkLst>
        </pc:spChg>
        <pc:spChg chg="add mod">
          <ac:chgData name="Donato Passarelli" userId="f0cfdcf5-61ca-4be8-aa94-d8e955c9f720" providerId="ADAL" clId="{B093BC74-DB80-4A1E-A618-F1DF62F17625}" dt="2023-02-28T23:14:32.715" v="2484"/>
          <ac:spMkLst>
            <pc:docMk/>
            <pc:sldMk cId="874708706" sldId="2768"/>
            <ac:spMk id="21" creationId="{86272CDA-7BE3-D7D4-19DA-8DC3D67A156E}"/>
          </ac:spMkLst>
        </pc:spChg>
        <pc:spChg chg="add mod">
          <ac:chgData name="Donato Passarelli" userId="f0cfdcf5-61ca-4be8-aa94-d8e955c9f720" providerId="ADAL" clId="{B093BC74-DB80-4A1E-A618-F1DF62F17625}" dt="2023-02-28T23:14:32.715" v="2484"/>
          <ac:spMkLst>
            <pc:docMk/>
            <pc:sldMk cId="874708706" sldId="2768"/>
            <ac:spMk id="22" creationId="{4B50D5C3-E6F3-A442-3CD0-1F7F362C1931}"/>
          </ac:spMkLst>
        </pc:spChg>
        <pc:spChg chg="add mod">
          <ac:chgData name="Donato Passarelli" userId="f0cfdcf5-61ca-4be8-aa94-d8e955c9f720" providerId="ADAL" clId="{B093BC74-DB80-4A1E-A618-F1DF62F17625}" dt="2023-02-28T23:14:32.715" v="2484"/>
          <ac:spMkLst>
            <pc:docMk/>
            <pc:sldMk cId="874708706" sldId="2768"/>
            <ac:spMk id="24" creationId="{05E12D00-366C-5AFF-D915-4048FB52266A}"/>
          </ac:spMkLst>
        </pc:spChg>
        <pc:spChg chg="add mod">
          <ac:chgData name="Donato Passarelli" userId="f0cfdcf5-61ca-4be8-aa94-d8e955c9f720" providerId="ADAL" clId="{B093BC74-DB80-4A1E-A618-F1DF62F17625}" dt="2023-02-28T23:14:32.715" v="2484"/>
          <ac:spMkLst>
            <pc:docMk/>
            <pc:sldMk cId="874708706" sldId="2768"/>
            <ac:spMk id="25" creationId="{34785A62-56E4-DAA1-CD2D-55B9CA4DA986}"/>
          </ac:spMkLst>
        </pc:spChg>
        <pc:picChg chg="add mod">
          <ac:chgData name="Donato Passarelli" userId="f0cfdcf5-61ca-4be8-aa94-d8e955c9f720" providerId="ADAL" clId="{B093BC74-DB80-4A1E-A618-F1DF62F17625}" dt="2023-02-28T23:14:32.715" v="2484"/>
          <ac:picMkLst>
            <pc:docMk/>
            <pc:sldMk cId="874708706" sldId="2768"/>
            <ac:picMk id="23" creationId="{7A9BCB63-4E5A-1C3E-66D3-F71F0DA49579}"/>
          </ac:picMkLst>
        </pc:picChg>
      </pc:sldChg>
      <pc:sldChg chg="del">
        <pc:chgData name="Donato Passarelli" userId="f0cfdcf5-61ca-4be8-aa94-d8e955c9f720" providerId="ADAL" clId="{B093BC74-DB80-4A1E-A618-F1DF62F17625}" dt="2023-02-28T22:18:03.001" v="84" actId="47"/>
        <pc:sldMkLst>
          <pc:docMk/>
          <pc:sldMk cId="1140270327" sldId="2775"/>
        </pc:sldMkLst>
      </pc:sldChg>
      <pc:sldChg chg="del">
        <pc:chgData name="Donato Passarelli" userId="f0cfdcf5-61ca-4be8-aa94-d8e955c9f720" providerId="ADAL" clId="{B093BC74-DB80-4A1E-A618-F1DF62F17625}" dt="2023-02-28T22:18:03.001" v="84" actId="47"/>
        <pc:sldMkLst>
          <pc:docMk/>
          <pc:sldMk cId="3314788775" sldId="2973"/>
        </pc:sldMkLst>
      </pc:sldChg>
      <pc:sldChg chg="del">
        <pc:chgData name="Donato Passarelli" userId="f0cfdcf5-61ca-4be8-aa94-d8e955c9f720" providerId="ADAL" clId="{B093BC74-DB80-4A1E-A618-F1DF62F17625}" dt="2023-02-28T22:18:03.001" v="84" actId="47"/>
        <pc:sldMkLst>
          <pc:docMk/>
          <pc:sldMk cId="371962476" sldId="2974"/>
        </pc:sldMkLst>
      </pc:sldChg>
      <pc:sldChg chg="del">
        <pc:chgData name="Donato Passarelli" userId="f0cfdcf5-61ca-4be8-aa94-d8e955c9f720" providerId="ADAL" clId="{B093BC74-DB80-4A1E-A618-F1DF62F17625}" dt="2023-02-28T22:18:03.001" v="84" actId="47"/>
        <pc:sldMkLst>
          <pc:docMk/>
          <pc:sldMk cId="498609356" sldId="2975"/>
        </pc:sldMkLst>
      </pc:sldChg>
      <pc:sldChg chg="del">
        <pc:chgData name="Donato Passarelli" userId="f0cfdcf5-61ca-4be8-aa94-d8e955c9f720" providerId="ADAL" clId="{B093BC74-DB80-4A1E-A618-F1DF62F17625}" dt="2023-02-28T22:18:03.001" v="84" actId="47"/>
        <pc:sldMkLst>
          <pc:docMk/>
          <pc:sldMk cId="492231773" sldId="2976"/>
        </pc:sldMkLst>
      </pc:sldChg>
      <pc:sldChg chg="del">
        <pc:chgData name="Donato Passarelli" userId="f0cfdcf5-61ca-4be8-aa94-d8e955c9f720" providerId="ADAL" clId="{B093BC74-DB80-4A1E-A618-F1DF62F17625}" dt="2023-02-28T22:18:03.001" v="84" actId="47"/>
        <pc:sldMkLst>
          <pc:docMk/>
          <pc:sldMk cId="3600947993" sldId="2978"/>
        </pc:sldMkLst>
      </pc:sldChg>
      <pc:sldChg chg="del">
        <pc:chgData name="Donato Passarelli" userId="f0cfdcf5-61ca-4be8-aa94-d8e955c9f720" providerId="ADAL" clId="{B093BC74-DB80-4A1E-A618-F1DF62F17625}" dt="2023-02-28T22:18:03.001" v="84" actId="47"/>
        <pc:sldMkLst>
          <pc:docMk/>
          <pc:sldMk cId="3558986639" sldId="2980"/>
        </pc:sldMkLst>
      </pc:sldChg>
      <pc:sldChg chg="del">
        <pc:chgData name="Donato Passarelli" userId="f0cfdcf5-61ca-4be8-aa94-d8e955c9f720" providerId="ADAL" clId="{B093BC74-DB80-4A1E-A618-F1DF62F17625}" dt="2023-02-28T22:18:03.001" v="84" actId="47"/>
        <pc:sldMkLst>
          <pc:docMk/>
          <pc:sldMk cId="1388936382" sldId="2982"/>
        </pc:sldMkLst>
      </pc:sldChg>
      <pc:sldChg chg="del">
        <pc:chgData name="Donato Passarelli" userId="f0cfdcf5-61ca-4be8-aa94-d8e955c9f720" providerId="ADAL" clId="{B093BC74-DB80-4A1E-A618-F1DF62F17625}" dt="2023-02-28T22:18:07.579" v="85" actId="2696"/>
        <pc:sldMkLst>
          <pc:docMk/>
          <pc:sldMk cId="670557407" sldId="298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3" tIns="46477" rIns="92953" bIns="4647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1" y="0"/>
            <a:ext cx="3026833" cy="464185"/>
          </a:xfrm>
          <a:prstGeom prst="rect">
            <a:avLst/>
          </a:prstGeom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3/1/2023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3" tIns="46477" rIns="92953" bIns="4647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1" y="8817904"/>
            <a:ext cx="3026833" cy="464185"/>
          </a:xfrm>
          <a:prstGeom prst="rect">
            <a:avLst/>
          </a:prstGeom>
        </p:spPr>
        <p:txBody>
          <a:bodyPr vert="horz" wrap="square" lIns="92953" tIns="46477" rIns="92953" bIns="46477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3" tIns="46477" rIns="92953" bIns="4647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1" y="0"/>
            <a:ext cx="3026833" cy="464185"/>
          </a:xfrm>
          <a:prstGeom prst="rect">
            <a:avLst/>
          </a:prstGeom>
        </p:spPr>
        <p:txBody>
          <a:bodyPr vert="horz" wrap="square" lIns="92953" tIns="46477" rIns="92953" bIns="46477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3/1/2023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5325"/>
            <a:ext cx="6188075" cy="3481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3" tIns="46477" rIns="92953" bIns="46477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3" tIns="46477" rIns="92953" bIns="46477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3" tIns="46477" rIns="92953" bIns="4647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1" y="8817904"/>
            <a:ext cx="3026833" cy="464185"/>
          </a:xfrm>
          <a:prstGeom prst="rect">
            <a:avLst/>
          </a:prstGeom>
        </p:spPr>
        <p:txBody>
          <a:bodyPr vert="horz" wrap="square" lIns="92953" tIns="46477" rIns="92953" bIns="46477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emf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emf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03" y="896935"/>
            <a:ext cx="12228576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37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878388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159359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560727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823630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1313833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126269"/>
            <a:ext cx="8709385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2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349" indent="-228594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3493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42B46-FAFD-B347-92A9-B52269707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AB01F0-92FB-E547-8400-06EEEE3B1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Mar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526C06-4869-0848-A411-13CAF2D7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Donato Passarelli   -   SSR2 cavities mechanical design   -   FNAL-IBS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396CF1-CD24-9D42-9B87-995FADFCE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356A3-5149-EF46-9F37-E16422E81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62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03" y="896935"/>
            <a:ext cx="12228576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PIP-II is 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UK/STFC-UKRI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61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 Mar 2023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868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 Mar 2023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1" y="654820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67197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16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 Mar 2023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89319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 Mar 2023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4800" y="6548497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87344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1 Mar 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96333" y="6551292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08442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 Mar 2023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545704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881518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32611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9363" y="6488432"/>
            <a:ext cx="6965879" cy="187325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2353" y="6488432"/>
            <a:ext cx="700617" cy="187325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1" y="1238250"/>
            <a:ext cx="11057467" cy="4846639"/>
          </a:xfrm>
          <a:prstGeom prst="rect">
            <a:avLst/>
          </a:prstGeom>
        </p:spPr>
        <p:txBody>
          <a:bodyPr lIns="0" rIns="0"/>
          <a:lstStyle>
            <a:lvl1pPr marL="256026" indent="-265169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32" indent="256026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64" indent="22859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377" indent="22859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2971" indent="192019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5" y="6488432"/>
            <a:ext cx="1098169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 Mar 2023</a:t>
            </a:r>
          </a:p>
        </p:txBody>
      </p:sp>
    </p:spTree>
    <p:extLst>
      <p:ext uri="{BB962C8B-B14F-4D97-AF65-F5344CB8AC3E}">
        <p14:creationId xmlns:p14="http://schemas.microsoft.com/office/powerpoint/2010/main" val="17976606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6569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043047"/>
            <a:ext cx="11563351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495483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Date Placeholder 10">
            <a:extLst>
              <a:ext uri="{FF2B5EF4-FFF2-40B4-BE49-F238E27FC236}">
                <a16:creationId xmlns:a16="http://schemas.microsoft.com/office/drawing/2014/main" id="{AA421B9A-C412-4086-98A1-CDEA5D771F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495482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 Mar 2023</a:t>
            </a:r>
            <a:endParaRPr lang="en-US" dirty="0"/>
          </a:p>
        </p:txBody>
      </p:sp>
      <p:sp>
        <p:nvSpPr>
          <p:cNvPr id="13" name="Footer Placeholder 11">
            <a:extLst>
              <a:ext uri="{FF2B5EF4-FFF2-40B4-BE49-F238E27FC236}">
                <a16:creationId xmlns:a16="http://schemas.microsoft.com/office/drawing/2014/main" id="{5D37AFF1-02DB-4D6A-BEF1-210778924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40802" y="6495483"/>
            <a:ext cx="7384716" cy="2428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16857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43844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859454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254400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653742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1914" y="6545704"/>
            <a:ext cx="8347199" cy="242873"/>
          </a:xfrm>
        </p:spPr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716123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8107060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12192001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71" b="18952"/>
          <a:stretch/>
        </p:blipFill>
        <p:spPr>
          <a:xfrm>
            <a:off x="-1" y="896935"/>
            <a:ext cx="12192001" cy="3336828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8107061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562963" y="4817049"/>
            <a:ext cx="3427737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40220" y="6275566"/>
            <a:ext cx="338328" cy="210312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11334367" y="5522386"/>
            <a:ext cx="320040" cy="210312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11334365" y="5263975"/>
            <a:ext cx="320040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33761" y="5025543"/>
            <a:ext cx="402336" cy="210312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11334367" y="5777336"/>
            <a:ext cx="420624" cy="21031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11333761" y="6024723"/>
            <a:ext cx="320040" cy="21031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9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2436" y="6547277"/>
            <a:ext cx="900491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43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388791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12182" y="6266724"/>
            <a:ext cx="1024128" cy="40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1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5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  <p:sldLayoutId id="2147484170" r:id="rId8"/>
    <p:sldLayoutId id="2147484171" r:id="rId9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 Mar 2023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10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22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5.png"/><Relationship Id="rId5" Type="http://schemas.openxmlformats.org/officeDocument/2006/relationships/image" Target="../media/image200.png"/><Relationship Id="rId4" Type="http://schemas.openxmlformats.org/officeDocument/2006/relationships/image" Target="../media/image1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0.png"/><Relationship Id="rId3" Type="http://schemas.openxmlformats.org/officeDocument/2006/relationships/image" Target="../media/image30.png"/><Relationship Id="rId7" Type="http://schemas.openxmlformats.org/officeDocument/2006/relationships/image" Target="../media/image33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3.png"/><Relationship Id="rId5" Type="http://schemas.openxmlformats.org/officeDocument/2006/relationships/image" Target="../media/image31.png"/><Relationship Id="rId4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microsoft.com/office/2007/relationships/hdphoto" Target="../media/hdphoto1.wdp"/><Relationship Id="rId2" Type="http://schemas.openxmlformats.org/officeDocument/2006/relationships/image" Target="../media/image13.png"/><Relationship Id="rId16" Type="http://schemas.openxmlformats.org/officeDocument/2006/relationships/image" Target="../media/image25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7.svg"/><Relationship Id="rId19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image" Target="../media/image6.png"/><Relationship Id="rId1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0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0.png"/><Relationship Id="rId5" Type="http://schemas.openxmlformats.org/officeDocument/2006/relationships/image" Target="../media/image940.png"/><Relationship Id="rId4" Type="http://schemas.openxmlformats.org/officeDocument/2006/relationships/image" Target="../media/image93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30.emf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emf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5" Type="http://schemas.openxmlformats.org/officeDocument/2006/relationships/image" Target="../media/image42.sv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emf"/><Relationship Id="rId14" Type="http://schemas.openxmlformats.org/officeDocument/2006/relationships/image" Target="../media/image4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0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5903" y="4316829"/>
            <a:ext cx="11067994" cy="100304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3000" dirty="0">
                <a:cs typeface="Helvetica"/>
              </a:rPr>
              <a:t>SSR2 cavities mechanical design and fabrication</a:t>
            </a:r>
            <a:endParaRPr lang="en-US" sz="3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5903" y="5394869"/>
            <a:ext cx="11332308" cy="1247725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Donato Passarelli, Mattia Parise	</a:t>
            </a:r>
          </a:p>
          <a:p>
            <a:pPr>
              <a:spcBef>
                <a:spcPts val="600"/>
              </a:spcBef>
            </a:pPr>
            <a:r>
              <a:rPr lang="en-US" dirty="0"/>
              <a:t>FNAL-IBS Workshop</a:t>
            </a:r>
          </a:p>
          <a:p>
            <a:pPr>
              <a:spcBef>
                <a:spcPts val="600"/>
              </a:spcBef>
            </a:pPr>
            <a:r>
              <a:rPr lang="en-US" dirty="0"/>
              <a:t>March 1-2, 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E5A479-E502-5776-7E65-45AD3B5E7748}"/>
              </a:ext>
            </a:extLst>
          </p:cNvPr>
          <p:cNvSpPr txBox="1"/>
          <p:nvPr/>
        </p:nvSpPr>
        <p:spPr>
          <a:xfrm>
            <a:off x="4724400" y="3200400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139286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8DA0EE-E933-5951-0A04-C19730BD7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model and materials: bare cavity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C0F4D-3E53-1E35-57DE-F595D91CB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9172B-20AE-FBF7-F768-C84442BB2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74C8C-666D-806F-AEB5-06EEF5CB4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FAB7D1-6C0D-6FA6-CB17-60B7AC473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220" r="19455"/>
          <a:stretch/>
        </p:blipFill>
        <p:spPr>
          <a:xfrm>
            <a:off x="1886856" y="2833274"/>
            <a:ext cx="1981134" cy="160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C5F18D-7D10-77BC-D112-FF14E84FFF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54" r="16327"/>
          <a:stretch/>
        </p:blipFill>
        <p:spPr>
          <a:xfrm>
            <a:off x="1896442" y="4534577"/>
            <a:ext cx="2085822" cy="164592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13459FB-D1BD-F5A0-3F9C-4147E09ABA67}"/>
              </a:ext>
            </a:extLst>
          </p:cNvPr>
          <p:cNvSpPr/>
          <p:nvPr/>
        </p:nvSpPr>
        <p:spPr>
          <a:xfrm>
            <a:off x="1836408" y="2802251"/>
            <a:ext cx="2085822" cy="3436371"/>
          </a:xfrm>
          <a:prstGeom prst="roundRect">
            <a:avLst>
              <a:gd name="adj" fmla="val 4739"/>
            </a:avLst>
          </a:prstGeom>
          <a:noFill/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078F38-CCC5-DA58-4F01-2D43F28A5C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15000"/>
          </a:blip>
          <a:srcRect l="24221" r="22828" b="2743"/>
          <a:stretch/>
        </p:blipFill>
        <p:spPr>
          <a:xfrm>
            <a:off x="4741955" y="1254945"/>
            <a:ext cx="4940493" cy="4572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94602A6-CFCF-C7A3-3E97-20335E9C46AF}"/>
              </a:ext>
            </a:extLst>
          </p:cNvPr>
          <p:cNvSpPr/>
          <p:nvPr/>
        </p:nvSpPr>
        <p:spPr>
          <a:xfrm>
            <a:off x="1676620" y="2585910"/>
            <a:ext cx="777240" cy="455890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Ring </a:t>
            </a:r>
          </a:p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end view</a:t>
            </a:r>
            <a:endParaRPr lang="en-US" sz="11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28DE11C-988B-2B64-CF10-9798A9E82712}"/>
              </a:ext>
            </a:extLst>
          </p:cNvPr>
          <p:cNvSpPr/>
          <p:nvPr/>
        </p:nvSpPr>
        <p:spPr>
          <a:xfrm>
            <a:off x="1677618" y="4383944"/>
            <a:ext cx="777240" cy="455890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Bellows </a:t>
            </a:r>
          </a:p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end view</a:t>
            </a:r>
            <a:endParaRPr lang="en-US" sz="11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02DCE26-1374-5DAE-A8C2-5C886EF0EF9A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6148323" y="2981213"/>
            <a:ext cx="373865" cy="582353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9F5B0AEC-DC23-92FF-CA91-F4D375910B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97" t="1277" r="24326" b="961"/>
          <a:stretch/>
        </p:blipFill>
        <p:spPr>
          <a:xfrm>
            <a:off x="6522188" y="1061210"/>
            <a:ext cx="3938048" cy="3840005"/>
          </a:xfrm>
          <a:prstGeom prst="roundRect">
            <a:avLst>
              <a:gd name="adj" fmla="val 2215"/>
            </a:avLst>
          </a:prstGeom>
          <a:ln w="19050">
            <a:solidFill>
              <a:schemeClr val="accent6">
                <a:lumMod val="50000"/>
              </a:schemeClr>
            </a:solidFill>
            <a:prstDash val="sysDash"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73473B-EF4B-C2EB-4132-144CD5F0F7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21" t="35177" r="60783" b="36920"/>
          <a:stretch/>
        </p:blipFill>
        <p:spPr>
          <a:xfrm>
            <a:off x="4743808" y="2907161"/>
            <a:ext cx="1399180" cy="1311691"/>
          </a:xfrm>
          <a:prstGeom prst="roundRect">
            <a:avLst>
              <a:gd name="adj" fmla="val 8045"/>
            </a:avLst>
          </a:prstGeom>
          <a:ln w="19050">
            <a:solidFill>
              <a:schemeClr val="accent6">
                <a:lumMod val="50000"/>
              </a:schemeClr>
            </a:solidFill>
            <a:prstDash val="sysDash"/>
          </a:ln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5855F35-1704-9810-7C5D-E133BB77D69E}"/>
              </a:ext>
            </a:extLst>
          </p:cNvPr>
          <p:cNvSpPr/>
          <p:nvPr/>
        </p:nvSpPr>
        <p:spPr>
          <a:xfrm>
            <a:off x="4230623" y="5190506"/>
            <a:ext cx="6268234" cy="871180"/>
          </a:xfrm>
          <a:prstGeom prst="roundRect">
            <a:avLst>
              <a:gd name="adj" fmla="val 8436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Iris stiffener improve structural performances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Weld grooves improve weld penetration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Minimum penetration on the shell side is 1.4 mm, one side only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5F56C71-FF6B-2DA5-6313-DB591F478EF9}"/>
              </a:ext>
            </a:extLst>
          </p:cNvPr>
          <p:cNvGrpSpPr/>
          <p:nvPr/>
        </p:nvGrpSpPr>
        <p:grpSpPr>
          <a:xfrm>
            <a:off x="1902196" y="1126997"/>
            <a:ext cx="1965794" cy="1185501"/>
            <a:chOff x="393560" y="1051968"/>
            <a:chExt cx="1965794" cy="118550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A5689B7-87CC-FF03-4B9E-5B48E08E1533}"/>
                </a:ext>
              </a:extLst>
            </p:cNvPr>
            <p:cNvGrpSpPr/>
            <p:nvPr/>
          </p:nvGrpSpPr>
          <p:grpSpPr>
            <a:xfrm>
              <a:off x="393560" y="1460053"/>
              <a:ext cx="1958606" cy="369332"/>
              <a:chOff x="303235" y="1369897"/>
              <a:chExt cx="1958606" cy="369332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093448A-F8D0-6387-BD09-93791786931C}"/>
                  </a:ext>
                </a:extLst>
              </p:cNvPr>
              <p:cNvSpPr/>
              <p:nvPr/>
            </p:nvSpPr>
            <p:spPr>
              <a:xfrm>
                <a:off x="303235" y="1409351"/>
                <a:ext cx="290424" cy="290424"/>
              </a:xfrm>
              <a:prstGeom prst="rect">
                <a:avLst/>
              </a:prstGeom>
              <a:solidFill>
                <a:srgbClr val="D2F938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1725561-0CBE-FD64-7B91-97A746327E45}"/>
                  </a:ext>
                </a:extLst>
              </p:cNvPr>
              <p:cNvSpPr/>
              <p:nvPr/>
            </p:nvSpPr>
            <p:spPr>
              <a:xfrm>
                <a:off x="636588" y="1369897"/>
                <a:ext cx="16252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Titanium Gr.2 </a:t>
                </a:r>
                <a:endParaRPr lang="en-US" sz="18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42360C8-DA05-A0DD-58B7-0DE943FA2DB2}"/>
                </a:ext>
              </a:extLst>
            </p:cNvPr>
            <p:cNvGrpSpPr/>
            <p:nvPr/>
          </p:nvGrpSpPr>
          <p:grpSpPr>
            <a:xfrm>
              <a:off x="393560" y="1051968"/>
              <a:ext cx="1965794" cy="369332"/>
              <a:chOff x="296047" y="999745"/>
              <a:chExt cx="1965794" cy="369332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F056A2E-2FD9-0DAD-97BF-F43766120B0D}"/>
                  </a:ext>
                </a:extLst>
              </p:cNvPr>
              <p:cNvSpPr/>
              <p:nvPr/>
            </p:nvSpPr>
            <p:spPr>
              <a:xfrm>
                <a:off x="296047" y="1039199"/>
                <a:ext cx="290424" cy="290424"/>
              </a:xfrm>
              <a:prstGeom prst="rect">
                <a:avLst/>
              </a:prstGeom>
              <a:solidFill>
                <a:srgbClr val="03CEF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C56F0A9-C587-6F5C-5768-1844635DC093}"/>
                  </a:ext>
                </a:extLst>
              </p:cNvPr>
              <p:cNvSpPr/>
              <p:nvPr/>
            </p:nvSpPr>
            <p:spPr>
              <a:xfrm>
                <a:off x="636588" y="999745"/>
                <a:ext cx="16252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Titanium Gr.5 </a:t>
                </a:r>
                <a:endParaRPr lang="en-US" sz="1800" dirty="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B576B95-DBA2-6587-2BDF-00F96B618A6B}"/>
                </a:ext>
              </a:extLst>
            </p:cNvPr>
            <p:cNvGrpSpPr/>
            <p:nvPr/>
          </p:nvGrpSpPr>
          <p:grpSpPr>
            <a:xfrm>
              <a:off x="393560" y="1868137"/>
              <a:ext cx="1371592" cy="369332"/>
              <a:chOff x="296047" y="1770514"/>
              <a:chExt cx="1371592" cy="369332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37A31FC-C835-76EC-1166-1669021ADE39}"/>
                  </a:ext>
                </a:extLst>
              </p:cNvPr>
              <p:cNvSpPr/>
              <p:nvPr/>
            </p:nvSpPr>
            <p:spPr>
              <a:xfrm>
                <a:off x="296047" y="1809968"/>
                <a:ext cx="290424" cy="290424"/>
              </a:xfrm>
              <a:prstGeom prst="rect">
                <a:avLst/>
              </a:prstGeom>
              <a:solidFill>
                <a:srgbClr val="B2B1B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DCDD9E8-B78A-5BBD-2373-14CB98A7A506}"/>
                  </a:ext>
                </a:extLst>
              </p:cNvPr>
              <p:cNvSpPr/>
              <p:nvPr/>
            </p:nvSpPr>
            <p:spPr>
              <a:xfrm>
                <a:off x="636588" y="1770514"/>
                <a:ext cx="10310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Niobium</a:t>
                </a:r>
                <a:endParaRPr lang="en-US" sz="1800" dirty="0"/>
              </a:p>
            </p:txBody>
          </p:sp>
        </p:grp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773EF5F-5BAF-639C-B73F-51FA9C362123}"/>
              </a:ext>
            </a:extLst>
          </p:cNvPr>
          <p:cNvSpPr/>
          <p:nvPr/>
        </p:nvSpPr>
        <p:spPr>
          <a:xfrm>
            <a:off x="9357348" y="971964"/>
            <a:ext cx="911869" cy="398530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38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35C436-76B4-02A2-DBD0-1CA91DAF6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model and materials: bare cavity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2D89E-9BA7-BF20-B6E7-745457B6A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BBB84-B03D-EC49-7CE2-18822E9E7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60621-0EC5-E134-E87A-F49F310A7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68A8DC-72CB-AEB1-5A8D-D44F4D3C78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220" r="19455"/>
          <a:stretch/>
        </p:blipFill>
        <p:spPr>
          <a:xfrm>
            <a:off x="2112043" y="2833274"/>
            <a:ext cx="1981134" cy="160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054B45-C182-0402-E90A-FF426C35D3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54" r="16327"/>
          <a:stretch/>
        </p:blipFill>
        <p:spPr>
          <a:xfrm>
            <a:off x="2121629" y="4534577"/>
            <a:ext cx="2085822" cy="164592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EE4DBE1-5037-F30B-7A8D-6F4FF7AA9251}"/>
              </a:ext>
            </a:extLst>
          </p:cNvPr>
          <p:cNvSpPr/>
          <p:nvPr/>
        </p:nvSpPr>
        <p:spPr>
          <a:xfrm>
            <a:off x="2061595" y="2802251"/>
            <a:ext cx="2085822" cy="3436371"/>
          </a:xfrm>
          <a:prstGeom prst="roundRect">
            <a:avLst>
              <a:gd name="adj" fmla="val 4739"/>
            </a:avLst>
          </a:prstGeom>
          <a:noFill/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DF7041-610C-F872-FE92-07B7F185A6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15000"/>
          </a:blip>
          <a:srcRect l="24221" r="22828" b="2743"/>
          <a:stretch/>
        </p:blipFill>
        <p:spPr>
          <a:xfrm>
            <a:off x="4967142" y="1254945"/>
            <a:ext cx="4940493" cy="4572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78C3C3-74EE-B524-BE8B-FE0421CBF6BA}"/>
              </a:ext>
            </a:extLst>
          </p:cNvPr>
          <p:cNvSpPr/>
          <p:nvPr/>
        </p:nvSpPr>
        <p:spPr>
          <a:xfrm>
            <a:off x="1901807" y="2585910"/>
            <a:ext cx="777240" cy="455890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Ring </a:t>
            </a:r>
          </a:p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end view</a:t>
            </a:r>
            <a:endParaRPr lang="en-US" sz="11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504708C-1CA5-EB8B-1913-CAEBFA066E72}"/>
              </a:ext>
            </a:extLst>
          </p:cNvPr>
          <p:cNvSpPr/>
          <p:nvPr/>
        </p:nvSpPr>
        <p:spPr>
          <a:xfrm>
            <a:off x="1902805" y="4383944"/>
            <a:ext cx="777240" cy="455890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Bellows </a:t>
            </a:r>
          </a:p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end view</a:t>
            </a:r>
            <a:endParaRPr lang="en-US" sz="11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7154A9-CEC4-11BF-0064-62D021E15C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20" t="13007" r="67822" b="76226"/>
          <a:stretch/>
        </p:blipFill>
        <p:spPr>
          <a:xfrm>
            <a:off x="5314067" y="1864961"/>
            <a:ext cx="397290" cy="506173"/>
          </a:xfrm>
          <a:prstGeom prst="roundRect">
            <a:avLst>
              <a:gd name="adj" fmla="val 8045"/>
            </a:avLst>
          </a:prstGeom>
          <a:ln w="19050">
            <a:solidFill>
              <a:schemeClr val="accent6">
                <a:lumMod val="50000"/>
              </a:schemeClr>
            </a:solidFill>
            <a:prstDash val="sysDash"/>
          </a:ln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675C6B-7720-8EC3-EDA9-78BD02A3F923}"/>
              </a:ext>
            </a:extLst>
          </p:cNvPr>
          <p:cNvCxnSpPr>
            <a:cxnSpLocks/>
            <a:stCxn id="13" idx="3"/>
            <a:endCxn id="15" idx="1"/>
          </p:cNvCxnSpPr>
          <p:nvPr/>
        </p:nvCxnSpPr>
        <p:spPr>
          <a:xfrm>
            <a:off x="5711357" y="2118048"/>
            <a:ext cx="913404" cy="1308181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C9A943D-7965-6282-D414-9AA6FEDC35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053" t="13838" r="51173" b="43086"/>
          <a:stretch/>
        </p:blipFill>
        <p:spPr>
          <a:xfrm>
            <a:off x="6624761" y="2418984"/>
            <a:ext cx="1625253" cy="2014490"/>
          </a:xfrm>
          <a:prstGeom prst="roundRect">
            <a:avLst>
              <a:gd name="adj" fmla="val 4251"/>
            </a:avLst>
          </a:prstGeom>
          <a:ln w="19050">
            <a:solidFill>
              <a:schemeClr val="accent6">
                <a:lumMod val="50000"/>
              </a:schemeClr>
            </a:solidFill>
            <a:prstDash val="sysDash"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70C498C-FEDD-1140-4554-8F6B294627CC}"/>
              </a:ext>
            </a:extLst>
          </p:cNvPr>
          <p:cNvGrpSpPr/>
          <p:nvPr/>
        </p:nvGrpSpPr>
        <p:grpSpPr>
          <a:xfrm>
            <a:off x="2127383" y="1126997"/>
            <a:ext cx="1965794" cy="1185501"/>
            <a:chOff x="393560" y="1051968"/>
            <a:chExt cx="1965794" cy="118550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9D085C8-AF71-0D85-82EE-E2F31D06DC0D}"/>
                </a:ext>
              </a:extLst>
            </p:cNvPr>
            <p:cNvGrpSpPr/>
            <p:nvPr/>
          </p:nvGrpSpPr>
          <p:grpSpPr>
            <a:xfrm>
              <a:off x="393560" y="1460053"/>
              <a:ext cx="1958606" cy="369332"/>
              <a:chOff x="303235" y="1369897"/>
              <a:chExt cx="1958606" cy="369332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6DA94E8-57F2-3F2C-FB81-69C81F7E8947}"/>
                  </a:ext>
                </a:extLst>
              </p:cNvPr>
              <p:cNvSpPr/>
              <p:nvPr/>
            </p:nvSpPr>
            <p:spPr>
              <a:xfrm>
                <a:off x="303235" y="1409351"/>
                <a:ext cx="290424" cy="290424"/>
              </a:xfrm>
              <a:prstGeom prst="rect">
                <a:avLst/>
              </a:prstGeom>
              <a:solidFill>
                <a:srgbClr val="D2F938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F9A328E-0B8B-49D2-32FA-FA93F0DBC0CE}"/>
                  </a:ext>
                </a:extLst>
              </p:cNvPr>
              <p:cNvSpPr/>
              <p:nvPr/>
            </p:nvSpPr>
            <p:spPr>
              <a:xfrm>
                <a:off x="636588" y="1369897"/>
                <a:ext cx="16252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Titanium Gr.2 </a:t>
                </a:r>
                <a:endParaRPr lang="en-US" sz="1800" dirty="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E7527F6-D99C-030F-9E60-E5FDDFAB90A0}"/>
                </a:ext>
              </a:extLst>
            </p:cNvPr>
            <p:cNvGrpSpPr/>
            <p:nvPr/>
          </p:nvGrpSpPr>
          <p:grpSpPr>
            <a:xfrm>
              <a:off x="393560" y="1051968"/>
              <a:ext cx="1965794" cy="369332"/>
              <a:chOff x="296047" y="999745"/>
              <a:chExt cx="1965794" cy="369332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4CE1C89-C0DB-BA38-72EE-118883E3A05B}"/>
                  </a:ext>
                </a:extLst>
              </p:cNvPr>
              <p:cNvSpPr/>
              <p:nvPr/>
            </p:nvSpPr>
            <p:spPr>
              <a:xfrm>
                <a:off x="296047" y="1039199"/>
                <a:ext cx="290424" cy="290424"/>
              </a:xfrm>
              <a:prstGeom prst="rect">
                <a:avLst/>
              </a:prstGeom>
              <a:solidFill>
                <a:srgbClr val="03CEF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C4E05B0-9500-8D60-CBC6-F9040E4681F5}"/>
                  </a:ext>
                </a:extLst>
              </p:cNvPr>
              <p:cNvSpPr/>
              <p:nvPr/>
            </p:nvSpPr>
            <p:spPr>
              <a:xfrm>
                <a:off x="636588" y="999745"/>
                <a:ext cx="16252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Titanium Gr.5 </a:t>
                </a:r>
                <a:endParaRPr lang="en-US" sz="18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6BD432E-E79B-2823-3F6A-5072A1E0ECE8}"/>
                </a:ext>
              </a:extLst>
            </p:cNvPr>
            <p:cNvGrpSpPr/>
            <p:nvPr/>
          </p:nvGrpSpPr>
          <p:grpSpPr>
            <a:xfrm>
              <a:off x="393560" y="1868137"/>
              <a:ext cx="1371592" cy="369332"/>
              <a:chOff x="296047" y="1770514"/>
              <a:chExt cx="1371592" cy="369332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568D9DA-E19C-C7BA-F027-54EA401B098B}"/>
                  </a:ext>
                </a:extLst>
              </p:cNvPr>
              <p:cNvSpPr/>
              <p:nvPr/>
            </p:nvSpPr>
            <p:spPr>
              <a:xfrm>
                <a:off x="296047" y="1809968"/>
                <a:ext cx="290424" cy="290424"/>
              </a:xfrm>
              <a:prstGeom prst="rect">
                <a:avLst/>
              </a:prstGeom>
              <a:solidFill>
                <a:srgbClr val="B2B1B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62C47F0-FE7D-DC47-4827-C576E5D417D1}"/>
                  </a:ext>
                </a:extLst>
              </p:cNvPr>
              <p:cNvSpPr/>
              <p:nvPr/>
            </p:nvSpPr>
            <p:spPr>
              <a:xfrm>
                <a:off x="636588" y="1770514"/>
                <a:ext cx="10310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Niobium</a:t>
                </a:r>
                <a:endParaRPr lang="en-US" sz="1800" dirty="0"/>
              </a:p>
            </p:txBody>
          </p:sp>
        </p:grp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28D70BE-083F-22C3-F692-FF63611F9E46}"/>
              </a:ext>
            </a:extLst>
          </p:cNvPr>
          <p:cNvSpPr/>
          <p:nvPr/>
        </p:nvSpPr>
        <p:spPr>
          <a:xfrm>
            <a:off x="4455810" y="5309317"/>
            <a:ext cx="6268234" cy="871180"/>
          </a:xfrm>
          <a:prstGeom prst="roundRect">
            <a:avLst>
              <a:gd name="adj" fmla="val 8436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Required to reduce the stress during the leak check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Weld on the cavity side is continuous, 1 mm penetration both sides </a:t>
            </a:r>
          </a:p>
        </p:txBody>
      </p:sp>
    </p:spTree>
    <p:extLst>
      <p:ext uri="{BB962C8B-B14F-4D97-AF65-F5344CB8AC3E}">
        <p14:creationId xmlns:p14="http://schemas.microsoft.com/office/powerpoint/2010/main" val="352674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A44F5F-CEE1-444B-C8C7-D70161400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model and materials: bare cavity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F3E43-4875-1423-5EE2-D2E2B1ADF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94CE1-1ED1-633F-02D4-19647DA91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2E639-0AEB-AB41-1AB7-CBEE79CA9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74670C-E0D3-BA0A-4369-01211DBDEF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220" r="19455"/>
          <a:stretch/>
        </p:blipFill>
        <p:spPr>
          <a:xfrm>
            <a:off x="2105219" y="2833274"/>
            <a:ext cx="1981134" cy="160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2934C8-67A6-1182-83A4-BFDA05504A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54" r="16327"/>
          <a:stretch/>
        </p:blipFill>
        <p:spPr>
          <a:xfrm>
            <a:off x="2114805" y="4534577"/>
            <a:ext cx="2085822" cy="164592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260755-EEEF-D56D-86C1-E6AF70CB0BE7}"/>
              </a:ext>
            </a:extLst>
          </p:cNvPr>
          <p:cNvSpPr/>
          <p:nvPr/>
        </p:nvSpPr>
        <p:spPr>
          <a:xfrm>
            <a:off x="2054771" y="2802251"/>
            <a:ext cx="2085822" cy="3436371"/>
          </a:xfrm>
          <a:prstGeom prst="roundRect">
            <a:avLst>
              <a:gd name="adj" fmla="val 4739"/>
            </a:avLst>
          </a:prstGeom>
          <a:noFill/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FA4930-5FB4-8B50-A752-F9FF5A8689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15000"/>
          </a:blip>
          <a:srcRect l="24221" r="22828" b="2743"/>
          <a:stretch/>
        </p:blipFill>
        <p:spPr>
          <a:xfrm>
            <a:off x="4960318" y="1254945"/>
            <a:ext cx="4940493" cy="4572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395B02D-501F-E33B-E95E-12595D97EA5E}"/>
              </a:ext>
            </a:extLst>
          </p:cNvPr>
          <p:cNvSpPr/>
          <p:nvPr/>
        </p:nvSpPr>
        <p:spPr>
          <a:xfrm>
            <a:off x="1894983" y="2585910"/>
            <a:ext cx="777240" cy="455890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Ring </a:t>
            </a:r>
          </a:p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end view</a:t>
            </a:r>
            <a:endParaRPr lang="en-US" sz="11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D79BFB-E981-04FC-4C84-BCFF431A3BE6}"/>
              </a:ext>
            </a:extLst>
          </p:cNvPr>
          <p:cNvSpPr/>
          <p:nvPr/>
        </p:nvSpPr>
        <p:spPr>
          <a:xfrm>
            <a:off x="1895981" y="4383944"/>
            <a:ext cx="777240" cy="455890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Bellows </a:t>
            </a:r>
          </a:p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end view</a:t>
            </a:r>
            <a:endParaRPr lang="en-US" sz="11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4E5906-8CA0-B65A-226B-C3D2337597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37" t="6829" r="38138" b="66397"/>
          <a:stretch/>
        </p:blipFill>
        <p:spPr>
          <a:xfrm>
            <a:off x="6428687" y="1574536"/>
            <a:ext cx="2045657" cy="1258737"/>
          </a:xfrm>
          <a:prstGeom prst="roundRect">
            <a:avLst>
              <a:gd name="adj" fmla="val 8045"/>
            </a:avLst>
          </a:prstGeom>
          <a:ln w="19050">
            <a:solidFill>
              <a:schemeClr val="accent6">
                <a:lumMod val="50000"/>
              </a:schemeClr>
            </a:solidFill>
            <a:prstDash val="sysDash"/>
          </a:ln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94BBC50-55DB-5FA7-67A2-6B906B953B49}"/>
              </a:ext>
            </a:extLst>
          </p:cNvPr>
          <p:cNvCxnSpPr>
            <a:cxnSpLocks/>
          </p:cNvCxnSpPr>
          <p:nvPr/>
        </p:nvCxnSpPr>
        <p:spPr>
          <a:xfrm>
            <a:off x="8415979" y="2833273"/>
            <a:ext cx="220493" cy="26170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635A24F1-7C00-259E-8032-B8F4DB25C4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981" r="22994"/>
          <a:stretch/>
        </p:blipFill>
        <p:spPr>
          <a:xfrm>
            <a:off x="6976284" y="2964123"/>
            <a:ext cx="3458581" cy="3274499"/>
          </a:xfrm>
          <a:prstGeom prst="roundRect">
            <a:avLst>
              <a:gd name="adj" fmla="val 4251"/>
            </a:avLst>
          </a:prstGeom>
          <a:ln w="19050">
            <a:solidFill>
              <a:schemeClr val="accent6">
                <a:lumMod val="50000"/>
              </a:schemeClr>
            </a:solidFill>
            <a:prstDash val="sysDash"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D609A1F-60D0-51F5-D1DE-A01A5EA5BA26}"/>
              </a:ext>
            </a:extLst>
          </p:cNvPr>
          <p:cNvGrpSpPr/>
          <p:nvPr/>
        </p:nvGrpSpPr>
        <p:grpSpPr>
          <a:xfrm>
            <a:off x="2120559" y="1126997"/>
            <a:ext cx="1965794" cy="1185501"/>
            <a:chOff x="393560" y="1051968"/>
            <a:chExt cx="1965794" cy="118550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802B82E-3AC7-FD93-A108-273B7DB2EC20}"/>
                </a:ext>
              </a:extLst>
            </p:cNvPr>
            <p:cNvGrpSpPr/>
            <p:nvPr/>
          </p:nvGrpSpPr>
          <p:grpSpPr>
            <a:xfrm>
              <a:off x="393560" y="1460053"/>
              <a:ext cx="1958606" cy="369332"/>
              <a:chOff x="303235" y="1369897"/>
              <a:chExt cx="1958606" cy="369332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E1F0DFA-BA2C-56DD-78CA-AAB0814ACD83}"/>
                  </a:ext>
                </a:extLst>
              </p:cNvPr>
              <p:cNvSpPr/>
              <p:nvPr/>
            </p:nvSpPr>
            <p:spPr>
              <a:xfrm>
                <a:off x="303235" y="1409351"/>
                <a:ext cx="290424" cy="290424"/>
              </a:xfrm>
              <a:prstGeom prst="rect">
                <a:avLst/>
              </a:prstGeom>
              <a:solidFill>
                <a:srgbClr val="D2F938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F992A91-3F04-680C-7D84-A248613AD5B1}"/>
                  </a:ext>
                </a:extLst>
              </p:cNvPr>
              <p:cNvSpPr/>
              <p:nvPr/>
            </p:nvSpPr>
            <p:spPr>
              <a:xfrm>
                <a:off x="636588" y="1369897"/>
                <a:ext cx="16252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Titanium Gr.2 </a:t>
                </a:r>
                <a:endParaRPr lang="en-US" sz="1800" dirty="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181018D-7D37-43BD-391F-6B5A72D4B0E9}"/>
                </a:ext>
              </a:extLst>
            </p:cNvPr>
            <p:cNvGrpSpPr/>
            <p:nvPr/>
          </p:nvGrpSpPr>
          <p:grpSpPr>
            <a:xfrm>
              <a:off x="393560" y="1051968"/>
              <a:ext cx="1965794" cy="369332"/>
              <a:chOff x="296047" y="999745"/>
              <a:chExt cx="1965794" cy="369332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78DC54B-DDFD-A643-3B80-8A5C28E69A37}"/>
                  </a:ext>
                </a:extLst>
              </p:cNvPr>
              <p:cNvSpPr/>
              <p:nvPr/>
            </p:nvSpPr>
            <p:spPr>
              <a:xfrm>
                <a:off x="296047" y="1039199"/>
                <a:ext cx="290424" cy="290424"/>
              </a:xfrm>
              <a:prstGeom prst="rect">
                <a:avLst/>
              </a:prstGeom>
              <a:solidFill>
                <a:srgbClr val="03CEF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9BFD8AE-23F3-EA20-E640-A6713CE67FBF}"/>
                  </a:ext>
                </a:extLst>
              </p:cNvPr>
              <p:cNvSpPr/>
              <p:nvPr/>
            </p:nvSpPr>
            <p:spPr>
              <a:xfrm>
                <a:off x="636588" y="999745"/>
                <a:ext cx="16252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Titanium Gr.5 </a:t>
                </a:r>
                <a:endParaRPr lang="en-US" sz="18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3224D1A-0CE5-ADF9-0DC6-2B0FD21F46F0}"/>
                </a:ext>
              </a:extLst>
            </p:cNvPr>
            <p:cNvGrpSpPr/>
            <p:nvPr/>
          </p:nvGrpSpPr>
          <p:grpSpPr>
            <a:xfrm>
              <a:off x="393560" y="1868137"/>
              <a:ext cx="1371592" cy="369332"/>
              <a:chOff x="296047" y="1770514"/>
              <a:chExt cx="1371592" cy="369332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CA191E5-A35C-780E-35F3-944BCED1C150}"/>
                  </a:ext>
                </a:extLst>
              </p:cNvPr>
              <p:cNvSpPr/>
              <p:nvPr/>
            </p:nvSpPr>
            <p:spPr>
              <a:xfrm>
                <a:off x="296047" y="1809968"/>
                <a:ext cx="290424" cy="290424"/>
              </a:xfrm>
              <a:prstGeom prst="rect">
                <a:avLst/>
              </a:prstGeom>
              <a:solidFill>
                <a:srgbClr val="B2B1B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A1C60AF-9408-4CC8-5E6C-593B7B6ED936}"/>
                  </a:ext>
                </a:extLst>
              </p:cNvPr>
              <p:cNvSpPr/>
              <p:nvPr/>
            </p:nvSpPr>
            <p:spPr>
              <a:xfrm>
                <a:off x="636588" y="1770514"/>
                <a:ext cx="10310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Niobium</a:t>
                </a:r>
                <a:endParaRPr lang="en-US" sz="1800" dirty="0"/>
              </a:p>
            </p:txBody>
          </p:sp>
        </p:grp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785A940-F6D6-B57C-2659-C855724D2A32}"/>
              </a:ext>
            </a:extLst>
          </p:cNvPr>
          <p:cNvSpPr/>
          <p:nvPr/>
        </p:nvSpPr>
        <p:spPr>
          <a:xfrm>
            <a:off x="4285797" y="4047235"/>
            <a:ext cx="2605317" cy="1129308"/>
          </a:xfrm>
          <a:prstGeom prst="roundRect">
            <a:avLst>
              <a:gd name="adj" fmla="val 8436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Spoke ribs improve structural performances, reduce LFD and df/</a:t>
            </a:r>
            <a:r>
              <a:rPr lang="en-US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dP</a:t>
            </a:r>
            <a:endParaRPr lang="en-US" sz="16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729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B2126B-A235-09B8-6C1D-C1AE2A582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model and materials: bare cavity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83544-327F-A716-EF20-6FF8AC8F5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656D5-53CD-1F2D-DDBE-D7CDBCF38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FBF87-87B9-B6C9-C4D6-7E8329634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4F6CCE-204C-BCD4-6F34-BAAD6DD1CD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591" r="19456"/>
          <a:stretch/>
        </p:blipFill>
        <p:spPr>
          <a:xfrm>
            <a:off x="2188163" y="2808050"/>
            <a:ext cx="2025788" cy="1645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44B0E9-5CD0-0D87-2CA0-22A5B531A9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86" r="16877"/>
          <a:stretch/>
        </p:blipFill>
        <p:spPr>
          <a:xfrm>
            <a:off x="2125518" y="4501279"/>
            <a:ext cx="2210995" cy="170992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9184E6-A074-35DA-F3C5-7947D9BC8570}"/>
              </a:ext>
            </a:extLst>
          </p:cNvPr>
          <p:cNvSpPr/>
          <p:nvPr/>
        </p:nvSpPr>
        <p:spPr>
          <a:xfrm>
            <a:off x="2163952" y="2802251"/>
            <a:ext cx="2085822" cy="3436371"/>
          </a:xfrm>
          <a:prstGeom prst="roundRect">
            <a:avLst>
              <a:gd name="adj" fmla="val 4739"/>
            </a:avLst>
          </a:prstGeom>
          <a:noFill/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46464F9-88B0-6796-D3E4-03DE4D97C7B2}"/>
              </a:ext>
            </a:extLst>
          </p:cNvPr>
          <p:cNvSpPr/>
          <p:nvPr/>
        </p:nvSpPr>
        <p:spPr>
          <a:xfrm>
            <a:off x="2005162" y="4383944"/>
            <a:ext cx="777240" cy="455890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Bellows </a:t>
            </a:r>
          </a:p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end view</a:t>
            </a:r>
            <a:endParaRPr lang="en-US" sz="11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44EE4C-D27E-3C03-182C-72ACD00746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15000"/>
          </a:blip>
          <a:srcRect l="25696" r="25663"/>
          <a:stretch/>
        </p:blipFill>
        <p:spPr>
          <a:xfrm>
            <a:off x="4897650" y="811935"/>
            <a:ext cx="5252490" cy="544068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77698D3-4427-A813-675C-D8D77198242F}"/>
              </a:ext>
            </a:extLst>
          </p:cNvPr>
          <p:cNvSpPr/>
          <p:nvPr/>
        </p:nvSpPr>
        <p:spPr>
          <a:xfrm>
            <a:off x="2004164" y="2585910"/>
            <a:ext cx="777240" cy="455890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Ring </a:t>
            </a:r>
          </a:p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end view</a:t>
            </a:r>
            <a:endParaRPr lang="en-US" sz="11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BEEADCE-CC7B-6F70-22A9-8F58BA9A407C}"/>
              </a:ext>
            </a:extLst>
          </p:cNvPr>
          <p:cNvGrpSpPr/>
          <p:nvPr/>
        </p:nvGrpSpPr>
        <p:grpSpPr>
          <a:xfrm>
            <a:off x="2229740" y="1126997"/>
            <a:ext cx="1965794" cy="1185501"/>
            <a:chOff x="393560" y="1051968"/>
            <a:chExt cx="1965794" cy="118550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075AFF2-B115-5CAF-4265-447BF297AC73}"/>
                </a:ext>
              </a:extLst>
            </p:cNvPr>
            <p:cNvGrpSpPr/>
            <p:nvPr/>
          </p:nvGrpSpPr>
          <p:grpSpPr>
            <a:xfrm>
              <a:off x="393560" y="1460053"/>
              <a:ext cx="1958606" cy="369332"/>
              <a:chOff x="303235" y="1369897"/>
              <a:chExt cx="1958606" cy="369332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DCEA3F8-DB65-8991-C6E5-284723AD92C2}"/>
                  </a:ext>
                </a:extLst>
              </p:cNvPr>
              <p:cNvSpPr/>
              <p:nvPr/>
            </p:nvSpPr>
            <p:spPr>
              <a:xfrm>
                <a:off x="303235" y="1409351"/>
                <a:ext cx="290424" cy="290424"/>
              </a:xfrm>
              <a:prstGeom prst="rect">
                <a:avLst/>
              </a:prstGeom>
              <a:solidFill>
                <a:srgbClr val="D2F938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64B8F1D-8CD5-3622-6F6F-9FF82560BF63}"/>
                  </a:ext>
                </a:extLst>
              </p:cNvPr>
              <p:cNvSpPr/>
              <p:nvPr/>
            </p:nvSpPr>
            <p:spPr>
              <a:xfrm>
                <a:off x="636588" y="1369897"/>
                <a:ext cx="16252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Titanium Gr.2 </a:t>
                </a:r>
                <a:endParaRPr lang="en-US" sz="1800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E11E266-A986-72BE-5B5C-9139C42A1AC6}"/>
                </a:ext>
              </a:extLst>
            </p:cNvPr>
            <p:cNvGrpSpPr/>
            <p:nvPr/>
          </p:nvGrpSpPr>
          <p:grpSpPr>
            <a:xfrm>
              <a:off x="393560" y="1051968"/>
              <a:ext cx="1965794" cy="369332"/>
              <a:chOff x="296047" y="999745"/>
              <a:chExt cx="1965794" cy="369332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F5B4AF1-C74A-40A3-8E61-78C0AB1219B6}"/>
                  </a:ext>
                </a:extLst>
              </p:cNvPr>
              <p:cNvSpPr/>
              <p:nvPr/>
            </p:nvSpPr>
            <p:spPr>
              <a:xfrm>
                <a:off x="296047" y="1039199"/>
                <a:ext cx="290424" cy="290424"/>
              </a:xfrm>
              <a:prstGeom prst="rect">
                <a:avLst/>
              </a:prstGeom>
              <a:solidFill>
                <a:srgbClr val="03CEF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D29B10D-32D7-0DB7-D6C3-B1D8990072BB}"/>
                  </a:ext>
                </a:extLst>
              </p:cNvPr>
              <p:cNvSpPr/>
              <p:nvPr/>
            </p:nvSpPr>
            <p:spPr>
              <a:xfrm>
                <a:off x="636588" y="999745"/>
                <a:ext cx="16252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Titanium Gr.5 </a:t>
                </a:r>
                <a:endParaRPr lang="en-US" sz="1800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24325C4-21ED-EA13-4C31-52A66831B394}"/>
                </a:ext>
              </a:extLst>
            </p:cNvPr>
            <p:cNvGrpSpPr/>
            <p:nvPr/>
          </p:nvGrpSpPr>
          <p:grpSpPr>
            <a:xfrm>
              <a:off x="393560" y="1868137"/>
              <a:ext cx="1371592" cy="369332"/>
              <a:chOff x="296047" y="1770514"/>
              <a:chExt cx="1371592" cy="369332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B77E4BE-2F9B-645B-8798-95446F3526AA}"/>
                  </a:ext>
                </a:extLst>
              </p:cNvPr>
              <p:cNvSpPr/>
              <p:nvPr/>
            </p:nvSpPr>
            <p:spPr>
              <a:xfrm>
                <a:off x="296047" y="1809968"/>
                <a:ext cx="290424" cy="290424"/>
              </a:xfrm>
              <a:prstGeom prst="rect">
                <a:avLst/>
              </a:prstGeom>
              <a:solidFill>
                <a:srgbClr val="B2B1B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D0761C2-1AB6-7917-81DC-512F494FE587}"/>
                  </a:ext>
                </a:extLst>
              </p:cNvPr>
              <p:cNvSpPr/>
              <p:nvPr/>
            </p:nvSpPr>
            <p:spPr>
              <a:xfrm>
                <a:off x="636588" y="1770514"/>
                <a:ext cx="10310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Niobium</a:t>
                </a:r>
                <a:endParaRPr lang="en-US" sz="1800" dirty="0"/>
              </a:p>
            </p:txBody>
          </p:sp>
        </p:grp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6711C35-B364-1C21-0BE8-BAF49F2E23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289" t="2339" r="42637" b="84787"/>
          <a:stretch/>
        </p:blipFill>
        <p:spPr>
          <a:xfrm>
            <a:off x="6797482" y="939164"/>
            <a:ext cx="1519795" cy="700449"/>
          </a:xfrm>
          <a:prstGeom prst="roundRect">
            <a:avLst>
              <a:gd name="adj" fmla="val 11595"/>
            </a:avLst>
          </a:prstGeom>
          <a:ln w="19050">
            <a:solidFill>
              <a:schemeClr val="accent6">
                <a:lumMod val="50000"/>
              </a:schemeClr>
            </a:solidFill>
            <a:prstDash val="sysDash"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694591-BC14-9D88-85D4-485BE4777B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917" t="22211" r="12400" b="19832"/>
          <a:stretch/>
        </p:blipFill>
        <p:spPr>
          <a:xfrm>
            <a:off x="4931134" y="2364859"/>
            <a:ext cx="5252490" cy="2334832"/>
          </a:xfrm>
          <a:prstGeom prst="roundRect">
            <a:avLst>
              <a:gd name="adj" fmla="val 3622"/>
            </a:avLst>
          </a:prstGeom>
          <a:ln w="19050">
            <a:solidFill>
              <a:schemeClr val="accent6">
                <a:lumMod val="50000"/>
              </a:schemeClr>
            </a:solidFill>
            <a:prstDash val="sysDash"/>
          </a:ln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5F5D75B-9F81-E14C-4345-BF1FEB09F8E9}"/>
              </a:ext>
            </a:extLst>
          </p:cNvPr>
          <p:cNvCxnSpPr>
            <a:cxnSpLocks/>
            <a:stCxn id="23" idx="2"/>
            <a:endCxn id="24" idx="0"/>
          </p:cNvCxnSpPr>
          <p:nvPr/>
        </p:nvCxnSpPr>
        <p:spPr>
          <a:xfrm flipH="1">
            <a:off x="7557379" y="1639613"/>
            <a:ext cx="1" cy="725246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87DB6F2-EAAC-9AD5-261D-DA4822130099}"/>
              </a:ext>
            </a:extLst>
          </p:cNvPr>
          <p:cNvSpPr/>
          <p:nvPr/>
        </p:nvSpPr>
        <p:spPr>
          <a:xfrm>
            <a:off x="4566794" y="5520418"/>
            <a:ext cx="6268234" cy="613053"/>
          </a:xfrm>
          <a:prstGeom prst="roundRect">
            <a:avLst>
              <a:gd name="adj" fmla="val 8436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3.2 mm thickness facilitate RF compatible EBW from one side only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73ADD21-D5FC-B606-FA20-6796C93FC6CE}"/>
              </a:ext>
            </a:extLst>
          </p:cNvPr>
          <p:cNvSpPr/>
          <p:nvPr/>
        </p:nvSpPr>
        <p:spPr>
          <a:xfrm>
            <a:off x="6192163" y="3767453"/>
            <a:ext cx="2783060" cy="52379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60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524A34-1299-BD5E-F1B5-E8271B05E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Bare cavity – exploded 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9A89D-EE78-A3A5-1B58-B21FBE451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688C9-3097-3DFC-94C2-B7F27A0D3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D3A0F-DF00-A85F-558A-F1CC99873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2037016-D305-0EAD-ADD1-762CE5C3FA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3010" y="971550"/>
            <a:ext cx="8206930" cy="505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49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F5E521-315F-B707-E0EE-2D9EC299F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3D model and materials: jacketed cavity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1229D-E1DA-9FAC-61CE-5303AEC9A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6014E-CDFE-2D9F-BE0F-EE7EB213C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D4B3C-B27F-23EF-93AD-1AF1727C1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36DFE1-5BA8-4D2D-3ED1-E5DF13FE4C27}"/>
              </a:ext>
            </a:extLst>
          </p:cNvPr>
          <p:cNvSpPr/>
          <p:nvPr/>
        </p:nvSpPr>
        <p:spPr>
          <a:xfrm>
            <a:off x="1361779" y="5237362"/>
            <a:ext cx="900703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 vessel completely fabricated with Ti Gr.2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thickness of the He vessel is 4 mm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Drawings are completed and checking is undergoing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BB7B81C-E4E6-38DA-CCEF-4321044978A0}"/>
              </a:ext>
            </a:extLst>
          </p:cNvPr>
          <p:cNvSpPr/>
          <p:nvPr/>
        </p:nvSpPr>
        <p:spPr>
          <a:xfrm>
            <a:off x="1737155" y="1659044"/>
            <a:ext cx="4059664" cy="3436371"/>
          </a:xfrm>
          <a:prstGeom prst="roundRect">
            <a:avLst>
              <a:gd name="adj" fmla="val 4739"/>
            </a:avLst>
          </a:prstGeom>
          <a:noFill/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7B526A-E305-E75B-98BC-43D7B7BA8F8B}"/>
              </a:ext>
            </a:extLst>
          </p:cNvPr>
          <p:cNvSpPr/>
          <p:nvPr/>
        </p:nvSpPr>
        <p:spPr>
          <a:xfrm>
            <a:off x="1854552" y="1517097"/>
            <a:ext cx="1021378" cy="618708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Ring </a:t>
            </a:r>
          </a:p>
          <a:p>
            <a:pPr algn="ctr"/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end view</a:t>
            </a:r>
            <a:endParaRPr lang="en-US" sz="16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B3CA09F-963C-99CA-41F9-B7D79F0CDC7B}"/>
              </a:ext>
            </a:extLst>
          </p:cNvPr>
          <p:cNvSpPr/>
          <p:nvPr/>
        </p:nvSpPr>
        <p:spPr>
          <a:xfrm>
            <a:off x="6092505" y="1653633"/>
            <a:ext cx="4059664" cy="3436371"/>
          </a:xfrm>
          <a:prstGeom prst="roundRect">
            <a:avLst>
              <a:gd name="adj" fmla="val 4739"/>
            </a:avLst>
          </a:prstGeom>
          <a:noFill/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1913BC2-97A7-A856-763A-ADE3FBD2A7CF}"/>
              </a:ext>
            </a:extLst>
          </p:cNvPr>
          <p:cNvSpPr/>
          <p:nvPr/>
        </p:nvSpPr>
        <p:spPr>
          <a:xfrm>
            <a:off x="6209902" y="1517255"/>
            <a:ext cx="1021378" cy="618708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Bellows </a:t>
            </a:r>
          </a:p>
          <a:p>
            <a:pPr algn="ctr"/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end view</a:t>
            </a:r>
            <a:endParaRPr lang="en-US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DC2ACE-DEE0-8C47-E51B-57CBE22F6B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400" r="27733"/>
          <a:stretch/>
        </p:blipFill>
        <p:spPr>
          <a:xfrm>
            <a:off x="6720591" y="1693087"/>
            <a:ext cx="3080616" cy="32918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5D049D-7DE1-AD01-07D7-67849F1DC9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011" r="26132"/>
          <a:stretch/>
        </p:blipFill>
        <p:spPr>
          <a:xfrm>
            <a:off x="2508946" y="1737360"/>
            <a:ext cx="3165545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28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80AF80-4A8A-9A82-D7A1-21E67ED77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3D model and materials: jacketed cavity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90A82-1851-A8A6-283A-3B223E548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59B9C-E59C-C096-D670-51E8DCFF9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817B1-670D-071D-04AF-88CEDF7D5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43A4A6B-1315-ACBA-E059-915B06FFD8D5}"/>
              </a:ext>
            </a:extLst>
          </p:cNvPr>
          <p:cNvSpPr/>
          <p:nvPr/>
        </p:nvSpPr>
        <p:spPr>
          <a:xfrm>
            <a:off x="2211720" y="2802251"/>
            <a:ext cx="2085822" cy="3436371"/>
          </a:xfrm>
          <a:prstGeom prst="roundRect">
            <a:avLst>
              <a:gd name="adj" fmla="val 4739"/>
            </a:avLst>
          </a:prstGeom>
          <a:noFill/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F8020FF-8CDF-9337-B0B9-158F10F2F845}"/>
              </a:ext>
            </a:extLst>
          </p:cNvPr>
          <p:cNvSpPr/>
          <p:nvPr/>
        </p:nvSpPr>
        <p:spPr>
          <a:xfrm>
            <a:off x="2051932" y="2585910"/>
            <a:ext cx="777240" cy="455890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Ring </a:t>
            </a:r>
          </a:p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end view</a:t>
            </a:r>
            <a:endParaRPr lang="en-US" sz="11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57D2D07-4C7C-43BB-BC7A-9385F6641DEF}"/>
              </a:ext>
            </a:extLst>
          </p:cNvPr>
          <p:cNvGrpSpPr/>
          <p:nvPr/>
        </p:nvGrpSpPr>
        <p:grpSpPr>
          <a:xfrm>
            <a:off x="2277508" y="1126997"/>
            <a:ext cx="1965794" cy="1185501"/>
            <a:chOff x="393560" y="1051968"/>
            <a:chExt cx="1965794" cy="118550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9386EB0-B03A-6398-F6E6-64CE995FFB37}"/>
                </a:ext>
              </a:extLst>
            </p:cNvPr>
            <p:cNvGrpSpPr/>
            <p:nvPr/>
          </p:nvGrpSpPr>
          <p:grpSpPr>
            <a:xfrm>
              <a:off x="393560" y="1460053"/>
              <a:ext cx="1958606" cy="369332"/>
              <a:chOff x="303235" y="1369897"/>
              <a:chExt cx="1958606" cy="369332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A076F1C-445B-3EED-ADC0-33553CE7A200}"/>
                  </a:ext>
                </a:extLst>
              </p:cNvPr>
              <p:cNvSpPr/>
              <p:nvPr/>
            </p:nvSpPr>
            <p:spPr>
              <a:xfrm>
                <a:off x="303235" y="1409351"/>
                <a:ext cx="290424" cy="290424"/>
              </a:xfrm>
              <a:prstGeom prst="rect">
                <a:avLst/>
              </a:prstGeom>
              <a:solidFill>
                <a:srgbClr val="D2F938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7101176-4522-87D7-465B-995AA3E61961}"/>
                  </a:ext>
                </a:extLst>
              </p:cNvPr>
              <p:cNvSpPr/>
              <p:nvPr/>
            </p:nvSpPr>
            <p:spPr>
              <a:xfrm>
                <a:off x="636588" y="1369897"/>
                <a:ext cx="16252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Titanium Gr.2 </a:t>
                </a:r>
                <a:endParaRPr lang="en-US" sz="1800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AA35D7F-059C-6EC9-6824-CCDB6F9E7EE9}"/>
                </a:ext>
              </a:extLst>
            </p:cNvPr>
            <p:cNvGrpSpPr/>
            <p:nvPr/>
          </p:nvGrpSpPr>
          <p:grpSpPr>
            <a:xfrm>
              <a:off x="393560" y="1051968"/>
              <a:ext cx="1965794" cy="369332"/>
              <a:chOff x="296047" y="999745"/>
              <a:chExt cx="1965794" cy="369332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BAF5F22-4CC4-1126-BDE6-D1D698B29A21}"/>
                  </a:ext>
                </a:extLst>
              </p:cNvPr>
              <p:cNvSpPr/>
              <p:nvPr/>
            </p:nvSpPr>
            <p:spPr>
              <a:xfrm>
                <a:off x="296047" y="1039199"/>
                <a:ext cx="290424" cy="290424"/>
              </a:xfrm>
              <a:prstGeom prst="rect">
                <a:avLst/>
              </a:prstGeom>
              <a:solidFill>
                <a:srgbClr val="03CEF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263B5F2-8AE1-C000-4536-432F4C32C0BD}"/>
                  </a:ext>
                </a:extLst>
              </p:cNvPr>
              <p:cNvSpPr/>
              <p:nvPr/>
            </p:nvSpPr>
            <p:spPr>
              <a:xfrm>
                <a:off x="636588" y="999745"/>
                <a:ext cx="16252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Titanium Gr.5 </a:t>
                </a:r>
                <a:endParaRPr lang="en-US" sz="1800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5634440-FD43-5511-CD58-8E6ADC1810C0}"/>
                </a:ext>
              </a:extLst>
            </p:cNvPr>
            <p:cNvGrpSpPr/>
            <p:nvPr/>
          </p:nvGrpSpPr>
          <p:grpSpPr>
            <a:xfrm>
              <a:off x="393560" y="1868137"/>
              <a:ext cx="1371592" cy="369332"/>
              <a:chOff x="296047" y="1770514"/>
              <a:chExt cx="1371592" cy="36933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DF8E3C2-B949-5C0E-474B-645C04DDCB7F}"/>
                  </a:ext>
                </a:extLst>
              </p:cNvPr>
              <p:cNvSpPr/>
              <p:nvPr/>
            </p:nvSpPr>
            <p:spPr>
              <a:xfrm>
                <a:off x="296047" y="1809968"/>
                <a:ext cx="290424" cy="290424"/>
              </a:xfrm>
              <a:prstGeom prst="rect">
                <a:avLst/>
              </a:prstGeom>
              <a:solidFill>
                <a:srgbClr val="B2B1B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49E49F6-233F-A4AA-C27B-95745CCF9AA9}"/>
                  </a:ext>
                </a:extLst>
              </p:cNvPr>
              <p:cNvSpPr/>
              <p:nvPr/>
            </p:nvSpPr>
            <p:spPr>
              <a:xfrm>
                <a:off x="636588" y="1770514"/>
                <a:ext cx="10310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Niobium</a:t>
                </a:r>
                <a:endParaRPr lang="en-US" sz="1800" dirty="0"/>
              </a:p>
            </p:txBody>
          </p:sp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B7ED0B1-9875-27A4-7E64-DA25EA8E1E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34" r="24866"/>
          <a:stretch/>
        </p:blipFill>
        <p:spPr>
          <a:xfrm>
            <a:off x="5310530" y="1113549"/>
            <a:ext cx="4663440" cy="46770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9D15275-E1C6-09AB-8060-5585F8E1A8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093" r="27733"/>
          <a:stretch/>
        </p:blipFill>
        <p:spPr>
          <a:xfrm>
            <a:off x="2628409" y="2856527"/>
            <a:ext cx="1389302" cy="16459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98C76F3-B387-DA5D-139E-560CD13905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499" r="28733"/>
          <a:stretch/>
        </p:blipFill>
        <p:spPr>
          <a:xfrm>
            <a:off x="2579026" y="4598798"/>
            <a:ext cx="1376210" cy="164592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5728A21-A381-9E53-E8DD-6203E08C622B}"/>
              </a:ext>
            </a:extLst>
          </p:cNvPr>
          <p:cNvSpPr/>
          <p:nvPr/>
        </p:nvSpPr>
        <p:spPr>
          <a:xfrm>
            <a:off x="2052930" y="4383944"/>
            <a:ext cx="777240" cy="455890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Bellows </a:t>
            </a:r>
          </a:p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end view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065462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B94DAD-C72D-2A80-C20F-9EE2A4D7B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3D model and materials: jacketed cavity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F609C-117B-9530-0A4E-C412CA4A2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00BF9-24D2-7E68-2886-07BB854D0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24CCB-9E1F-9E84-BBC7-9B75BE9F1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F0E8850-C79B-91A7-4A4D-67F2E26FE423}"/>
              </a:ext>
            </a:extLst>
          </p:cNvPr>
          <p:cNvSpPr/>
          <p:nvPr/>
        </p:nvSpPr>
        <p:spPr>
          <a:xfrm>
            <a:off x="1583927" y="2779184"/>
            <a:ext cx="2085822" cy="3436371"/>
          </a:xfrm>
          <a:prstGeom prst="roundRect">
            <a:avLst>
              <a:gd name="adj" fmla="val 4739"/>
            </a:avLst>
          </a:prstGeom>
          <a:noFill/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9104F7-48AD-5199-D8ED-D18E1276B407}"/>
              </a:ext>
            </a:extLst>
          </p:cNvPr>
          <p:cNvSpPr/>
          <p:nvPr/>
        </p:nvSpPr>
        <p:spPr>
          <a:xfrm>
            <a:off x="1424139" y="2562843"/>
            <a:ext cx="777240" cy="455890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Ring </a:t>
            </a:r>
          </a:p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end view</a:t>
            </a:r>
            <a:endParaRPr lang="en-US" sz="11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6380B88-B0A9-C5E6-EB3C-970FF9CD4112}"/>
              </a:ext>
            </a:extLst>
          </p:cNvPr>
          <p:cNvGrpSpPr/>
          <p:nvPr/>
        </p:nvGrpSpPr>
        <p:grpSpPr>
          <a:xfrm>
            <a:off x="1649715" y="1103930"/>
            <a:ext cx="1965794" cy="1185501"/>
            <a:chOff x="393560" y="1051968"/>
            <a:chExt cx="1965794" cy="118550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FC7D66E-68AE-E70D-158B-A5F05FA04705}"/>
                </a:ext>
              </a:extLst>
            </p:cNvPr>
            <p:cNvGrpSpPr/>
            <p:nvPr/>
          </p:nvGrpSpPr>
          <p:grpSpPr>
            <a:xfrm>
              <a:off x="393560" y="1460053"/>
              <a:ext cx="1958606" cy="369332"/>
              <a:chOff x="303235" y="1369897"/>
              <a:chExt cx="1958606" cy="369332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4420154-B711-9E13-75B2-B799AC893117}"/>
                  </a:ext>
                </a:extLst>
              </p:cNvPr>
              <p:cNvSpPr/>
              <p:nvPr/>
            </p:nvSpPr>
            <p:spPr>
              <a:xfrm>
                <a:off x="303235" y="1409351"/>
                <a:ext cx="290424" cy="290424"/>
              </a:xfrm>
              <a:prstGeom prst="rect">
                <a:avLst/>
              </a:prstGeom>
              <a:solidFill>
                <a:srgbClr val="D2F938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2B00DFB-ED74-D3EA-BE7C-1D1FD6D2D09F}"/>
                  </a:ext>
                </a:extLst>
              </p:cNvPr>
              <p:cNvSpPr/>
              <p:nvPr/>
            </p:nvSpPr>
            <p:spPr>
              <a:xfrm>
                <a:off x="636588" y="1369897"/>
                <a:ext cx="16252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Titanium Gr.2 </a:t>
                </a:r>
                <a:endParaRPr lang="en-US" sz="1800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F007C0F-F850-FFEA-5184-E73EAE841FAC}"/>
                </a:ext>
              </a:extLst>
            </p:cNvPr>
            <p:cNvGrpSpPr/>
            <p:nvPr/>
          </p:nvGrpSpPr>
          <p:grpSpPr>
            <a:xfrm>
              <a:off x="393560" y="1051968"/>
              <a:ext cx="1965794" cy="369332"/>
              <a:chOff x="296047" y="999745"/>
              <a:chExt cx="1965794" cy="369332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8C7E049-7534-F26E-242A-19B0ACDAB88F}"/>
                  </a:ext>
                </a:extLst>
              </p:cNvPr>
              <p:cNvSpPr/>
              <p:nvPr/>
            </p:nvSpPr>
            <p:spPr>
              <a:xfrm>
                <a:off x="296047" y="1039199"/>
                <a:ext cx="290424" cy="290424"/>
              </a:xfrm>
              <a:prstGeom prst="rect">
                <a:avLst/>
              </a:prstGeom>
              <a:solidFill>
                <a:srgbClr val="03CEF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5AC0775-A9A6-B90B-28A3-A0E978F0638B}"/>
                  </a:ext>
                </a:extLst>
              </p:cNvPr>
              <p:cNvSpPr/>
              <p:nvPr/>
            </p:nvSpPr>
            <p:spPr>
              <a:xfrm>
                <a:off x="636588" y="999745"/>
                <a:ext cx="16252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Titanium Gr.5 </a:t>
                </a:r>
                <a:endParaRPr lang="en-US" sz="1800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D1B78E4-F534-C1DD-3565-80C8E5800E4C}"/>
                </a:ext>
              </a:extLst>
            </p:cNvPr>
            <p:cNvGrpSpPr/>
            <p:nvPr/>
          </p:nvGrpSpPr>
          <p:grpSpPr>
            <a:xfrm>
              <a:off x="393560" y="1868137"/>
              <a:ext cx="1371592" cy="369332"/>
              <a:chOff x="296047" y="1770514"/>
              <a:chExt cx="1371592" cy="36933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94E00BA-1CC7-D43F-1FD0-69194E56129B}"/>
                  </a:ext>
                </a:extLst>
              </p:cNvPr>
              <p:cNvSpPr/>
              <p:nvPr/>
            </p:nvSpPr>
            <p:spPr>
              <a:xfrm>
                <a:off x="296047" y="1809968"/>
                <a:ext cx="290424" cy="290424"/>
              </a:xfrm>
              <a:prstGeom prst="rect">
                <a:avLst/>
              </a:prstGeom>
              <a:solidFill>
                <a:srgbClr val="B2B1B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E986384-1158-D01E-E3C2-1C67B1359F04}"/>
                  </a:ext>
                </a:extLst>
              </p:cNvPr>
              <p:cNvSpPr/>
              <p:nvPr/>
            </p:nvSpPr>
            <p:spPr>
              <a:xfrm>
                <a:off x="636588" y="1770514"/>
                <a:ext cx="10310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Niobium</a:t>
                </a:r>
                <a:endParaRPr lang="en-US" sz="1800" dirty="0"/>
              </a:p>
            </p:txBody>
          </p:sp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FD065BB-38AC-04BC-E299-A1140FFCD3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</a:blip>
          <a:srcRect l="24134" r="24866"/>
          <a:stretch/>
        </p:blipFill>
        <p:spPr>
          <a:xfrm>
            <a:off x="4682737" y="1090482"/>
            <a:ext cx="4663440" cy="46770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5522BC6-94CB-6FF1-4CD2-92F3D23ACB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093" r="27733"/>
          <a:stretch/>
        </p:blipFill>
        <p:spPr>
          <a:xfrm>
            <a:off x="2000616" y="2833460"/>
            <a:ext cx="1389302" cy="16459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401BBDB-4F06-66C1-3C34-F0C090EFE7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499" r="28733"/>
          <a:stretch/>
        </p:blipFill>
        <p:spPr>
          <a:xfrm>
            <a:off x="1951233" y="4575731"/>
            <a:ext cx="1376210" cy="164592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7C7B7AB-90FB-77AA-0445-8E2045191B14}"/>
              </a:ext>
            </a:extLst>
          </p:cNvPr>
          <p:cNvSpPr/>
          <p:nvPr/>
        </p:nvSpPr>
        <p:spPr>
          <a:xfrm>
            <a:off x="1425137" y="4360877"/>
            <a:ext cx="777240" cy="455890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Bellows </a:t>
            </a:r>
          </a:p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end view</a:t>
            </a:r>
            <a:endParaRPr lang="en-US" sz="11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EF89334-2BE8-5711-3810-9C1526E393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33" t="18539" r="26233" b="63936"/>
          <a:stretch/>
        </p:blipFill>
        <p:spPr>
          <a:xfrm>
            <a:off x="8547601" y="1959553"/>
            <a:ext cx="670560" cy="819631"/>
          </a:xfrm>
          <a:prstGeom prst="roundRect">
            <a:avLst>
              <a:gd name="adj" fmla="val 9394"/>
            </a:avLst>
          </a:prstGeom>
          <a:ln w="19050">
            <a:solidFill>
              <a:schemeClr val="accent6">
                <a:lumMod val="50000"/>
              </a:schemeClr>
            </a:solidFill>
            <a:prstDash val="sysDash"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6552DB-34CC-9D41-129F-5CDDAE39A3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345" t="1620" r="28133" b="1620"/>
          <a:stretch/>
        </p:blipFill>
        <p:spPr>
          <a:xfrm>
            <a:off x="5226333" y="1425790"/>
            <a:ext cx="3002745" cy="3960285"/>
          </a:xfrm>
          <a:prstGeom prst="roundRect">
            <a:avLst>
              <a:gd name="adj" fmla="val 3697"/>
            </a:avLst>
          </a:prstGeom>
          <a:ln w="19050">
            <a:solidFill>
              <a:schemeClr val="accent6">
                <a:lumMod val="50000"/>
              </a:schemeClr>
            </a:solidFill>
            <a:prstDash val="sysDash"/>
          </a:ln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CAEA07F-1A83-6FDE-A176-B59C104F1814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8229078" y="2369369"/>
            <a:ext cx="318523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DCC969E-D255-EFF9-4107-88911C7C0C06}"/>
              </a:ext>
            </a:extLst>
          </p:cNvPr>
          <p:cNvSpPr/>
          <p:nvPr/>
        </p:nvSpPr>
        <p:spPr>
          <a:xfrm>
            <a:off x="3986769" y="5497351"/>
            <a:ext cx="6268234" cy="613053"/>
          </a:xfrm>
          <a:prstGeom prst="roundRect">
            <a:avLst>
              <a:gd name="adj" fmla="val 8436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Coupling plate and rings reduce LFD, df/</a:t>
            </a:r>
            <a:r>
              <a:rPr lang="en-US" sz="1600" dirty="0" err="1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dP</a:t>
            </a: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and improve structural stability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4EBF940-CF04-24C4-C1D0-81F379350EF5}"/>
              </a:ext>
            </a:extLst>
          </p:cNvPr>
          <p:cNvSpPr/>
          <p:nvPr/>
        </p:nvSpPr>
        <p:spPr>
          <a:xfrm>
            <a:off x="5895841" y="1553236"/>
            <a:ext cx="1981200" cy="297131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4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BB1662-6D92-3934-B6EA-51C927941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3D model and materials: jacketed cavity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6E0C4-D577-8BA0-3831-B71ADEFFF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0A3C7-9235-5C0C-521F-0E1952CFA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C4B1B-AB6D-00E3-14AA-FEE29D982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F60FAA-61F8-C9A4-8DA2-46B131504C8B}"/>
              </a:ext>
            </a:extLst>
          </p:cNvPr>
          <p:cNvSpPr/>
          <p:nvPr/>
        </p:nvSpPr>
        <p:spPr>
          <a:xfrm>
            <a:off x="2042715" y="2779184"/>
            <a:ext cx="2085822" cy="3436371"/>
          </a:xfrm>
          <a:prstGeom prst="roundRect">
            <a:avLst>
              <a:gd name="adj" fmla="val 4739"/>
            </a:avLst>
          </a:prstGeom>
          <a:noFill/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15C1999-1D54-BFFA-B15B-0885EC71703D}"/>
              </a:ext>
            </a:extLst>
          </p:cNvPr>
          <p:cNvSpPr/>
          <p:nvPr/>
        </p:nvSpPr>
        <p:spPr>
          <a:xfrm>
            <a:off x="1882927" y="2562843"/>
            <a:ext cx="777240" cy="455890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Ring </a:t>
            </a:r>
          </a:p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end view</a:t>
            </a:r>
            <a:endParaRPr lang="en-US" sz="11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23B8BD1-15FC-C831-C798-760F88B3774B}"/>
              </a:ext>
            </a:extLst>
          </p:cNvPr>
          <p:cNvGrpSpPr/>
          <p:nvPr/>
        </p:nvGrpSpPr>
        <p:grpSpPr>
          <a:xfrm>
            <a:off x="2108503" y="1103930"/>
            <a:ext cx="1965794" cy="1185501"/>
            <a:chOff x="393560" y="1051968"/>
            <a:chExt cx="1965794" cy="118550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82CFC68-8233-8931-B7E8-F6BD6FB63D5E}"/>
                </a:ext>
              </a:extLst>
            </p:cNvPr>
            <p:cNvGrpSpPr/>
            <p:nvPr/>
          </p:nvGrpSpPr>
          <p:grpSpPr>
            <a:xfrm>
              <a:off x="393560" y="1460053"/>
              <a:ext cx="1958606" cy="369332"/>
              <a:chOff x="303235" y="1369897"/>
              <a:chExt cx="1958606" cy="369332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F4DF722-DB88-0E57-234B-2E18C7529CB1}"/>
                  </a:ext>
                </a:extLst>
              </p:cNvPr>
              <p:cNvSpPr/>
              <p:nvPr/>
            </p:nvSpPr>
            <p:spPr>
              <a:xfrm>
                <a:off x="303235" y="1409351"/>
                <a:ext cx="290424" cy="290424"/>
              </a:xfrm>
              <a:prstGeom prst="rect">
                <a:avLst/>
              </a:prstGeom>
              <a:solidFill>
                <a:srgbClr val="D2F938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83081EC-1139-E8F5-F0B7-A7E1479CBDC4}"/>
                  </a:ext>
                </a:extLst>
              </p:cNvPr>
              <p:cNvSpPr/>
              <p:nvPr/>
            </p:nvSpPr>
            <p:spPr>
              <a:xfrm>
                <a:off x="636588" y="1369897"/>
                <a:ext cx="16252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Titanium Gr.2 </a:t>
                </a:r>
                <a:endParaRPr lang="en-US" sz="1800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67C8666-2B7B-1E4B-CFF2-AF5329AF451F}"/>
                </a:ext>
              </a:extLst>
            </p:cNvPr>
            <p:cNvGrpSpPr/>
            <p:nvPr/>
          </p:nvGrpSpPr>
          <p:grpSpPr>
            <a:xfrm>
              <a:off x="393560" y="1051968"/>
              <a:ext cx="1965794" cy="369332"/>
              <a:chOff x="296047" y="999745"/>
              <a:chExt cx="1965794" cy="369332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6EAA670-017B-8273-90EC-404B3D383617}"/>
                  </a:ext>
                </a:extLst>
              </p:cNvPr>
              <p:cNvSpPr/>
              <p:nvPr/>
            </p:nvSpPr>
            <p:spPr>
              <a:xfrm>
                <a:off x="296047" y="1039199"/>
                <a:ext cx="290424" cy="290424"/>
              </a:xfrm>
              <a:prstGeom prst="rect">
                <a:avLst/>
              </a:prstGeom>
              <a:solidFill>
                <a:srgbClr val="03CEF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CF3842E-B949-973B-8741-899B9D9E4A50}"/>
                  </a:ext>
                </a:extLst>
              </p:cNvPr>
              <p:cNvSpPr/>
              <p:nvPr/>
            </p:nvSpPr>
            <p:spPr>
              <a:xfrm>
                <a:off x="636588" y="999745"/>
                <a:ext cx="16252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Titanium Gr.5 </a:t>
                </a:r>
                <a:endParaRPr lang="en-US" sz="1800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53A98F5-0198-6406-A605-62E4AA67E50F}"/>
                </a:ext>
              </a:extLst>
            </p:cNvPr>
            <p:cNvGrpSpPr/>
            <p:nvPr/>
          </p:nvGrpSpPr>
          <p:grpSpPr>
            <a:xfrm>
              <a:off x="393560" y="1868137"/>
              <a:ext cx="1371592" cy="369332"/>
              <a:chOff x="296047" y="1770514"/>
              <a:chExt cx="1371592" cy="36933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399612F-DE68-716D-A814-DBE4704B88FA}"/>
                  </a:ext>
                </a:extLst>
              </p:cNvPr>
              <p:cNvSpPr/>
              <p:nvPr/>
            </p:nvSpPr>
            <p:spPr>
              <a:xfrm>
                <a:off x="296047" y="1809968"/>
                <a:ext cx="290424" cy="290424"/>
              </a:xfrm>
              <a:prstGeom prst="rect">
                <a:avLst/>
              </a:prstGeom>
              <a:solidFill>
                <a:srgbClr val="B2B1B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623EF55-2393-A6D1-1C2F-0C843F158756}"/>
                  </a:ext>
                </a:extLst>
              </p:cNvPr>
              <p:cNvSpPr/>
              <p:nvPr/>
            </p:nvSpPr>
            <p:spPr>
              <a:xfrm>
                <a:off x="636588" y="1770514"/>
                <a:ext cx="10310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Niobium</a:t>
                </a:r>
                <a:endParaRPr lang="en-US" sz="1800" dirty="0"/>
              </a:p>
            </p:txBody>
          </p:sp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F3582C1-7879-DBDF-4C95-8D25CCC011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</a:blip>
          <a:srcRect l="24134" r="24866"/>
          <a:stretch/>
        </p:blipFill>
        <p:spPr>
          <a:xfrm>
            <a:off x="5141525" y="1090482"/>
            <a:ext cx="4663440" cy="46770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883355C-B66B-CB21-28C5-BEAE8609C5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093" r="27733"/>
          <a:stretch/>
        </p:blipFill>
        <p:spPr>
          <a:xfrm>
            <a:off x="2459404" y="2833460"/>
            <a:ext cx="1389302" cy="16459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00AA51-9570-43F4-1FC8-AD032B16EE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499" r="28733"/>
          <a:stretch/>
        </p:blipFill>
        <p:spPr>
          <a:xfrm>
            <a:off x="2410021" y="4575731"/>
            <a:ext cx="1376210" cy="164592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89021DA-94D6-6E6E-D687-0B1651E41671}"/>
              </a:ext>
            </a:extLst>
          </p:cNvPr>
          <p:cNvSpPr/>
          <p:nvPr/>
        </p:nvSpPr>
        <p:spPr>
          <a:xfrm>
            <a:off x="1883925" y="4360877"/>
            <a:ext cx="777240" cy="455890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Bellows </a:t>
            </a:r>
          </a:p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end view</a:t>
            </a:r>
            <a:endParaRPr lang="en-US" sz="11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3DE2B59-09C8-A320-F9C2-86EBCCCC39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33" t="38306" r="60847" b="32569"/>
          <a:stretch/>
        </p:blipFill>
        <p:spPr>
          <a:xfrm>
            <a:off x="5202953" y="2884093"/>
            <a:ext cx="1309331" cy="1362141"/>
          </a:xfrm>
          <a:prstGeom prst="roundRect">
            <a:avLst>
              <a:gd name="adj" fmla="val 9394"/>
            </a:avLst>
          </a:prstGeom>
          <a:ln w="19050">
            <a:solidFill>
              <a:schemeClr val="accent6">
                <a:lumMod val="50000"/>
              </a:schemeClr>
            </a:solidFill>
            <a:prstDash val="sysDash"/>
          </a:ln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072346B-0BF1-8DD3-8CF0-379E9C48554B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6512284" y="3565163"/>
            <a:ext cx="687377" cy="1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1C427AB8-B26F-4D2F-4F07-D76FA5B3C0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152" t="2426" r="29586" b="5271"/>
          <a:stretch/>
        </p:blipFill>
        <p:spPr>
          <a:xfrm>
            <a:off x="6880309" y="1593137"/>
            <a:ext cx="3720446" cy="3944053"/>
          </a:xfrm>
          <a:prstGeom prst="roundRect">
            <a:avLst>
              <a:gd name="adj" fmla="val 3754"/>
            </a:avLst>
          </a:prstGeom>
          <a:ln w="19050">
            <a:solidFill>
              <a:schemeClr val="accent6">
                <a:lumMod val="50000"/>
              </a:schemeClr>
            </a:solidFill>
            <a:prstDash val="sysDash"/>
          </a:ln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2D7DAAA-7960-9802-690F-60DE7E307271}"/>
              </a:ext>
            </a:extLst>
          </p:cNvPr>
          <p:cNvSpPr/>
          <p:nvPr/>
        </p:nvSpPr>
        <p:spPr>
          <a:xfrm>
            <a:off x="4627446" y="5497351"/>
            <a:ext cx="5118094" cy="613053"/>
          </a:xfrm>
          <a:prstGeom prst="roundRect">
            <a:avLst>
              <a:gd name="adj" fmla="val 8436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</a:t>
            </a:r>
            <a:r>
              <a:rPr lang="en-US" sz="1600" i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tuning ring </a:t>
            </a: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allows to adjust the position radially and longitudinally</a:t>
            </a:r>
            <a:r>
              <a:rPr lang="en-US" sz="1600" baseline="300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†</a:t>
            </a:r>
            <a:endParaRPr lang="en-US" sz="1600" i="1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E66FAD3-6539-EAE0-B131-6C3509B16C51}"/>
              </a:ext>
            </a:extLst>
          </p:cNvPr>
          <p:cNvSpPr/>
          <p:nvPr/>
        </p:nvSpPr>
        <p:spPr>
          <a:xfrm flipH="1">
            <a:off x="9050380" y="1841893"/>
            <a:ext cx="695157" cy="112208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13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D681FE-0569-6B5C-817B-7EEEC40590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BB1662-6D92-3934-B6EA-51C927941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3D model and materials: jacketed cavity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6E0C4-D577-8BA0-3831-B71ADEFFF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0A3C7-9235-5C0C-521F-0E1952CFA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C4B1B-AB6D-00E3-14AA-FEE29D982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32092F2-A87D-BDE2-A832-7CFE13CDC6D2}"/>
              </a:ext>
            </a:extLst>
          </p:cNvPr>
          <p:cNvSpPr/>
          <p:nvPr/>
        </p:nvSpPr>
        <p:spPr>
          <a:xfrm>
            <a:off x="2102534" y="2793370"/>
            <a:ext cx="2085822" cy="3436371"/>
          </a:xfrm>
          <a:prstGeom prst="roundRect">
            <a:avLst>
              <a:gd name="adj" fmla="val 4739"/>
            </a:avLst>
          </a:prstGeom>
          <a:noFill/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57D49A-1C4E-754E-09D3-B2C69A3F965B}"/>
              </a:ext>
            </a:extLst>
          </p:cNvPr>
          <p:cNvSpPr/>
          <p:nvPr/>
        </p:nvSpPr>
        <p:spPr>
          <a:xfrm>
            <a:off x="1943744" y="4375063"/>
            <a:ext cx="777240" cy="455890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Bellows </a:t>
            </a:r>
          </a:p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end view</a:t>
            </a:r>
            <a:endParaRPr lang="en-US" sz="11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A66D2A1-EF84-F387-40E6-4839BAD085E5}"/>
              </a:ext>
            </a:extLst>
          </p:cNvPr>
          <p:cNvSpPr/>
          <p:nvPr/>
        </p:nvSpPr>
        <p:spPr>
          <a:xfrm>
            <a:off x="1942746" y="2577029"/>
            <a:ext cx="777240" cy="455890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Ring </a:t>
            </a:r>
          </a:p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end view</a:t>
            </a:r>
            <a:endParaRPr lang="en-US" sz="11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FF978A7-48D2-E6A5-D8EB-CF91D5EFFD05}"/>
              </a:ext>
            </a:extLst>
          </p:cNvPr>
          <p:cNvGrpSpPr/>
          <p:nvPr/>
        </p:nvGrpSpPr>
        <p:grpSpPr>
          <a:xfrm>
            <a:off x="2168322" y="1118116"/>
            <a:ext cx="1965794" cy="1185501"/>
            <a:chOff x="393560" y="1051968"/>
            <a:chExt cx="1965794" cy="118550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1E71B59-C422-D728-3853-A99A08BB4D6E}"/>
                </a:ext>
              </a:extLst>
            </p:cNvPr>
            <p:cNvGrpSpPr/>
            <p:nvPr/>
          </p:nvGrpSpPr>
          <p:grpSpPr>
            <a:xfrm>
              <a:off x="393560" y="1460053"/>
              <a:ext cx="1958606" cy="369332"/>
              <a:chOff x="303235" y="1369897"/>
              <a:chExt cx="1958606" cy="36933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ECAB251-57F1-96B6-CE2B-11C83E0E6E7B}"/>
                  </a:ext>
                </a:extLst>
              </p:cNvPr>
              <p:cNvSpPr/>
              <p:nvPr/>
            </p:nvSpPr>
            <p:spPr>
              <a:xfrm>
                <a:off x="303235" y="1409351"/>
                <a:ext cx="290424" cy="290424"/>
              </a:xfrm>
              <a:prstGeom prst="rect">
                <a:avLst/>
              </a:prstGeom>
              <a:solidFill>
                <a:srgbClr val="D2F938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04F5E6C-BDED-3FC8-2158-A7838A3904EC}"/>
                  </a:ext>
                </a:extLst>
              </p:cNvPr>
              <p:cNvSpPr/>
              <p:nvPr/>
            </p:nvSpPr>
            <p:spPr>
              <a:xfrm>
                <a:off x="636588" y="1369897"/>
                <a:ext cx="16252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Titanium Gr.2 </a:t>
                </a:r>
                <a:endParaRPr lang="en-US" sz="1800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D191992-BEAB-8EE1-E80A-8F01BAB45421}"/>
                </a:ext>
              </a:extLst>
            </p:cNvPr>
            <p:cNvGrpSpPr/>
            <p:nvPr/>
          </p:nvGrpSpPr>
          <p:grpSpPr>
            <a:xfrm>
              <a:off x="393560" y="1051968"/>
              <a:ext cx="1965794" cy="369332"/>
              <a:chOff x="296047" y="999745"/>
              <a:chExt cx="1965794" cy="369332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FBA2F86-D38A-796F-13FC-79CE6E242F18}"/>
                  </a:ext>
                </a:extLst>
              </p:cNvPr>
              <p:cNvSpPr/>
              <p:nvPr/>
            </p:nvSpPr>
            <p:spPr>
              <a:xfrm>
                <a:off x="296047" y="1039199"/>
                <a:ext cx="290424" cy="290424"/>
              </a:xfrm>
              <a:prstGeom prst="rect">
                <a:avLst/>
              </a:prstGeom>
              <a:solidFill>
                <a:srgbClr val="03CEF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B344851-80C0-64E1-6DB4-77A98ED98A64}"/>
                  </a:ext>
                </a:extLst>
              </p:cNvPr>
              <p:cNvSpPr/>
              <p:nvPr/>
            </p:nvSpPr>
            <p:spPr>
              <a:xfrm>
                <a:off x="636588" y="999745"/>
                <a:ext cx="16252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Titanium Gr.5 </a:t>
                </a:r>
                <a:endParaRPr lang="en-US" sz="1800" dirty="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6C4C2EB-78A3-BDC6-658D-EBF90A42DE70}"/>
                </a:ext>
              </a:extLst>
            </p:cNvPr>
            <p:cNvGrpSpPr/>
            <p:nvPr/>
          </p:nvGrpSpPr>
          <p:grpSpPr>
            <a:xfrm>
              <a:off x="393560" y="1868137"/>
              <a:ext cx="1371592" cy="369332"/>
              <a:chOff x="296047" y="1770514"/>
              <a:chExt cx="1371592" cy="369332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EB6C06C-ABBF-C18D-E45B-4083A582018C}"/>
                  </a:ext>
                </a:extLst>
              </p:cNvPr>
              <p:cNvSpPr/>
              <p:nvPr/>
            </p:nvSpPr>
            <p:spPr>
              <a:xfrm>
                <a:off x="296047" y="1809968"/>
                <a:ext cx="290424" cy="290424"/>
              </a:xfrm>
              <a:prstGeom prst="rect">
                <a:avLst/>
              </a:prstGeom>
              <a:solidFill>
                <a:srgbClr val="B2B1B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38552AA-7DFA-E6A7-1A51-5E0A97AD7191}"/>
                  </a:ext>
                </a:extLst>
              </p:cNvPr>
              <p:cNvSpPr/>
              <p:nvPr/>
            </p:nvSpPr>
            <p:spPr>
              <a:xfrm>
                <a:off x="636588" y="1770514"/>
                <a:ext cx="10310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Niobium</a:t>
                </a:r>
                <a:endParaRPr lang="en-US" sz="1800" dirty="0"/>
              </a:p>
            </p:txBody>
          </p:sp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000DA54-E4EB-01E5-C840-D8F808D4F0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208" r="26263"/>
          <a:stretch/>
        </p:blipFill>
        <p:spPr>
          <a:xfrm>
            <a:off x="5195248" y="1095833"/>
            <a:ext cx="4754880" cy="52270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556BC5D-E624-6B0F-1BE0-301463336C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675" r="21533"/>
          <a:stretch/>
        </p:blipFill>
        <p:spPr>
          <a:xfrm>
            <a:off x="2199513" y="4694247"/>
            <a:ext cx="1891864" cy="16459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642B280-3907-721F-6BE3-0BA701B701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609" r="20600"/>
          <a:stretch/>
        </p:blipFill>
        <p:spPr>
          <a:xfrm>
            <a:off x="2247020" y="2908423"/>
            <a:ext cx="1891863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32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9080F9-A02E-4F3A-9536-62D8557D5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2"/>
            <a:ext cx="9143995" cy="5059363"/>
          </a:xfrm>
        </p:spPr>
        <p:txBody>
          <a:bodyPr/>
          <a:lstStyle/>
          <a:p>
            <a:r>
              <a:rPr lang="en-US" dirty="0"/>
              <a:t>PIP-II Project at Fermilab </a:t>
            </a:r>
          </a:p>
          <a:p>
            <a:pPr>
              <a:spcBef>
                <a:spcPts val="1800"/>
              </a:spcBef>
            </a:pPr>
            <a:r>
              <a:rPr lang="en-US" dirty="0"/>
              <a:t>SSR2 cavities mechanical design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Structural analyses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Multiphysics performance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Cavities fabrication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SSR Tuners</a:t>
            </a:r>
          </a:p>
          <a:p>
            <a:pPr lvl="1">
              <a:spcBef>
                <a:spcPts val="1800"/>
              </a:spcBef>
            </a:pPr>
            <a:endParaRPr lang="en-US" dirty="0"/>
          </a:p>
          <a:p>
            <a:pPr lvl="1">
              <a:spcBef>
                <a:spcPts val="1800"/>
              </a:spcBef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4EAFF5-66C1-4E3F-9E76-19BDAEAF5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791DE-D1CF-4AB3-ADFD-2C7AD0F90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D91AFB-AE00-4482-9122-7C7A07EB1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244AD-2A04-49C0-A8F2-C53390F70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438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BB1662-6D92-3934-B6EA-51C927941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3D model and materials: jacketed cavity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6E0C4-D577-8BA0-3831-B71ADEFFF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0A3C7-9235-5C0C-521F-0E1952CFA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C4B1B-AB6D-00E3-14AA-FEE29D982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0B617D7-5A71-4355-DCBA-A1B888E45FD7}"/>
              </a:ext>
            </a:extLst>
          </p:cNvPr>
          <p:cNvSpPr/>
          <p:nvPr/>
        </p:nvSpPr>
        <p:spPr>
          <a:xfrm>
            <a:off x="2211702" y="2742394"/>
            <a:ext cx="2085822" cy="3436371"/>
          </a:xfrm>
          <a:prstGeom prst="roundRect">
            <a:avLst>
              <a:gd name="adj" fmla="val 4739"/>
            </a:avLst>
          </a:prstGeom>
          <a:noFill/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B4C96A1-63E5-A230-306C-41C720E78ED3}"/>
              </a:ext>
            </a:extLst>
          </p:cNvPr>
          <p:cNvSpPr/>
          <p:nvPr/>
        </p:nvSpPr>
        <p:spPr>
          <a:xfrm>
            <a:off x="2052912" y="4324087"/>
            <a:ext cx="777240" cy="455890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Bellows </a:t>
            </a:r>
          </a:p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end view</a:t>
            </a:r>
            <a:endParaRPr lang="en-US" sz="11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3800411-A2DE-C58D-4AEF-FF2823E86C12}"/>
              </a:ext>
            </a:extLst>
          </p:cNvPr>
          <p:cNvSpPr/>
          <p:nvPr/>
        </p:nvSpPr>
        <p:spPr>
          <a:xfrm>
            <a:off x="2051914" y="2526053"/>
            <a:ext cx="777240" cy="455890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Ring </a:t>
            </a:r>
          </a:p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end view</a:t>
            </a:r>
            <a:endParaRPr lang="en-US" sz="11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90AB608-B4CD-4197-13C0-A798A540F55D}"/>
              </a:ext>
            </a:extLst>
          </p:cNvPr>
          <p:cNvGrpSpPr/>
          <p:nvPr/>
        </p:nvGrpSpPr>
        <p:grpSpPr>
          <a:xfrm>
            <a:off x="2277490" y="1067140"/>
            <a:ext cx="1965794" cy="1185501"/>
            <a:chOff x="393560" y="1051968"/>
            <a:chExt cx="1965794" cy="118550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9AFD30D-4C5E-6584-2ED5-339E60F54B6D}"/>
                </a:ext>
              </a:extLst>
            </p:cNvPr>
            <p:cNvGrpSpPr/>
            <p:nvPr/>
          </p:nvGrpSpPr>
          <p:grpSpPr>
            <a:xfrm>
              <a:off x="393560" y="1460053"/>
              <a:ext cx="1958606" cy="369332"/>
              <a:chOff x="303235" y="1369897"/>
              <a:chExt cx="1958606" cy="369332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04087C2-3C2B-51E1-9A35-5C6F577046B1}"/>
                  </a:ext>
                </a:extLst>
              </p:cNvPr>
              <p:cNvSpPr/>
              <p:nvPr/>
            </p:nvSpPr>
            <p:spPr>
              <a:xfrm>
                <a:off x="303235" y="1409351"/>
                <a:ext cx="290424" cy="290424"/>
              </a:xfrm>
              <a:prstGeom prst="rect">
                <a:avLst/>
              </a:prstGeom>
              <a:solidFill>
                <a:srgbClr val="D2F938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63AF67A-DF27-6326-3B51-B8D1FF8652AF}"/>
                  </a:ext>
                </a:extLst>
              </p:cNvPr>
              <p:cNvSpPr/>
              <p:nvPr/>
            </p:nvSpPr>
            <p:spPr>
              <a:xfrm>
                <a:off x="636588" y="1369897"/>
                <a:ext cx="16252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Titanium Gr.2 </a:t>
                </a:r>
                <a:endParaRPr lang="en-US" sz="1800" dirty="0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B38F359-6ACC-F4B6-581C-87A4061147D8}"/>
                </a:ext>
              </a:extLst>
            </p:cNvPr>
            <p:cNvGrpSpPr/>
            <p:nvPr/>
          </p:nvGrpSpPr>
          <p:grpSpPr>
            <a:xfrm>
              <a:off x="393560" y="1051968"/>
              <a:ext cx="1965794" cy="369332"/>
              <a:chOff x="296047" y="999745"/>
              <a:chExt cx="1965794" cy="369332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3F9FDD2-5E01-CDA6-92AD-7D5E8CC71F0D}"/>
                  </a:ext>
                </a:extLst>
              </p:cNvPr>
              <p:cNvSpPr/>
              <p:nvPr/>
            </p:nvSpPr>
            <p:spPr>
              <a:xfrm>
                <a:off x="296047" y="1039199"/>
                <a:ext cx="290424" cy="290424"/>
              </a:xfrm>
              <a:prstGeom prst="rect">
                <a:avLst/>
              </a:prstGeom>
              <a:solidFill>
                <a:srgbClr val="03CEF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5443DC5-652C-AB43-A3E0-091586C76BF0}"/>
                  </a:ext>
                </a:extLst>
              </p:cNvPr>
              <p:cNvSpPr/>
              <p:nvPr/>
            </p:nvSpPr>
            <p:spPr>
              <a:xfrm>
                <a:off x="636588" y="999745"/>
                <a:ext cx="16252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Titanium Gr.5 </a:t>
                </a:r>
                <a:endParaRPr lang="en-US" sz="1800" dirty="0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7B12DF2-E7B0-5E86-98E0-57880BCAF510}"/>
                </a:ext>
              </a:extLst>
            </p:cNvPr>
            <p:cNvGrpSpPr/>
            <p:nvPr/>
          </p:nvGrpSpPr>
          <p:grpSpPr>
            <a:xfrm>
              <a:off x="393560" y="1868137"/>
              <a:ext cx="1371592" cy="369332"/>
              <a:chOff x="296047" y="1770514"/>
              <a:chExt cx="1371592" cy="369332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2DC1748-A318-53EF-0624-5E402860FC07}"/>
                  </a:ext>
                </a:extLst>
              </p:cNvPr>
              <p:cNvSpPr/>
              <p:nvPr/>
            </p:nvSpPr>
            <p:spPr>
              <a:xfrm>
                <a:off x="296047" y="1809968"/>
                <a:ext cx="290424" cy="290424"/>
              </a:xfrm>
              <a:prstGeom prst="rect">
                <a:avLst/>
              </a:prstGeom>
              <a:solidFill>
                <a:srgbClr val="B2B1B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B0054DD-D93C-3F85-693E-872A7302CF10}"/>
                  </a:ext>
                </a:extLst>
              </p:cNvPr>
              <p:cNvSpPr/>
              <p:nvPr/>
            </p:nvSpPr>
            <p:spPr>
              <a:xfrm>
                <a:off x="636588" y="1770514"/>
                <a:ext cx="10310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Niobium</a:t>
                </a:r>
                <a:endParaRPr lang="en-US" sz="1800" dirty="0"/>
              </a:p>
            </p:txBody>
          </p:sp>
        </p:grp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EF9A437F-6180-4D15-7326-FFBAFBB213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609" r="20600"/>
          <a:stretch/>
        </p:blipFill>
        <p:spPr>
          <a:xfrm>
            <a:off x="2356188" y="2857447"/>
            <a:ext cx="1891863" cy="164592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4BB83A6-1E79-DDF0-D353-907E619B42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793" r="41206" b="86413"/>
          <a:stretch/>
        </p:blipFill>
        <p:spPr>
          <a:xfrm>
            <a:off x="6797936" y="1046568"/>
            <a:ext cx="1737360" cy="710184"/>
          </a:xfrm>
          <a:prstGeom prst="roundRect">
            <a:avLst>
              <a:gd name="adj" fmla="val 7225"/>
            </a:avLst>
          </a:prstGeom>
          <a:ln w="19050">
            <a:solidFill>
              <a:schemeClr val="accent6">
                <a:lumMod val="50000"/>
              </a:schemeClr>
            </a:solidFill>
            <a:prstDash val="sysDash"/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AA3FB99-8325-3CED-DC13-2CD508A546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158"/>
          <a:stretch/>
        </p:blipFill>
        <p:spPr>
          <a:xfrm>
            <a:off x="4705220" y="2067975"/>
            <a:ext cx="5922791" cy="3448721"/>
          </a:xfrm>
          <a:prstGeom prst="roundRect">
            <a:avLst>
              <a:gd name="adj" fmla="val 3940"/>
            </a:avLst>
          </a:prstGeom>
          <a:ln w="19050">
            <a:solidFill>
              <a:schemeClr val="accent6">
                <a:lumMod val="50000"/>
              </a:schemeClr>
            </a:solidFill>
            <a:prstDash val="sysDash"/>
          </a:ln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E85DB8B-D7FD-2C17-5EBA-0C110B9387C1}"/>
              </a:ext>
            </a:extLst>
          </p:cNvPr>
          <p:cNvCxnSpPr>
            <a:stCxn id="35" idx="2"/>
            <a:endCxn id="36" idx="0"/>
          </p:cNvCxnSpPr>
          <p:nvPr/>
        </p:nvCxnSpPr>
        <p:spPr>
          <a:xfrm>
            <a:off x="7666616" y="1756752"/>
            <a:ext cx="0" cy="311223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EC01558-C0A7-D9D2-BCCE-42BD1B119ADE}"/>
              </a:ext>
            </a:extLst>
          </p:cNvPr>
          <p:cNvSpPr/>
          <p:nvPr/>
        </p:nvSpPr>
        <p:spPr>
          <a:xfrm>
            <a:off x="4942851" y="5367851"/>
            <a:ext cx="5478010" cy="613053"/>
          </a:xfrm>
          <a:prstGeom prst="roundRect">
            <a:avLst>
              <a:gd name="adj" fmla="val 8436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</a:t>
            </a:r>
            <a:r>
              <a:rPr lang="en-US" sz="1600" i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side port adapter </a:t>
            </a: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and </a:t>
            </a:r>
            <a:r>
              <a:rPr lang="en-US" sz="1600" i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transition </a:t>
            </a: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allow 3 DOF to compensate for welding distortions during fabrication</a:t>
            </a:r>
            <a:r>
              <a:rPr lang="en-US" sz="1600" baseline="300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†</a:t>
            </a:r>
            <a:endParaRPr lang="en-US" sz="1600" i="1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DC1B344-E8E1-39AE-2D0C-EEDCDD5F95AE}"/>
              </a:ext>
            </a:extLst>
          </p:cNvPr>
          <p:cNvCxnSpPr/>
          <p:nvPr/>
        </p:nvCxnSpPr>
        <p:spPr>
          <a:xfrm>
            <a:off x="8654220" y="3817083"/>
            <a:ext cx="0" cy="643496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CB9E113-D9F7-3072-7ED7-3DF945B089B2}"/>
              </a:ext>
            </a:extLst>
          </p:cNvPr>
          <p:cNvCxnSpPr>
            <a:cxnSpLocks/>
          </p:cNvCxnSpPr>
          <p:nvPr/>
        </p:nvCxnSpPr>
        <p:spPr>
          <a:xfrm>
            <a:off x="6419984" y="2991016"/>
            <a:ext cx="582220" cy="356868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236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BB1662-6D92-3934-B6EA-51C927941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Jacketed cavity – exploded view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6E0C4-D577-8BA0-3831-B71ADEFFF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0A3C7-9235-5C0C-521F-0E1952CFA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C4B1B-AB6D-00E3-14AA-FEE29D982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3FB8703-79A6-7D8C-B30B-1196C033B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5437" y="971550"/>
            <a:ext cx="6882075" cy="505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55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D545FF-3FDB-416E-A0D6-102779AFB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557AF1-B371-498B-97C4-AABC2C661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197AA-DFB0-4FD6-B1C6-A07773FE3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C318F-8060-41F0-94AF-5B3840172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96D98-293D-496D-8EB2-1A4E916F0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9C15D4C7-331E-48B3-AC60-78539643F66D}"/>
              </a:ext>
            </a:extLst>
          </p:cNvPr>
          <p:cNvSpPr/>
          <p:nvPr/>
        </p:nvSpPr>
        <p:spPr>
          <a:xfrm>
            <a:off x="304805" y="2553194"/>
            <a:ext cx="11563351" cy="1419102"/>
          </a:xfrm>
          <a:prstGeom prst="roundRect">
            <a:avLst/>
          </a:prstGeom>
          <a:solidFill>
            <a:srgbClr val="0030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Helvetica" pitchFamily="2" charset="0"/>
              </a:rPr>
              <a:t>Structural Analyses</a:t>
            </a:r>
          </a:p>
        </p:txBody>
      </p:sp>
    </p:spTree>
    <p:extLst>
      <p:ext uri="{BB962C8B-B14F-4D97-AF65-F5344CB8AC3E}">
        <p14:creationId xmlns:p14="http://schemas.microsoft.com/office/powerpoint/2010/main" val="214346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BD4CE6-30C1-96D6-C786-E77D45CC9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 Outline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7DB15-21C8-8B95-1CFB-C59CE6846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5550D-5E24-2896-7BCA-87868AD6C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1D81A-690B-E259-39BE-7B2C36902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3B953AB-E057-5267-D1D2-7C9F8AEE4113}"/>
              </a:ext>
            </a:extLst>
          </p:cNvPr>
          <p:cNvSpPr/>
          <p:nvPr/>
        </p:nvSpPr>
        <p:spPr>
          <a:xfrm>
            <a:off x="2135393" y="1979270"/>
            <a:ext cx="8433039" cy="1455402"/>
          </a:xfrm>
          <a:prstGeom prst="roundRect">
            <a:avLst>
              <a:gd name="adj" fmla="val 7976"/>
            </a:avLst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CC791CD-9422-3A13-FA53-EE824CB3B09B}"/>
              </a:ext>
            </a:extLst>
          </p:cNvPr>
          <p:cNvSpPr/>
          <p:nvPr/>
        </p:nvSpPr>
        <p:spPr>
          <a:xfrm>
            <a:off x="2135393" y="3520918"/>
            <a:ext cx="8433039" cy="2603496"/>
          </a:xfrm>
          <a:prstGeom prst="roundRect">
            <a:avLst>
              <a:gd name="adj" fmla="val 495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44BFA31-0BD7-E4AF-49CD-2466F0C57AEF}"/>
              </a:ext>
            </a:extLst>
          </p:cNvPr>
          <p:cNvSpPr/>
          <p:nvPr/>
        </p:nvSpPr>
        <p:spPr>
          <a:xfrm>
            <a:off x="3806287" y="1635060"/>
            <a:ext cx="3160713" cy="4489354"/>
          </a:xfrm>
          <a:prstGeom prst="roundRect">
            <a:avLst>
              <a:gd name="adj" fmla="val 5557"/>
            </a:avLst>
          </a:prstGeom>
          <a:noFill/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09D34D7-BE4B-90C2-1A5C-1C3633FE1573}"/>
              </a:ext>
            </a:extLst>
          </p:cNvPr>
          <p:cNvSpPr/>
          <p:nvPr/>
        </p:nvSpPr>
        <p:spPr>
          <a:xfrm>
            <a:off x="7407719" y="1647249"/>
            <a:ext cx="3160713" cy="4477165"/>
          </a:xfrm>
          <a:prstGeom prst="roundRect">
            <a:avLst>
              <a:gd name="adj" fmla="val 5557"/>
            </a:avLst>
          </a:prstGeom>
          <a:noFill/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E0EA808-5220-D9ED-70D4-E20A31E70A00}"/>
              </a:ext>
            </a:extLst>
          </p:cNvPr>
          <p:cNvSpPr/>
          <p:nvPr/>
        </p:nvSpPr>
        <p:spPr>
          <a:xfrm>
            <a:off x="4581339" y="1470311"/>
            <a:ext cx="1610609" cy="358200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Elastic analysis</a:t>
            </a:r>
            <a:endParaRPr lang="en-US" sz="16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9A7EAC0-1757-1FEC-969C-60E9545A711E}"/>
              </a:ext>
            </a:extLst>
          </p:cNvPr>
          <p:cNvSpPr/>
          <p:nvPr/>
        </p:nvSpPr>
        <p:spPr>
          <a:xfrm>
            <a:off x="7860624" y="1463393"/>
            <a:ext cx="2254902" cy="358200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Elastic-plastic analysis</a:t>
            </a:r>
            <a:endParaRPr lang="en-US" sz="16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AF5EBBD-8DC5-E65F-1E3B-638D97B72C65}"/>
              </a:ext>
            </a:extLst>
          </p:cNvPr>
          <p:cNvSpPr/>
          <p:nvPr/>
        </p:nvSpPr>
        <p:spPr>
          <a:xfrm>
            <a:off x="2442801" y="2278600"/>
            <a:ext cx="1023006" cy="716942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Bare Cavity</a:t>
            </a:r>
            <a:endParaRPr lang="en-US" sz="16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8B87E12-CB9D-A396-C82C-3B26E5C9D9E6}"/>
              </a:ext>
            </a:extLst>
          </p:cNvPr>
          <p:cNvSpPr/>
          <p:nvPr/>
        </p:nvSpPr>
        <p:spPr>
          <a:xfrm>
            <a:off x="2442801" y="4421072"/>
            <a:ext cx="1086009" cy="716942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Jacketed Cavity</a:t>
            </a:r>
            <a:endParaRPr lang="en-US" sz="16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D9A95E9-FB02-C2FD-51A3-95BFE700797D}"/>
              </a:ext>
            </a:extLst>
          </p:cNvPr>
          <p:cNvSpPr/>
          <p:nvPr/>
        </p:nvSpPr>
        <p:spPr>
          <a:xfrm>
            <a:off x="4734425" y="2516976"/>
            <a:ext cx="1233626" cy="358200"/>
          </a:xfrm>
          <a:prstGeom prst="roundRect">
            <a:avLst>
              <a:gd name="adj" fmla="val 10494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Leak check</a:t>
            </a:r>
            <a:endParaRPr lang="en-US" sz="16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A35AC64-9B77-2646-DFCE-B5C8E268AB1F}"/>
              </a:ext>
            </a:extLst>
          </p:cNvPr>
          <p:cNvSpPr/>
          <p:nvPr/>
        </p:nvSpPr>
        <p:spPr>
          <a:xfrm>
            <a:off x="7952943" y="2275119"/>
            <a:ext cx="2038024" cy="358200"/>
          </a:xfrm>
          <a:prstGeom prst="roundRect">
            <a:avLst>
              <a:gd name="adj" fmla="val 10494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Multiple leak checks</a:t>
            </a:r>
            <a:endParaRPr lang="en-US" sz="1600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CEC5347-DF43-6988-2E24-F686296B4C18}"/>
              </a:ext>
            </a:extLst>
          </p:cNvPr>
          <p:cNvSpPr/>
          <p:nvPr/>
        </p:nvSpPr>
        <p:spPr>
          <a:xfrm>
            <a:off x="4908532" y="3605399"/>
            <a:ext cx="956222" cy="358200"/>
          </a:xfrm>
          <a:prstGeom prst="roundRect">
            <a:avLst>
              <a:gd name="adj" fmla="val 10494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2.05 bar</a:t>
            </a:r>
            <a:endParaRPr lang="en-US" sz="16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42AEE79-DC12-2A88-16F6-B4FCAF9B4B30}"/>
              </a:ext>
            </a:extLst>
          </p:cNvPr>
          <p:cNvSpPr/>
          <p:nvPr/>
        </p:nvSpPr>
        <p:spPr>
          <a:xfrm>
            <a:off x="4966539" y="4121206"/>
            <a:ext cx="840208" cy="358200"/>
          </a:xfrm>
          <a:prstGeom prst="roundRect">
            <a:avLst>
              <a:gd name="adj" fmla="val 10494"/>
            </a:avLst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4.1 bar</a:t>
            </a:r>
            <a:endParaRPr lang="en-US" sz="16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C134766-BA15-1684-7455-88395D98FB17}"/>
              </a:ext>
            </a:extLst>
          </p:cNvPr>
          <p:cNvSpPr/>
          <p:nvPr/>
        </p:nvSpPr>
        <p:spPr>
          <a:xfrm>
            <a:off x="4088114" y="4637013"/>
            <a:ext cx="2597058" cy="358200"/>
          </a:xfrm>
          <a:prstGeom prst="roundRect">
            <a:avLst>
              <a:gd name="adj" fmla="val 10494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2.05 bar + 140 kHz Tuning</a:t>
            </a:r>
            <a:endParaRPr lang="en-US" sz="16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D584B93-5F39-DBB4-82E8-3CDAC77E3D51}"/>
              </a:ext>
            </a:extLst>
          </p:cNvPr>
          <p:cNvSpPr/>
          <p:nvPr/>
        </p:nvSpPr>
        <p:spPr>
          <a:xfrm>
            <a:off x="4145021" y="5152820"/>
            <a:ext cx="2483245" cy="358200"/>
          </a:xfrm>
          <a:prstGeom prst="roundRect">
            <a:avLst>
              <a:gd name="adj" fmla="val 10494"/>
            </a:avLst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4.1 bar + 140 kHz Tuning</a:t>
            </a:r>
            <a:endParaRPr lang="en-US" sz="16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7201B50-243C-629C-A1F3-1D43D45EFF74}"/>
              </a:ext>
            </a:extLst>
          </p:cNvPr>
          <p:cNvSpPr/>
          <p:nvPr/>
        </p:nvSpPr>
        <p:spPr>
          <a:xfrm>
            <a:off x="8572677" y="3753801"/>
            <a:ext cx="830796" cy="358200"/>
          </a:xfrm>
          <a:prstGeom prst="roundRect">
            <a:avLst>
              <a:gd name="adj" fmla="val 10494"/>
            </a:avLst>
          </a:prstGeom>
          <a:gradFill>
            <a:gsLst>
              <a:gs pos="42000">
                <a:schemeClr val="tx2">
                  <a:lumMod val="20000"/>
                  <a:lumOff val="80000"/>
                </a:schemeClr>
              </a:gs>
              <a:gs pos="59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MAWP</a:t>
            </a:r>
            <a:endParaRPr lang="en-US" sz="160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ED9D309-C1E2-65F4-2144-9391F7C5DFD4}"/>
              </a:ext>
            </a:extLst>
          </p:cNvPr>
          <p:cNvSpPr/>
          <p:nvPr/>
        </p:nvSpPr>
        <p:spPr>
          <a:xfrm>
            <a:off x="7752929" y="4627879"/>
            <a:ext cx="2470292" cy="358200"/>
          </a:xfrm>
          <a:prstGeom prst="roundRect">
            <a:avLst>
              <a:gd name="adj" fmla="val 10494"/>
            </a:avLst>
          </a:prstGeom>
          <a:gradFill>
            <a:gsLst>
              <a:gs pos="42000">
                <a:schemeClr val="tx2">
                  <a:lumMod val="20000"/>
                  <a:lumOff val="80000"/>
                </a:schemeClr>
              </a:gs>
              <a:gs pos="59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MAWP + 140 kHz Tuning</a:t>
            </a:r>
            <a:endParaRPr lang="en-US" sz="16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1D56D6D-C1E3-B84B-D61E-5458D2B7FABE}"/>
              </a:ext>
            </a:extLst>
          </p:cNvPr>
          <p:cNvSpPr/>
          <p:nvPr/>
        </p:nvSpPr>
        <p:spPr>
          <a:xfrm>
            <a:off x="8204556" y="5501957"/>
            <a:ext cx="1567038" cy="358200"/>
          </a:xfrm>
          <a:prstGeom prst="roundRect">
            <a:avLst>
              <a:gd name="adj" fmla="val 10494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Inelastic tuning</a:t>
            </a:r>
            <a:endParaRPr lang="en-US" sz="1600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0D92EE3-9A25-B2C2-F311-3C1FE5E9B3E8}"/>
              </a:ext>
            </a:extLst>
          </p:cNvPr>
          <p:cNvSpPr/>
          <p:nvPr/>
        </p:nvSpPr>
        <p:spPr>
          <a:xfrm>
            <a:off x="4557061" y="5668626"/>
            <a:ext cx="1659164" cy="358200"/>
          </a:xfrm>
          <a:prstGeom prst="roundRect">
            <a:avLst>
              <a:gd name="adj" fmla="val 10494"/>
            </a:avLst>
          </a:prstGeom>
          <a:gradFill flip="none" rotWithShape="1">
            <a:gsLst>
              <a:gs pos="42000">
                <a:schemeClr val="tx2">
                  <a:lumMod val="20000"/>
                  <a:lumOff val="80000"/>
                </a:schemeClr>
              </a:gs>
              <a:gs pos="59000">
                <a:schemeClr val="accent4">
                  <a:lumMod val="20000"/>
                  <a:lumOff val="80000"/>
                </a:schemeClr>
              </a:gs>
            </a:gsLst>
            <a:lin ang="0" scaled="1"/>
            <a:tileRect/>
          </a:gra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Tuning/Stiffness</a:t>
            </a:r>
            <a:endParaRPr lang="en-US" sz="16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A678925-55A1-198D-7410-BA57ED50579F}"/>
              </a:ext>
            </a:extLst>
          </p:cNvPr>
          <p:cNvGrpSpPr/>
          <p:nvPr/>
        </p:nvGrpSpPr>
        <p:grpSpPr>
          <a:xfrm>
            <a:off x="4088114" y="973561"/>
            <a:ext cx="6208432" cy="369332"/>
            <a:chOff x="325874" y="995731"/>
            <a:chExt cx="6208432" cy="36933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0CEAC8C-66ED-CC89-10C6-2BA4B7D8ED62}"/>
                </a:ext>
              </a:extLst>
            </p:cNvPr>
            <p:cNvSpPr/>
            <p:nvPr/>
          </p:nvSpPr>
          <p:spPr>
            <a:xfrm>
              <a:off x="4045491" y="1035185"/>
              <a:ext cx="290424" cy="290424"/>
            </a:xfrm>
            <a:prstGeom prst="rect">
              <a:avLst/>
            </a:prstGeom>
            <a:solidFill>
              <a:srgbClr val="F4CFD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EF90DD8-7856-B367-500B-585959DB4536}"/>
                </a:ext>
              </a:extLst>
            </p:cNvPr>
            <p:cNvSpPr/>
            <p:nvPr/>
          </p:nvSpPr>
          <p:spPr>
            <a:xfrm>
              <a:off x="4378844" y="995731"/>
              <a:ext cx="21554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rgbClr val="4E4E4E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Room Temperature</a:t>
              </a:r>
              <a:endParaRPr lang="en-US" sz="1800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2453344-7F81-823C-BED9-193C3578C138}"/>
                </a:ext>
              </a:extLst>
            </p:cNvPr>
            <p:cNvSpPr/>
            <p:nvPr/>
          </p:nvSpPr>
          <p:spPr>
            <a:xfrm>
              <a:off x="325874" y="1035185"/>
              <a:ext cx="290424" cy="290424"/>
            </a:xfrm>
            <a:prstGeom prst="rect">
              <a:avLst/>
            </a:prstGeom>
            <a:solidFill>
              <a:srgbClr val="B7DB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1F76835-10C0-47B5-4ACF-8612036802CD}"/>
                </a:ext>
              </a:extLst>
            </p:cNvPr>
            <p:cNvSpPr/>
            <p:nvPr/>
          </p:nvSpPr>
          <p:spPr>
            <a:xfrm>
              <a:off x="666415" y="995731"/>
              <a:ext cx="30787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rgbClr val="4E4E4E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Cryogenic Temperature (2K)</a:t>
              </a:r>
              <a:endParaRPr lang="en-US" sz="1800" dirty="0"/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8C099BC-613F-BF8C-5FF7-EBFE984F4028}"/>
              </a:ext>
            </a:extLst>
          </p:cNvPr>
          <p:cNvSpPr/>
          <p:nvPr/>
        </p:nvSpPr>
        <p:spPr>
          <a:xfrm>
            <a:off x="8688523" y="2839661"/>
            <a:ext cx="599104" cy="358200"/>
          </a:xfrm>
          <a:prstGeom prst="roundRect">
            <a:avLst>
              <a:gd name="adj" fmla="val 10494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69476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E55171-D886-4599-8035-56B0D76D5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 properties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7ADA05-C07E-D4DA-40CF-8452B1C91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280D9-2544-9CFE-C3C1-92DF93164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1055E-7DA3-CEBC-CC00-FD59145C4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957705-B4A1-216D-4F9B-308E39143B8D}"/>
              </a:ext>
            </a:extLst>
          </p:cNvPr>
          <p:cNvSpPr/>
          <p:nvPr/>
        </p:nvSpPr>
        <p:spPr>
          <a:xfrm>
            <a:off x="204716" y="693803"/>
            <a:ext cx="8510461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Materials used: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RRR grade pure niobium </a:t>
            </a: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composition according to </a:t>
            </a:r>
            <a:r>
              <a:rPr lang="en-US" sz="1600" u="sng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ASTM B393-18</a:t>
            </a: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1000x1000x4.7 mm sheet,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65 OD x 35 ID x 200 L mm tube,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65 OD x 35 ID x 100 L mm tube,</a:t>
            </a:r>
          </a:p>
          <a:p>
            <a:pPr marL="1257300" lvl="2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98 OD x 72 ID x 200 L mm tube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Mechanical properties </a:t>
            </a:r>
            <a:r>
              <a:rPr lang="en-US" sz="1600" u="sng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 FEA</a:t>
            </a: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</a:t>
            </a:r>
          </a:p>
          <a:p>
            <a:pPr marL="800100" lvl="1" indent="-342900"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en-US" sz="16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FB92950-3B90-8FF4-3AE6-A2C69B79F7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834269"/>
              </p:ext>
            </p:extLst>
          </p:nvPr>
        </p:nvGraphicFramePr>
        <p:xfrm>
          <a:off x="4462657" y="2594603"/>
          <a:ext cx="7149297" cy="1301691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293988">
                  <a:extLst>
                    <a:ext uri="{9D8B030D-6E8A-4147-A177-3AD203B41FA5}">
                      <a16:colId xmlns:a16="http://schemas.microsoft.com/office/drawing/2014/main" val="971379735"/>
                    </a:ext>
                  </a:extLst>
                </a:gridCol>
                <a:gridCol w="2503095">
                  <a:extLst>
                    <a:ext uri="{9D8B030D-6E8A-4147-A177-3AD203B41FA5}">
                      <a16:colId xmlns:a16="http://schemas.microsoft.com/office/drawing/2014/main" val="2076037791"/>
                    </a:ext>
                  </a:extLst>
                </a:gridCol>
                <a:gridCol w="2352214">
                  <a:extLst>
                    <a:ext uri="{9D8B030D-6E8A-4147-A177-3AD203B41FA5}">
                      <a16:colId xmlns:a16="http://schemas.microsoft.com/office/drawing/2014/main" val="1218488001"/>
                    </a:ext>
                  </a:extLst>
                </a:gridCol>
              </a:tblGrid>
              <a:tr h="3837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8390" algn="l"/>
                        </a:tabLst>
                      </a:pPr>
                      <a:r>
                        <a:rPr lang="en-US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Property</a:t>
                      </a: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MS Mincho" panose="020B0400000000000000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8390" algn="l"/>
                        </a:tabLst>
                      </a:pPr>
                      <a:r>
                        <a:rPr lang="en-US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Values @RT (</a:t>
                      </a:r>
                      <a:r>
                        <a:rPr lang="en-US" sz="1200" u="sng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ED0010117)</a:t>
                      </a: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MS Mincho" panose="020B0400000000000000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88390" algn="l"/>
                        </a:tabLst>
                        <a:defRPr/>
                      </a:pPr>
                      <a:r>
                        <a:rPr lang="en-US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Values</a:t>
                      </a:r>
                      <a:r>
                        <a:rPr lang="en-US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ea typeface="MS Mincho" panose="020B0400000000000000" pitchFamily="49" charset="-128"/>
                          <a:cs typeface="Helvetica" panose="020B0604020202020204" pitchFamily="34" charset="0"/>
                        </a:rPr>
                        <a:t> @2K (ED0371110)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32228836"/>
                  </a:ext>
                </a:extLst>
              </a:tr>
              <a:tr h="4589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088390" algn="l"/>
                        </a:tabLst>
                      </a:pPr>
                      <a:r>
                        <a:rPr lang="en-US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Yield Strength (0.2% offset)</a:t>
                      </a: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MS Mincho" panose="020B0400000000000000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u="sng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65 MPa</a:t>
                      </a:r>
                      <a:r>
                        <a:rPr lang="en-US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(43 MPa allowable</a:t>
                      </a:r>
                      <a:r>
                        <a:rPr lang="en-US" sz="1200" baseline="30000" dirty="0">
                          <a:solidFill>
                            <a:srgbClr val="4E4E4E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†</a:t>
                      </a:r>
                      <a:r>
                        <a:rPr lang="en-US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u="sng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317 MPa</a:t>
                      </a:r>
                      <a:r>
                        <a:rPr lang="en-US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(171 MPa allowable</a:t>
                      </a:r>
                      <a:r>
                        <a:rPr lang="en-US" sz="1200" baseline="30000" dirty="0">
                          <a:solidFill>
                            <a:srgbClr val="4E4E4E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†</a:t>
                      </a:r>
                      <a:r>
                        <a:rPr lang="en-US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)</a:t>
                      </a: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74522929"/>
                  </a:ext>
                </a:extLst>
              </a:tr>
              <a:tr h="45895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Ultimate tensile strength</a:t>
                      </a: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u="sng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150 MPa</a:t>
                      </a: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u="sng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600 MPa</a:t>
                      </a:r>
                      <a:r>
                        <a:rPr lang="en-US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01190939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30068A92-6F57-4130-03E5-8CA84F4927EA}"/>
              </a:ext>
            </a:extLst>
          </p:cNvPr>
          <p:cNvSpPr/>
          <p:nvPr/>
        </p:nvSpPr>
        <p:spPr>
          <a:xfrm>
            <a:off x="4462657" y="3908837"/>
            <a:ext cx="3093539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baseline="300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†</a:t>
            </a:r>
            <a:r>
              <a:rPr lang="en-US" sz="1200" i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According to ASME II, part D, Table 1-100</a:t>
            </a:r>
            <a:endParaRPr lang="en-US" sz="1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E8EAC1-B75C-CF18-F9E0-121F81DE2A87}"/>
              </a:ext>
            </a:extLst>
          </p:cNvPr>
          <p:cNvSpPr/>
          <p:nvPr/>
        </p:nvSpPr>
        <p:spPr>
          <a:xfrm>
            <a:off x="204716" y="4193080"/>
            <a:ext cx="11771194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Titanium Gr.2 </a:t>
            </a: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per spec. ASTM B265: He vessel and bare cavity reinforcements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Mechanical properties: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sz="16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sz="16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sz="10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sz="1000" b="1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5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Titanium Gr.5 </a:t>
            </a:r>
            <a:r>
              <a:rPr lang="en-US" sz="15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per spec. ASTM B265: cavity flanges due to higher hardness and resistance to wear compared to Titanium gr.2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sz="16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sz="16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sz="16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q"/>
            </a:pPr>
            <a:endParaRPr lang="en-US" sz="16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q"/>
            </a:pPr>
            <a:endParaRPr lang="en-US" sz="16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q"/>
            </a:pPr>
            <a:endParaRPr lang="en-US" sz="1600" u="sng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/>
            <a:endParaRPr lang="en-US" sz="16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6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A44E25F-F90F-FCB4-F655-54F748E789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282678"/>
              </p:ext>
            </p:extLst>
          </p:nvPr>
        </p:nvGraphicFramePr>
        <p:xfrm>
          <a:off x="4462657" y="4576208"/>
          <a:ext cx="7149297" cy="1301691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293988">
                  <a:extLst>
                    <a:ext uri="{9D8B030D-6E8A-4147-A177-3AD203B41FA5}">
                      <a16:colId xmlns:a16="http://schemas.microsoft.com/office/drawing/2014/main" val="971379735"/>
                    </a:ext>
                  </a:extLst>
                </a:gridCol>
                <a:gridCol w="2569721">
                  <a:extLst>
                    <a:ext uri="{9D8B030D-6E8A-4147-A177-3AD203B41FA5}">
                      <a16:colId xmlns:a16="http://schemas.microsoft.com/office/drawing/2014/main" val="2076037791"/>
                    </a:ext>
                  </a:extLst>
                </a:gridCol>
                <a:gridCol w="2285588">
                  <a:extLst>
                    <a:ext uri="{9D8B030D-6E8A-4147-A177-3AD203B41FA5}">
                      <a16:colId xmlns:a16="http://schemas.microsoft.com/office/drawing/2014/main" val="1218488001"/>
                    </a:ext>
                  </a:extLst>
                </a:gridCol>
              </a:tblGrid>
              <a:tr h="3837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8390" algn="l"/>
                        </a:tabLst>
                      </a:pPr>
                      <a:r>
                        <a:rPr lang="en-US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Property</a:t>
                      </a: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MS Mincho" panose="020B0400000000000000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8390" algn="l"/>
                        </a:tabLst>
                      </a:pPr>
                      <a:r>
                        <a:rPr lang="en-US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Values @RT (</a:t>
                      </a:r>
                      <a:r>
                        <a:rPr lang="en-US" sz="1200" u="sng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ASME II-D)</a:t>
                      </a: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MS Mincho" panose="020B0400000000000000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88390" algn="l"/>
                        </a:tabLst>
                        <a:defRPr/>
                      </a:pPr>
                      <a:r>
                        <a:rPr lang="en-US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Values</a:t>
                      </a:r>
                      <a:r>
                        <a:rPr lang="en-US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ea typeface="MS Mincho" panose="020B0400000000000000" pitchFamily="49" charset="-128"/>
                          <a:cs typeface="Helvetica" panose="020B0604020202020204" pitchFamily="34" charset="0"/>
                        </a:rPr>
                        <a:t> @2K (ED0371110)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32228836"/>
                  </a:ext>
                </a:extLst>
              </a:tr>
              <a:tr h="4589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088390" algn="l"/>
                        </a:tabLst>
                      </a:pPr>
                      <a:r>
                        <a:rPr lang="en-US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Yield Strength (0.2% offset)</a:t>
                      </a: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MS Mincho" panose="020B0400000000000000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u="sng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275 MPa</a:t>
                      </a:r>
                      <a:r>
                        <a:rPr lang="en-US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(98 MPa allowable</a:t>
                      </a:r>
                      <a:r>
                        <a:rPr lang="en-US" sz="1200" baseline="30000" dirty="0">
                          <a:solidFill>
                            <a:srgbClr val="4E4E4E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†</a:t>
                      </a:r>
                      <a:r>
                        <a:rPr lang="en-US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u="sng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834 MPa</a:t>
                      </a:r>
                      <a:r>
                        <a:rPr lang="en-US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(319 MPa allowable</a:t>
                      </a:r>
                      <a:r>
                        <a:rPr lang="en-US" sz="1200" baseline="30000" dirty="0">
                          <a:solidFill>
                            <a:srgbClr val="4E4E4E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†</a:t>
                      </a:r>
                      <a:r>
                        <a:rPr lang="en-US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)</a:t>
                      </a: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74522929"/>
                  </a:ext>
                </a:extLst>
              </a:tr>
              <a:tr h="45895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Ultimate tensile strength</a:t>
                      </a: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u="sng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344 </a:t>
                      </a:r>
                      <a:r>
                        <a:rPr lang="en-US" sz="1200" u="sng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Mpa</a:t>
                      </a:r>
                      <a:endParaRPr lang="en-US" sz="1200" u="none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u="sng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1117 MPa</a:t>
                      </a:r>
                      <a:r>
                        <a:rPr lang="en-US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011909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30023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000FBF-4C2C-7597-E308-363A850F1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 Geometry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8209A-282D-6C89-8F8A-31AAAF3D7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7605E-10A8-4B5A-DD97-E07F5254C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7254E-CB47-84DF-73E2-674445244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47F05B3-17BB-ADC5-7B1E-42A1AC2F8A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411" r="27160"/>
          <a:stretch/>
        </p:blipFill>
        <p:spPr>
          <a:xfrm>
            <a:off x="6432172" y="939756"/>
            <a:ext cx="3242898" cy="39319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B708BE-66F7-D989-7E73-D33BC76AA1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193" r="16207"/>
          <a:stretch/>
        </p:blipFill>
        <p:spPr>
          <a:xfrm>
            <a:off x="1932132" y="1474093"/>
            <a:ext cx="3261359" cy="320040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E9E9590-C099-D219-6C22-A5323A6873CE}"/>
              </a:ext>
            </a:extLst>
          </p:cNvPr>
          <p:cNvSpPr/>
          <p:nvPr/>
        </p:nvSpPr>
        <p:spPr>
          <a:xfrm>
            <a:off x="1668439" y="1193677"/>
            <a:ext cx="4059664" cy="3480816"/>
          </a:xfrm>
          <a:prstGeom prst="roundRect">
            <a:avLst>
              <a:gd name="adj" fmla="val 4739"/>
            </a:avLst>
          </a:prstGeom>
          <a:noFill/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55A7B8B-7D26-5CE1-D08B-E753947F9329}"/>
              </a:ext>
            </a:extLst>
          </p:cNvPr>
          <p:cNvSpPr/>
          <p:nvPr/>
        </p:nvSpPr>
        <p:spPr>
          <a:xfrm>
            <a:off x="1785836" y="1051730"/>
            <a:ext cx="1021378" cy="618708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Ring </a:t>
            </a:r>
          </a:p>
          <a:p>
            <a:pPr algn="ctr"/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end view</a:t>
            </a:r>
            <a:endParaRPr lang="en-US" sz="160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CAAE553-6301-49AD-2996-2EE09587883A}"/>
              </a:ext>
            </a:extLst>
          </p:cNvPr>
          <p:cNvSpPr/>
          <p:nvPr/>
        </p:nvSpPr>
        <p:spPr>
          <a:xfrm>
            <a:off x="6023789" y="1188266"/>
            <a:ext cx="4059664" cy="3486227"/>
          </a:xfrm>
          <a:prstGeom prst="roundRect">
            <a:avLst>
              <a:gd name="adj" fmla="val 4739"/>
            </a:avLst>
          </a:prstGeom>
          <a:noFill/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1842E86-1C42-2322-3EDC-19D79CDFE0AD}"/>
              </a:ext>
            </a:extLst>
          </p:cNvPr>
          <p:cNvSpPr/>
          <p:nvPr/>
        </p:nvSpPr>
        <p:spPr>
          <a:xfrm>
            <a:off x="6141186" y="1051888"/>
            <a:ext cx="1021378" cy="618708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Bellows </a:t>
            </a:r>
          </a:p>
          <a:p>
            <a:pPr algn="ctr"/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end view</a:t>
            </a:r>
            <a:endParaRPr lang="en-US" sz="16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FD05168-00F0-59DA-FE31-59761B12215D}"/>
              </a:ext>
            </a:extLst>
          </p:cNvPr>
          <p:cNvSpPr/>
          <p:nvPr/>
        </p:nvSpPr>
        <p:spPr>
          <a:xfrm>
            <a:off x="1224583" y="4729732"/>
            <a:ext cx="9267816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Niobium has 3.75 mm uniform thickness: fabrication and processing thickness reductions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2-phase pipe port and WU/CD line are not included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Bellows is not included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Flanges are not included</a:t>
            </a:r>
          </a:p>
        </p:txBody>
      </p:sp>
    </p:spTree>
    <p:extLst>
      <p:ext uri="{BB962C8B-B14F-4D97-AF65-F5344CB8AC3E}">
        <p14:creationId xmlns:p14="http://schemas.microsoft.com/office/powerpoint/2010/main" val="2062788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CC88E1-2EA6-CD25-091B-07852662D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of the Niobium thickness reduction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C72FB-12F5-4440-F1E9-DF9FB2772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490EA-5559-E5B8-1D73-E4245F234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287AA-3EF7-A20E-FECF-D4FF107A7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EE15960-4230-D713-E4B5-0A1B655CAC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7061694"/>
              </p:ext>
            </p:extLst>
          </p:nvPr>
        </p:nvGraphicFramePr>
        <p:xfrm>
          <a:off x="2051914" y="924197"/>
          <a:ext cx="8583872" cy="5268791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917446">
                  <a:extLst>
                    <a:ext uri="{9D8B030D-6E8A-4147-A177-3AD203B41FA5}">
                      <a16:colId xmlns:a16="http://schemas.microsoft.com/office/drawing/2014/main" val="326407374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529734713"/>
                    </a:ext>
                  </a:extLst>
                </a:gridCol>
                <a:gridCol w="4380426">
                  <a:extLst>
                    <a:ext uri="{9D8B030D-6E8A-4147-A177-3AD203B41FA5}">
                      <a16:colId xmlns:a16="http://schemas.microsoft.com/office/drawing/2014/main" val="4227879184"/>
                    </a:ext>
                  </a:extLst>
                </a:gridCol>
              </a:tblGrid>
              <a:tr h="561539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" algn="l"/>
                        </a:tabLst>
                      </a:pPr>
                      <a:r>
                        <a:rPr lang="en-US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ea typeface="MS Mincho" panose="02020609040205080304" pitchFamily="49" charset="-128"/>
                          <a:cs typeface="Helvetica" panose="020B0604020202020204" pitchFamily="34" charset="0"/>
                        </a:rPr>
                        <a:t>Niobium thickness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" algn="l"/>
                        </a:tabLst>
                      </a:pPr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" algn="l"/>
                        </a:tabLst>
                      </a:pPr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21912219"/>
                  </a:ext>
                </a:extLst>
              </a:tr>
              <a:tr h="5615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" algn="l"/>
                        </a:tabLst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Thickness (mm)</a:t>
                      </a:r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" algn="l"/>
                        </a:tabLst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Material removed (</a:t>
                      </a:r>
                      <a:r>
                        <a:rPr lang="el-GR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μ</a:t>
                      </a: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m)</a:t>
                      </a:r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" algn="l"/>
                        </a:tabLst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Process</a:t>
                      </a:r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82467470"/>
                  </a:ext>
                </a:extLst>
              </a:tr>
              <a:tr h="7274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" algn="l"/>
                        </a:tabLst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4.70</a:t>
                      </a:r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" algn="l"/>
                        </a:tabLst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670</a:t>
                      </a:r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" algn="l"/>
                        </a:tabLst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Niobium forming process</a:t>
                      </a:r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63754984"/>
                  </a:ext>
                </a:extLst>
              </a:tr>
              <a:tr h="858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" algn="l"/>
                        </a:tabLst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4.04</a:t>
                      </a:r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" algn="l"/>
                        </a:tabLst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75</a:t>
                      </a:r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65760" algn="l"/>
                        </a:tabLst>
                        <a:defRPr/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 light BCP (from SSR1 experience)</a:t>
                      </a:r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7050451"/>
                  </a:ext>
                </a:extLst>
              </a:tr>
              <a:tr h="5615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" algn="l"/>
                        </a:tabLst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3.96</a:t>
                      </a:r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" algn="l"/>
                        </a:tabLst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180</a:t>
                      </a:r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" algn="l"/>
                        </a:tabLst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Bulk BCP on the bare cavity</a:t>
                      </a:r>
                    </a:p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" algn="l"/>
                        </a:tabLst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(from SSR1 experience)</a:t>
                      </a:r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9891384"/>
                  </a:ext>
                </a:extLst>
              </a:tr>
              <a:tr h="3464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" algn="l"/>
                        </a:tabLst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3.78</a:t>
                      </a:r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" algn="l"/>
                        </a:tabLst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</a:t>
                      </a:r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" algn="l"/>
                        </a:tabLst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Localized BCP before welding </a:t>
                      </a:r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039519"/>
                  </a:ext>
                </a:extLst>
              </a:tr>
              <a:tr h="3464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" algn="l"/>
                        </a:tabLst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3.77</a:t>
                      </a:r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" algn="l"/>
                        </a:tabLst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20</a:t>
                      </a:r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" algn="l"/>
                        </a:tabLst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Cleaning of the Niobium sheets when received by the vendor (10 </a:t>
                      </a:r>
                      <a:r>
                        <a:rPr lang="el-GR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μ</a:t>
                      </a: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 per side on each sheet)</a:t>
                      </a:r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7708386"/>
                  </a:ext>
                </a:extLst>
              </a:tr>
              <a:tr h="3464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" algn="l"/>
                        </a:tabLst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3.75</a:t>
                      </a:r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" algn="l"/>
                        </a:tabLst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-</a:t>
                      </a:r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" algn="l"/>
                        </a:tabLst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Minimum required Niobium thickness for the bare cavity</a:t>
                      </a:r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96286547"/>
                  </a:ext>
                </a:extLst>
              </a:tr>
              <a:tr h="346425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" algn="l"/>
                        </a:tabLst>
                      </a:pP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Total material removed: 955 </a:t>
                      </a:r>
                      <a:r>
                        <a:rPr lang="el-GR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μ</a:t>
                      </a:r>
                      <a:r>
                        <a:rPr lang="en-US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</a:t>
                      </a:r>
                      <a:endParaRPr lang="en-US" sz="16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Helvetica" panose="020B0604020202020204" pitchFamily="34" charset="0"/>
                        <a:ea typeface="MS Mincho" panose="02020609040205080304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5760" algn="l"/>
                        </a:tabLst>
                      </a:pPr>
                      <a:endParaRPr lang="en-US" sz="100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7085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913D5D-863D-7EE9-830E-CEE457F9C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 model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126C4-A685-A5F7-EAE4-F48BA679C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F40B3D-C448-8947-3B3F-13EF8EC92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F1F50-4041-C085-17C4-01DA60CA7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14CC71A-AA71-B806-B274-65925109A4FE}"/>
              </a:ext>
            </a:extLst>
          </p:cNvPr>
          <p:cNvSpPr/>
          <p:nvPr/>
        </p:nvSpPr>
        <p:spPr>
          <a:xfrm>
            <a:off x="3995507" y="1212281"/>
            <a:ext cx="6419718" cy="4906850"/>
          </a:xfrm>
          <a:prstGeom prst="roundRect">
            <a:avLst>
              <a:gd name="adj" fmla="val 4335"/>
            </a:avLst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F2D9CCD-AF98-38DF-DC8C-1F3BA84B8D6B}"/>
              </a:ext>
            </a:extLst>
          </p:cNvPr>
          <p:cNvSpPr/>
          <p:nvPr/>
        </p:nvSpPr>
        <p:spPr>
          <a:xfrm>
            <a:off x="1882927" y="1973989"/>
            <a:ext cx="1791517" cy="1169043"/>
          </a:xfrm>
          <a:prstGeom prst="roundRect">
            <a:avLst>
              <a:gd name="adj" fmla="val 7976"/>
            </a:avLst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A308399-9EED-019C-1557-D7BA05FC0BBB}"/>
              </a:ext>
            </a:extLst>
          </p:cNvPr>
          <p:cNvSpPr/>
          <p:nvPr/>
        </p:nvSpPr>
        <p:spPr>
          <a:xfrm>
            <a:off x="1882927" y="3429390"/>
            <a:ext cx="1791517" cy="2689742"/>
          </a:xfrm>
          <a:prstGeom prst="roundRect">
            <a:avLst>
              <a:gd name="adj" fmla="val 495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D7A0F11-7359-2CC9-93BD-0D43D836AAB0}"/>
              </a:ext>
            </a:extLst>
          </p:cNvPr>
          <p:cNvSpPr/>
          <p:nvPr/>
        </p:nvSpPr>
        <p:spPr>
          <a:xfrm>
            <a:off x="1972747" y="2354852"/>
            <a:ext cx="516382" cy="407316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8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Bare Cavity</a:t>
            </a:r>
            <a:endParaRPr lang="en-US" sz="800" b="1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A41E07A-2FFF-5E63-8143-88F5028D682C}"/>
              </a:ext>
            </a:extLst>
          </p:cNvPr>
          <p:cNvSpPr/>
          <p:nvPr/>
        </p:nvSpPr>
        <p:spPr>
          <a:xfrm>
            <a:off x="1908151" y="4565241"/>
            <a:ext cx="649224" cy="407316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8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Jacketed Cavity</a:t>
            </a:r>
            <a:endParaRPr lang="en-US" sz="800" b="1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C91685C-A668-7E77-F28D-96621B84DF3A}"/>
              </a:ext>
            </a:extLst>
          </p:cNvPr>
          <p:cNvSpPr/>
          <p:nvPr/>
        </p:nvSpPr>
        <p:spPr>
          <a:xfrm>
            <a:off x="2781623" y="2444537"/>
            <a:ext cx="720925" cy="227945"/>
          </a:xfrm>
          <a:prstGeom prst="roundRect">
            <a:avLst>
              <a:gd name="adj" fmla="val 10494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Leak check</a:t>
            </a:r>
            <a:endParaRPr lang="en-US" sz="8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9E36D71-2A19-B5E7-9083-4097F6D31FFD}"/>
              </a:ext>
            </a:extLst>
          </p:cNvPr>
          <p:cNvSpPr/>
          <p:nvPr/>
        </p:nvSpPr>
        <p:spPr>
          <a:xfrm>
            <a:off x="2850097" y="3629764"/>
            <a:ext cx="586937" cy="227945"/>
          </a:xfrm>
          <a:prstGeom prst="roundRect">
            <a:avLst>
              <a:gd name="adj" fmla="val 10494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8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2.05 bar</a:t>
            </a:r>
            <a:endParaRPr lang="en-US" sz="800" b="1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14F54C6-2E55-C2C8-3A50-6932016AD770}"/>
              </a:ext>
            </a:extLst>
          </p:cNvPr>
          <p:cNvSpPr/>
          <p:nvPr/>
        </p:nvSpPr>
        <p:spPr>
          <a:xfrm>
            <a:off x="2885228" y="4073032"/>
            <a:ext cx="516674" cy="227945"/>
          </a:xfrm>
          <a:prstGeom prst="roundRect">
            <a:avLst>
              <a:gd name="adj" fmla="val 10494"/>
            </a:avLst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4.1 bar</a:t>
            </a:r>
            <a:endParaRPr lang="en-US" sz="800" dirty="0">
              <a:solidFill>
                <a:srgbClr val="4E4E4E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378028D-8F5B-474F-B4D2-7F25249680A4}"/>
              </a:ext>
            </a:extLst>
          </p:cNvPr>
          <p:cNvSpPr/>
          <p:nvPr/>
        </p:nvSpPr>
        <p:spPr>
          <a:xfrm>
            <a:off x="2676464" y="4516299"/>
            <a:ext cx="934202" cy="358200"/>
          </a:xfrm>
          <a:prstGeom prst="roundRect">
            <a:avLst>
              <a:gd name="adj" fmla="val 10494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2.05 bar </a:t>
            </a:r>
          </a:p>
          <a:p>
            <a:pPr algn="ctr"/>
            <a:r>
              <a:rPr lang="en-US" sz="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140 kHz Tuning</a:t>
            </a:r>
            <a:endParaRPr lang="en-US" sz="800" dirty="0">
              <a:solidFill>
                <a:srgbClr val="4E4E4E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424A5D6-0F1E-6A9C-A2C1-F957419938BC}"/>
              </a:ext>
            </a:extLst>
          </p:cNvPr>
          <p:cNvSpPr/>
          <p:nvPr/>
        </p:nvSpPr>
        <p:spPr>
          <a:xfrm>
            <a:off x="2681223" y="5089821"/>
            <a:ext cx="924684" cy="358200"/>
          </a:xfrm>
          <a:prstGeom prst="roundRect">
            <a:avLst>
              <a:gd name="adj" fmla="val 10494"/>
            </a:avLst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4.1 bar</a:t>
            </a:r>
          </a:p>
          <a:p>
            <a:pPr algn="ctr"/>
            <a:r>
              <a:rPr lang="en-US" sz="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140 kHz Tuning</a:t>
            </a:r>
            <a:endParaRPr lang="en-US" sz="800" dirty="0">
              <a:solidFill>
                <a:srgbClr val="4E4E4E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761A786-D1EF-C922-4945-63A83D94A690}"/>
              </a:ext>
            </a:extLst>
          </p:cNvPr>
          <p:cNvSpPr/>
          <p:nvPr/>
        </p:nvSpPr>
        <p:spPr>
          <a:xfrm>
            <a:off x="2667141" y="5663344"/>
            <a:ext cx="952848" cy="227945"/>
          </a:xfrm>
          <a:prstGeom prst="roundRect">
            <a:avLst>
              <a:gd name="adj" fmla="val 10494"/>
            </a:avLst>
          </a:prstGeom>
          <a:gradFill flip="none" rotWithShape="1">
            <a:gsLst>
              <a:gs pos="42000">
                <a:schemeClr val="tx2">
                  <a:lumMod val="20000"/>
                  <a:lumOff val="80000"/>
                </a:schemeClr>
              </a:gs>
              <a:gs pos="59000">
                <a:schemeClr val="accent4">
                  <a:lumMod val="20000"/>
                  <a:lumOff val="80000"/>
                </a:schemeClr>
              </a:gs>
            </a:gsLst>
            <a:lin ang="0" scaled="1"/>
            <a:tileRect/>
          </a:gra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Tuning/Stiffness</a:t>
            </a:r>
            <a:endParaRPr lang="en-US" sz="800" dirty="0">
              <a:solidFill>
                <a:srgbClr val="4E4E4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FB9253-D1FA-3A59-2CC4-4CCD0B1E292B}"/>
              </a:ext>
            </a:extLst>
          </p:cNvPr>
          <p:cNvSpPr/>
          <p:nvPr/>
        </p:nvSpPr>
        <p:spPr>
          <a:xfrm>
            <a:off x="1990931" y="1384303"/>
            <a:ext cx="238838" cy="232252"/>
          </a:xfrm>
          <a:prstGeom prst="rect">
            <a:avLst/>
          </a:prstGeom>
          <a:solidFill>
            <a:srgbClr val="F4CFD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18C5A0-CAD3-5B23-C149-AB39790C187A}"/>
              </a:ext>
            </a:extLst>
          </p:cNvPr>
          <p:cNvSpPr/>
          <p:nvPr/>
        </p:nvSpPr>
        <p:spPr>
          <a:xfrm>
            <a:off x="2277374" y="1409175"/>
            <a:ext cx="107753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Room Temperature</a:t>
            </a:r>
            <a:endParaRPr lang="en-US" sz="8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0EC430E-5E68-6B37-FF0A-19F0BEBA3C87}"/>
              </a:ext>
            </a:extLst>
          </p:cNvPr>
          <p:cNvSpPr/>
          <p:nvPr/>
        </p:nvSpPr>
        <p:spPr>
          <a:xfrm>
            <a:off x="1990931" y="1047649"/>
            <a:ext cx="238838" cy="215444"/>
          </a:xfrm>
          <a:prstGeom prst="rect">
            <a:avLst/>
          </a:prstGeom>
          <a:solidFill>
            <a:srgbClr val="B7DB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2D6904A-29E0-ECBB-9243-A10985E2F12B}"/>
              </a:ext>
            </a:extLst>
          </p:cNvPr>
          <p:cNvSpPr/>
          <p:nvPr/>
        </p:nvSpPr>
        <p:spPr>
          <a:xfrm>
            <a:off x="2272698" y="1045927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Cryogenic Temperature (2K)</a:t>
            </a:r>
            <a:endParaRPr lang="en-US" sz="80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46E7864-22BE-20B9-83C1-5F426BF9FAE5}"/>
              </a:ext>
            </a:extLst>
          </p:cNvPr>
          <p:cNvSpPr/>
          <p:nvPr/>
        </p:nvSpPr>
        <p:spPr>
          <a:xfrm>
            <a:off x="2601835" y="1842436"/>
            <a:ext cx="1080500" cy="4276695"/>
          </a:xfrm>
          <a:prstGeom prst="roundRect">
            <a:avLst>
              <a:gd name="adj" fmla="val 5557"/>
            </a:avLst>
          </a:prstGeom>
          <a:noFill/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26B5D55-0C53-8722-1BF4-BD25CC83E54D}"/>
              </a:ext>
            </a:extLst>
          </p:cNvPr>
          <p:cNvSpPr/>
          <p:nvPr/>
        </p:nvSpPr>
        <p:spPr>
          <a:xfrm>
            <a:off x="2693597" y="1680267"/>
            <a:ext cx="896976" cy="227945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Elastic analysis</a:t>
            </a:r>
            <a:endParaRPr lang="en-US" sz="8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EB52F18-7ED0-CF90-A728-38DB36CAEB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018" r="27158"/>
          <a:stretch/>
        </p:blipFill>
        <p:spPr>
          <a:xfrm>
            <a:off x="4151093" y="1710020"/>
            <a:ext cx="2931335" cy="448056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121E250-B224-996E-DBA0-FAD68C150C63}"/>
              </a:ext>
            </a:extLst>
          </p:cNvPr>
          <p:cNvSpPr/>
          <p:nvPr/>
        </p:nvSpPr>
        <p:spPr>
          <a:xfrm>
            <a:off x="5829814" y="1033181"/>
            <a:ext cx="2499856" cy="358200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Mesh</a:t>
            </a:r>
            <a:endParaRPr lang="en-US" sz="16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0876EA-9427-450B-DEC5-F097A5577A05}"/>
              </a:ext>
            </a:extLst>
          </p:cNvPr>
          <p:cNvSpPr/>
          <p:nvPr/>
        </p:nvSpPr>
        <p:spPr>
          <a:xfrm>
            <a:off x="5575284" y="1681349"/>
            <a:ext cx="15071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Niobium 5 mm</a:t>
            </a:r>
            <a:endParaRPr lang="en-US" sz="16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733E388-13D0-255D-A441-5C0E475D33F7}"/>
              </a:ext>
            </a:extLst>
          </p:cNvPr>
          <p:cNvSpPr/>
          <p:nvPr/>
        </p:nvSpPr>
        <p:spPr>
          <a:xfrm>
            <a:off x="7807938" y="1681349"/>
            <a:ext cx="15347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Titanium 8 mm</a:t>
            </a:r>
            <a:endParaRPr lang="en-US" sz="16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FDC9586-64A6-C392-8909-F78BB3E857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112" r="23091"/>
          <a:stretch/>
        </p:blipFill>
        <p:spPr>
          <a:xfrm>
            <a:off x="7395600" y="2026000"/>
            <a:ext cx="2866194" cy="4023360"/>
          </a:xfrm>
          <a:prstGeom prst="rect">
            <a:avLst/>
          </a:prstGeom>
        </p:spPr>
      </p:pic>
      <p:pic>
        <p:nvPicPr>
          <p:cNvPr id="29" name="Picture 2" descr="Image result for tetrahedron">
            <a:extLst>
              <a:ext uri="{FF2B5EF4-FFF2-40B4-BE49-F238E27FC236}">
                <a16:creationId xmlns:a16="http://schemas.microsoft.com/office/drawing/2014/main" id="{9C571E43-3B0D-B3EA-ED5A-DF33764FD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866" y="1626624"/>
            <a:ext cx="425673" cy="42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Image result for tetrahedron">
            <a:extLst>
              <a:ext uri="{FF2B5EF4-FFF2-40B4-BE49-F238E27FC236}">
                <a16:creationId xmlns:a16="http://schemas.microsoft.com/office/drawing/2014/main" id="{20BE2CA9-E618-20F4-02AF-4A5FC417E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862" y="1625322"/>
            <a:ext cx="425673" cy="42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651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E81CB4-A179-B319-6D1C-0CE61FD1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Elastic analyses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2110E-9CD4-46F8-6060-E54F9603C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BE6E5-3ECB-34F8-F2AC-EAA593FA8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3A788-6235-31C7-2E52-6526C43FE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BFC6997-FBF2-3D01-44E1-5FEBA08D11AA}"/>
              </a:ext>
            </a:extLst>
          </p:cNvPr>
          <p:cNvSpPr/>
          <p:nvPr/>
        </p:nvSpPr>
        <p:spPr>
          <a:xfrm>
            <a:off x="132430" y="1979271"/>
            <a:ext cx="1791517" cy="1169043"/>
          </a:xfrm>
          <a:prstGeom prst="roundRect">
            <a:avLst>
              <a:gd name="adj" fmla="val 7976"/>
            </a:avLst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BAED4CE-C77A-5C0C-F874-358327F2456B}"/>
              </a:ext>
            </a:extLst>
          </p:cNvPr>
          <p:cNvSpPr/>
          <p:nvPr/>
        </p:nvSpPr>
        <p:spPr>
          <a:xfrm>
            <a:off x="222250" y="2360134"/>
            <a:ext cx="516382" cy="407316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8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Bare Cavity</a:t>
            </a:r>
            <a:endParaRPr lang="en-US" sz="800" b="1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D2362B8-9B65-F66E-794A-CA22FF387C46}"/>
              </a:ext>
            </a:extLst>
          </p:cNvPr>
          <p:cNvSpPr/>
          <p:nvPr/>
        </p:nvSpPr>
        <p:spPr>
          <a:xfrm>
            <a:off x="1031126" y="2449819"/>
            <a:ext cx="720925" cy="227945"/>
          </a:xfrm>
          <a:prstGeom prst="roundRect">
            <a:avLst>
              <a:gd name="adj" fmla="val 10494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Leak check</a:t>
            </a:r>
            <a:endParaRPr lang="en-US" sz="8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5FA9450-8E66-F2B9-D00A-BC77183A9456}"/>
              </a:ext>
            </a:extLst>
          </p:cNvPr>
          <p:cNvSpPr/>
          <p:nvPr/>
        </p:nvSpPr>
        <p:spPr>
          <a:xfrm>
            <a:off x="2245010" y="1217563"/>
            <a:ext cx="6419718" cy="4906850"/>
          </a:xfrm>
          <a:prstGeom prst="roundRect">
            <a:avLst>
              <a:gd name="adj" fmla="val 4335"/>
            </a:avLst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AE225D-E98A-CB2D-F70C-5F8962A8CC5E}"/>
              </a:ext>
            </a:extLst>
          </p:cNvPr>
          <p:cNvSpPr/>
          <p:nvPr/>
        </p:nvSpPr>
        <p:spPr>
          <a:xfrm>
            <a:off x="132430" y="3434672"/>
            <a:ext cx="1791517" cy="2689742"/>
          </a:xfrm>
          <a:prstGeom prst="roundRect">
            <a:avLst>
              <a:gd name="adj" fmla="val 495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B9C6026-FEEE-1069-3CEF-8A825EFB3401}"/>
              </a:ext>
            </a:extLst>
          </p:cNvPr>
          <p:cNvSpPr/>
          <p:nvPr/>
        </p:nvSpPr>
        <p:spPr>
          <a:xfrm>
            <a:off x="157654" y="4570523"/>
            <a:ext cx="649224" cy="407316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8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Jacketed Cavity</a:t>
            </a:r>
            <a:endParaRPr lang="en-US" sz="800" b="1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784CE32-B4DE-0F1A-12FA-6E53A27E154F}"/>
              </a:ext>
            </a:extLst>
          </p:cNvPr>
          <p:cNvSpPr/>
          <p:nvPr/>
        </p:nvSpPr>
        <p:spPr>
          <a:xfrm>
            <a:off x="1099600" y="3635046"/>
            <a:ext cx="586937" cy="227945"/>
          </a:xfrm>
          <a:prstGeom prst="roundRect">
            <a:avLst>
              <a:gd name="adj" fmla="val 10494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8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2.05 bar</a:t>
            </a:r>
            <a:endParaRPr lang="en-US" sz="800" b="1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6892724-E0C7-C207-ADD1-C2D01944A270}"/>
              </a:ext>
            </a:extLst>
          </p:cNvPr>
          <p:cNvSpPr/>
          <p:nvPr/>
        </p:nvSpPr>
        <p:spPr>
          <a:xfrm>
            <a:off x="1134731" y="4078314"/>
            <a:ext cx="516674" cy="227945"/>
          </a:xfrm>
          <a:prstGeom prst="roundRect">
            <a:avLst>
              <a:gd name="adj" fmla="val 10494"/>
            </a:avLst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4.1 bar</a:t>
            </a:r>
            <a:endParaRPr lang="en-US" sz="800" dirty="0">
              <a:solidFill>
                <a:srgbClr val="4E4E4E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B9FABF6-F005-803C-71E7-D176787452B1}"/>
              </a:ext>
            </a:extLst>
          </p:cNvPr>
          <p:cNvSpPr/>
          <p:nvPr/>
        </p:nvSpPr>
        <p:spPr>
          <a:xfrm>
            <a:off x="925967" y="4521581"/>
            <a:ext cx="934202" cy="358200"/>
          </a:xfrm>
          <a:prstGeom prst="roundRect">
            <a:avLst>
              <a:gd name="adj" fmla="val 10494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2.05 bar </a:t>
            </a:r>
          </a:p>
          <a:p>
            <a:pPr algn="ctr"/>
            <a:r>
              <a:rPr lang="en-US" sz="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140 kHz Tuning</a:t>
            </a:r>
            <a:endParaRPr lang="en-US" sz="800" dirty="0">
              <a:solidFill>
                <a:srgbClr val="4E4E4E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E517E4B-3891-25E9-1AAD-B1762A18EB8A}"/>
              </a:ext>
            </a:extLst>
          </p:cNvPr>
          <p:cNvSpPr/>
          <p:nvPr/>
        </p:nvSpPr>
        <p:spPr>
          <a:xfrm>
            <a:off x="930726" y="5095103"/>
            <a:ext cx="924684" cy="358200"/>
          </a:xfrm>
          <a:prstGeom prst="roundRect">
            <a:avLst>
              <a:gd name="adj" fmla="val 10494"/>
            </a:avLst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4.1 bar</a:t>
            </a:r>
          </a:p>
          <a:p>
            <a:pPr algn="ctr"/>
            <a:r>
              <a:rPr lang="en-US" sz="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140 kHz Tuning</a:t>
            </a:r>
            <a:endParaRPr lang="en-US" sz="800" dirty="0">
              <a:solidFill>
                <a:srgbClr val="4E4E4E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59877A7-DEBC-3D60-98DA-B227943F072A}"/>
              </a:ext>
            </a:extLst>
          </p:cNvPr>
          <p:cNvSpPr/>
          <p:nvPr/>
        </p:nvSpPr>
        <p:spPr>
          <a:xfrm>
            <a:off x="916644" y="5668626"/>
            <a:ext cx="952848" cy="227945"/>
          </a:xfrm>
          <a:prstGeom prst="roundRect">
            <a:avLst>
              <a:gd name="adj" fmla="val 10494"/>
            </a:avLst>
          </a:prstGeom>
          <a:gradFill flip="none" rotWithShape="1">
            <a:gsLst>
              <a:gs pos="42000">
                <a:schemeClr val="tx2">
                  <a:lumMod val="20000"/>
                  <a:lumOff val="80000"/>
                </a:schemeClr>
              </a:gs>
              <a:gs pos="59000">
                <a:schemeClr val="accent4">
                  <a:lumMod val="20000"/>
                  <a:lumOff val="80000"/>
                </a:schemeClr>
              </a:gs>
            </a:gsLst>
            <a:lin ang="0" scaled="1"/>
            <a:tileRect/>
          </a:gra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Tuning/Stiffness</a:t>
            </a:r>
            <a:endParaRPr lang="en-US" sz="800" dirty="0">
              <a:solidFill>
                <a:srgbClr val="4E4E4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F03AF8-7F4C-82BE-6653-98D75891A450}"/>
              </a:ext>
            </a:extLst>
          </p:cNvPr>
          <p:cNvSpPr/>
          <p:nvPr/>
        </p:nvSpPr>
        <p:spPr>
          <a:xfrm>
            <a:off x="240434" y="1389585"/>
            <a:ext cx="238838" cy="232252"/>
          </a:xfrm>
          <a:prstGeom prst="rect">
            <a:avLst/>
          </a:prstGeom>
          <a:solidFill>
            <a:srgbClr val="F4CFD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15AD51-D365-1765-89AF-DC06354BB315}"/>
              </a:ext>
            </a:extLst>
          </p:cNvPr>
          <p:cNvSpPr/>
          <p:nvPr/>
        </p:nvSpPr>
        <p:spPr>
          <a:xfrm>
            <a:off x="526877" y="1414457"/>
            <a:ext cx="107753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Room Temperature</a:t>
            </a:r>
            <a:endParaRPr lang="en-US" sz="8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69CF738-E098-F0B9-4880-D52E33538CC8}"/>
              </a:ext>
            </a:extLst>
          </p:cNvPr>
          <p:cNvSpPr/>
          <p:nvPr/>
        </p:nvSpPr>
        <p:spPr>
          <a:xfrm>
            <a:off x="240434" y="1052931"/>
            <a:ext cx="238838" cy="215444"/>
          </a:xfrm>
          <a:prstGeom prst="rect">
            <a:avLst/>
          </a:prstGeom>
          <a:solidFill>
            <a:srgbClr val="B7DB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272CDA-7BE3-D7D4-19DA-8DC3D67A156E}"/>
              </a:ext>
            </a:extLst>
          </p:cNvPr>
          <p:cNvSpPr/>
          <p:nvPr/>
        </p:nvSpPr>
        <p:spPr>
          <a:xfrm>
            <a:off x="522201" y="1051209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Cryogenic Temperature (2K)</a:t>
            </a:r>
            <a:endParaRPr lang="en-US" sz="80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B50D5C3-E6F3-A442-3CD0-1F7F362C1931}"/>
              </a:ext>
            </a:extLst>
          </p:cNvPr>
          <p:cNvSpPr/>
          <p:nvPr/>
        </p:nvSpPr>
        <p:spPr>
          <a:xfrm>
            <a:off x="4117053" y="1038463"/>
            <a:ext cx="2675631" cy="358200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Stress Classification Lines</a:t>
            </a:r>
            <a:endParaRPr lang="en-US" sz="16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A9BCB63-4E5A-1C3E-66D3-F71F0DA49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520" y="1750748"/>
            <a:ext cx="6168696" cy="384048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5E12D00-366C-5AFF-D915-4048FB52266A}"/>
              </a:ext>
            </a:extLst>
          </p:cNvPr>
          <p:cNvSpPr/>
          <p:nvPr/>
        </p:nvSpPr>
        <p:spPr>
          <a:xfrm>
            <a:off x="851338" y="1847718"/>
            <a:ext cx="1080500" cy="4276695"/>
          </a:xfrm>
          <a:prstGeom prst="roundRect">
            <a:avLst>
              <a:gd name="adj" fmla="val 5557"/>
            </a:avLst>
          </a:prstGeom>
          <a:noFill/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4785A62-56E4-DAA1-CD2D-55B9CA4DA986}"/>
              </a:ext>
            </a:extLst>
          </p:cNvPr>
          <p:cNvSpPr/>
          <p:nvPr/>
        </p:nvSpPr>
        <p:spPr>
          <a:xfrm>
            <a:off x="944580" y="1685549"/>
            <a:ext cx="896976" cy="227945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Elastic analysis</a:t>
            </a:r>
            <a:endParaRPr lang="en-US" sz="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29D923-5EF1-CA9F-01F4-AC8EC27F18F3}"/>
              </a:ext>
            </a:extLst>
          </p:cNvPr>
          <p:cNvSpPr/>
          <p:nvPr/>
        </p:nvSpPr>
        <p:spPr>
          <a:xfrm>
            <a:off x="8710928" y="1266653"/>
            <a:ext cx="317627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Partial penetration and stitch welds are modeled 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Fillet welds are modeled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sz="1800" dirty="0">
              <a:solidFill>
                <a:srgbClr val="4E4E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7087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B70664-DF5C-94ED-8D56-D0BF1EB96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Elastic-plastic analysis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421D1-FA3E-521E-5A01-A80A04B01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B13A0-A585-9D3F-6A36-96C4A4AA7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B53E9-DBEE-419A-9903-C2AEA7A70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931A267-5D8D-E10C-C070-D3C292434353}"/>
              </a:ext>
            </a:extLst>
          </p:cNvPr>
          <p:cNvSpPr/>
          <p:nvPr/>
        </p:nvSpPr>
        <p:spPr>
          <a:xfrm>
            <a:off x="1687853" y="2150244"/>
            <a:ext cx="1791517" cy="1169043"/>
          </a:xfrm>
          <a:prstGeom prst="roundRect">
            <a:avLst>
              <a:gd name="adj" fmla="val 7976"/>
            </a:avLst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2C56438-B339-64B0-81F7-336F9D2B98E2}"/>
              </a:ext>
            </a:extLst>
          </p:cNvPr>
          <p:cNvSpPr/>
          <p:nvPr/>
        </p:nvSpPr>
        <p:spPr>
          <a:xfrm>
            <a:off x="1777673" y="2531107"/>
            <a:ext cx="516382" cy="407316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8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Bare Cavity</a:t>
            </a:r>
            <a:endParaRPr lang="en-US" sz="800" b="1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795424-D5A2-33B0-7BA1-6F47FE348872}"/>
              </a:ext>
            </a:extLst>
          </p:cNvPr>
          <p:cNvSpPr/>
          <p:nvPr/>
        </p:nvSpPr>
        <p:spPr>
          <a:xfrm>
            <a:off x="2520265" y="2332670"/>
            <a:ext cx="853492" cy="358200"/>
          </a:xfrm>
          <a:prstGeom prst="roundRect">
            <a:avLst>
              <a:gd name="adj" fmla="val 10494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Multiple leak checks</a:t>
            </a:r>
            <a:endParaRPr lang="en-US" sz="8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B9746F-8641-394E-EA41-0B71E192F009}"/>
              </a:ext>
            </a:extLst>
          </p:cNvPr>
          <p:cNvSpPr/>
          <p:nvPr/>
        </p:nvSpPr>
        <p:spPr>
          <a:xfrm>
            <a:off x="3800433" y="1248005"/>
            <a:ext cx="6419718" cy="4906850"/>
          </a:xfrm>
          <a:prstGeom prst="roundRect">
            <a:avLst>
              <a:gd name="adj" fmla="val 4335"/>
            </a:avLst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635857B-AE4E-A509-08BB-2D211C40B3B7}"/>
              </a:ext>
            </a:extLst>
          </p:cNvPr>
          <p:cNvSpPr/>
          <p:nvPr/>
        </p:nvSpPr>
        <p:spPr>
          <a:xfrm>
            <a:off x="5634740" y="1068905"/>
            <a:ext cx="2499856" cy="358200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Results</a:t>
            </a:r>
            <a:endParaRPr lang="en-US" sz="16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A927A06-7653-0359-8B48-B274EACE503A}"/>
              </a:ext>
            </a:extLst>
          </p:cNvPr>
          <p:cNvSpPr/>
          <p:nvPr/>
        </p:nvSpPr>
        <p:spPr>
          <a:xfrm>
            <a:off x="1687853" y="3465114"/>
            <a:ext cx="1791517" cy="2689742"/>
          </a:xfrm>
          <a:prstGeom prst="roundRect">
            <a:avLst>
              <a:gd name="adj" fmla="val 4957"/>
            </a:avLst>
          </a:prstGeom>
          <a:solidFill>
            <a:schemeClr val="accent3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B09F2E5-D64B-4144-2858-97E3DB8456EB}"/>
              </a:ext>
            </a:extLst>
          </p:cNvPr>
          <p:cNvSpPr/>
          <p:nvPr/>
        </p:nvSpPr>
        <p:spPr>
          <a:xfrm>
            <a:off x="1713077" y="4600965"/>
            <a:ext cx="649224" cy="407316"/>
          </a:xfrm>
          <a:prstGeom prst="roundRect">
            <a:avLst>
              <a:gd name="adj" fmla="val 10494"/>
            </a:avLst>
          </a:prstGeom>
          <a:solidFill>
            <a:schemeClr val="bg1">
              <a:alpha val="20000"/>
            </a:schemeClr>
          </a:solidFill>
          <a:ln w="19050">
            <a:solidFill>
              <a:schemeClr val="accent6">
                <a:alpha val="20000"/>
              </a:schemeClr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800" b="1" dirty="0">
                <a:solidFill>
                  <a:srgbClr val="4E4E4E">
                    <a:alpha val="20000"/>
                  </a:srgb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Jacketed Cavity</a:t>
            </a:r>
            <a:endParaRPr lang="en-US" sz="800" b="1" dirty="0">
              <a:solidFill>
                <a:srgbClr val="4E4E4E">
                  <a:alpha val="20000"/>
                </a:srgb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C5C8E-2B1A-6FBB-5ABC-55C7202AB38D}"/>
              </a:ext>
            </a:extLst>
          </p:cNvPr>
          <p:cNvSpPr/>
          <p:nvPr/>
        </p:nvSpPr>
        <p:spPr>
          <a:xfrm>
            <a:off x="1795857" y="1420027"/>
            <a:ext cx="238838" cy="232252"/>
          </a:xfrm>
          <a:prstGeom prst="rect">
            <a:avLst/>
          </a:prstGeom>
          <a:solidFill>
            <a:srgbClr val="F4CFD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25DCD7-984E-2E18-07A0-0BC1613FAE3F}"/>
              </a:ext>
            </a:extLst>
          </p:cNvPr>
          <p:cNvSpPr/>
          <p:nvPr/>
        </p:nvSpPr>
        <p:spPr>
          <a:xfrm>
            <a:off x="2082300" y="1444899"/>
            <a:ext cx="107753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Room Temperature</a:t>
            </a:r>
            <a:endParaRPr lang="en-US" sz="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3F1F79-5553-0D74-9543-79C38D8886ED}"/>
              </a:ext>
            </a:extLst>
          </p:cNvPr>
          <p:cNvSpPr/>
          <p:nvPr/>
        </p:nvSpPr>
        <p:spPr>
          <a:xfrm>
            <a:off x="1795857" y="1083373"/>
            <a:ext cx="238838" cy="215444"/>
          </a:xfrm>
          <a:prstGeom prst="rect">
            <a:avLst/>
          </a:prstGeom>
          <a:solidFill>
            <a:srgbClr val="B7DB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DE6551-6B02-E844-AAF6-64AB27CDC1E9}"/>
              </a:ext>
            </a:extLst>
          </p:cNvPr>
          <p:cNvSpPr/>
          <p:nvPr/>
        </p:nvSpPr>
        <p:spPr>
          <a:xfrm>
            <a:off x="2077624" y="1081651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Cryogenic Temperature (2K)</a:t>
            </a:r>
            <a:endParaRPr lang="en-US" sz="8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B0EB9D1-F0D0-3FEE-271F-D80FDD33B19C}"/>
              </a:ext>
            </a:extLst>
          </p:cNvPr>
          <p:cNvSpPr/>
          <p:nvPr/>
        </p:nvSpPr>
        <p:spPr>
          <a:xfrm>
            <a:off x="2406761" y="1878160"/>
            <a:ext cx="1080500" cy="4276695"/>
          </a:xfrm>
          <a:prstGeom prst="roundRect">
            <a:avLst>
              <a:gd name="adj" fmla="val 5557"/>
            </a:avLst>
          </a:prstGeom>
          <a:noFill/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7588DF6-9755-ECEF-0F44-AD4D3175E205}"/>
              </a:ext>
            </a:extLst>
          </p:cNvPr>
          <p:cNvSpPr/>
          <p:nvPr/>
        </p:nvSpPr>
        <p:spPr>
          <a:xfrm>
            <a:off x="2511461" y="1696565"/>
            <a:ext cx="871101" cy="358200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Elastic-plastic analysis</a:t>
            </a:r>
            <a:endParaRPr lang="en-US" sz="8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69F0592-C35A-A860-D21C-C2A27CCD6440}"/>
              </a:ext>
            </a:extLst>
          </p:cNvPr>
          <p:cNvSpPr/>
          <p:nvPr/>
        </p:nvSpPr>
        <p:spPr>
          <a:xfrm>
            <a:off x="2520265" y="2856708"/>
            <a:ext cx="853492" cy="227945"/>
          </a:xfrm>
          <a:prstGeom prst="roundRect">
            <a:avLst>
              <a:gd name="adj" fmla="val 10494"/>
            </a:avLst>
          </a:prstGeom>
          <a:solidFill>
            <a:schemeClr val="accent4">
              <a:lumMod val="20000"/>
              <a:lumOff val="80000"/>
              <a:alpha val="20000"/>
            </a:schemeClr>
          </a:solidFill>
          <a:ln w="19050">
            <a:solidFill>
              <a:schemeClr val="accent6">
                <a:alpha val="20000"/>
              </a:schemeClr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4E4E4E">
                    <a:alpha val="20000"/>
                  </a:srgb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VTS</a:t>
            </a:r>
            <a:endParaRPr lang="en-US" sz="800" dirty="0">
              <a:solidFill>
                <a:srgbClr val="4E4E4E">
                  <a:alpha val="20000"/>
                </a:srgbClr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5C8728A-4799-1BF3-2BC6-F3B4F33C1BB9}"/>
              </a:ext>
            </a:extLst>
          </p:cNvPr>
          <p:cNvSpPr/>
          <p:nvPr/>
        </p:nvSpPr>
        <p:spPr>
          <a:xfrm>
            <a:off x="2637237" y="3900352"/>
            <a:ext cx="619548" cy="227945"/>
          </a:xfrm>
          <a:prstGeom prst="roundRect">
            <a:avLst>
              <a:gd name="adj" fmla="val 10494"/>
            </a:avLst>
          </a:prstGeom>
          <a:gradFill flip="none" rotWithShape="1">
            <a:gsLst>
              <a:gs pos="42000">
                <a:schemeClr val="tx2">
                  <a:lumMod val="20000"/>
                  <a:lumOff val="80000"/>
                  <a:alpha val="20000"/>
                </a:schemeClr>
              </a:gs>
              <a:gs pos="59000">
                <a:schemeClr val="accent4">
                  <a:lumMod val="20000"/>
                  <a:lumOff val="80000"/>
                </a:schemeClr>
              </a:gs>
            </a:gsLst>
            <a:lin ang="0" scaled="1"/>
            <a:tileRect/>
          </a:gradFill>
          <a:ln w="19050">
            <a:solidFill>
              <a:schemeClr val="accent6">
                <a:alpha val="20000"/>
              </a:schemeClr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4E4E4E">
                    <a:alpha val="20000"/>
                  </a:srgb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MAWP</a:t>
            </a:r>
            <a:endParaRPr lang="en-US" sz="800" dirty="0">
              <a:solidFill>
                <a:srgbClr val="4E4E4E">
                  <a:alpha val="20000"/>
                </a:srgbClr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CECA451-A7F5-78A5-F688-9DE6BBEDCA0E}"/>
              </a:ext>
            </a:extLst>
          </p:cNvPr>
          <p:cNvSpPr/>
          <p:nvPr/>
        </p:nvSpPr>
        <p:spPr>
          <a:xfrm>
            <a:off x="2494010" y="4535424"/>
            <a:ext cx="906002" cy="358200"/>
          </a:xfrm>
          <a:prstGeom prst="roundRect">
            <a:avLst>
              <a:gd name="adj" fmla="val 10494"/>
            </a:avLst>
          </a:prstGeom>
          <a:gradFill flip="none" rotWithShape="1">
            <a:gsLst>
              <a:gs pos="42000">
                <a:schemeClr val="tx2">
                  <a:lumMod val="20000"/>
                  <a:lumOff val="80000"/>
                  <a:alpha val="20000"/>
                </a:schemeClr>
              </a:gs>
              <a:gs pos="59000">
                <a:schemeClr val="accent4">
                  <a:lumMod val="20000"/>
                  <a:lumOff val="80000"/>
                </a:schemeClr>
              </a:gs>
            </a:gsLst>
            <a:lin ang="0" scaled="1"/>
            <a:tileRect/>
          </a:gradFill>
          <a:ln w="19050">
            <a:solidFill>
              <a:schemeClr val="accent6">
                <a:alpha val="20000"/>
              </a:schemeClr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4E4E4E">
                    <a:alpha val="20000"/>
                  </a:srgb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MAWP</a:t>
            </a:r>
          </a:p>
          <a:p>
            <a:pPr algn="ctr"/>
            <a:r>
              <a:rPr lang="en-US" sz="800" dirty="0">
                <a:solidFill>
                  <a:srgbClr val="4E4E4E">
                    <a:alpha val="20000"/>
                  </a:srgb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140kHz Tuning</a:t>
            </a:r>
            <a:endParaRPr lang="en-US" sz="800" dirty="0">
              <a:solidFill>
                <a:srgbClr val="4E4E4E">
                  <a:alpha val="20000"/>
                </a:srgbClr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23803E2-2921-4472-48F2-D0E9A7F41B75}"/>
              </a:ext>
            </a:extLst>
          </p:cNvPr>
          <p:cNvSpPr/>
          <p:nvPr/>
        </p:nvSpPr>
        <p:spPr>
          <a:xfrm>
            <a:off x="2593772" y="5300751"/>
            <a:ext cx="706478" cy="358200"/>
          </a:xfrm>
          <a:prstGeom prst="roundRect">
            <a:avLst>
              <a:gd name="adj" fmla="val 10494"/>
            </a:avLst>
          </a:prstGeom>
          <a:solidFill>
            <a:schemeClr val="accent4">
              <a:lumMod val="20000"/>
              <a:lumOff val="80000"/>
              <a:alpha val="20000"/>
            </a:schemeClr>
          </a:solidFill>
          <a:ln w="19050">
            <a:solidFill>
              <a:schemeClr val="accent6">
                <a:alpha val="20000"/>
              </a:schemeClr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4E4E4E">
                    <a:alpha val="20000"/>
                  </a:srgb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Inelastic Tuning</a:t>
            </a:r>
            <a:endParaRPr lang="en-US" sz="800" dirty="0">
              <a:solidFill>
                <a:srgbClr val="4E4E4E">
                  <a:alpha val="20000"/>
                </a:srgbClr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4204D39-F794-11FB-E933-B3C6AB26F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898" y="3514822"/>
            <a:ext cx="4781539" cy="25603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71780E9-0A5F-3215-82EF-3724C135DA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71" t="6479" r="27889" b="6054"/>
          <a:stretch/>
        </p:blipFill>
        <p:spPr>
          <a:xfrm>
            <a:off x="5061657" y="1721336"/>
            <a:ext cx="1629516" cy="15979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8607AE7-ED45-38ED-974A-2955CBAA14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76" t="8697" r="28690" b="8765"/>
          <a:stretch/>
        </p:blipFill>
        <p:spPr>
          <a:xfrm>
            <a:off x="7269741" y="1723277"/>
            <a:ext cx="1671927" cy="161566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EE5F951-84CB-C1C6-2AC8-46B136379EFE}"/>
              </a:ext>
            </a:extLst>
          </p:cNvPr>
          <p:cNvSpPr/>
          <p:nvPr/>
        </p:nvSpPr>
        <p:spPr>
          <a:xfrm>
            <a:off x="4537493" y="1370240"/>
            <a:ext cx="695832" cy="390763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Ring end view</a:t>
            </a:r>
            <a:endParaRPr lang="en-US" sz="900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4C93337-2290-AA77-D078-8B09FA560362}"/>
              </a:ext>
            </a:extLst>
          </p:cNvPr>
          <p:cNvSpPr/>
          <p:nvPr/>
        </p:nvSpPr>
        <p:spPr>
          <a:xfrm>
            <a:off x="8702633" y="1370239"/>
            <a:ext cx="738123" cy="390763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Bellows</a:t>
            </a:r>
          </a:p>
          <a:p>
            <a:pPr algn="ctr"/>
            <a:r>
              <a:rPr lang="en-US" sz="9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end view</a:t>
            </a:r>
            <a:endParaRPr lang="en-US" sz="900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A40F739-7B44-3641-E0EE-D6A2B9452906}"/>
              </a:ext>
            </a:extLst>
          </p:cNvPr>
          <p:cNvSpPr/>
          <p:nvPr/>
        </p:nvSpPr>
        <p:spPr>
          <a:xfrm>
            <a:off x="6638994" y="1738785"/>
            <a:ext cx="695832" cy="390763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 pipe BS</a:t>
            </a:r>
            <a:endParaRPr lang="en-US" sz="900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39896F7-7757-8FEB-D7AB-3E8418FD8554}"/>
              </a:ext>
            </a:extLst>
          </p:cNvPr>
          <p:cNvSpPr/>
          <p:nvPr/>
        </p:nvSpPr>
        <p:spPr>
          <a:xfrm>
            <a:off x="4361639" y="2684137"/>
            <a:ext cx="695832" cy="390763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 pipe RS</a:t>
            </a:r>
            <a:endParaRPr lang="en-US" sz="900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323755A-CADD-518B-22CE-F4F2AE46EA4E}"/>
              </a:ext>
            </a:extLst>
          </p:cNvPr>
          <p:cNvSpPr/>
          <p:nvPr/>
        </p:nvSpPr>
        <p:spPr>
          <a:xfrm>
            <a:off x="6653155" y="3098330"/>
            <a:ext cx="695832" cy="390763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Coupler port</a:t>
            </a:r>
            <a:endParaRPr lang="en-US" sz="900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7D99D73-4A65-1800-B795-1D790C6D396D}"/>
              </a:ext>
            </a:extLst>
          </p:cNvPr>
          <p:cNvSpPr/>
          <p:nvPr/>
        </p:nvSpPr>
        <p:spPr>
          <a:xfrm>
            <a:off x="9154267" y="2129548"/>
            <a:ext cx="695832" cy="390763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Vacuum port</a:t>
            </a:r>
            <a:endParaRPr lang="en-US" sz="900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7CC1CC4-B5BB-A973-672A-7480F3343C7E}"/>
              </a:ext>
            </a:extLst>
          </p:cNvPr>
          <p:cNvCxnSpPr>
            <a:stCxn id="30" idx="3"/>
          </p:cNvCxnSpPr>
          <p:nvPr/>
        </p:nvCxnSpPr>
        <p:spPr>
          <a:xfrm flipV="1">
            <a:off x="5057471" y="2734765"/>
            <a:ext cx="234800" cy="1447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D30B99F-9973-9132-4554-3CEDDFBBCDC4}"/>
              </a:ext>
            </a:extLst>
          </p:cNvPr>
          <p:cNvCxnSpPr>
            <a:cxnSpLocks/>
            <a:stCxn id="31" idx="1"/>
          </p:cNvCxnSpPr>
          <p:nvPr/>
        </p:nvCxnSpPr>
        <p:spPr>
          <a:xfrm flipH="1" flipV="1">
            <a:off x="6336475" y="3180925"/>
            <a:ext cx="316680" cy="1127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D9F9590-AFFD-5A12-2123-B7C385F2B58F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6986910" y="2129548"/>
            <a:ext cx="456984" cy="4982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BB110FC-D9CD-51DE-D6BA-1C3E9B24B3A8}"/>
              </a:ext>
            </a:extLst>
          </p:cNvPr>
          <p:cNvCxnSpPr>
            <a:cxnSpLocks/>
            <a:stCxn id="32" idx="1"/>
          </p:cNvCxnSpPr>
          <p:nvPr/>
        </p:nvCxnSpPr>
        <p:spPr>
          <a:xfrm flipH="1" flipV="1">
            <a:off x="8626783" y="2236274"/>
            <a:ext cx="527484" cy="886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287C571-8B1F-1F26-68E3-143CA39503D2}"/>
              </a:ext>
            </a:extLst>
          </p:cNvPr>
          <p:cNvCxnSpPr>
            <a:cxnSpLocks/>
          </p:cNvCxnSpPr>
          <p:nvPr/>
        </p:nvCxnSpPr>
        <p:spPr>
          <a:xfrm>
            <a:off x="4871647" y="5553418"/>
            <a:ext cx="456910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56E8B4B-591A-E525-F3AB-C9B84FF04B0F}"/>
              </a:ext>
            </a:extLst>
          </p:cNvPr>
          <p:cNvSpPr/>
          <p:nvPr/>
        </p:nvSpPr>
        <p:spPr>
          <a:xfrm>
            <a:off x="9440756" y="5431304"/>
            <a:ext cx="695832" cy="244227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≈ 25 kHz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455482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75B880C-1484-4475-A148-8699A24DE9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799617"/>
            <a:ext cx="8128525" cy="457964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DBF6337-5843-43A3-B36C-8635FC0BA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Project at Fermilab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28F5F-32C2-4336-8284-E77D16871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0CCE4-BCA9-418F-A527-38224E088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57368-8FBB-4813-899E-1BD4DA417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C29E2F9-E407-49C4-808F-740212980102}"/>
              </a:ext>
            </a:extLst>
          </p:cNvPr>
          <p:cNvSpPr txBox="1">
            <a:spLocks/>
          </p:cNvSpPr>
          <p:nvPr/>
        </p:nvSpPr>
        <p:spPr>
          <a:xfrm>
            <a:off x="8550613" y="1760708"/>
            <a:ext cx="3511685" cy="4300048"/>
          </a:xfrm>
          <a:prstGeom prst="rect">
            <a:avLst/>
          </a:prstGeom>
        </p:spPr>
        <p:txBody>
          <a:bodyPr lIns="0" tIns="0" rIns="0" bIns="0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34" charset="0"/>
                <a:ea typeface="Geneva" charset="0"/>
              </a:rPr>
              <a:t>PIP-II Scope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/>
              <a:ea typeface="Geneva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800 MeV, </a:t>
            </a:r>
            <a:r>
              <a:rPr lang="en-US" sz="1800" dirty="0">
                <a:solidFill>
                  <a:srgbClr val="003087"/>
                </a:solidFill>
              </a:rPr>
              <a:t>2mA  H− SRF linac, CW RF Operations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Linac-to-Booster transfer line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Accelerator Complex Upgrades</a:t>
            </a:r>
          </a:p>
          <a:p>
            <a:pPr marL="376757" marR="0" lvl="1" indent="0" algn="l" defTabSz="609585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Booster</a:t>
            </a:r>
          </a:p>
          <a:p>
            <a:pPr marL="376757" marR="0" lvl="1" indent="0" algn="l" defTabSz="609585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Recycler</a:t>
            </a:r>
          </a:p>
          <a:p>
            <a:pPr marL="376757" marR="0" lvl="1" indent="0" algn="l" defTabSz="609585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Main Injector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Conventional Facilities</a:t>
            </a:r>
          </a:p>
          <a:p>
            <a:pPr marL="0" indent="0">
              <a:spcBef>
                <a:spcPts val="1800"/>
              </a:spcBef>
              <a:buNone/>
              <a:defRPr/>
            </a:pPr>
            <a:r>
              <a:rPr lang="en-US" sz="2000" b="1" dirty="0">
                <a:solidFill>
                  <a:srgbClr val="003087"/>
                </a:solidFill>
                <a:latin typeface="Helvetica" pitchFamily="34" charset="0"/>
              </a:rPr>
              <a:t>PIP-II Beam Power</a:t>
            </a:r>
          </a:p>
          <a:p>
            <a:pPr>
              <a:spcBef>
                <a:spcPts val="600"/>
              </a:spcBef>
              <a:defRPr/>
            </a:pPr>
            <a:r>
              <a:rPr lang="en-US" sz="1800" dirty="0">
                <a:solidFill>
                  <a:srgbClr val="003087"/>
                </a:solidFill>
              </a:rPr>
              <a:t>1.2 MW proton beam</a:t>
            </a:r>
          </a:p>
          <a:p>
            <a:pPr>
              <a:spcBef>
                <a:spcPts val="600"/>
              </a:spcBef>
              <a:defRPr/>
            </a:pPr>
            <a:r>
              <a:rPr lang="en-US" sz="1800" dirty="0">
                <a:solidFill>
                  <a:srgbClr val="003087"/>
                </a:solidFill>
              </a:rPr>
              <a:t>Upgradeable to multi-MW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9E72C62-7CB9-4125-9089-7D195EA3DFE5}"/>
              </a:ext>
            </a:extLst>
          </p:cNvPr>
          <p:cNvSpPr txBox="1">
            <a:spLocks/>
          </p:cNvSpPr>
          <p:nvPr/>
        </p:nvSpPr>
        <p:spPr>
          <a:xfrm>
            <a:off x="304800" y="1010621"/>
            <a:ext cx="11582400" cy="8303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48" marR="0" lvl="0" indent="0" algn="l" defTabSz="457178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Helvetica"/>
                <a:ea typeface="Geneva" charset="0"/>
              </a:rPr>
              <a:t>Proton Improvement Plan II (PIP-II) 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Helvetica"/>
                <a:ea typeface="Geneva" charset="0"/>
              </a:rPr>
              <a:t>is an upgrade to Fermilab accelerator complex to enable the world’s most intense beam of neutrinos to LBNF/DUNE.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FD9624-6078-4B47-8E5E-9030FD1763B8}"/>
              </a:ext>
            </a:extLst>
          </p:cNvPr>
          <p:cNvSpPr txBox="1"/>
          <p:nvPr/>
        </p:nvSpPr>
        <p:spPr>
          <a:xfrm>
            <a:off x="4630366" y="5513671"/>
            <a:ext cx="3610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International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1249366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979DAA-08D8-060A-52A9-09EF6A637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ASME compliance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3B67A-7D0C-30F0-10F3-06E894626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EE939-4A85-D138-6EA9-AA3A4FC88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B4A3E-A8FA-6022-8F70-5C99D8AEB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DCE054-5CB2-2275-4398-177860EE464B}"/>
              </a:ext>
            </a:extLst>
          </p:cNvPr>
          <p:cNvSpPr/>
          <p:nvPr/>
        </p:nvSpPr>
        <p:spPr>
          <a:xfrm>
            <a:off x="4007583" y="3833045"/>
            <a:ext cx="6742541" cy="2508277"/>
          </a:xfrm>
          <a:prstGeom prst="roundRect">
            <a:avLst>
              <a:gd name="adj" fmla="val 5010"/>
            </a:avLst>
          </a:prstGeom>
          <a:solidFill>
            <a:srgbClr val="DDEE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C08AFCF-78A2-EB71-2949-8E99EEF4D3A7}"/>
              </a:ext>
            </a:extLst>
          </p:cNvPr>
          <p:cNvSpPr/>
          <p:nvPr/>
        </p:nvSpPr>
        <p:spPr>
          <a:xfrm>
            <a:off x="3937093" y="1456153"/>
            <a:ext cx="6813031" cy="2376892"/>
          </a:xfrm>
          <a:prstGeom prst="roundRect">
            <a:avLst>
              <a:gd name="adj" fmla="val 5010"/>
            </a:avLst>
          </a:prstGeom>
          <a:solidFill>
            <a:srgbClr val="FAEA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068EEB0-9AEF-EAFF-0D95-F4FEDA3E8FE7}"/>
              </a:ext>
            </a:extLst>
          </p:cNvPr>
          <p:cNvSpPr/>
          <p:nvPr/>
        </p:nvSpPr>
        <p:spPr>
          <a:xfrm>
            <a:off x="1816850" y="2323152"/>
            <a:ext cx="1791517" cy="1169043"/>
          </a:xfrm>
          <a:prstGeom prst="roundRect">
            <a:avLst>
              <a:gd name="adj" fmla="val 7976"/>
            </a:avLst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085C0EE-56B5-1228-1149-486C2FCA5497}"/>
              </a:ext>
            </a:extLst>
          </p:cNvPr>
          <p:cNvSpPr/>
          <p:nvPr/>
        </p:nvSpPr>
        <p:spPr>
          <a:xfrm>
            <a:off x="1906670" y="2704015"/>
            <a:ext cx="516382" cy="407316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8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Bare Cavity</a:t>
            </a:r>
            <a:endParaRPr lang="en-US" sz="800" b="1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44CFD96-E89B-D04F-73B3-9CBE93EF09D6}"/>
              </a:ext>
            </a:extLst>
          </p:cNvPr>
          <p:cNvSpPr/>
          <p:nvPr/>
        </p:nvSpPr>
        <p:spPr>
          <a:xfrm>
            <a:off x="2649262" y="2505578"/>
            <a:ext cx="853492" cy="358200"/>
          </a:xfrm>
          <a:prstGeom prst="roundRect">
            <a:avLst>
              <a:gd name="adj" fmla="val 10494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Multiple leak checks</a:t>
            </a:r>
            <a:endParaRPr lang="en-US" sz="800" dirty="0">
              <a:solidFill>
                <a:srgbClr val="4E4E4E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3F1EDE7-F020-D017-B01E-8B3E96FA97E8}"/>
              </a:ext>
            </a:extLst>
          </p:cNvPr>
          <p:cNvSpPr/>
          <p:nvPr/>
        </p:nvSpPr>
        <p:spPr>
          <a:xfrm>
            <a:off x="3917193" y="855622"/>
            <a:ext cx="6832932" cy="5472141"/>
          </a:xfrm>
          <a:prstGeom prst="roundRect">
            <a:avLst>
              <a:gd name="adj" fmla="val 1602"/>
            </a:avLst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E21F122-92AB-07D1-B887-99B3AF5EE2B4}"/>
              </a:ext>
            </a:extLst>
          </p:cNvPr>
          <p:cNvSpPr/>
          <p:nvPr/>
        </p:nvSpPr>
        <p:spPr>
          <a:xfrm>
            <a:off x="1816850" y="3638022"/>
            <a:ext cx="1791517" cy="2689742"/>
          </a:xfrm>
          <a:prstGeom prst="roundRect">
            <a:avLst>
              <a:gd name="adj" fmla="val 495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0195C20-AD2A-797E-990D-2C6E5FBFE95D}"/>
              </a:ext>
            </a:extLst>
          </p:cNvPr>
          <p:cNvSpPr/>
          <p:nvPr/>
        </p:nvSpPr>
        <p:spPr>
          <a:xfrm>
            <a:off x="1842074" y="4773873"/>
            <a:ext cx="649224" cy="407316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8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Jacketed Cavity</a:t>
            </a:r>
            <a:endParaRPr lang="en-US" sz="800" b="1" dirty="0">
              <a:solidFill>
                <a:srgbClr val="4E4E4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C5E113-F11F-D561-79EA-3B0AEC6F0933}"/>
              </a:ext>
            </a:extLst>
          </p:cNvPr>
          <p:cNvSpPr/>
          <p:nvPr/>
        </p:nvSpPr>
        <p:spPr>
          <a:xfrm>
            <a:off x="1924854" y="1592935"/>
            <a:ext cx="238838" cy="232252"/>
          </a:xfrm>
          <a:prstGeom prst="rect">
            <a:avLst/>
          </a:prstGeom>
          <a:solidFill>
            <a:srgbClr val="F4CFD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DF303-A226-0CC2-C0DF-C7A5215F3F7F}"/>
              </a:ext>
            </a:extLst>
          </p:cNvPr>
          <p:cNvSpPr/>
          <p:nvPr/>
        </p:nvSpPr>
        <p:spPr>
          <a:xfrm>
            <a:off x="2211297" y="1617807"/>
            <a:ext cx="107753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Room Temperature</a:t>
            </a:r>
            <a:endParaRPr lang="en-US" sz="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68B4E43-D06B-9B6C-7B0D-47A979254F48}"/>
              </a:ext>
            </a:extLst>
          </p:cNvPr>
          <p:cNvSpPr/>
          <p:nvPr/>
        </p:nvSpPr>
        <p:spPr>
          <a:xfrm>
            <a:off x="1924854" y="1256281"/>
            <a:ext cx="238838" cy="215444"/>
          </a:xfrm>
          <a:prstGeom prst="rect">
            <a:avLst/>
          </a:prstGeom>
          <a:solidFill>
            <a:srgbClr val="B7DB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8938C34-8446-E569-34C9-874B42A3860C}"/>
              </a:ext>
            </a:extLst>
          </p:cNvPr>
          <p:cNvSpPr/>
          <p:nvPr/>
        </p:nvSpPr>
        <p:spPr>
          <a:xfrm>
            <a:off x="2206621" y="1254559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Cryogenic Temperature (2K)</a:t>
            </a:r>
            <a:endParaRPr lang="en-US" sz="8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ED6B6D5-11C0-0678-45D8-5450798647ED}"/>
              </a:ext>
            </a:extLst>
          </p:cNvPr>
          <p:cNvSpPr/>
          <p:nvPr/>
        </p:nvSpPr>
        <p:spPr>
          <a:xfrm>
            <a:off x="2649262" y="3029616"/>
            <a:ext cx="853492" cy="227945"/>
          </a:xfrm>
          <a:prstGeom prst="roundRect">
            <a:avLst>
              <a:gd name="adj" fmla="val 10494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VTS</a:t>
            </a:r>
            <a:endParaRPr lang="en-US" sz="800" dirty="0">
              <a:solidFill>
                <a:srgbClr val="4E4E4E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DE531A5-59B7-CC05-9534-E84D21DC780C}"/>
              </a:ext>
            </a:extLst>
          </p:cNvPr>
          <p:cNvSpPr/>
          <p:nvPr/>
        </p:nvSpPr>
        <p:spPr>
          <a:xfrm>
            <a:off x="2766234" y="4073260"/>
            <a:ext cx="619548" cy="227945"/>
          </a:xfrm>
          <a:prstGeom prst="roundRect">
            <a:avLst>
              <a:gd name="adj" fmla="val 10494"/>
            </a:avLst>
          </a:prstGeom>
          <a:gradFill flip="none" rotWithShape="1">
            <a:gsLst>
              <a:gs pos="42000">
                <a:schemeClr val="tx2">
                  <a:lumMod val="20000"/>
                  <a:lumOff val="80000"/>
                </a:schemeClr>
              </a:gs>
              <a:gs pos="59000">
                <a:schemeClr val="accent4">
                  <a:lumMod val="20000"/>
                  <a:lumOff val="80000"/>
                </a:schemeClr>
              </a:gs>
            </a:gsLst>
            <a:lin ang="0" scaled="1"/>
            <a:tileRect/>
          </a:gra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MAWP</a:t>
            </a:r>
            <a:endParaRPr lang="en-US" sz="800" dirty="0">
              <a:solidFill>
                <a:srgbClr val="4E4E4E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923F8D3-235A-FEB9-D441-64EE6BCA6BC6}"/>
              </a:ext>
            </a:extLst>
          </p:cNvPr>
          <p:cNvSpPr/>
          <p:nvPr/>
        </p:nvSpPr>
        <p:spPr>
          <a:xfrm>
            <a:off x="2623007" y="4708332"/>
            <a:ext cx="906002" cy="358200"/>
          </a:xfrm>
          <a:prstGeom prst="roundRect">
            <a:avLst>
              <a:gd name="adj" fmla="val 10494"/>
            </a:avLst>
          </a:prstGeom>
          <a:gradFill flip="none" rotWithShape="1">
            <a:gsLst>
              <a:gs pos="42000">
                <a:schemeClr val="tx2">
                  <a:lumMod val="20000"/>
                  <a:lumOff val="80000"/>
                </a:schemeClr>
              </a:gs>
              <a:gs pos="59000">
                <a:schemeClr val="accent4">
                  <a:lumMod val="20000"/>
                  <a:lumOff val="80000"/>
                </a:schemeClr>
              </a:gs>
            </a:gsLst>
            <a:lin ang="0" scaled="1"/>
            <a:tileRect/>
          </a:gra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MAWP</a:t>
            </a:r>
          </a:p>
          <a:p>
            <a:pPr algn="ctr"/>
            <a:r>
              <a:rPr lang="en-US" sz="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140kHz Tuning</a:t>
            </a:r>
            <a:endParaRPr lang="en-US" sz="800" dirty="0">
              <a:solidFill>
                <a:srgbClr val="4E4E4E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91F2B15-35F3-80BC-0877-114182469739}"/>
              </a:ext>
            </a:extLst>
          </p:cNvPr>
          <p:cNvSpPr/>
          <p:nvPr/>
        </p:nvSpPr>
        <p:spPr>
          <a:xfrm>
            <a:off x="2722769" y="5473659"/>
            <a:ext cx="706478" cy="358200"/>
          </a:xfrm>
          <a:prstGeom prst="roundRect">
            <a:avLst>
              <a:gd name="adj" fmla="val 10494"/>
            </a:avLst>
          </a:prstGeom>
          <a:solidFill>
            <a:schemeClr val="accent4">
              <a:lumMod val="20000"/>
              <a:lumOff val="80000"/>
              <a:alpha val="20000"/>
            </a:schemeClr>
          </a:solidFill>
          <a:ln w="19050">
            <a:solidFill>
              <a:schemeClr val="accent6">
                <a:alpha val="20000"/>
              </a:schemeClr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4E4E4E">
                    <a:alpha val="20000"/>
                  </a:srgb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Inelastic Tuning</a:t>
            </a:r>
            <a:endParaRPr lang="en-US" sz="800" dirty="0">
              <a:solidFill>
                <a:srgbClr val="4E4E4E">
                  <a:alpha val="20000"/>
                </a:srgbClr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CD9E3D1-2AEA-EBB1-BE1C-7E13AB38A590}"/>
              </a:ext>
            </a:extLst>
          </p:cNvPr>
          <p:cNvSpPr/>
          <p:nvPr/>
        </p:nvSpPr>
        <p:spPr>
          <a:xfrm>
            <a:off x="1746303" y="2070990"/>
            <a:ext cx="1940413" cy="144286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27A69F6-745D-48F5-4340-74644AD35773}"/>
              </a:ext>
            </a:extLst>
          </p:cNvPr>
          <p:cNvSpPr/>
          <p:nvPr/>
        </p:nvSpPr>
        <p:spPr>
          <a:xfrm>
            <a:off x="2535758" y="2051068"/>
            <a:ext cx="1080500" cy="4276695"/>
          </a:xfrm>
          <a:prstGeom prst="roundRect">
            <a:avLst>
              <a:gd name="adj" fmla="val 5557"/>
            </a:avLst>
          </a:prstGeom>
          <a:noFill/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CC2C23B-B711-84DC-2685-2886B7721473}"/>
              </a:ext>
            </a:extLst>
          </p:cNvPr>
          <p:cNvSpPr/>
          <p:nvPr/>
        </p:nvSpPr>
        <p:spPr>
          <a:xfrm>
            <a:off x="2640458" y="1869473"/>
            <a:ext cx="871101" cy="358200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Elastic-plastic analysis</a:t>
            </a:r>
            <a:endParaRPr lang="en-US" sz="800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08291A0-28F2-CD47-CF05-B5EBB96EAFA4}"/>
              </a:ext>
            </a:extLst>
          </p:cNvPr>
          <p:cNvSpPr/>
          <p:nvPr/>
        </p:nvSpPr>
        <p:spPr>
          <a:xfrm>
            <a:off x="5964334" y="679629"/>
            <a:ext cx="2499856" cy="358200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Boundary conditions</a:t>
            </a:r>
            <a:endParaRPr lang="en-US" sz="16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7A6287B-E37C-A5D5-5E7C-66AF2F120B1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4218" y="1412116"/>
            <a:ext cx="3331279" cy="246888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D1E13E00-6FFC-AB47-EC26-44F69F0B92BC}"/>
              </a:ext>
            </a:extLst>
          </p:cNvPr>
          <p:cNvGrpSpPr>
            <a:grpSpLocks noChangeAspect="1"/>
          </p:cNvGrpSpPr>
          <p:nvPr/>
        </p:nvGrpSpPr>
        <p:grpSpPr>
          <a:xfrm>
            <a:off x="7509837" y="1484909"/>
            <a:ext cx="3153738" cy="2468880"/>
            <a:chOff x="5394185" y="1403447"/>
            <a:chExt cx="3270543" cy="258892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FC66895-F6E3-691E-8F86-F0D32EBC71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1821"/>
            <a:stretch/>
          </p:blipFill>
          <p:spPr>
            <a:xfrm>
              <a:off x="6309360" y="1432051"/>
              <a:ext cx="2355368" cy="256032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6046491-447A-52DA-1667-E4A4ED7235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68003"/>
            <a:stretch/>
          </p:blipFill>
          <p:spPr>
            <a:xfrm>
              <a:off x="5394185" y="1403447"/>
              <a:ext cx="1105388" cy="2560320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8D3B7684-323F-5630-AC5C-B0A29FBD17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4025" y="3858883"/>
            <a:ext cx="3331279" cy="246888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F3634A8-A6B6-2700-8B02-890FC4E9812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56883" y="3845964"/>
            <a:ext cx="3331279" cy="246888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82D33CF-B85B-0BF9-D985-8E641C251CB0}"/>
              </a:ext>
            </a:extLst>
          </p:cNvPr>
          <p:cNvSpPr/>
          <p:nvPr/>
        </p:nvSpPr>
        <p:spPr>
          <a:xfrm>
            <a:off x="7325497" y="1451227"/>
            <a:ext cx="3364303" cy="4830561"/>
          </a:xfrm>
          <a:prstGeom prst="roundRect">
            <a:avLst>
              <a:gd name="adj" fmla="val 1602"/>
            </a:avLst>
          </a:prstGeom>
          <a:noFill/>
          <a:ln w="127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FC9C562-4D87-2F50-1E07-B5E09FE0B4E4}"/>
              </a:ext>
            </a:extLst>
          </p:cNvPr>
          <p:cNvSpPr/>
          <p:nvPr/>
        </p:nvSpPr>
        <p:spPr>
          <a:xfrm>
            <a:off x="7934040" y="1256494"/>
            <a:ext cx="2271247" cy="276791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 w="12700">
            <a:solidFill>
              <a:schemeClr val="accent6"/>
            </a:solidFill>
            <a:prstDash val="sysDash"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+</a:t>
            </a:r>
            <a:r>
              <a:rPr lang="en-US" sz="110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Tuner displacement (140 kHz)</a:t>
            </a:r>
            <a:endParaRPr lang="en-US" sz="1100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B912E06-6AC4-0AFE-791A-EB0577ED3A7F}"/>
              </a:ext>
            </a:extLst>
          </p:cNvPr>
          <p:cNvSpPr/>
          <p:nvPr/>
        </p:nvSpPr>
        <p:spPr>
          <a:xfrm>
            <a:off x="3917193" y="3833045"/>
            <a:ext cx="6772607" cy="2448743"/>
          </a:xfrm>
          <a:prstGeom prst="roundRect">
            <a:avLst>
              <a:gd name="adj" fmla="val 1602"/>
            </a:avLst>
          </a:prstGeom>
          <a:noFill/>
          <a:ln w="12700">
            <a:solidFill>
              <a:schemeClr val="accent6">
                <a:lumMod val="50000"/>
              </a:schemeClr>
            </a:solidFill>
            <a:prstDash val="lg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B9F1369-6C76-7D9F-A7B3-35624B1BB781}"/>
              </a:ext>
            </a:extLst>
          </p:cNvPr>
          <p:cNvSpPr/>
          <p:nvPr/>
        </p:nvSpPr>
        <p:spPr>
          <a:xfrm rot="16200000">
            <a:off x="2663828" y="4930488"/>
            <a:ext cx="2468879" cy="276791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 w="12700">
            <a:solidFill>
              <a:schemeClr val="accent6"/>
            </a:solidFill>
            <a:prstDash val="lgDashDot"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+ Hydrostatic pressure + Cooldown</a:t>
            </a:r>
            <a:endParaRPr lang="en-US" sz="1100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F352BE6-192D-B019-1121-ACE10CFD5316}"/>
              </a:ext>
            </a:extLst>
          </p:cNvPr>
          <p:cNvSpPr/>
          <p:nvPr/>
        </p:nvSpPr>
        <p:spPr>
          <a:xfrm>
            <a:off x="5274334" y="1134674"/>
            <a:ext cx="850793" cy="455890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 w="12700">
            <a:solidFill>
              <a:schemeClr val="accent6"/>
            </a:solidFill>
            <a:prstDash val="solid"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Pressure</a:t>
            </a:r>
          </a:p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Gravity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440618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AB5CF3-7CF7-2956-D70B-629EB4D60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ASME compliance - MAWP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C4332-8EED-587F-98B6-752260C21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E9F1F-F66C-98F9-C216-4F0AE240F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BB3AD-5A3A-DB71-0569-214E6946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EBBEE8D-CF3F-2808-AB2F-EFCC2F740D99}"/>
              </a:ext>
            </a:extLst>
          </p:cNvPr>
          <p:cNvSpPr/>
          <p:nvPr/>
        </p:nvSpPr>
        <p:spPr>
          <a:xfrm>
            <a:off x="2041438" y="2119802"/>
            <a:ext cx="1791517" cy="1169043"/>
          </a:xfrm>
          <a:prstGeom prst="roundRect">
            <a:avLst>
              <a:gd name="adj" fmla="val 7976"/>
            </a:avLst>
          </a:prstGeom>
          <a:solidFill>
            <a:srgbClr val="FF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091CE00-D011-F384-181B-E6F57360AEEF}"/>
              </a:ext>
            </a:extLst>
          </p:cNvPr>
          <p:cNvSpPr/>
          <p:nvPr/>
        </p:nvSpPr>
        <p:spPr>
          <a:xfrm>
            <a:off x="2131258" y="2500665"/>
            <a:ext cx="516382" cy="407316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8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Bare Cavity</a:t>
            </a:r>
            <a:endParaRPr lang="en-US" sz="800" b="1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5535004-DB5C-D93C-2F78-9851447B48F8}"/>
              </a:ext>
            </a:extLst>
          </p:cNvPr>
          <p:cNvSpPr/>
          <p:nvPr/>
        </p:nvSpPr>
        <p:spPr>
          <a:xfrm>
            <a:off x="2873850" y="2302228"/>
            <a:ext cx="853492" cy="358200"/>
          </a:xfrm>
          <a:prstGeom prst="roundRect">
            <a:avLst>
              <a:gd name="adj" fmla="val 10494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Multiple leak checks</a:t>
            </a:r>
            <a:endParaRPr lang="en-US" sz="800" dirty="0">
              <a:solidFill>
                <a:srgbClr val="4E4E4E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CB2A8F-88A0-8F0E-939E-6FC0A94F2216}"/>
              </a:ext>
            </a:extLst>
          </p:cNvPr>
          <p:cNvSpPr/>
          <p:nvPr/>
        </p:nvSpPr>
        <p:spPr>
          <a:xfrm>
            <a:off x="4063431" y="1052931"/>
            <a:ext cx="6746689" cy="5071482"/>
          </a:xfrm>
          <a:prstGeom prst="roundRect">
            <a:avLst>
              <a:gd name="adj" fmla="val 1602"/>
            </a:avLst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AC304E7-FADE-A103-4E9D-6C789DE7227A}"/>
              </a:ext>
            </a:extLst>
          </p:cNvPr>
          <p:cNvSpPr/>
          <p:nvPr/>
        </p:nvSpPr>
        <p:spPr>
          <a:xfrm>
            <a:off x="2041438" y="3434672"/>
            <a:ext cx="1791517" cy="2689742"/>
          </a:xfrm>
          <a:prstGeom prst="roundRect">
            <a:avLst>
              <a:gd name="adj" fmla="val 495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88F6341-015D-3029-C232-D1B1D0334060}"/>
              </a:ext>
            </a:extLst>
          </p:cNvPr>
          <p:cNvSpPr/>
          <p:nvPr/>
        </p:nvSpPr>
        <p:spPr>
          <a:xfrm>
            <a:off x="2066662" y="4570523"/>
            <a:ext cx="649224" cy="407316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800" b="1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Jacketed Cavity</a:t>
            </a:r>
            <a:endParaRPr lang="en-US" sz="800" b="1" dirty="0">
              <a:solidFill>
                <a:srgbClr val="4E4E4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6FB041-C156-86FC-CDE5-2518E203D28C}"/>
              </a:ext>
            </a:extLst>
          </p:cNvPr>
          <p:cNvSpPr/>
          <p:nvPr/>
        </p:nvSpPr>
        <p:spPr>
          <a:xfrm>
            <a:off x="2149442" y="1389585"/>
            <a:ext cx="238838" cy="232252"/>
          </a:xfrm>
          <a:prstGeom prst="rect">
            <a:avLst/>
          </a:prstGeom>
          <a:solidFill>
            <a:srgbClr val="F4CFD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453812-8740-D91E-34FF-0D82C79C9260}"/>
              </a:ext>
            </a:extLst>
          </p:cNvPr>
          <p:cNvSpPr/>
          <p:nvPr/>
        </p:nvSpPr>
        <p:spPr>
          <a:xfrm>
            <a:off x="2435885" y="1414457"/>
            <a:ext cx="107753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Room Temperature</a:t>
            </a:r>
            <a:endParaRPr lang="en-US" sz="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48A02A-3AA4-0ADB-061F-50479F13880D}"/>
              </a:ext>
            </a:extLst>
          </p:cNvPr>
          <p:cNvSpPr/>
          <p:nvPr/>
        </p:nvSpPr>
        <p:spPr>
          <a:xfrm>
            <a:off x="2149442" y="1052931"/>
            <a:ext cx="238838" cy="215444"/>
          </a:xfrm>
          <a:prstGeom prst="rect">
            <a:avLst/>
          </a:prstGeom>
          <a:solidFill>
            <a:srgbClr val="B7DB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C9D785-8B82-141E-0CA1-B99884C2CEA4}"/>
              </a:ext>
            </a:extLst>
          </p:cNvPr>
          <p:cNvSpPr/>
          <p:nvPr/>
        </p:nvSpPr>
        <p:spPr>
          <a:xfrm>
            <a:off x="2431209" y="1051209"/>
            <a:ext cx="148951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Cryogenic Temperature (2K)</a:t>
            </a:r>
            <a:endParaRPr lang="en-US" sz="800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4D7214D-989E-C156-6585-FC8DFE54136D}"/>
              </a:ext>
            </a:extLst>
          </p:cNvPr>
          <p:cNvSpPr/>
          <p:nvPr/>
        </p:nvSpPr>
        <p:spPr>
          <a:xfrm>
            <a:off x="2873850" y="2826266"/>
            <a:ext cx="853492" cy="227945"/>
          </a:xfrm>
          <a:prstGeom prst="roundRect">
            <a:avLst>
              <a:gd name="adj" fmla="val 10494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VTS</a:t>
            </a:r>
            <a:endParaRPr lang="en-US" sz="800" dirty="0">
              <a:solidFill>
                <a:srgbClr val="4E4E4E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3473009-CA32-68F7-BDB3-8CF66D9464A0}"/>
              </a:ext>
            </a:extLst>
          </p:cNvPr>
          <p:cNvSpPr/>
          <p:nvPr/>
        </p:nvSpPr>
        <p:spPr>
          <a:xfrm>
            <a:off x="2990822" y="3869910"/>
            <a:ext cx="619548" cy="227945"/>
          </a:xfrm>
          <a:prstGeom prst="roundRect">
            <a:avLst>
              <a:gd name="adj" fmla="val 10494"/>
            </a:avLst>
          </a:prstGeom>
          <a:gradFill flip="none" rotWithShape="1">
            <a:gsLst>
              <a:gs pos="42000">
                <a:schemeClr val="tx2">
                  <a:lumMod val="20000"/>
                  <a:lumOff val="80000"/>
                </a:schemeClr>
              </a:gs>
              <a:gs pos="59000">
                <a:schemeClr val="accent4">
                  <a:lumMod val="20000"/>
                  <a:lumOff val="80000"/>
                </a:schemeClr>
              </a:gs>
            </a:gsLst>
            <a:lin ang="0" scaled="1"/>
            <a:tileRect/>
          </a:gra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MAWP</a:t>
            </a:r>
            <a:endParaRPr lang="en-US" sz="800" dirty="0">
              <a:solidFill>
                <a:srgbClr val="4E4E4E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49D6934-074B-1A02-5FC9-59B8C2CD26FE}"/>
              </a:ext>
            </a:extLst>
          </p:cNvPr>
          <p:cNvSpPr/>
          <p:nvPr/>
        </p:nvSpPr>
        <p:spPr>
          <a:xfrm>
            <a:off x="2847595" y="4504982"/>
            <a:ext cx="906002" cy="358200"/>
          </a:xfrm>
          <a:prstGeom prst="roundRect">
            <a:avLst>
              <a:gd name="adj" fmla="val 10494"/>
            </a:avLst>
          </a:prstGeom>
          <a:gradFill flip="none" rotWithShape="1">
            <a:gsLst>
              <a:gs pos="42000">
                <a:schemeClr val="tx2">
                  <a:lumMod val="20000"/>
                  <a:lumOff val="80000"/>
                </a:schemeClr>
              </a:gs>
              <a:gs pos="59000">
                <a:schemeClr val="accent4">
                  <a:lumMod val="20000"/>
                  <a:lumOff val="80000"/>
                </a:schemeClr>
              </a:gs>
            </a:gsLst>
            <a:lin ang="0" scaled="1"/>
            <a:tileRect/>
          </a:gra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MAWP</a:t>
            </a:r>
          </a:p>
          <a:p>
            <a:pPr algn="ctr"/>
            <a:r>
              <a:rPr lang="en-US" sz="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140kHz Tuning</a:t>
            </a:r>
            <a:endParaRPr lang="en-US" sz="800" dirty="0">
              <a:solidFill>
                <a:srgbClr val="4E4E4E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0A1A63C-A859-CBDA-4F1D-1A1A16F01490}"/>
              </a:ext>
            </a:extLst>
          </p:cNvPr>
          <p:cNvSpPr/>
          <p:nvPr/>
        </p:nvSpPr>
        <p:spPr>
          <a:xfrm>
            <a:off x="2947357" y="5270309"/>
            <a:ext cx="706478" cy="358200"/>
          </a:xfrm>
          <a:prstGeom prst="roundRect">
            <a:avLst>
              <a:gd name="adj" fmla="val 10494"/>
            </a:avLst>
          </a:prstGeom>
          <a:solidFill>
            <a:schemeClr val="accent4">
              <a:lumMod val="20000"/>
              <a:lumOff val="80000"/>
              <a:alpha val="20000"/>
            </a:schemeClr>
          </a:solidFill>
          <a:ln w="19050">
            <a:solidFill>
              <a:schemeClr val="accent6">
                <a:alpha val="20000"/>
              </a:schemeClr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4E4E4E">
                    <a:alpha val="20000"/>
                  </a:srgb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Inelastic Tuning</a:t>
            </a:r>
            <a:endParaRPr lang="en-US" sz="800" dirty="0">
              <a:solidFill>
                <a:srgbClr val="4E4E4E">
                  <a:alpha val="20000"/>
                </a:srgbClr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8917626-38D8-CEF8-6D9D-F374CC63D9DC}"/>
              </a:ext>
            </a:extLst>
          </p:cNvPr>
          <p:cNvSpPr/>
          <p:nvPr/>
        </p:nvSpPr>
        <p:spPr>
          <a:xfrm>
            <a:off x="1970891" y="1867640"/>
            <a:ext cx="1940413" cy="144286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79B3809-E88D-FD5E-076B-F9DE59D61598}"/>
              </a:ext>
            </a:extLst>
          </p:cNvPr>
          <p:cNvSpPr/>
          <p:nvPr/>
        </p:nvSpPr>
        <p:spPr>
          <a:xfrm>
            <a:off x="2760346" y="1847718"/>
            <a:ext cx="1080500" cy="4276695"/>
          </a:xfrm>
          <a:prstGeom prst="roundRect">
            <a:avLst>
              <a:gd name="adj" fmla="val 5557"/>
            </a:avLst>
          </a:prstGeom>
          <a:noFill/>
          <a:ln w="190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AFC885D-AC85-C68C-862C-3A4F3539C46C}"/>
              </a:ext>
            </a:extLst>
          </p:cNvPr>
          <p:cNvSpPr/>
          <p:nvPr/>
        </p:nvSpPr>
        <p:spPr>
          <a:xfrm>
            <a:off x="2865046" y="1666123"/>
            <a:ext cx="871101" cy="358200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Elastic-plastic analysis</a:t>
            </a:r>
            <a:endParaRPr lang="en-US" sz="800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0FA8876-3A7F-256B-DC34-BD9808053757}"/>
              </a:ext>
            </a:extLst>
          </p:cNvPr>
          <p:cNvSpPr/>
          <p:nvPr/>
        </p:nvSpPr>
        <p:spPr>
          <a:xfrm>
            <a:off x="6126388" y="872109"/>
            <a:ext cx="2499856" cy="358200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 w="19050"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Results</a:t>
            </a:r>
            <a:endParaRPr lang="en-US" sz="1600" dirty="0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6CE54FAA-2DD0-5792-F51F-4D49A0FC0A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869835"/>
              </p:ext>
            </p:extLst>
          </p:nvPr>
        </p:nvGraphicFramePr>
        <p:xfrm>
          <a:off x="4589848" y="2351014"/>
          <a:ext cx="5693853" cy="2155972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800856">
                  <a:extLst>
                    <a:ext uri="{9D8B030D-6E8A-4147-A177-3AD203B41FA5}">
                      <a16:colId xmlns:a16="http://schemas.microsoft.com/office/drawing/2014/main" val="971379735"/>
                    </a:ext>
                  </a:extLst>
                </a:gridCol>
                <a:gridCol w="2060338">
                  <a:extLst>
                    <a:ext uri="{9D8B030D-6E8A-4147-A177-3AD203B41FA5}">
                      <a16:colId xmlns:a16="http://schemas.microsoft.com/office/drawing/2014/main" val="2076037791"/>
                    </a:ext>
                  </a:extLst>
                </a:gridCol>
                <a:gridCol w="2121408">
                  <a:extLst>
                    <a:ext uri="{9D8B030D-6E8A-4147-A177-3AD203B41FA5}">
                      <a16:colId xmlns:a16="http://schemas.microsoft.com/office/drawing/2014/main" val="1218488001"/>
                    </a:ext>
                  </a:extLst>
                </a:gridCol>
                <a:gridCol w="711251">
                  <a:extLst>
                    <a:ext uri="{9D8B030D-6E8A-4147-A177-3AD203B41FA5}">
                      <a16:colId xmlns:a16="http://schemas.microsoft.com/office/drawing/2014/main" val="3331053614"/>
                    </a:ext>
                  </a:extLst>
                </a:gridCol>
              </a:tblGrid>
              <a:tr h="449092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8390" algn="l"/>
                        </a:tabLst>
                      </a:pPr>
                      <a:r>
                        <a:rPr lang="en-US" sz="1600" dirty="0">
                          <a:solidFill>
                            <a:schemeClr val="accent6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MAWP</a:t>
                      </a:r>
                      <a:r>
                        <a:rPr lang="en-US" sz="1600" baseline="30000" dirty="0">
                          <a:solidFill>
                            <a:srgbClr val="4E4E4E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†</a:t>
                      </a:r>
                      <a:r>
                        <a:rPr lang="en-US" sz="1600" dirty="0">
                          <a:solidFill>
                            <a:schemeClr val="accent6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endParaRPr lang="en-US" sz="1600" dirty="0">
                        <a:solidFill>
                          <a:schemeClr val="accent6"/>
                        </a:solidFill>
                        <a:effectLst/>
                        <a:latin typeface="Helvetica" panose="020B0604020202020204" pitchFamily="34" charset="0"/>
                        <a:ea typeface="MS Mincho" panose="020B0400000000000000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88390" algn="l"/>
                        </a:tabLst>
                      </a:pPr>
                      <a:endParaRPr lang="en-US" sz="1000" dirty="0">
                        <a:solidFill>
                          <a:schemeClr val="accent6"/>
                        </a:solidFill>
                        <a:effectLst/>
                        <a:latin typeface="Helvetica" panose="020B0604020202020204" pitchFamily="34" charset="0"/>
                        <a:ea typeface="MS Mincho" panose="020B0400000000000000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3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088390" algn="l"/>
                        </a:tabLst>
                        <a:defRPr/>
                      </a:pPr>
                      <a:endParaRPr lang="en-US" sz="1000" dirty="0">
                        <a:solidFill>
                          <a:schemeClr val="accent6"/>
                        </a:solidFill>
                        <a:effectLst/>
                        <a:latin typeface="Helvetica" panose="020B0604020202020204" pitchFamily="34" charset="0"/>
                        <a:ea typeface="MS Mincho" panose="020B0400000000000000" pitchFamily="49" charset="-128"/>
                        <a:cs typeface="Helvetica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2228836"/>
                  </a:ext>
                </a:extLst>
              </a:tr>
              <a:tr h="38527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accent6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RT</a:t>
                      </a:r>
                      <a:endParaRPr lang="en-US" sz="1600" b="0" i="0" u="none" strike="noStrike" dirty="0">
                        <a:solidFill>
                          <a:schemeClr val="accent6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4CF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P+D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4CF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2.95 &gt; 2.05 bar</a:t>
                      </a:r>
                    </a:p>
                  </a:txBody>
                  <a:tcPr marL="7620" marR="7620" marT="7620" marB="0" anchor="ctr">
                    <a:solidFill>
                      <a:srgbClr val="F4CFD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ctr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2800" dirty="0">
                          <a:solidFill>
                            <a:srgbClr val="00B05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</a:p>
                  </a:txBody>
                  <a:tcPr marL="68580" marR="68580" marT="0" marB="0" anchor="ctr">
                    <a:solidFill>
                      <a:srgbClr val="F4C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4522929"/>
                  </a:ext>
                </a:extLst>
              </a:tr>
              <a:tr h="385270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chemeClr val="accent6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P+D+T1</a:t>
                      </a:r>
                      <a:endParaRPr lang="en-US" sz="1600" u="none" dirty="0">
                        <a:solidFill>
                          <a:srgbClr val="00B05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4CF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3.37 &gt; 2.05 bar</a:t>
                      </a:r>
                    </a:p>
                  </a:txBody>
                  <a:tcPr marL="7620" marR="7620" marT="7620" marB="0" anchor="ctr">
                    <a:solidFill>
                      <a:srgbClr val="F4CFD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ctr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2800" u="none" dirty="0">
                          <a:solidFill>
                            <a:srgbClr val="00B05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</a:p>
                  </a:txBody>
                  <a:tcPr marL="68580" marR="68580" marT="0" marB="0" anchor="ctr">
                    <a:solidFill>
                      <a:srgbClr val="F4C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190939"/>
                  </a:ext>
                </a:extLst>
              </a:tr>
              <a:tr h="38527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solidFill>
                            <a:schemeClr val="accent6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CT</a:t>
                      </a:r>
                      <a:endParaRPr lang="en-US" sz="1600" b="0" i="0" u="none" strike="noStrike" dirty="0">
                        <a:solidFill>
                          <a:schemeClr val="accent6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B7D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P+D+T1</a:t>
                      </a:r>
                      <a:endParaRPr lang="en-US" sz="1600" u="none" dirty="0">
                        <a:solidFill>
                          <a:srgbClr val="00B05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B7D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11.95 bar &gt; 4.1 bar</a:t>
                      </a:r>
                    </a:p>
                  </a:txBody>
                  <a:tcPr marL="7620" marR="7620" marT="7620" marB="0" anchor="ctr">
                    <a:solidFill>
                      <a:srgbClr val="B7DBFF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ctr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2800" u="none" dirty="0">
                          <a:solidFill>
                            <a:srgbClr val="00B05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</a:p>
                  </a:txBody>
                  <a:tcPr marL="68580" marR="68580" marT="0" marB="0" anchor="ctr">
                    <a:solidFill>
                      <a:srgbClr val="B7D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553234"/>
                  </a:ext>
                </a:extLst>
              </a:tr>
              <a:tr h="385270">
                <a:tc vMerge="1">
                  <a:txBody>
                    <a:bodyPr/>
                    <a:lstStyle/>
                    <a:p>
                      <a:pPr algn="ctr" fontAlgn="ctr"/>
                      <a:endParaRPr lang="en-US" sz="900" b="0" i="0" u="none" strike="noStrike" dirty="0">
                        <a:solidFill>
                          <a:schemeClr val="accent6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P+D+T1+T2</a:t>
                      </a:r>
                      <a:endParaRPr lang="en-US" sz="1600" u="none" dirty="0">
                        <a:solidFill>
                          <a:srgbClr val="00B05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B7DB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11.61 &gt;4.1 bar</a:t>
                      </a:r>
                    </a:p>
                  </a:txBody>
                  <a:tcPr marL="7620" marR="7620" marT="7620" marB="0" anchor="ctr">
                    <a:solidFill>
                      <a:srgbClr val="B7DBFF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ctr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2800" u="none" dirty="0">
                          <a:solidFill>
                            <a:srgbClr val="00B05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</a:p>
                  </a:txBody>
                  <a:tcPr marL="68580" marR="68580" marT="0" marB="0" anchor="ctr">
                    <a:solidFill>
                      <a:srgbClr val="B7D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438100"/>
                  </a:ext>
                </a:extLst>
              </a:tr>
            </a:tbl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3035AE28-555E-F7FE-DED9-CB5E38F94AAD}"/>
              </a:ext>
            </a:extLst>
          </p:cNvPr>
          <p:cNvSpPr/>
          <p:nvPr/>
        </p:nvSpPr>
        <p:spPr>
          <a:xfrm>
            <a:off x="4589848" y="4887401"/>
            <a:ext cx="55729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P: pressure D: gravity T1: tuner displacement T2: cooldown</a:t>
            </a:r>
            <a:endParaRPr lang="en-US" sz="16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C0FD0A0-D8EF-FAD0-AC28-916E006C8EF3}"/>
              </a:ext>
            </a:extLst>
          </p:cNvPr>
          <p:cNvSpPr/>
          <p:nvPr/>
        </p:nvSpPr>
        <p:spPr>
          <a:xfrm>
            <a:off x="4092373" y="5716202"/>
            <a:ext cx="3652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† According to ASME VIII, div.2, part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2403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D545FF-3FDB-416E-A0D6-102779AFB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557AF1-B371-498B-97C4-AABC2C661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197AA-DFB0-4FD6-B1C6-A07773FE3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C318F-8060-41F0-94AF-5B3840172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96D98-293D-496D-8EB2-1A4E916F0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9C15D4C7-331E-48B3-AC60-78539643F66D}"/>
              </a:ext>
            </a:extLst>
          </p:cNvPr>
          <p:cNvSpPr/>
          <p:nvPr/>
        </p:nvSpPr>
        <p:spPr>
          <a:xfrm>
            <a:off x="304805" y="2553194"/>
            <a:ext cx="11563351" cy="1419102"/>
          </a:xfrm>
          <a:prstGeom prst="roundRect">
            <a:avLst/>
          </a:prstGeom>
          <a:solidFill>
            <a:srgbClr val="0030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Helvetica" pitchFamily="2" charset="0"/>
              </a:rPr>
              <a:t>Multiphysics performance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05960F8E-189A-8E8C-1F41-8364094CC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9"/>
          <a:stretch>
            <a:fillRect/>
          </a:stretch>
        </p:blipFill>
        <p:spPr bwMode="auto">
          <a:xfrm>
            <a:off x="481880" y="4830600"/>
            <a:ext cx="1001112" cy="639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F5BC02-1DDB-8E69-56CE-986013AD6F5B}"/>
              </a:ext>
            </a:extLst>
          </p:cNvPr>
          <p:cNvSpPr txBox="1"/>
          <p:nvPr/>
        </p:nvSpPr>
        <p:spPr>
          <a:xfrm>
            <a:off x="1482992" y="4965555"/>
            <a:ext cx="8065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Thanks to </a:t>
            </a:r>
            <a:r>
              <a:rPr lang="en-US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IJCLab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(France) for their contributions to the SSR2 cavity design</a:t>
            </a:r>
          </a:p>
        </p:txBody>
      </p:sp>
    </p:spTree>
    <p:extLst>
      <p:ext uri="{BB962C8B-B14F-4D97-AF65-F5344CB8AC3E}">
        <p14:creationId xmlns:p14="http://schemas.microsoft.com/office/powerpoint/2010/main" val="20644525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E2C880-4AE7-C744-9343-BD7D81AF1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0DEE9-E0FB-63DC-82ED-94826DAC4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DC170-9F4E-D776-749C-79C3BC35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7CD31-4D83-3D6E-C980-7DC22A71B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E0733646-289F-9026-17A5-0ACFC306591A}"/>
              </a:ext>
            </a:extLst>
          </p:cNvPr>
          <p:cNvSpPr txBox="1"/>
          <p:nvPr/>
        </p:nvSpPr>
        <p:spPr>
          <a:xfrm>
            <a:off x="1756320" y="1556107"/>
            <a:ext cx="92354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Minimize Lorentz Force Detuning (LFD)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Minimize sensitivity to He pressure fluctuations (DFDP)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Keep stiffness and tuning sensitivity at suitable level to allow specified tuning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Estimate the frequency shift during manufacturing, process and test phases</a:t>
            </a:r>
          </a:p>
        </p:txBody>
      </p:sp>
      <p:sp>
        <p:nvSpPr>
          <p:cNvPr id="8" name="ZoneTexte 1">
            <a:extLst>
              <a:ext uri="{FF2B5EF4-FFF2-40B4-BE49-F238E27FC236}">
                <a16:creationId xmlns:a16="http://schemas.microsoft.com/office/drawing/2014/main" id="{A8CC81BC-9592-CA7F-F043-2E095AED4684}"/>
              </a:ext>
            </a:extLst>
          </p:cNvPr>
          <p:cNvSpPr txBox="1"/>
          <p:nvPr/>
        </p:nvSpPr>
        <p:spPr>
          <a:xfrm>
            <a:off x="2073979" y="1045517"/>
            <a:ext cx="7619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The scope of </a:t>
            </a:r>
            <a:r>
              <a:rPr lang="en-GB" dirty="0" err="1">
                <a:solidFill>
                  <a:schemeClr val="accent6">
                    <a:lumMod val="50000"/>
                  </a:schemeClr>
                </a:solidFill>
              </a:rPr>
              <a:t>Multiphysics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EM-Mechanical analysis: 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498DC781-77A7-F90F-4FE4-9DD8F3E491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8747169"/>
              </p:ext>
            </p:extLst>
          </p:nvPr>
        </p:nvGraphicFramePr>
        <p:xfrm>
          <a:off x="2014384" y="3562603"/>
          <a:ext cx="8391651" cy="2468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34326">
                  <a:extLst>
                    <a:ext uri="{9D8B030D-6E8A-4147-A177-3AD203B41FA5}">
                      <a16:colId xmlns:a16="http://schemas.microsoft.com/office/drawing/2014/main" val="1423804818"/>
                    </a:ext>
                  </a:extLst>
                </a:gridCol>
                <a:gridCol w="1457325">
                  <a:extLst>
                    <a:ext uri="{9D8B030D-6E8A-4147-A177-3AD203B41FA5}">
                      <a16:colId xmlns:a16="http://schemas.microsoft.com/office/drawing/2014/main" val="1152350837"/>
                    </a:ext>
                  </a:extLst>
                </a:gridCol>
              </a:tblGrid>
              <a:tr h="35885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TRS Parameter</a:t>
                      </a:r>
                      <a:endParaRPr lang="en-US" sz="1800" b="1" i="0" u="none" strike="noStrike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TRS Value</a:t>
                      </a:r>
                      <a:endParaRPr lang="en-US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8695454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r>
                        <a:rPr lang="en-US" sz="1800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Sensitivity to </a:t>
                      </a:r>
                      <a:r>
                        <a:rPr lang="en-US" sz="1800" u="none" strike="noStrike" kern="1200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LHe</a:t>
                      </a:r>
                      <a:r>
                        <a:rPr lang="en-US" sz="1800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pressure fluctuations of dressed cavity, Hz/mbar</a:t>
                      </a:r>
                      <a:endParaRPr lang="en-US" sz="18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 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5676245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Lorentz Force Detuning coefficient, Hz/(MV/m)</a:t>
                      </a:r>
                      <a:r>
                        <a:rPr lang="en-US" sz="1800" u="none" strike="noStrike" kern="1200" baseline="30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800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br>
                        <a:rPr lang="en-US" sz="1800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800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(Design performance goal optimized for the optional pulsed regime)</a:t>
                      </a:r>
                      <a:endParaRPr lang="en-US" sz="18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 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4129663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Longitudinal stiffness, </a:t>
                      </a:r>
                      <a:r>
                        <a:rPr kumimoji="0" lang="en-US" sz="180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kN</a:t>
                      </a:r>
                      <a:r>
                        <a:rPr kumimoji="0" lang="en-US" sz="18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/mm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 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7378961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Operating frequency tuning sensitivity, kHz/mm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8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 250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2680260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9626C5E8-5536-2F98-6B9C-40265C3C7696}"/>
              </a:ext>
            </a:extLst>
          </p:cNvPr>
          <p:cNvSpPr txBox="1">
            <a:spLocks/>
          </p:cNvSpPr>
          <p:nvPr/>
        </p:nvSpPr>
        <p:spPr>
          <a:xfrm>
            <a:off x="4078190" y="3029938"/>
            <a:ext cx="4795845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b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Technical Requirements Specification (TRS)</a:t>
            </a:r>
          </a:p>
        </p:txBody>
      </p:sp>
    </p:spTree>
    <p:extLst>
      <p:ext uri="{BB962C8B-B14F-4D97-AF65-F5344CB8AC3E}">
        <p14:creationId xmlns:p14="http://schemas.microsoft.com/office/powerpoint/2010/main" val="5925597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BC2615-CE25-D0F8-7ED1-DF9C66816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7332B3-D557-9B7F-1AE5-7317A6830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Tuning sensitivity, longitudinal stiffness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7D084-933C-7568-D958-173E64256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CEDE3-F0B7-18DE-ED29-19DA71F3E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89D33-44EE-94F6-D319-DD328FE78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graphicFrame>
        <p:nvGraphicFramePr>
          <p:cNvPr id="7" name="Table 23">
            <a:extLst>
              <a:ext uri="{FF2B5EF4-FFF2-40B4-BE49-F238E27FC236}">
                <a16:creationId xmlns:a16="http://schemas.microsoft.com/office/drawing/2014/main" id="{F12507E8-F944-49DA-E7E4-7745C473D7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851988"/>
              </p:ext>
            </p:extLst>
          </p:nvPr>
        </p:nvGraphicFramePr>
        <p:xfrm>
          <a:off x="2688226" y="4742476"/>
          <a:ext cx="6248766" cy="109788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823301">
                  <a:extLst>
                    <a:ext uri="{9D8B030D-6E8A-4147-A177-3AD203B41FA5}">
                      <a16:colId xmlns:a16="http://schemas.microsoft.com/office/drawing/2014/main" val="3611101224"/>
                    </a:ext>
                  </a:extLst>
                </a:gridCol>
                <a:gridCol w="797850">
                  <a:extLst>
                    <a:ext uri="{9D8B030D-6E8A-4147-A177-3AD203B41FA5}">
                      <a16:colId xmlns:a16="http://schemas.microsoft.com/office/drawing/2014/main" val="4170616280"/>
                    </a:ext>
                  </a:extLst>
                </a:gridCol>
                <a:gridCol w="861679">
                  <a:extLst>
                    <a:ext uri="{9D8B030D-6E8A-4147-A177-3AD203B41FA5}">
                      <a16:colId xmlns:a16="http://schemas.microsoft.com/office/drawing/2014/main" val="3376937055"/>
                    </a:ext>
                  </a:extLst>
                </a:gridCol>
                <a:gridCol w="765936">
                  <a:extLst>
                    <a:ext uri="{9D8B030D-6E8A-4147-A177-3AD203B41FA5}">
                      <a16:colId xmlns:a16="http://schemas.microsoft.com/office/drawing/2014/main" val="2800690360"/>
                    </a:ext>
                  </a:extLst>
                </a:gridCol>
              </a:tblGrid>
              <a:tr h="2931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38851" marR="38851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TRS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38851" marR="388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RT</a:t>
                      </a:r>
                    </a:p>
                  </a:txBody>
                  <a:tcPr marL="38851" marR="388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2 K</a:t>
                      </a:r>
                    </a:p>
                  </a:txBody>
                  <a:tcPr marL="38851" marR="38851" marT="0" marB="0" anchor="ctr"/>
                </a:tc>
                <a:extLst>
                  <a:ext uri="{0D108BD9-81ED-4DB2-BD59-A6C34878D82A}">
                    <a16:rowId xmlns:a16="http://schemas.microsoft.com/office/drawing/2014/main" val="2415105746"/>
                  </a:ext>
                </a:extLst>
              </a:tr>
              <a:tr h="4023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Longitudinal stiffness, </a:t>
                      </a:r>
                      <a:r>
                        <a:rPr lang="en-US" sz="14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kN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/mm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38851" marR="388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 16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38851" marR="388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14.95</a:t>
                      </a:r>
                    </a:p>
                  </a:txBody>
                  <a:tcPr marL="38851" marR="388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16.72</a:t>
                      </a:r>
                      <a:endParaRPr lang="en-US" sz="14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38851" marR="38851" marT="0" marB="0" anchor="ctr"/>
                </a:tc>
                <a:extLst>
                  <a:ext uri="{0D108BD9-81ED-4DB2-BD59-A6C34878D82A}">
                    <a16:rowId xmlns:a16="http://schemas.microsoft.com/office/drawing/2014/main" val="389541139"/>
                  </a:ext>
                </a:extLst>
              </a:tr>
              <a:tr h="4023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Operating frequency tuning sensitivity, kHz/mm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38851" marR="38851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 250 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38851" marR="38851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308</a:t>
                      </a:r>
                    </a:p>
                  </a:txBody>
                  <a:tcPr marL="38851" marR="3885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38851" marR="38851" marT="0" marB="0" anchor="ctr"/>
                </a:tc>
                <a:extLst>
                  <a:ext uri="{0D108BD9-81ED-4DB2-BD59-A6C34878D82A}">
                    <a16:rowId xmlns:a16="http://schemas.microsoft.com/office/drawing/2014/main" val="2269516928"/>
                  </a:ext>
                </a:extLst>
              </a:tr>
            </a:tbl>
          </a:graphicData>
        </a:graphic>
      </p:graphicFrame>
      <p:pic>
        <p:nvPicPr>
          <p:cNvPr id="8" name="Image 6">
            <a:extLst>
              <a:ext uri="{FF2B5EF4-FFF2-40B4-BE49-F238E27FC236}">
                <a16:creationId xmlns:a16="http://schemas.microsoft.com/office/drawing/2014/main" id="{25FBCDDE-2F14-4A49-F3A9-65A0166550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7902" y="1195300"/>
            <a:ext cx="2580533" cy="1667630"/>
          </a:xfrm>
          <a:prstGeom prst="rect">
            <a:avLst/>
          </a:prstGeom>
        </p:spPr>
      </p:pic>
      <p:cxnSp>
        <p:nvCxnSpPr>
          <p:cNvPr id="9" name="Connecteur droit avec flèche 7">
            <a:extLst>
              <a:ext uri="{FF2B5EF4-FFF2-40B4-BE49-F238E27FC236}">
                <a16:creationId xmlns:a16="http://schemas.microsoft.com/office/drawing/2014/main" id="{4E18C35A-CEEF-1C47-DE43-4E41D9DD1537}"/>
              </a:ext>
            </a:extLst>
          </p:cNvPr>
          <p:cNvCxnSpPr/>
          <p:nvPr/>
        </p:nvCxnSpPr>
        <p:spPr>
          <a:xfrm flipV="1">
            <a:off x="3840490" y="2618853"/>
            <a:ext cx="247338" cy="1124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8">
            <a:extLst>
              <a:ext uri="{FF2B5EF4-FFF2-40B4-BE49-F238E27FC236}">
                <a16:creationId xmlns:a16="http://schemas.microsoft.com/office/drawing/2014/main" id="{01A5483C-CF01-EC74-42CE-7DA26F836124}"/>
              </a:ext>
            </a:extLst>
          </p:cNvPr>
          <p:cNvSpPr txBox="1"/>
          <p:nvPr/>
        </p:nvSpPr>
        <p:spPr>
          <a:xfrm>
            <a:off x="2059576" y="2474543"/>
            <a:ext cx="18587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>
                <a:solidFill>
                  <a:srgbClr val="FF0000"/>
                </a:solidFill>
              </a:rPr>
              <a:t>Displacement applied on the interface area with the tuner  </a:t>
            </a:r>
          </a:p>
        </p:txBody>
      </p:sp>
      <p:pic>
        <p:nvPicPr>
          <p:cNvPr id="11" name="Image 9">
            <a:extLst>
              <a:ext uri="{FF2B5EF4-FFF2-40B4-BE49-F238E27FC236}">
                <a16:creationId xmlns:a16="http://schemas.microsoft.com/office/drawing/2014/main" id="{E81AB1E1-C9FE-BF33-1B20-C65552CA91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9004" y="1930399"/>
            <a:ext cx="4392246" cy="2328985"/>
          </a:xfrm>
          <a:prstGeom prst="rect">
            <a:avLst/>
          </a:prstGeom>
        </p:spPr>
      </p:pic>
      <p:sp>
        <p:nvSpPr>
          <p:cNvPr id="12" name="ZoneTexte 10">
            <a:extLst>
              <a:ext uri="{FF2B5EF4-FFF2-40B4-BE49-F238E27FC236}">
                <a16:creationId xmlns:a16="http://schemas.microsoft.com/office/drawing/2014/main" id="{CB88791B-2065-C0FB-1F13-8DA38EBE5708}"/>
              </a:ext>
            </a:extLst>
          </p:cNvPr>
          <p:cNvSpPr txBox="1"/>
          <p:nvPr/>
        </p:nvSpPr>
        <p:spPr>
          <a:xfrm>
            <a:off x="5437902" y="3094891"/>
            <a:ext cx="881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1 mm</a:t>
            </a:r>
          </a:p>
        </p:txBody>
      </p:sp>
      <p:sp>
        <p:nvSpPr>
          <p:cNvPr id="13" name="ZoneTexte 11">
            <a:extLst>
              <a:ext uri="{FF2B5EF4-FFF2-40B4-BE49-F238E27FC236}">
                <a16:creationId xmlns:a16="http://schemas.microsoft.com/office/drawing/2014/main" id="{6ABDF7A7-F088-AC77-1D3C-542B94B306A5}"/>
              </a:ext>
            </a:extLst>
          </p:cNvPr>
          <p:cNvSpPr txBox="1"/>
          <p:nvPr/>
        </p:nvSpPr>
        <p:spPr>
          <a:xfrm>
            <a:off x="8790277" y="3616573"/>
            <a:ext cx="1026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0.042 mm</a:t>
            </a:r>
          </a:p>
        </p:txBody>
      </p:sp>
      <p:cxnSp>
        <p:nvCxnSpPr>
          <p:cNvPr id="14" name="Connecteur droit avec flèche 12">
            <a:extLst>
              <a:ext uri="{FF2B5EF4-FFF2-40B4-BE49-F238E27FC236}">
                <a16:creationId xmlns:a16="http://schemas.microsoft.com/office/drawing/2014/main" id="{EAAC2901-B197-EB50-3C8A-38C00B41C002}"/>
              </a:ext>
            </a:extLst>
          </p:cNvPr>
          <p:cNvCxnSpPr/>
          <p:nvPr/>
        </p:nvCxnSpPr>
        <p:spPr>
          <a:xfrm>
            <a:off x="6018435" y="3264168"/>
            <a:ext cx="1092769" cy="16927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3">
            <a:extLst>
              <a:ext uri="{FF2B5EF4-FFF2-40B4-BE49-F238E27FC236}">
                <a16:creationId xmlns:a16="http://schemas.microsoft.com/office/drawing/2014/main" id="{8A014406-9469-654F-A8DA-EFEB55FA84B9}"/>
              </a:ext>
            </a:extLst>
          </p:cNvPr>
          <p:cNvCxnSpPr/>
          <p:nvPr/>
        </p:nvCxnSpPr>
        <p:spPr>
          <a:xfrm flipV="1">
            <a:off x="8803766" y="3528932"/>
            <a:ext cx="0" cy="301009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4">
            <a:extLst>
              <a:ext uri="{FF2B5EF4-FFF2-40B4-BE49-F238E27FC236}">
                <a16:creationId xmlns:a16="http://schemas.microsoft.com/office/drawing/2014/main" id="{99024DCC-4BA9-4E24-4558-E9079F9D352E}"/>
              </a:ext>
            </a:extLst>
          </p:cNvPr>
          <p:cNvSpPr txBox="1"/>
          <p:nvPr/>
        </p:nvSpPr>
        <p:spPr>
          <a:xfrm>
            <a:off x="6484459" y="3622438"/>
            <a:ext cx="1030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0.915 mm</a:t>
            </a:r>
          </a:p>
        </p:txBody>
      </p:sp>
      <p:cxnSp>
        <p:nvCxnSpPr>
          <p:cNvPr id="17" name="Connecteur droit avec flèche 15">
            <a:extLst>
              <a:ext uri="{FF2B5EF4-FFF2-40B4-BE49-F238E27FC236}">
                <a16:creationId xmlns:a16="http://schemas.microsoft.com/office/drawing/2014/main" id="{C3C8D8FA-F0CB-0AEE-C578-A7206D3A81AD}"/>
              </a:ext>
            </a:extLst>
          </p:cNvPr>
          <p:cNvCxnSpPr/>
          <p:nvPr/>
        </p:nvCxnSpPr>
        <p:spPr>
          <a:xfrm flipV="1">
            <a:off x="7446004" y="3578996"/>
            <a:ext cx="0" cy="25094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6">
            <a:extLst>
              <a:ext uri="{FF2B5EF4-FFF2-40B4-BE49-F238E27FC236}">
                <a16:creationId xmlns:a16="http://schemas.microsoft.com/office/drawing/2014/main" id="{801326AA-6E4E-D4D7-2AF6-C3409A523D2C}"/>
              </a:ext>
            </a:extLst>
          </p:cNvPr>
          <p:cNvSpPr txBox="1"/>
          <p:nvPr/>
        </p:nvSpPr>
        <p:spPr>
          <a:xfrm>
            <a:off x="3425750" y="1104206"/>
            <a:ext cx="1409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>
                <a:solidFill>
                  <a:srgbClr val="FF0000"/>
                </a:solidFill>
              </a:rPr>
              <a:t>Coupler fixed</a:t>
            </a:r>
          </a:p>
        </p:txBody>
      </p:sp>
      <p:cxnSp>
        <p:nvCxnSpPr>
          <p:cNvPr id="19" name="Connecteur droit avec flèche 17">
            <a:extLst>
              <a:ext uri="{FF2B5EF4-FFF2-40B4-BE49-F238E27FC236}">
                <a16:creationId xmlns:a16="http://schemas.microsoft.com/office/drawing/2014/main" id="{65C817BF-1F69-8BF5-5909-E0B593667FE1}"/>
              </a:ext>
            </a:extLst>
          </p:cNvPr>
          <p:cNvCxnSpPr/>
          <p:nvPr/>
        </p:nvCxnSpPr>
        <p:spPr>
          <a:xfrm>
            <a:off x="4517881" y="1355770"/>
            <a:ext cx="469000" cy="2070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7">
            <a:extLst>
              <a:ext uri="{FF2B5EF4-FFF2-40B4-BE49-F238E27FC236}">
                <a16:creationId xmlns:a16="http://schemas.microsoft.com/office/drawing/2014/main" id="{8E88772C-C761-E6E0-A9C7-DA354B67ECA6}"/>
              </a:ext>
            </a:extLst>
          </p:cNvPr>
          <p:cNvSpPr txBox="1"/>
          <p:nvPr/>
        </p:nvSpPr>
        <p:spPr>
          <a:xfrm>
            <a:off x="6439999" y="1539676"/>
            <a:ext cx="37366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000000"/>
                </a:solidFill>
              </a:rPr>
              <a:t>Deformation due to a 1 mm displacement </a:t>
            </a:r>
          </a:p>
        </p:txBody>
      </p:sp>
    </p:spTree>
    <p:extLst>
      <p:ext uri="{BB962C8B-B14F-4D97-AF65-F5344CB8AC3E}">
        <p14:creationId xmlns:p14="http://schemas.microsoft.com/office/powerpoint/2010/main" val="94636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7326B02-0985-A000-0FDA-E672B90A5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550C99-FFF5-2B40-2551-DA766237F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Helvetica" pitchFamily="34" charset="0"/>
                <a:cs typeface="Calibri" panose="020F0502020204030204" pitchFamily="34" charset="0"/>
              </a:rPr>
              <a:t>LFD: Sensitivity to Lorentz forces detuning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C7260-4BF9-6782-FD3A-33C69C5E6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851B2-43E1-B75D-597C-67EE4C83B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60054-2DBF-21AD-46B0-BC77D2091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7" name="Image 4">
            <a:extLst>
              <a:ext uri="{FF2B5EF4-FFF2-40B4-BE49-F238E27FC236}">
                <a16:creationId xmlns:a16="http://schemas.microsoft.com/office/drawing/2014/main" id="{20AA9B35-4F1D-75A4-3DAD-D1A24B36EE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3289" y="1216388"/>
            <a:ext cx="3445718" cy="2053871"/>
          </a:xfrm>
          <a:prstGeom prst="rect">
            <a:avLst/>
          </a:prstGeom>
        </p:spPr>
      </p:pic>
      <p:pic>
        <p:nvPicPr>
          <p:cNvPr id="8" name="Image 5">
            <a:extLst>
              <a:ext uri="{FF2B5EF4-FFF2-40B4-BE49-F238E27FC236}">
                <a16:creationId xmlns:a16="http://schemas.microsoft.com/office/drawing/2014/main" id="{25D94281-94C2-D58B-DF4E-C098A6AD26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6" t="24861" r="1533" b="3750"/>
          <a:stretch/>
        </p:blipFill>
        <p:spPr>
          <a:xfrm>
            <a:off x="2049950" y="1227296"/>
            <a:ext cx="3429949" cy="20452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484FAC-B3EE-B036-1C28-63B8785C34FD}"/>
              </a:ext>
            </a:extLst>
          </p:cNvPr>
          <p:cNvSpPr txBox="1"/>
          <p:nvPr/>
        </p:nvSpPr>
        <p:spPr>
          <a:xfrm>
            <a:off x="2318873" y="945876"/>
            <a:ext cx="3076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Electric Field distribution, V/m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3FFB57-7973-45DC-947C-E51BE74AEEA6}"/>
              </a:ext>
            </a:extLst>
          </p:cNvPr>
          <p:cNvSpPr txBox="1"/>
          <p:nvPr/>
        </p:nvSpPr>
        <p:spPr>
          <a:xfrm>
            <a:off x="6708719" y="926882"/>
            <a:ext cx="3353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Magnetic Field distribution, A/m</a:t>
            </a:r>
          </a:p>
        </p:txBody>
      </p:sp>
      <p:sp>
        <p:nvSpPr>
          <p:cNvPr id="11" name="ZoneTexte 11">
            <a:extLst>
              <a:ext uri="{FF2B5EF4-FFF2-40B4-BE49-F238E27FC236}">
                <a16:creationId xmlns:a16="http://schemas.microsoft.com/office/drawing/2014/main" id="{109D275A-6A38-67F7-6546-DD25CFD1FFB6}"/>
              </a:ext>
            </a:extLst>
          </p:cNvPr>
          <p:cNvSpPr txBox="1"/>
          <p:nvPr/>
        </p:nvSpPr>
        <p:spPr>
          <a:xfrm>
            <a:off x="10304522" y="5621643"/>
            <a:ext cx="6369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</a:rPr>
              <a:t>[Pa]</a:t>
            </a:r>
          </a:p>
        </p:txBody>
      </p:sp>
      <p:grpSp>
        <p:nvGrpSpPr>
          <p:cNvPr id="12" name="Groupe 17">
            <a:extLst>
              <a:ext uri="{FF2B5EF4-FFF2-40B4-BE49-F238E27FC236}">
                <a16:creationId xmlns:a16="http://schemas.microsoft.com/office/drawing/2014/main" id="{C534D58C-9356-450A-6365-500DDFADB663}"/>
              </a:ext>
            </a:extLst>
          </p:cNvPr>
          <p:cNvGrpSpPr/>
          <p:nvPr/>
        </p:nvGrpSpPr>
        <p:grpSpPr>
          <a:xfrm>
            <a:off x="3614094" y="3348254"/>
            <a:ext cx="5047958" cy="681103"/>
            <a:chOff x="1662460" y="3348254"/>
            <a:chExt cx="5047958" cy="681103"/>
          </a:xfrm>
        </p:grpSpPr>
        <p:cxnSp>
          <p:nvCxnSpPr>
            <p:cNvPr id="13" name="Connecteur droit avec flèche 13">
              <a:extLst>
                <a:ext uri="{FF2B5EF4-FFF2-40B4-BE49-F238E27FC236}">
                  <a16:creationId xmlns:a16="http://schemas.microsoft.com/office/drawing/2014/main" id="{C29A7F99-0465-D96F-BAD1-473B2035D641}"/>
                </a:ext>
              </a:extLst>
            </p:cNvPr>
            <p:cNvCxnSpPr/>
            <p:nvPr/>
          </p:nvCxnSpPr>
          <p:spPr>
            <a:xfrm>
              <a:off x="1662460" y="3378132"/>
              <a:ext cx="1392025" cy="416205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4">
              <a:extLst>
                <a:ext uri="{FF2B5EF4-FFF2-40B4-BE49-F238E27FC236}">
                  <a16:creationId xmlns:a16="http://schemas.microsoft.com/office/drawing/2014/main" id="{4FF78AFF-9D55-3886-A919-A11ABC46731B}"/>
                </a:ext>
              </a:extLst>
            </p:cNvPr>
            <p:cNvCxnSpPr/>
            <p:nvPr/>
          </p:nvCxnSpPr>
          <p:spPr>
            <a:xfrm flipH="1">
              <a:off x="5632315" y="3348254"/>
              <a:ext cx="1078103" cy="446083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ZoneTexte 15">
                  <a:extLst>
                    <a:ext uri="{FF2B5EF4-FFF2-40B4-BE49-F238E27FC236}">
                      <a16:creationId xmlns:a16="http://schemas.microsoft.com/office/drawing/2014/main" id="{04FAF684-365A-C104-2085-9A13142DFBC7}"/>
                    </a:ext>
                  </a:extLst>
                </p:cNvPr>
                <p:cNvSpPr txBox="1"/>
                <p:nvPr/>
              </p:nvSpPr>
              <p:spPr>
                <a:xfrm>
                  <a:off x="2853695" y="3476000"/>
                  <a:ext cx="2942240" cy="5533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𝐿𝑜𝑟𝑒𝑛𝑡𝑧</m:t>
                            </m:r>
                          </m:sub>
                        </m:sSub>
                        <m:r>
                          <a:rPr lang="fr-F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d>
                          <m:dPr>
                            <m:ctrlPr>
                              <a:rPr lang="fr-FR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  <m:sSup>
                              <m:sSupPr>
                                <m:ctrlPr>
                                  <a:rPr lang="fr-FR" sz="16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fr-FR" sz="16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16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fr-FR" sz="16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fr-FR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  <m:sSup>
                              <m:sSupPr>
                                <m:ctrlPr>
                                  <a:rPr lang="fr-FR" sz="16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fr-FR" sz="16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16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fr-FR" sz="16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GB" sz="16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ZoneTexte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3695" y="3476000"/>
                  <a:ext cx="2942240" cy="55335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e 18">
            <a:extLst>
              <a:ext uri="{FF2B5EF4-FFF2-40B4-BE49-F238E27FC236}">
                <a16:creationId xmlns:a16="http://schemas.microsoft.com/office/drawing/2014/main" id="{49772A15-39D8-8442-31C3-BF000871CA2D}"/>
              </a:ext>
            </a:extLst>
          </p:cNvPr>
          <p:cNvGrpSpPr/>
          <p:nvPr/>
        </p:nvGrpSpPr>
        <p:grpSpPr>
          <a:xfrm>
            <a:off x="2196225" y="3971521"/>
            <a:ext cx="8158521" cy="2079816"/>
            <a:chOff x="244591" y="3971521"/>
            <a:chExt cx="8158521" cy="2079816"/>
          </a:xfrm>
        </p:grpSpPr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8871638A-C5EE-E2E2-2B3B-1176F350F7D6}"/>
                </a:ext>
              </a:extLst>
            </p:cNvPr>
            <p:cNvSpPr txBox="1"/>
            <p:nvPr/>
          </p:nvSpPr>
          <p:spPr>
            <a:xfrm>
              <a:off x="570928" y="4785605"/>
              <a:ext cx="40939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dirty="0" err="1">
                  <a:solidFill>
                    <a:srgbClr val="000000"/>
                  </a:solidFill>
                </a:rPr>
                <a:t>P</a:t>
              </a:r>
              <a:r>
                <a:rPr lang="en-US" sz="1600" baseline="-25000" dirty="0" err="1">
                  <a:solidFill>
                    <a:srgbClr val="000000"/>
                  </a:solidFill>
                </a:rPr>
                <a:t>Lorentz</a:t>
              </a:r>
              <a:r>
                <a:rPr lang="en-US" sz="1600" dirty="0">
                  <a:solidFill>
                    <a:srgbClr val="000000"/>
                  </a:solidFill>
                </a:rPr>
                <a:t> &gt; 0: pushing pressure for magnetic field</a:t>
              </a:r>
            </a:p>
            <a:p>
              <a:pPr algn="just"/>
              <a:r>
                <a:rPr lang="en-US" sz="1600" dirty="0" err="1">
                  <a:solidFill>
                    <a:srgbClr val="000000"/>
                  </a:solidFill>
                </a:rPr>
                <a:t>P</a:t>
              </a:r>
              <a:r>
                <a:rPr lang="en-US" sz="1600" baseline="-25000" dirty="0" err="1">
                  <a:solidFill>
                    <a:srgbClr val="000000"/>
                  </a:solidFill>
                </a:rPr>
                <a:t>Lorentz</a:t>
              </a:r>
              <a:r>
                <a:rPr lang="en-US" sz="1600" dirty="0">
                  <a:solidFill>
                    <a:srgbClr val="000000"/>
                  </a:solidFill>
                </a:rPr>
                <a:t> &lt; 0: pulling pressure for electric field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2">
                  <a:extLst>
                    <a:ext uri="{FF2B5EF4-FFF2-40B4-BE49-F238E27FC236}">
                      <a16:creationId xmlns:a16="http://schemas.microsoft.com/office/drawing/2014/main" id="{3FF827FC-E8FA-E6CC-7547-6680BB9139A5}"/>
                    </a:ext>
                  </a:extLst>
                </p:cNvPr>
                <p:cNvSpPr txBox="1"/>
                <p:nvPr/>
              </p:nvSpPr>
              <p:spPr>
                <a:xfrm>
                  <a:off x="244591" y="4251499"/>
                  <a:ext cx="497916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800" dirty="0">
                      <a:solidFill>
                        <a:srgbClr val="000000"/>
                      </a:solidFill>
                    </a:rPr>
                    <a:t>Lorentz pressure normalized at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𝑎𝑐𝑐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sz="1800" dirty="0">
                      <a:solidFill>
                        <a:srgbClr val="000000"/>
                      </a:solidFill>
                    </a:rPr>
                    <a:t>11.4 MV/m:</a:t>
                  </a:r>
                </a:p>
              </p:txBody>
            </p:sp>
          </mc:Choice>
          <mc:Fallback xmlns="">
            <p:sp>
              <p:nvSpPr>
                <p:cNvPr id="10" name="TextBox 12">
                  <a:extLst>
                    <a:ext uri="{FF2B5EF4-FFF2-40B4-BE49-F238E27FC236}">
                      <a16:creationId xmlns:a16="http://schemas.microsoft.com/office/drawing/2014/main" id="{24A48885-370D-4C18-832B-98233D18FD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591" y="4251499"/>
                  <a:ext cx="4979162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979" t="-8197" b="-2459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9" name="Image 12">
              <a:extLst>
                <a:ext uri="{FF2B5EF4-FFF2-40B4-BE49-F238E27FC236}">
                  <a16:creationId xmlns:a16="http://schemas.microsoft.com/office/drawing/2014/main" id="{8AAEB9B3-ED79-49E0-BED4-73EA5C5DB6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4238" y="3971521"/>
              <a:ext cx="3448874" cy="19563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ZoneTexte 16">
                  <a:extLst>
                    <a:ext uri="{FF2B5EF4-FFF2-40B4-BE49-F238E27FC236}">
                      <a16:creationId xmlns:a16="http://schemas.microsoft.com/office/drawing/2014/main" id="{9570041F-2328-DE55-2256-7AA29F54538E}"/>
                    </a:ext>
                  </a:extLst>
                </p:cNvPr>
                <p:cNvSpPr txBox="1"/>
                <p:nvPr/>
              </p:nvSpPr>
              <p:spPr>
                <a:xfrm>
                  <a:off x="1347471" y="5440529"/>
                  <a:ext cx="2636196" cy="6108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⟹</m:t>
                        </m:r>
                        <m:r>
                          <a:rPr lang="fr-F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𝐿𝐹𝐷</m:t>
                        </m:r>
                        <m:r>
                          <a:rPr lang="fr-FR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l-GR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fr-FR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num>
                          <m:den>
                            <m:sSubSup>
                              <m:sSubSupPr>
                                <m:ctrlPr>
                                  <a:rPr lang="fr-FR" sz="16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16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fr-FR" sz="16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𝑎𝑐𝑐</m:t>
                                </m:r>
                              </m:sub>
                              <m:sup>
                                <m:r>
                                  <a:rPr lang="fr-FR" sz="16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oMath>
                    </m:oMathPara>
                  </a14:m>
                  <a:endParaRPr lang="en-GB" sz="16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ZoneTexte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7471" y="5440529"/>
                  <a:ext cx="2636196" cy="61080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7163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996B37-DCEC-8777-BA78-A3FE0E02D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Helvetica" pitchFamily="34" charset="0"/>
                <a:cs typeface="Calibri" panose="020F0502020204030204" pitchFamily="34" charset="0"/>
              </a:rPr>
              <a:t>LFD: Sensitivity to Lorentz forces detuning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029AF-AD42-C6A3-0BEE-8DB49E004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261FD-94EC-D59A-53E0-AF582F704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1925B-3538-F838-8F64-45882A96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7" name="ZoneTexte 5">
            <a:extLst>
              <a:ext uri="{FF2B5EF4-FFF2-40B4-BE49-F238E27FC236}">
                <a16:creationId xmlns:a16="http://schemas.microsoft.com/office/drawing/2014/main" id="{5CDD219F-4148-3B1A-5E0D-7873D91678E3}"/>
              </a:ext>
            </a:extLst>
          </p:cNvPr>
          <p:cNvSpPr txBox="1"/>
          <p:nvPr/>
        </p:nvSpPr>
        <p:spPr>
          <a:xfrm>
            <a:off x="3007373" y="909758"/>
            <a:ext cx="6214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minimize the sensitivity to the Lorentz Forces Detuning (LFD): 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Evaluate the contribution of the different parts of the shell to the LFD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Optimize the cavity stiffeners</a:t>
            </a:r>
          </a:p>
        </p:txBody>
      </p:sp>
      <p:grpSp>
        <p:nvGrpSpPr>
          <p:cNvPr id="8" name="Groupe 18">
            <a:extLst>
              <a:ext uri="{FF2B5EF4-FFF2-40B4-BE49-F238E27FC236}">
                <a16:creationId xmlns:a16="http://schemas.microsoft.com/office/drawing/2014/main" id="{F250D192-42A6-5046-66DD-B303291E6B41}"/>
              </a:ext>
            </a:extLst>
          </p:cNvPr>
          <p:cNvGrpSpPr/>
          <p:nvPr/>
        </p:nvGrpSpPr>
        <p:grpSpPr>
          <a:xfrm>
            <a:off x="1602241" y="1823935"/>
            <a:ext cx="9110956" cy="2938091"/>
            <a:chOff x="-28675" y="1823935"/>
            <a:chExt cx="9110956" cy="2938091"/>
          </a:xfrm>
        </p:grpSpPr>
        <p:pic>
          <p:nvPicPr>
            <p:cNvPr id="9" name="Picture 17">
              <a:extLst>
                <a:ext uri="{FF2B5EF4-FFF2-40B4-BE49-F238E27FC236}">
                  <a16:creationId xmlns:a16="http://schemas.microsoft.com/office/drawing/2014/main" id="{9388A22B-CD9D-61B5-96C9-BF48B4444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04" y="1889627"/>
              <a:ext cx="2265473" cy="1304885"/>
            </a:xfrm>
            <a:prstGeom prst="rect">
              <a:avLst/>
            </a:prstGeom>
          </p:spPr>
        </p:pic>
        <p:sp>
          <p:nvSpPr>
            <p:cNvPr id="10" name="TextBox 18">
              <a:extLst>
                <a:ext uri="{FF2B5EF4-FFF2-40B4-BE49-F238E27FC236}">
                  <a16:creationId xmlns:a16="http://schemas.microsoft.com/office/drawing/2014/main" id="{DE4EB508-B773-7C6B-4CF7-933E8104985C}"/>
                </a:ext>
              </a:extLst>
            </p:cNvPr>
            <p:cNvSpPr txBox="1"/>
            <p:nvPr/>
          </p:nvSpPr>
          <p:spPr>
            <a:xfrm>
              <a:off x="-28675" y="1835391"/>
              <a:ext cx="10615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accent6">
                      <a:lumMod val="50000"/>
                    </a:schemeClr>
                  </a:solidFill>
                </a:rPr>
                <a:t>-0.55</a:t>
              </a:r>
            </a:p>
          </p:txBody>
        </p:sp>
        <p:pic>
          <p:nvPicPr>
            <p:cNvPr id="11" name="Picture 19">
              <a:extLst>
                <a:ext uri="{FF2B5EF4-FFF2-40B4-BE49-F238E27FC236}">
                  <a16:creationId xmlns:a16="http://schemas.microsoft.com/office/drawing/2014/main" id="{3F36E8DC-5A16-41D5-00E7-D2B5293CE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8684" y="1899215"/>
              <a:ext cx="2119874" cy="1295298"/>
            </a:xfrm>
            <a:prstGeom prst="rect">
              <a:avLst/>
            </a:prstGeom>
          </p:spPr>
        </p:pic>
        <p:sp>
          <p:nvSpPr>
            <p:cNvPr id="12" name="TextBox 20">
              <a:extLst>
                <a:ext uri="{FF2B5EF4-FFF2-40B4-BE49-F238E27FC236}">
                  <a16:creationId xmlns:a16="http://schemas.microsoft.com/office/drawing/2014/main" id="{D4B21A35-AC28-CC45-731C-BF6308CE8754}"/>
                </a:ext>
              </a:extLst>
            </p:cNvPr>
            <p:cNvSpPr txBox="1"/>
            <p:nvPr/>
          </p:nvSpPr>
          <p:spPr>
            <a:xfrm>
              <a:off x="2368008" y="1833112"/>
              <a:ext cx="10615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accent6">
                      <a:lumMod val="50000"/>
                    </a:schemeClr>
                  </a:solidFill>
                </a:rPr>
                <a:t>-0.1</a:t>
              </a:r>
            </a:p>
          </p:txBody>
        </p:sp>
        <p:pic>
          <p:nvPicPr>
            <p:cNvPr id="13" name="Picture 21">
              <a:extLst>
                <a:ext uri="{FF2B5EF4-FFF2-40B4-BE49-F238E27FC236}">
                  <a16:creationId xmlns:a16="http://schemas.microsoft.com/office/drawing/2014/main" id="{382E850D-B2DB-29E1-514B-E081E8F8A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0889" y="1893405"/>
              <a:ext cx="2186398" cy="1301108"/>
            </a:xfrm>
            <a:prstGeom prst="rect">
              <a:avLst/>
            </a:prstGeom>
          </p:spPr>
        </p:pic>
        <p:sp>
          <p:nvSpPr>
            <p:cNvPr id="14" name="TextBox 22">
              <a:extLst>
                <a:ext uri="{FF2B5EF4-FFF2-40B4-BE49-F238E27FC236}">
                  <a16:creationId xmlns:a16="http://schemas.microsoft.com/office/drawing/2014/main" id="{EABA521A-9EC5-C7EB-3C55-2EC9B97968D5}"/>
                </a:ext>
              </a:extLst>
            </p:cNvPr>
            <p:cNvSpPr txBox="1"/>
            <p:nvPr/>
          </p:nvSpPr>
          <p:spPr>
            <a:xfrm>
              <a:off x="4529234" y="1854080"/>
              <a:ext cx="10615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accent6">
                      <a:lumMod val="50000"/>
                    </a:schemeClr>
                  </a:solidFill>
                </a:rPr>
                <a:t>-0.395</a:t>
              </a:r>
            </a:p>
          </p:txBody>
        </p:sp>
        <p:pic>
          <p:nvPicPr>
            <p:cNvPr id="15" name="Picture 23">
              <a:extLst>
                <a:ext uri="{FF2B5EF4-FFF2-40B4-BE49-F238E27FC236}">
                  <a16:creationId xmlns:a16="http://schemas.microsoft.com/office/drawing/2014/main" id="{03F5246F-A756-7155-76A7-7A7FA22CF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9618" y="1893405"/>
              <a:ext cx="2202663" cy="1301108"/>
            </a:xfrm>
            <a:prstGeom prst="rect">
              <a:avLst/>
            </a:prstGeom>
          </p:spPr>
        </p:pic>
        <p:sp>
          <p:nvSpPr>
            <p:cNvPr id="16" name="TextBox 24">
              <a:extLst>
                <a:ext uri="{FF2B5EF4-FFF2-40B4-BE49-F238E27FC236}">
                  <a16:creationId xmlns:a16="http://schemas.microsoft.com/office/drawing/2014/main" id="{6846DA5B-C80C-AE1E-CA12-703F4BA375A5}"/>
                </a:ext>
              </a:extLst>
            </p:cNvPr>
            <p:cNvSpPr txBox="1"/>
            <p:nvPr/>
          </p:nvSpPr>
          <p:spPr>
            <a:xfrm>
              <a:off x="6880120" y="1823935"/>
              <a:ext cx="10615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accent6">
                      <a:lumMod val="50000"/>
                    </a:schemeClr>
                  </a:solidFill>
                </a:rPr>
                <a:t>-0.066</a:t>
              </a:r>
            </a:p>
          </p:txBody>
        </p:sp>
        <p:pic>
          <p:nvPicPr>
            <p:cNvPr id="17" name="Picture 25">
              <a:extLst>
                <a:ext uri="{FF2B5EF4-FFF2-40B4-BE49-F238E27FC236}">
                  <a16:creationId xmlns:a16="http://schemas.microsoft.com/office/drawing/2014/main" id="{239355EA-F10E-13A1-3F04-28133BD14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5126" y="3314226"/>
              <a:ext cx="2442210" cy="1447800"/>
            </a:xfrm>
            <a:prstGeom prst="rect">
              <a:avLst/>
            </a:prstGeom>
          </p:spPr>
        </p:pic>
        <p:sp>
          <p:nvSpPr>
            <p:cNvPr id="18" name="TextBox 26">
              <a:extLst>
                <a:ext uri="{FF2B5EF4-FFF2-40B4-BE49-F238E27FC236}">
                  <a16:creationId xmlns:a16="http://schemas.microsoft.com/office/drawing/2014/main" id="{EB8EBC07-A635-F7DC-6719-30B26960EC39}"/>
                </a:ext>
              </a:extLst>
            </p:cNvPr>
            <p:cNvSpPr txBox="1"/>
            <p:nvPr/>
          </p:nvSpPr>
          <p:spPr>
            <a:xfrm>
              <a:off x="1854023" y="3248748"/>
              <a:ext cx="10615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accent6">
                      <a:lumMod val="50000"/>
                    </a:schemeClr>
                  </a:solidFill>
                </a:rPr>
                <a:t>-0.788</a:t>
              </a:r>
            </a:p>
          </p:txBody>
        </p:sp>
        <p:pic>
          <p:nvPicPr>
            <p:cNvPr id="19" name="Picture 27">
              <a:extLst>
                <a:ext uri="{FF2B5EF4-FFF2-40B4-BE49-F238E27FC236}">
                  <a16:creationId xmlns:a16="http://schemas.microsoft.com/office/drawing/2014/main" id="{6492EC3D-3111-D4E7-7C7D-4B0BB0AA5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849" y="3314224"/>
              <a:ext cx="2430113" cy="1417320"/>
            </a:xfrm>
            <a:prstGeom prst="rect">
              <a:avLst/>
            </a:prstGeom>
          </p:spPr>
        </p:pic>
        <p:sp>
          <p:nvSpPr>
            <p:cNvPr id="20" name="TextBox 28">
              <a:extLst>
                <a:ext uri="{FF2B5EF4-FFF2-40B4-BE49-F238E27FC236}">
                  <a16:creationId xmlns:a16="http://schemas.microsoft.com/office/drawing/2014/main" id="{E70FB8AA-77BD-9DB1-A967-DC68A5C9B952}"/>
                </a:ext>
              </a:extLst>
            </p:cNvPr>
            <p:cNvSpPr txBox="1"/>
            <p:nvPr/>
          </p:nvSpPr>
          <p:spPr>
            <a:xfrm>
              <a:off x="4691786" y="3258046"/>
              <a:ext cx="10615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solidFill>
                    <a:schemeClr val="accent6">
                      <a:lumMod val="50000"/>
                    </a:schemeClr>
                  </a:solidFill>
                </a:rPr>
                <a:t>-1.65</a:t>
              </a:r>
            </a:p>
          </p:txBody>
        </p:sp>
        <p:sp>
          <p:nvSpPr>
            <p:cNvPr id="21" name="ZoneTexte 19">
              <a:extLst>
                <a:ext uri="{FF2B5EF4-FFF2-40B4-BE49-F238E27FC236}">
                  <a16:creationId xmlns:a16="http://schemas.microsoft.com/office/drawing/2014/main" id="{92D806CF-2BCD-6A01-2B67-A11D69DAEC47}"/>
                </a:ext>
              </a:extLst>
            </p:cNvPr>
            <p:cNvSpPr txBox="1"/>
            <p:nvPr/>
          </p:nvSpPr>
          <p:spPr>
            <a:xfrm>
              <a:off x="2616692" y="3968157"/>
              <a:ext cx="3955558" cy="33855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chemeClr val="accent6">
                      <a:lumMod val="50000"/>
                    </a:schemeClr>
                  </a:solidFill>
                </a:rPr>
                <a:t>The end walls contribute to 70% of the LFD </a:t>
              </a:r>
            </a:p>
          </p:txBody>
        </p:sp>
      </p:grpSp>
      <p:graphicFrame>
        <p:nvGraphicFramePr>
          <p:cNvPr id="22" name="Table 20">
            <a:extLst>
              <a:ext uri="{FF2B5EF4-FFF2-40B4-BE49-F238E27FC236}">
                <a16:creationId xmlns:a16="http://schemas.microsoft.com/office/drawing/2014/main" id="{6CAE937C-74BA-6D61-A4DF-E78314194C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6713916"/>
              </p:ext>
            </p:extLst>
          </p:nvPr>
        </p:nvGraphicFramePr>
        <p:xfrm>
          <a:off x="3850544" y="4990588"/>
          <a:ext cx="4685463" cy="109016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63456">
                  <a:extLst>
                    <a:ext uri="{9D8B030D-6E8A-4147-A177-3AD203B41FA5}">
                      <a16:colId xmlns:a16="http://schemas.microsoft.com/office/drawing/2014/main" val="3611101224"/>
                    </a:ext>
                  </a:extLst>
                </a:gridCol>
                <a:gridCol w="1136478">
                  <a:extLst>
                    <a:ext uri="{9D8B030D-6E8A-4147-A177-3AD203B41FA5}">
                      <a16:colId xmlns:a16="http://schemas.microsoft.com/office/drawing/2014/main" val="4170616280"/>
                    </a:ext>
                  </a:extLst>
                </a:gridCol>
                <a:gridCol w="757652">
                  <a:extLst>
                    <a:ext uri="{9D8B030D-6E8A-4147-A177-3AD203B41FA5}">
                      <a16:colId xmlns:a16="http://schemas.microsoft.com/office/drawing/2014/main" val="3376937055"/>
                    </a:ext>
                  </a:extLst>
                </a:gridCol>
                <a:gridCol w="727877">
                  <a:extLst>
                    <a:ext uri="{9D8B030D-6E8A-4147-A177-3AD203B41FA5}">
                      <a16:colId xmlns:a16="http://schemas.microsoft.com/office/drawing/2014/main" val="2800690360"/>
                    </a:ext>
                  </a:extLst>
                </a:gridCol>
              </a:tblGrid>
              <a:tr h="311475"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Lorentz Force Detuning coefficient, Hz/(MV/m)</a:t>
                      </a:r>
                      <a:r>
                        <a:rPr lang="en-US" sz="1400" b="1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38851" marR="3885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/>
                </a:tc>
                <a:extLst>
                  <a:ext uri="{0D108BD9-81ED-4DB2-BD59-A6C34878D82A}">
                    <a16:rowId xmlns:a16="http://schemas.microsoft.com/office/drawing/2014/main" val="3668065781"/>
                  </a:ext>
                </a:extLst>
              </a:tr>
              <a:tr h="3114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Model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38851" marR="388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TRS Value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38851" marR="388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FNAL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38851" marR="388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IPNO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38851" marR="38851" marT="0" marB="0" anchor="ctr"/>
                </a:tc>
                <a:extLst>
                  <a:ext uri="{0D108BD9-81ED-4DB2-BD59-A6C34878D82A}">
                    <a16:rowId xmlns:a16="http://schemas.microsoft.com/office/drawing/2014/main" val="2415105746"/>
                  </a:ext>
                </a:extLst>
              </a:tr>
              <a:tr h="4672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PDR model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  <a:r>
                        <a:rPr lang="en-US" sz="1400" baseline="-25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Tuner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= 70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kN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/mm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38851" marR="388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 4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38851" marR="388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-3.65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38851" marR="388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-3.87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38851" marR="38851" marT="0" marB="0" anchor="ctr"/>
                </a:tc>
                <a:extLst>
                  <a:ext uri="{0D108BD9-81ED-4DB2-BD59-A6C34878D82A}">
                    <a16:rowId xmlns:a16="http://schemas.microsoft.com/office/drawing/2014/main" val="389541139"/>
                  </a:ext>
                </a:extLst>
              </a:tr>
            </a:tbl>
          </a:graphicData>
        </a:graphic>
      </p:graphicFrame>
      <p:sp>
        <p:nvSpPr>
          <p:cNvPr id="23" name="Flèche droite 22">
            <a:extLst>
              <a:ext uri="{FF2B5EF4-FFF2-40B4-BE49-F238E27FC236}">
                <a16:creationId xmlns:a16="http://schemas.microsoft.com/office/drawing/2014/main" id="{5D7275C7-F883-1447-F08D-11F7483CD29C}"/>
              </a:ext>
            </a:extLst>
          </p:cNvPr>
          <p:cNvSpPr/>
          <p:nvPr/>
        </p:nvSpPr>
        <p:spPr>
          <a:xfrm>
            <a:off x="2403921" y="5311255"/>
            <a:ext cx="739869" cy="428625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43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7FB7B7-A79C-DCC4-A184-75FAF6149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Helvetica" pitchFamily="34" charset="0"/>
                <a:cs typeface="Calibri" panose="020F0502020204030204" pitchFamily="34" charset="0"/>
              </a:rPr>
              <a:t>LFD: Sensitivity to Lorentz forces detuning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6865D-109A-2261-C04D-3E9F049EF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05EFC-945A-A3B0-539D-9ED64FA8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45957-6158-488B-F534-C7EE28E4B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grpSp>
        <p:nvGrpSpPr>
          <p:cNvPr id="7" name="Groupe 24">
            <a:extLst>
              <a:ext uri="{FF2B5EF4-FFF2-40B4-BE49-F238E27FC236}">
                <a16:creationId xmlns:a16="http://schemas.microsoft.com/office/drawing/2014/main" id="{523B21E1-4773-BFB0-FE11-54BACEF0952F}"/>
              </a:ext>
            </a:extLst>
          </p:cNvPr>
          <p:cNvGrpSpPr/>
          <p:nvPr/>
        </p:nvGrpSpPr>
        <p:grpSpPr>
          <a:xfrm>
            <a:off x="1496279" y="1345695"/>
            <a:ext cx="4754926" cy="3003056"/>
            <a:chOff x="0" y="1074865"/>
            <a:chExt cx="4754926" cy="3003056"/>
          </a:xfrm>
        </p:grpSpPr>
        <p:sp>
          <p:nvSpPr>
            <p:cNvPr id="8" name="ZoneTexte 6">
              <a:extLst>
                <a:ext uri="{FF2B5EF4-FFF2-40B4-BE49-F238E27FC236}">
                  <a16:creationId xmlns:a16="http://schemas.microsoft.com/office/drawing/2014/main" id="{31CDCB6E-2760-A9FC-45CB-FF8A768F761C}"/>
                </a:ext>
              </a:extLst>
            </p:cNvPr>
            <p:cNvSpPr txBox="1"/>
            <p:nvPr/>
          </p:nvSpPr>
          <p:spPr>
            <a:xfrm>
              <a:off x="146878" y="3770144"/>
              <a:ext cx="6369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[m]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874BB9E-EF39-560C-21A9-25F0605BF28F}"/>
                    </a:ext>
                  </a:extLst>
                </p:cNvPr>
                <p:cNvSpPr txBox="1"/>
                <p:nvPr/>
              </p:nvSpPr>
              <p:spPr>
                <a:xfrm>
                  <a:off x="784929" y="1074865"/>
                  <a:ext cx="349365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i="1" dirty="0">
                      <a:solidFill>
                        <a:srgbClr val="000000"/>
                      </a:solidFill>
                    </a:rPr>
                    <a:t>Deformation due to Lorentz pressure normalized at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𝑎𝑐𝑐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sz="1600" i="1" dirty="0">
                      <a:solidFill>
                        <a:srgbClr val="000000"/>
                      </a:solidFill>
                    </a:rPr>
                    <a:t>11.4 MV/m</a:t>
                  </a: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80338784-1433-4643-83E1-FD41985D74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4929" y="1074865"/>
                  <a:ext cx="3493658" cy="584775"/>
                </a:xfrm>
                <a:prstGeom prst="rect">
                  <a:avLst/>
                </a:prstGeom>
                <a:blipFill>
                  <a:blip r:embed="rId3"/>
                  <a:stretch>
                    <a:fillRect t="-3125" b="-125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" name="Image 8">
              <a:extLst>
                <a:ext uri="{FF2B5EF4-FFF2-40B4-BE49-F238E27FC236}">
                  <a16:creationId xmlns:a16="http://schemas.microsoft.com/office/drawing/2014/main" id="{1DAB9961-1C99-F7FA-7310-B18777499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0928" y="1620986"/>
              <a:ext cx="4183998" cy="239349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21B9EAE-AFA8-2DAC-E3BA-741D0735C007}"/>
                </a:ext>
              </a:extLst>
            </p:cNvPr>
            <p:cNvSpPr/>
            <p:nvPr/>
          </p:nvSpPr>
          <p:spPr>
            <a:xfrm>
              <a:off x="0" y="3431590"/>
              <a:ext cx="231467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i="1" dirty="0">
                  <a:solidFill>
                    <a:srgbClr val="000000"/>
                  </a:solidFill>
                </a:rPr>
                <a:t>Tuner stiffness 30 </a:t>
              </a:r>
              <a:r>
                <a:rPr lang="en-US" sz="1600" i="1" dirty="0" err="1">
                  <a:solidFill>
                    <a:srgbClr val="000000"/>
                  </a:solidFill>
                </a:rPr>
                <a:t>kN</a:t>
              </a:r>
              <a:r>
                <a:rPr lang="en-US" sz="1600" i="1" dirty="0">
                  <a:solidFill>
                    <a:srgbClr val="000000"/>
                  </a:solidFill>
                </a:rPr>
                <a:t>/mm</a:t>
              </a:r>
            </a:p>
          </p:txBody>
        </p:sp>
        <p:sp>
          <p:nvSpPr>
            <p:cNvPr id="12" name="ZoneTexte 10">
              <a:extLst>
                <a:ext uri="{FF2B5EF4-FFF2-40B4-BE49-F238E27FC236}">
                  <a16:creationId xmlns:a16="http://schemas.microsoft.com/office/drawing/2014/main" id="{5E002854-105F-816F-D338-E33FCCE7C114}"/>
                </a:ext>
              </a:extLst>
            </p:cNvPr>
            <p:cNvSpPr txBox="1"/>
            <p:nvPr/>
          </p:nvSpPr>
          <p:spPr>
            <a:xfrm>
              <a:off x="405896" y="2149055"/>
              <a:ext cx="8811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0.96 µm</a:t>
              </a:r>
            </a:p>
          </p:txBody>
        </p:sp>
        <p:sp>
          <p:nvSpPr>
            <p:cNvPr id="13" name="ZoneTexte 11">
              <a:extLst>
                <a:ext uri="{FF2B5EF4-FFF2-40B4-BE49-F238E27FC236}">
                  <a16:creationId xmlns:a16="http://schemas.microsoft.com/office/drawing/2014/main" id="{7F7ED105-706C-8B70-27C1-A2D57C4DC590}"/>
                </a:ext>
              </a:extLst>
            </p:cNvPr>
            <p:cNvSpPr txBox="1"/>
            <p:nvPr/>
          </p:nvSpPr>
          <p:spPr>
            <a:xfrm>
              <a:off x="3756582" y="2197110"/>
              <a:ext cx="9004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0.40 µm</a:t>
              </a:r>
            </a:p>
          </p:txBody>
        </p:sp>
        <p:cxnSp>
          <p:nvCxnSpPr>
            <p:cNvPr id="14" name="Connecteur droit avec flèche 12">
              <a:extLst>
                <a:ext uri="{FF2B5EF4-FFF2-40B4-BE49-F238E27FC236}">
                  <a16:creationId xmlns:a16="http://schemas.microsoft.com/office/drawing/2014/main" id="{265ABD56-B6E8-F0F4-60D0-D767F58CB5FA}"/>
                </a:ext>
              </a:extLst>
            </p:cNvPr>
            <p:cNvCxnSpPr/>
            <p:nvPr/>
          </p:nvCxnSpPr>
          <p:spPr>
            <a:xfrm>
              <a:off x="1211425" y="2440280"/>
              <a:ext cx="577389" cy="169277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3">
              <a:extLst>
                <a:ext uri="{FF2B5EF4-FFF2-40B4-BE49-F238E27FC236}">
                  <a16:creationId xmlns:a16="http://schemas.microsoft.com/office/drawing/2014/main" id="{C97A4A31-7573-1623-7F92-02226117DE1D}"/>
                </a:ext>
              </a:extLst>
            </p:cNvPr>
            <p:cNvCxnSpPr/>
            <p:nvPr/>
          </p:nvCxnSpPr>
          <p:spPr>
            <a:xfrm flipH="1">
              <a:off x="3004106" y="2440280"/>
              <a:ext cx="822569" cy="191908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6" name="Table 20">
            <a:extLst>
              <a:ext uri="{FF2B5EF4-FFF2-40B4-BE49-F238E27FC236}">
                <a16:creationId xmlns:a16="http://schemas.microsoft.com/office/drawing/2014/main" id="{27BB3339-7402-8332-98EF-5E7BA9631A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662363"/>
              </p:ext>
            </p:extLst>
          </p:nvPr>
        </p:nvGraphicFramePr>
        <p:xfrm>
          <a:off x="1660375" y="4442792"/>
          <a:ext cx="4685463" cy="12600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063456">
                  <a:extLst>
                    <a:ext uri="{9D8B030D-6E8A-4147-A177-3AD203B41FA5}">
                      <a16:colId xmlns:a16="http://schemas.microsoft.com/office/drawing/2014/main" val="3611101224"/>
                    </a:ext>
                  </a:extLst>
                </a:gridCol>
                <a:gridCol w="1136478">
                  <a:extLst>
                    <a:ext uri="{9D8B030D-6E8A-4147-A177-3AD203B41FA5}">
                      <a16:colId xmlns:a16="http://schemas.microsoft.com/office/drawing/2014/main" val="4170616280"/>
                    </a:ext>
                  </a:extLst>
                </a:gridCol>
                <a:gridCol w="1485529">
                  <a:extLst>
                    <a:ext uri="{9D8B030D-6E8A-4147-A177-3AD203B41FA5}">
                      <a16:colId xmlns:a16="http://schemas.microsoft.com/office/drawing/2014/main" val="3376937055"/>
                    </a:ext>
                  </a:extLst>
                </a:gridCol>
              </a:tblGrid>
              <a:tr h="360000"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Lorentz Force Detuning coefficient, Hz/(MV/m)</a:t>
                      </a:r>
                      <a:r>
                        <a:rPr lang="en-US" sz="1400" b="1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38851" marR="3885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/>
                </a:tc>
                <a:extLst>
                  <a:ext uri="{0D108BD9-81ED-4DB2-BD59-A6C34878D82A}">
                    <a16:rowId xmlns:a16="http://schemas.microsoft.com/office/drawing/2014/main" val="366806578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Model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38851" marR="388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TRS Value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38851" marR="388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FEM</a:t>
                      </a:r>
                    </a:p>
                  </a:txBody>
                  <a:tcPr marL="38851" marR="38851" marT="0" marB="0" anchor="ctr"/>
                </a:tc>
                <a:extLst>
                  <a:ext uri="{0D108BD9-81ED-4DB2-BD59-A6C34878D82A}">
                    <a16:rowId xmlns:a16="http://schemas.microsoft.com/office/drawing/2014/main" val="241510574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FDR model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  <a:r>
                        <a:rPr lang="en-US" sz="1400" baseline="-25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Tuner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= 30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kN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/mm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38851" marR="388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 4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38851" marR="3885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-4.73</a:t>
                      </a:r>
                    </a:p>
                  </a:txBody>
                  <a:tcPr marL="38851" marR="38851" marT="0" marB="0" anchor="ctr"/>
                </a:tc>
                <a:extLst>
                  <a:ext uri="{0D108BD9-81ED-4DB2-BD59-A6C34878D82A}">
                    <a16:rowId xmlns:a16="http://schemas.microsoft.com/office/drawing/2014/main" val="521641002"/>
                  </a:ext>
                </a:extLst>
              </a:tr>
            </a:tbl>
          </a:graphicData>
        </a:graphic>
      </p:graphicFrame>
      <p:grpSp>
        <p:nvGrpSpPr>
          <p:cNvPr id="17" name="Groupe 26">
            <a:extLst>
              <a:ext uri="{FF2B5EF4-FFF2-40B4-BE49-F238E27FC236}">
                <a16:creationId xmlns:a16="http://schemas.microsoft.com/office/drawing/2014/main" id="{FAEEF110-8F27-19E8-63DC-1B328EE7B964}"/>
              </a:ext>
            </a:extLst>
          </p:cNvPr>
          <p:cNvGrpSpPr/>
          <p:nvPr/>
        </p:nvGrpSpPr>
        <p:grpSpPr>
          <a:xfrm>
            <a:off x="6373458" y="1046220"/>
            <a:ext cx="4144429" cy="4388230"/>
            <a:chOff x="4919958" y="1046220"/>
            <a:chExt cx="4144429" cy="43882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ZoneTexte 15">
                  <a:extLst>
                    <a:ext uri="{FF2B5EF4-FFF2-40B4-BE49-F238E27FC236}">
                      <a16:creationId xmlns:a16="http://schemas.microsoft.com/office/drawing/2014/main" id="{F2C6A985-BE00-B32E-B1D4-124007FF4477}"/>
                    </a:ext>
                  </a:extLst>
                </p:cNvPr>
                <p:cNvSpPr txBox="1"/>
                <p:nvPr/>
              </p:nvSpPr>
              <p:spPr>
                <a:xfrm>
                  <a:off x="5357445" y="3832921"/>
                  <a:ext cx="3368431" cy="16015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GB" sz="120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2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𝐿𝐹𝐷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GB" sz="120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2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fr-FR" sz="12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𝑇𝑢𝑛𝑒𝑟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fr-FR" sz="1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fr-FR" sz="1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𝐿𝐹𝐷</m:t>
                            </m:r>
                          </m:e>
                          <m:sub>
                            <m:r>
                              <a:rPr lang="en-GB" sz="1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b>
                        </m:sSub>
                        <m:r>
                          <a:rPr lang="fr-FR" sz="1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FR" sz="1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fr-FR" sz="1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num>
                          <m:den>
                            <m:r>
                              <a:rPr lang="fr-FR" sz="1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fr-FR" sz="1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den>
                        </m:f>
                        <m:f>
                          <m:fPr>
                            <m:ctrlPr>
                              <a:rPr lang="fr-FR" sz="1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⃗"/>
                                <m:ctrlPr>
                                  <a:rPr lang="fr-FR" sz="12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fr-FR" sz="12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2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fr-FR" sz="12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∞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fr-FR" sz="1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acc>
                              <m:accPr>
                                <m:chr m:val="⃗"/>
                                <m:ctrlPr>
                                  <a:rPr lang="fr-FR" sz="12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fr-FR" sz="12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2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fr-FR" sz="12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acc>
                          </m:num>
                          <m:den>
                            <m:d>
                              <m:dPr>
                                <m:ctrlPr>
                                  <a:rPr lang="fr-FR" sz="12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sz="12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2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fr-FR" sz="12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𝑐𝑎𝑣</m:t>
                                    </m:r>
                                  </m:sub>
                                </m:sSub>
                                <m:r>
                                  <a:rPr lang="fr-FR" sz="12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fr-FR" sz="12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2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fr-FR" sz="12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𝑇𝑢𝑛𝑒𝑟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fr-FR" sz="1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sSubSup>
                              <m:sSubSupPr>
                                <m:ctrlPr>
                                  <a:rPr lang="fr-FR" sz="12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12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fr-FR" sz="12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𝑎𝑐𝑐</m:t>
                                </m:r>
                              </m:sub>
                              <m:sup>
                                <m:r>
                                  <a:rPr lang="fr-FR" sz="12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oMath>
                    </m:oMathPara>
                  </a14:m>
                  <a:endParaRPr lang="en-GB" sz="1200" dirty="0">
                    <a:solidFill>
                      <a:srgbClr val="000000"/>
                    </a:solidFill>
                  </a:endParaRPr>
                </a:p>
                <a:p>
                  <a:endParaRPr lang="en-GB" sz="1200" dirty="0">
                    <a:solidFill>
                      <a:srgbClr val="000000"/>
                    </a:solidFill>
                  </a:endParaRPr>
                </a:p>
                <a:p>
                  <a:pPr lvl="1"/>
                  <a:r>
                    <a:rPr lang="en-GB" sz="1200" i="1" dirty="0">
                      <a:solidFill>
                        <a:srgbClr val="000000"/>
                      </a:solidFill>
                    </a:rPr>
                    <a:t>LFD</a:t>
                  </a:r>
                  <a:r>
                    <a:rPr lang="en-GB" sz="1200" i="1" baseline="-25000" dirty="0">
                      <a:solidFill>
                        <a:srgbClr val="000000"/>
                      </a:solidFill>
                      <a:sym typeface="Symbol" panose="05050102010706020507" pitchFamily="18" charset="2"/>
                    </a:rPr>
                    <a:t></a:t>
                  </a:r>
                  <a:r>
                    <a:rPr lang="en-GB" sz="1200" i="1" dirty="0">
                      <a:solidFill>
                        <a:srgbClr val="000000"/>
                      </a:solidFill>
                      <a:sym typeface="Symbol" panose="05050102010706020507" pitchFamily="18" charset="2"/>
                    </a:rPr>
                    <a:t> 	: LFD with infinitely rigid tuner</a:t>
                  </a:r>
                  <a:endParaRPr lang="en-GB" sz="1200" i="1" dirty="0">
                    <a:solidFill>
                      <a:srgbClr val="000000"/>
                    </a:solidFill>
                  </a:endParaRPr>
                </a:p>
                <a:p>
                  <a:pPr lvl="1"/>
                  <a:r>
                    <a:rPr lang="en-GB" sz="1200" i="1" dirty="0">
                      <a:solidFill>
                        <a:srgbClr val="00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a14:m>
                  <a:r>
                    <a:rPr lang="en-GB" sz="1200" i="1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	: Tuning sensitivity (-308kHz/mm)</a:t>
                  </a:r>
                </a:p>
                <a:p>
                  <a:pPr lvl="1"/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fr-FR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sz="1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e>
                      </m:acc>
                    </m:oMath>
                  </a14:m>
                  <a:r>
                    <a:rPr lang="en-GB" sz="1200" i="1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	: Reaction force at the interface with</a:t>
                  </a:r>
                </a:p>
                <a:p>
                  <a:pPr lvl="1">
                    <a:tabLst>
                      <a:tab pos="989013" algn="l"/>
                    </a:tabLst>
                  </a:pPr>
                  <a:r>
                    <a:rPr lang="en-GB" sz="1200" i="1" dirty="0">
                      <a:solidFill>
                        <a:srgbClr val="000000"/>
                      </a:solidFill>
                      <a:sym typeface="Symbol" panose="05050102010706020507" pitchFamily="18" charset="2"/>
                    </a:rPr>
                    <a:t>	infinitely rigid tuner (36.8N)</a:t>
                  </a:r>
                  <a:endParaRPr lang="en-GB" sz="1200" i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6" name="ZoneTexte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7445" y="3832921"/>
                  <a:ext cx="3368431" cy="1601529"/>
                </a:xfrm>
                <a:prstGeom prst="rect">
                  <a:avLst/>
                </a:prstGeom>
                <a:blipFill>
                  <a:blip r:embed="rId5"/>
                  <a:stretch>
                    <a:fillRect b="-267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9" name="Groupe 25">
              <a:extLst>
                <a:ext uri="{FF2B5EF4-FFF2-40B4-BE49-F238E27FC236}">
                  <a16:creationId xmlns:a16="http://schemas.microsoft.com/office/drawing/2014/main" id="{2D8E20F1-0568-6F04-F616-5A0F3D71D488}"/>
                </a:ext>
              </a:extLst>
            </p:cNvPr>
            <p:cNvGrpSpPr/>
            <p:nvPr/>
          </p:nvGrpSpPr>
          <p:grpSpPr>
            <a:xfrm>
              <a:off x="4919958" y="1046220"/>
              <a:ext cx="4144429" cy="2842471"/>
              <a:chOff x="4919958" y="1046220"/>
              <a:chExt cx="4144429" cy="2842471"/>
            </a:xfrm>
          </p:grpSpPr>
          <p:pic>
            <p:nvPicPr>
              <p:cNvPr id="20" name="Image 4">
                <a:extLst>
                  <a:ext uri="{FF2B5EF4-FFF2-40B4-BE49-F238E27FC236}">
                    <a16:creationId xmlns:a16="http://schemas.microsoft.com/office/drawing/2014/main" id="{475967A6-B2D5-297A-7F7A-D2278A05DD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9958" y="1046220"/>
                <a:ext cx="4144429" cy="2842471"/>
              </a:xfrm>
              <a:prstGeom prst="rect">
                <a:avLst/>
              </a:prstGeom>
            </p:spPr>
          </p:pic>
          <p:sp>
            <p:nvSpPr>
              <p:cNvPr id="21" name="ZoneTexte 14">
                <a:extLst>
                  <a:ext uri="{FF2B5EF4-FFF2-40B4-BE49-F238E27FC236}">
                    <a16:creationId xmlns:a16="http://schemas.microsoft.com/office/drawing/2014/main" id="{79DD234F-C2B5-CADF-1350-8D9D721072D9}"/>
                  </a:ext>
                </a:extLst>
              </p:cNvPr>
              <p:cNvSpPr txBox="1"/>
              <p:nvPr/>
            </p:nvSpPr>
            <p:spPr>
              <a:xfrm>
                <a:off x="5449250" y="1726034"/>
                <a:ext cx="43766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>
                    <a:solidFill>
                      <a:srgbClr val="FF0000"/>
                    </a:solidFill>
                  </a:rPr>
                  <a:t>TRS</a:t>
                </a:r>
              </a:p>
            </p:txBody>
          </p:sp>
          <p:sp>
            <p:nvSpPr>
              <p:cNvPr id="22" name="ZoneTexte 16">
                <a:extLst>
                  <a:ext uri="{FF2B5EF4-FFF2-40B4-BE49-F238E27FC236}">
                    <a16:creationId xmlns:a16="http://schemas.microsoft.com/office/drawing/2014/main" id="{083C7106-B47E-2F5E-F5EE-31680598134E}"/>
                  </a:ext>
                </a:extLst>
              </p:cNvPr>
              <p:cNvSpPr txBox="1"/>
              <p:nvPr/>
            </p:nvSpPr>
            <p:spPr>
              <a:xfrm>
                <a:off x="5449250" y="1453070"/>
                <a:ext cx="107415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LFD</a:t>
                </a:r>
                <a:r>
                  <a:rPr lang="en-GB" sz="1200" baseline="-250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</a:t>
                </a:r>
                <a:r>
                  <a:rPr lang="en-GB" sz="1200" dirty="0">
                    <a:solidFill>
                      <a:schemeClr val="tx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Symbol" panose="05050102010706020507" pitchFamily="18" charset="2"/>
                  </a:rPr>
                  <a:t> = -2.9</a:t>
                </a:r>
                <a:endParaRPr lang="en-GB" sz="1200" dirty="0">
                  <a:solidFill>
                    <a:schemeClr val="tx2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90F7CF39-6DE1-E65C-7FE5-561DAE1EDF58}"/>
                      </a:ext>
                    </a:extLst>
                  </p:cNvPr>
                  <p:cNvSpPr/>
                  <p:nvPr/>
                </p:nvSpPr>
                <p:spPr>
                  <a:xfrm>
                    <a:off x="7324293" y="2146482"/>
                    <a:ext cx="884024" cy="29379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sz="12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2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𝐿𝐹𝐷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GB" sz="12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2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fr-FR" sz="1200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𝑇𝑢𝑛𝑒𝑟</m:t>
                                  </m:r>
                                </m:sub>
                              </m:sSub>
                            </m:sub>
                          </m:sSub>
                        </m:oMath>
                      </m:oMathPara>
                    </a14:m>
                    <a:endParaRPr lang="en-GB" sz="1200" dirty="0">
                      <a:solidFill>
                        <a:schemeClr val="tx2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" name="Rectangle 1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24293" y="2146482"/>
                    <a:ext cx="884024" cy="293798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4" name="Connecteur droit avec flèche 19">
                <a:extLst>
                  <a:ext uri="{FF2B5EF4-FFF2-40B4-BE49-F238E27FC236}">
                    <a16:creationId xmlns:a16="http://schemas.microsoft.com/office/drawing/2014/main" id="{F5B8F771-D36B-98ED-D869-461A7C868537}"/>
                  </a:ext>
                </a:extLst>
              </p:cNvPr>
              <p:cNvCxnSpPr/>
              <p:nvPr/>
            </p:nvCxnSpPr>
            <p:spPr>
              <a:xfrm flipH="1" flipV="1">
                <a:off x="7179901" y="2051088"/>
                <a:ext cx="234461" cy="16927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Ellipse 20">
                <a:extLst>
                  <a:ext uri="{FF2B5EF4-FFF2-40B4-BE49-F238E27FC236}">
                    <a16:creationId xmlns:a16="http://schemas.microsoft.com/office/drawing/2014/main" id="{57DA08CC-C929-C48A-3974-03831EC41FEE}"/>
                  </a:ext>
                </a:extLst>
              </p:cNvPr>
              <p:cNvSpPr/>
              <p:nvPr/>
            </p:nvSpPr>
            <p:spPr>
              <a:xfrm>
                <a:off x="5325854" y="3687901"/>
                <a:ext cx="90000" cy="90000"/>
              </a:xfrm>
              <a:prstGeom prst="ellipse">
                <a:avLst/>
              </a:prstGeom>
              <a:solidFill>
                <a:schemeClr val="tx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ZoneTexte 21">
                <a:extLst>
                  <a:ext uri="{FF2B5EF4-FFF2-40B4-BE49-F238E27FC236}">
                    <a16:creationId xmlns:a16="http://schemas.microsoft.com/office/drawing/2014/main" id="{93AF7B38-4C25-2875-17ED-CC727B8FF41F}"/>
                  </a:ext>
                </a:extLst>
              </p:cNvPr>
              <p:cNvSpPr txBox="1"/>
              <p:nvPr/>
            </p:nvSpPr>
            <p:spPr>
              <a:xfrm>
                <a:off x="5384687" y="3594402"/>
                <a:ext cx="100444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/>
                  <a:t>FEM results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2">
                <a:extLst>
                  <a:ext uri="{FF2B5EF4-FFF2-40B4-BE49-F238E27FC236}">
                    <a16:creationId xmlns:a16="http://schemas.microsoft.com/office/drawing/2014/main" id="{20FDC038-D345-0F99-44E3-7FDF5D57248A}"/>
                  </a:ext>
                </a:extLst>
              </p:cNvPr>
              <p:cNvSpPr txBox="1"/>
              <p:nvPr/>
            </p:nvSpPr>
            <p:spPr>
              <a:xfrm>
                <a:off x="6655126" y="5514362"/>
                <a:ext cx="3161324" cy="584775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è"/>
                </a:pPr>
                <a14:m>
                  <m:oMath xmlns:m="http://schemas.openxmlformats.org/officeDocument/2006/math">
                    <m:r>
                      <a:rPr lang="en-GB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fr-FR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FR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fr-FR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𝑇𝑢𝑛𝑒𝑟</m:t>
                        </m:r>
                      </m:sub>
                    </m:sSub>
                  </m:oMath>
                </a14:m>
                <a:r>
                  <a:rPr lang="en-GB" sz="1600" dirty="0">
                    <a:solidFill>
                      <a:srgbClr val="000000"/>
                    </a:solidFill>
                  </a:rPr>
                  <a:t>, 2.9 &lt; |LFD| &lt; 8</a:t>
                </a:r>
              </a:p>
              <a:p>
                <a:pPr marL="285750" indent="-285750">
                  <a:buFont typeface="Wingdings" panose="05000000000000000000" pitchFamily="2" charset="2"/>
                  <a:buChar char="è"/>
                </a:pPr>
                <a:r>
                  <a:rPr lang="en-GB" sz="1600" dirty="0">
                    <a:solidFill>
                      <a:srgbClr val="000000"/>
                    </a:solidFill>
                  </a:rPr>
                  <a:t>|LFD| &lt; 4 for </a:t>
                </a:r>
                <a:r>
                  <a:rPr lang="en-GB" sz="1600" dirty="0" err="1">
                    <a:solidFill>
                      <a:srgbClr val="000000"/>
                    </a:solidFill>
                  </a:rPr>
                  <a:t>K</a:t>
                </a:r>
                <a:r>
                  <a:rPr lang="en-GB" sz="1600" baseline="-25000" dirty="0" err="1">
                    <a:solidFill>
                      <a:srgbClr val="000000"/>
                    </a:solidFill>
                  </a:rPr>
                  <a:t>Tuner</a:t>
                </a:r>
                <a:r>
                  <a:rPr lang="en-GB" sz="1600" dirty="0">
                    <a:solidFill>
                      <a:srgbClr val="000000"/>
                    </a:solidFill>
                  </a:rPr>
                  <a:t> &gt; 63 </a:t>
                </a:r>
                <a:r>
                  <a:rPr lang="en-GB" sz="1600" dirty="0" err="1">
                    <a:solidFill>
                      <a:srgbClr val="000000"/>
                    </a:solidFill>
                  </a:rPr>
                  <a:t>kN</a:t>
                </a:r>
                <a:r>
                  <a:rPr lang="en-GB" sz="1600" dirty="0">
                    <a:solidFill>
                      <a:srgbClr val="000000"/>
                    </a:solidFill>
                  </a:rPr>
                  <a:t>/mm</a:t>
                </a:r>
              </a:p>
            </p:txBody>
          </p:sp>
        </mc:Choice>
        <mc:Fallback xmlns="">
          <p:sp>
            <p:nvSpPr>
              <p:cNvPr id="27" name="ZoneTexte 22">
                <a:extLst>
                  <a:ext uri="{FF2B5EF4-FFF2-40B4-BE49-F238E27FC236}">
                    <a16:creationId xmlns:a16="http://schemas.microsoft.com/office/drawing/2014/main" id="{20FDC038-D345-0F99-44E3-7FDF5D5724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5126" y="5514362"/>
                <a:ext cx="3161324" cy="584775"/>
              </a:xfrm>
              <a:prstGeom prst="rect">
                <a:avLst/>
              </a:prstGeom>
              <a:blipFill>
                <a:blip r:embed="rId8"/>
                <a:stretch>
                  <a:fillRect l="-577" t="-2041" b="-11224"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ZoneTexte 23">
            <a:extLst>
              <a:ext uri="{FF2B5EF4-FFF2-40B4-BE49-F238E27FC236}">
                <a16:creationId xmlns:a16="http://schemas.microsoft.com/office/drawing/2014/main" id="{724BB852-7734-BC3D-49C4-EB0715CC941A}"/>
              </a:ext>
            </a:extLst>
          </p:cNvPr>
          <p:cNvSpPr txBox="1"/>
          <p:nvPr/>
        </p:nvSpPr>
        <p:spPr>
          <a:xfrm>
            <a:off x="1632800" y="976363"/>
            <a:ext cx="2067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>
                <a:solidFill>
                  <a:srgbClr val="000000"/>
                </a:solidFill>
              </a:rPr>
              <a:t>FDR model</a:t>
            </a:r>
          </a:p>
        </p:txBody>
      </p:sp>
    </p:spTree>
    <p:extLst>
      <p:ext uri="{BB962C8B-B14F-4D97-AF65-F5344CB8AC3E}">
        <p14:creationId xmlns:p14="http://schemas.microsoft.com/office/powerpoint/2010/main" val="199327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E7BC76-324F-4382-211C-5265D0DD4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>
                <a:latin typeface="Helvetica" pitchFamily="34" charset="0"/>
                <a:cs typeface="Calibri" panose="020F0502020204030204" pitchFamily="34" charset="0"/>
              </a:rPr>
              <a:t>df</a:t>
            </a:r>
            <a:r>
              <a:rPr lang="en-US" sz="3200" dirty="0">
                <a:latin typeface="Helvetica" pitchFamily="34" charset="0"/>
                <a:cs typeface="Calibri" panose="020F0502020204030204" pitchFamily="34" charset="0"/>
              </a:rPr>
              <a:t>/</a:t>
            </a:r>
            <a:r>
              <a:rPr lang="en-US" sz="3200" dirty="0" err="1">
                <a:latin typeface="Helvetica" pitchFamily="34" charset="0"/>
                <a:cs typeface="Calibri" panose="020F0502020204030204" pitchFamily="34" charset="0"/>
              </a:rPr>
              <a:t>dp</a:t>
            </a:r>
            <a:r>
              <a:rPr lang="en-US" sz="3200" dirty="0">
                <a:latin typeface="Helvetica" pitchFamily="34" charset="0"/>
                <a:cs typeface="Calibri" panose="020F0502020204030204" pitchFamily="34" charset="0"/>
              </a:rPr>
              <a:t>: </a:t>
            </a:r>
            <a:r>
              <a:rPr lang="en-US" sz="3200" dirty="0"/>
              <a:t>Sensitivity to </a:t>
            </a:r>
            <a:r>
              <a:rPr lang="en-US" sz="3200" dirty="0" err="1"/>
              <a:t>LHe</a:t>
            </a:r>
            <a:r>
              <a:rPr lang="en-US" sz="3200" dirty="0"/>
              <a:t> pressure fluctuations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34A70-CC58-C90D-71EB-6BB2F320E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0D410-6F3B-8985-2B05-D6EB96E37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CD0B3-E56E-56A6-38FD-F1C4FD077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7" name="ZoneTexte 10">
            <a:extLst>
              <a:ext uri="{FF2B5EF4-FFF2-40B4-BE49-F238E27FC236}">
                <a16:creationId xmlns:a16="http://schemas.microsoft.com/office/drawing/2014/main" id="{55CC4D4D-878D-EAC2-7F16-185BB2918AEE}"/>
              </a:ext>
            </a:extLst>
          </p:cNvPr>
          <p:cNvSpPr txBox="1"/>
          <p:nvPr/>
        </p:nvSpPr>
        <p:spPr>
          <a:xfrm>
            <a:off x="2721163" y="978419"/>
            <a:ext cx="6081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minimize the sensitivity to Helium pressure fluctuations (</a:t>
            </a:r>
            <a:r>
              <a:rPr lang="en-US" alt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df</a:t>
            </a: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altLang="en-US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dP</a:t>
            </a: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 </a:t>
            </a:r>
          </a:p>
          <a:p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the optimal bellows diameter to achieve DFDP </a:t>
            </a:r>
            <a:r>
              <a:rPr lang="en-GB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= 0 Hz/mbar </a:t>
            </a:r>
            <a:endParaRPr lang="en-GB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38">
            <a:extLst>
              <a:ext uri="{FF2B5EF4-FFF2-40B4-BE49-F238E27FC236}">
                <a16:creationId xmlns:a16="http://schemas.microsoft.com/office/drawing/2014/main" id="{5EA7F464-1507-B3B8-FCCE-4AAA92ED0906}"/>
              </a:ext>
            </a:extLst>
          </p:cNvPr>
          <p:cNvGrpSpPr/>
          <p:nvPr/>
        </p:nvGrpSpPr>
        <p:grpSpPr>
          <a:xfrm>
            <a:off x="5657326" y="1914036"/>
            <a:ext cx="4260943" cy="962095"/>
            <a:chOff x="4033239" y="1914036"/>
            <a:chExt cx="4260943" cy="96209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DCD1A31-0306-0BC0-C9F4-F69115C92E0F}"/>
                </a:ext>
              </a:extLst>
            </p:cNvPr>
            <p:cNvSpPr/>
            <p:nvPr/>
          </p:nvSpPr>
          <p:spPr>
            <a:xfrm>
              <a:off x="4033239" y="1914036"/>
              <a:ext cx="426094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4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The flexibility of the bellows under pressure generates a resultant force at the bellows connections:</a:t>
              </a:r>
              <a:endParaRPr lang="en-GB" sz="1400" dirty="0">
                <a:solidFill>
                  <a:srgbClr val="00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ZoneTexte 7">
                  <a:extLst>
                    <a:ext uri="{FF2B5EF4-FFF2-40B4-BE49-F238E27FC236}">
                      <a16:creationId xmlns:a16="http://schemas.microsoft.com/office/drawing/2014/main" id="{C49B704D-74D1-9876-8F3D-C7A120A3D4E0}"/>
                    </a:ext>
                  </a:extLst>
                </p:cNvPr>
                <p:cNvSpPr txBox="1"/>
                <p:nvPr/>
              </p:nvSpPr>
              <p:spPr>
                <a:xfrm>
                  <a:off x="4692918" y="2498014"/>
                  <a:ext cx="3220746" cy="3781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dirty="0">
                      <a:solidFill>
                        <a:srgbClr val="000000"/>
                      </a:solidFill>
                    </a:rPr>
                    <a:t>F</a:t>
                  </a:r>
                  <a:r>
                    <a:rPr lang="en-GB" sz="1400" baseline="-25000" dirty="0" err="1">
                      <a:solidFill>
                        <a:srgbClr val="000000"/>
                      </a:solidFill>
                    </a:rPr>
                    <a:t>bellows</a:t>
                  </a:r>
                  <a:r>
                    <a:rPr lang="en-GB" sz="1400" dirty="0">
                      <a:solidFill>
                        <a:srgbClr val="000000"/>
                      </a:solidFill>
                    </a:rPr>
                    <a:t> </a:t>
                  </a:r>
                  <a:r>
                    <a:rPr lang="en-GB" sz="1400" baseline="-25000" dirty="0">
                      <a:solidFill>
                        <a:srgbClr val="000000"/>
                      </a:solidFill>
                    </a:rPr>
                    <a:t>reaction</a:t>
                  </a:r>
                  <a:r>
                    <a:rPr lang="en-GB" sz="1400" dirty="0">
                      <a:solidFill>
                        <a:srgbClr val="000000"/>
                      </a:solidFill>
                    </a:rPr>
                    <a:t> = </a:t>
                  </a:r>
                  <a:r>
                    <a:rPr lang="en-GB" sz="1400" dirty="0" err="1">
                      <a:solidFill>
                        <a:srgbClr val="000000"/>
                      </a:solidFill>
                    </a:rPr>
                    <a:t>P</a:t>
                  </a:r>
                  <a:r>
                    <a:rPr lang="en-GB" sz="1400" baseline="-25000" dirty="0" err="1">
                      <a:solidFill>
                        <a:srgbClr val="000000"/>
                      </a:solidFill>
                    </a:rPr>
                    <a:t>He</a:t>
                  </a:r>
                  <a:r>
                    <a:rPr lang="en-GB" sz="1400" dirty="0">
                      <a:solidFill>
                        <a:srgbClr val="000000"/>
                      </a:solidFill>
                    </a:rPr>
                    <a:t> x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l-GR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fr-FR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ctrlPr>
                            <a:rPr lang="en-GB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GB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fr-FR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h𝑦𝑑</m:t>
                              </m:r>
                            </m:sub>
                            <m:sup>
                              <m:r>
                                <a:rPr lang="fr-FR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fr-FR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fr-FR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fr-FR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𝑖𝑛𝑡</m:t>
                              </m:r>
                            </m:sub>
                            <m:sup>
                              <m:r>
                                <a:rPr lang="fr-FR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</m:oMath>
                  </a14:m>
                  <a:endParaRPr lang="en-GB" sz="1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ZoneTexte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2918" y="2498014"/>
                  <a:ext cx="3220746" cy="378117"/>
                </a:xfrm>
                <a:prstGeom prst="rect">
                  <a:avLst/>
                </a:prstGeom>
                <a:blipFill>
                  <a:blip r:embed="rId2"/>
                  <a:stretch>
                    <a:fillRect l="-568" b="-483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ZoneTexte 8">
            <a:extLst>
              <a:ext uri="{FF2B5EF4-FFF2-40B4-BE49-F238E27FC236}">
                <a16:creationId xmlns:a16="http://schemas.microsoft.com/office/drawing/2014/main" id="{B5C3268D-719B-62CF-C93D-04ABEAED224E}"/>
              </a:ext>
            </a:extLst>
          </p:cNvPr>
          <p:cNvSpPr txBox="1"/>
          <p:nvPr/>
        </p:nvSpPr>
        <p:spPr>
          <a:xfrm>
            <a:off x="5666127" y="3009512"/>
            <a:ext cx="4533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0000"/>
                </a:solidFill>
              </a:rPr>
              <a:t>As the bellows isn’t included in the FEM, the bellows reaction forces are applied in the mechanical analysis </a:t>
            </a:r>
          </a:p>
        </p:txBody>
      </p:sp>
      <p:sp>
        <p:nvSpPr>
          <p:cNvPr id="12" name="ZoneTexte 9">
            <a:extLst>
              <a:ext uri="{FF2B5EF4-FFF2-40B4-BE49-F238E27FC236}">
                <a16:creationId xmlns:a16="http://schemas.microsoft.com/office/drawing/2014/main" id="{8ED0CF16-DC9A-90C3-70FD-E673558D1091}"/>
              </a:ext>
            </a:extLst>
          </p:cNvPr>
          <p:cNvSpPr txBox="1"/>
          <p:nvPr/>
        </p:nvSpPr>
        <p:spPr>
          <a:xfrm>
            <a:off x="6410465" y="3717806"/>
            <a:ext cx="30338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</a:rPr>
              <a:t>Assumptions: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</a:rPr>
              <a:t>Depth </a:t>
            </a:r>
            <a:r>
              <a:rPr lang="fr-FR" sz="1400" dirty="0">
                <a:solidFill>
                  <a:srgbClr val="000000"/>
                </a:solidFill>
              </a:rPr>
              <a:t>of convolution: w = 20 mm</a:t>
            </a:r>
            <a:endParaRPr lang="en-GB" sz="14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>
                <a:solidFill>
                  <a:srgbClr val="000000"/>
                </a:solidFill>
                <a:sym typeface="Symbol" panose="05050102010706020507" pitchFamily="18" charset="2"/>
              </a:rPr>
              <a:t>R</a:t>
            </a:r>
            <a:r>
              <a:rPr lang="en-GB" sz="1400" baseline="-25000" dirty="0" err="1">
                <a:solidFill>
                  <a:srgbClr val="000000"/>
                </a:solidFill>
                <a:sym typeface="Symbol" panose="05050102010706020507" pitchFamily="18" charset="2"/>
              </a:rPr>
              <a:t>int</a:t>
            </a:r>
            <a:r>
              <a:rPr lang="en-GB" sz="1400" dirty="0">
                <a:solidFill>
                  <a:srgbClr val="000000"/>
                </a:solidFill>
                <a:sym typeface="Symbol" panose="05050102010706020507" pitchFamily="18" charset="2"/>
              </a:rPr>
              <a:t> = 158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>
                <a:solidFill>
                  <a:srgbClr val="000000"/>
                </a:solidFill>
                <a:sym typeface="Symbol" panose="05050102010706020507" pitchFamily="18" charset="2"/>
              </a:rPr>
              <a:t>P</a:t>
            </a:r>
            <a:r>
              <a:rPr lang="en-GB" sz="1400" baseline="-25000" dirty="0" err="1">
                <a:solidFill>
                  <a:srgbClr val="000000"/>
                </a:solidFill>
                <a:sym typeface="Symbol" panose="05050102010706020507" pitchFamily="18" charset="2"/>
              </a:rPr>
              <a:t>He</a:t>
            </a:r>
            <a:r>
              <a:rPr lang="en-GB" sz="1400" dirty="0">
                <a:solidFill>
                  <a:srgbClr val="000000"/>
                </a:solidFill>
                <a:sym typeface="Symbol" panose="05050102010706020507" pitchFamily="18" charset="2"/>
              </a:rPr>
              <a:t> = 1 bar</a:t>
            </a:r>
          </a:p>
          <a:p>
            <a:endParaRPr lang="en-GB" sz="1400" dirty="0">
              <a:solidFill>
                <a:srgbClr val="000000"/>
              </a:solidFill>
              <a:sym typeface="Symbol" panose="05050102010706020507" pitchFamily="18" charset="2"/>
            </a:endParaRPr>
          </a:p>
          <a:p>
            <a:r>
              <a:rPr lang="en-GB" sz="1400" dirty="0" err="1">
                <a:solidFill>
                  <a:srgbClr val="000000"/>
                </a:solidFill>
              </a:rPr>
              <a:t>F</a:t>
            </a:r>
            <a:r>
              <a:rPr lang="en-GB" sz="1400" baseline="-25000" dirty="0" err="1">
                <a:solidFill>
                  <a:srgbClr val="000000"/>
                </a:solidFill>
              </a:rPr>
              <a:t>bellows</a:t>
            </a:r>
            <a:r>
              <a:rPr lang="en-GB" sz="1400" dirty="0">
                <a:solidFill>
                  <a:srgbClr val="000000"/>
                </a:solidFill>
              </a:rPr>
              <a:t> </a:t>
            </a:r>
            <a:r>
              <a:rPr lang="en-GB" sz="1400" baseline="-25000" dirty="0">
                <a:solidFill>
                  <a:srgbClr val="000000"/>
                </a:solidFill>
              </a:rPr>
              <a:t>reaction</a:t>
            </a:r>
            <a:r>
              <a:rPr lang="en-GB" sz="1400" dirty="0">
                <a:solidFill>
                  <a:srgbClr val="000000"/>
                </a:solidFill>
              </a:rPr>
              <a:t> = 1024 N</a:t>
            </a:r>
            <a:endParaRPr lang="en-GB" sz="1400" dirty="0">
              <a:solidFill>
                <a:srgbClr val="000000"/>
              </a:solidFill>
              <a:sym typeface="Symbol" panose="05050102010706020507" pitchFamily="18" charset="2"/>
            </a:endParaRPr>
          </a:p>
          <a:p>
            <a:endParaRPr lang="en-GB" sz="1400" dirty="0">
              <a:solidFill>
                <a:srgbClr val="000000"/>
              </a:solidFill>
              <a:sym typeface="Symbol" panose="05050102010706020507" pitchFamily="18" charset="2"/>
            </a:endParaRPr>
          </a:p>
          <a:p>
            <a:endParaRPr lang="en-GB" sz="1400" dirty="0">
              <a:solidFill>
                <a:srgbClr val="000000"/>
              </a:solidFill>
              <a:sym typeface="Symbol" panose="05050102010706020507" pitchFamily="18" charset="2"/>
            </a:endParaRPr>
          </a:p>
          <a:p>
            <a:endParaRPr lang="en-GB" sz="1400" dirty="0">
              <a:solidFill>
                <a:srgbClr val="000000"/>
              </a:solidFill>
            </a:endParaRPr>
          </a:p>
        </p:txBody>
      </p:sp>
      <p:grpSp>
        <p:nvGrpSpPr>
          <p:cNvPr id="13" name="Groupe 11">
            <a:extLst>
              <a:ext uri="{FF2B5EF4-FFF2-40B4-BE49-F238E27FC236}">
                <a16:creationId xmlns:a16="http://schemas.microsoft.com/office/drawing/2014/main" id="{6C0DF3A8-4384-6618-E7B9-526B4EA65BB6}"/>
              </a:ext>
            </a:extLst>
          </p:cNvPr>
          <p:cNvGrpSpPr/>
          <p:nvPr/>
        </p:nvGrpSpPr>
        <p:grpSpPr>
          <a:xfrm>
            <a:off x="2206739" y="1791478"/>
            <a:ext cx="3168806" cy="4374057"/>
            <a:chOff x="582652" y="1791478"/>
            <a:chExt cx="3168806" cy="4374057"/>
          </a:xfrm>
        </p:grpSpPr>
        <p:grpSp>
          <p:nvGrpSpPr>
            <p:cNvPr id="14" name="Groupe 12">
              <a:extLst>
                <a:ext uri="{FF2B5EF4-FFF2-40B4-BE49-F238E27FC236}">
                  <a16:creationId xmlns:a16="http://schemas.microsoft.com/office/drawing/2014/main" id="{9F1B2235-0B58-2999-9DC6-B69DD4FE2C42}"/>
                </a:ext>
              </a:extLst>
            </p:cNvPr>
            <p:cNvGrpSpPr/>
            <p:nvPr/>
          </p:nvGrpSpPr>
          <p:grpSpPr>
            <a:xfrm>
              <a:off x="582652" y="1791478"/>
              <a:ext cx="3168806" cy="4374057"/>
              <a:chOff x="68228" y="1456252"/>
              <a:chExt cx="3168806" cy="4374057"/>
            </a:xfrm>
          </p:grpSpPr>
          <p:pic>
            <p:nvPicPr>
              <p:cNvPr id="17" name="Image 17">
                <a:extLst>
                  <a:ext uri="{FF2B5EF4-FFF2-40B4-BE49-F238E27FC236}">
                    <a16:creationId xmlns:a16="http://schemas.microsoft.com/office/drawing/2014/main" id="{77D56DC7-DA0F-A4F5-E5AD-F7A228E012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5400000">
                <a:off x="-374690" y="1974549"/>
                <a:ext cx="4130021" cy="3093427"/>
              </a:xfrm>
              <a:prstGeom prst="rect">
                <a:avLst/>
              </a:prstGeom>
            </p:spPr>
          </p:pic>
          <p:cxnSp>
            <p:nvCxnSpPr>
              <p:cNvPr id="18" name="Connecteur droit 18">
                <a:extLst>
                  <a:ext uri="{FF2B5EF4-FFF2-40B4-BE49-F238E27FC236}">
                    <a16:creationId xmlns:a16="http://schemas.microsoft.com/office/drawing/2014/main" id="{C8EC2400-8197-C870-8C8E-C33AC88A4DD4}"/>
                  </a:ext>
                </a:extLst>
              </p:cNvPr>
              <p:cNvCxnSpPr/>
              <p:nvPr/>
            </p:nvCxnSpPr>
            <p:spPr>
              <a:xfrm flipH="1">
                <a:off x="433489" y="4042028"/>
                <a:ext cx="1080000" cy="0"/>
              </a:xfrm>
              <a:prstGeom prst="line">
                <a:avLst/>
              </a:prstGeom>
              <a:ln>
                <a:solidFill>
                  <a:srgbClr val="0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19">
                <a:extLst>
                  <a:ext uri="{FF2B5EF4-FFF2-40B4-BE49-F238E27FC236}">
                    <a16:creationId xmlns:a16="http://schemas.microsoft.com/office/drawing/2014/main" id="{FD03E8B1-F266-7C3A-4631-49A90219FF07}"/>
                  </a:ext>
                </a:extLst>
              </p:cNvPr>
              <p:cNvCxnSpPr/>
              <p:nvPr/>
            </p:nvCxnSpPr>
            <p:spPr>
              <a:xfrm flipH="1">
                <a:off x="159987" y="3786266"/>
                <a:ext cx="1380923" cy="0"/>
              </a:xfrm>
              <a:prstGeom prst="line">
                <a:avLst/>
              </a:prstGeom>
              <a:ln>
                <a:solidFill>
                  <a:srgbClr val="0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avec flèche 20">
                <a:extLst>
                  <a:ext uri="{FF2B5EF4-FFF2-40B4-BE49-F238E27FC236}">
                    <a16:creationId xmlns:a16="http://schemas.microsoft.com/office/drawing/2014/main" id="{0C92F6F6-7BFC-162B-5C5B-C6725731439B}"/>
                  </a:ext>
                </a:extLst>
              </p:cNvPr>
              <p:cNvCxnSpPr/>
              <p:nvPr/>
            </p:nvCxnSpPr>
            <p:spPr>
              <a:xfrm flipV="1">
                <a:off x="233301" y="3799723"/>
                <a:ext cx="0" cy="2030586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avec flèche 21">
                <a:extLst>
                  <a:ext uri="{FF2B5EF4-FFF2-40B4-BE49-F238E27FC236}">
                    <a16:creationId xmlns:a16="http://schemas.microsoft.com/office/drawing/2014/main" id="{26EE55BE-693F-E465-0AEE-0CB4B89ED814}"/>
                  </a:ext>
                </a:extLst>
              </p:cNvPr>
              <p:cNvCxnSpPr/>
              <p:nvPr/>
            </p:nvCxnSpPr>
            <p:spPr>
              <a:xfrm flipV="1">
                <a:off x="736827" y="4290384"/>
                <a:ext cx="0" cy="1539925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ZoneTexte 22">
                <a:extLst>
                  <a:ext uri="{FF2B5EF4-FFF2-40B4-BE49-F238E27FC236}">
                    <a16:creationId xmlns:a16="http://schemas.microsoft.com/office/drawing/2014/main" id="{68318DA1-8B17-EE97-23C0-954A26DC27AA}"/>
                  </a:ext>
                </a:extLst>
              </p:cNvPr>
              <p:cNvSpPr txBox="1"/>
              <p:nvPr/>
            </p:nvSpPr>
            <p:spPr>
              <a:xfrm>
                <a:off x="555947" y="4052624"/>
                <a:ext cx="56052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>
                    <a:solidFill>
                      <a:srgbClr val="000000"/>
                    </a:solidFill>
                    <a:sym typeface="Symbol" panose="05050102010706020507" pitchFamily="18" charset="2"/>
                  </a:rPr>
                  <a:t>R </a:t>
                </a:r>
                <a:r>
                  <a:rPr lang="en-GB" sz="1200" b="1" baseline="-25000" dirty="0" err="1">
                    <a:solidFill>
                      <a:srgbClr val="000000"/>
                    </a:solidFill>
                  </a:rPr>
                  <a:t>int</a:t>
                </a:r>
                <a:endParaRPr lang="en-GB" sz="1200" b="1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23" name="Connecteur droit 23">
                <a:extLst>
                  <a:ext uri="{FF2B5EF4-FFF2-40B4-BE49-F238E27FC236}">
                    <a16:creationId xmlns:a16="http://schemas.microsoft.com/office/drawing/2014/main" id="{55FADC40-5A0B-09F9-1101-A1461F965768}"/>
                  </a:ext>
                </a:extLst>
              </p:cNvPr>
              <p:cNvCxnSpPr/>
              <p:nvPr/>
            </p:nvCxnSpPr>
            <p:spPr>
              <a:xfrm flipH="1">
                <a:off x="582652" y="4281690"/>
                <a:ext cx="1008000" cy="0"/>
              </a:xfrm>
              <a:prstGeom prst="line">
                <a:avLst/>
              </a:prstGeom>
              <a:ln>
                <a:solidFill>
                  <a:srgbClr val="0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ZoneTexte 24">
                <a:extLst>
                  <a:ext uri="{FF2B5EF4-FFF2-40B4-BE49-F238E27FC236}">
                    <a16:creationId xmlns:a16="http://schemas.microsoft.com/office/drawing/2014/main" id="{58D5AE74-8F28-7116-BA02-37D838289032}"/>
                  </a:ext>
                </a:extLst>
              </p:cNvPr>
              <p:cNvSpPr txBox="1"/>
              <p:nvPr/>
            </p:nvSpPr>
            <p:spPr>
              <a:xfrm>
                <a:off x="331758" y="3790638"/>
                <a:ext cx="588049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>
                    <a:solidFill>
                      <a:srgbClr val="000000"/>
                    </a:solidFill>
                    <a:sym typeface="Symbol" panose="05050102010706020507" pitchFamily="18" charset="2"/>
                  </a:rPr>
                  <a:t>R </a:t>
                </a:r>
                <a:r>
                  <a:rPr lang="en-GB" sz="1200" b="1" baseline="-25000" dirty="0" err="1">
                    <a:solidFill>
                      <a:srgbClr val="000000"/>
                    </a:solidFill>
                  </a:rPr>
                  <a:t>hyd</a:t>
                </a:r>
                <a:endParaRPr lang="en-GB" sz="1200" b="1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25" name="Connecteur droit avec flèche 25">
                <a:extLst>
                  <a:ext uri="{FF2B5EF4-FFF2-40B4-BE49-F238E27FC236}">
                    <a16:creationId xmlns:a16="http://schemas.microsoft.com/office/drawing/2014/main" id="{3E2D57AD-3F18-49E3-9EDC-CB84B8BE39D1}"/>
                  </a:ext>
                </a:extLst>
              </p:cNvPr>
              <p:cNvCxnSpPr/>
              <p:nvPr/>
            </p:nvCxnSpPr>
            <p:spPr>
              <a:xfrm flipV="1">
                <a:off x="518178" y="4051113"/>
                <a:ext cx="0" cy="1779196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ZoneTexte 26">
                <a:extLst>
                  <a:ext uri="{FF2B5EF4-FFF2-40B4-BE49-F238E27FC236}">
                    <a16:creationId xmlns:a16="http://schemas.microsoft.com/office/drawing/2014/main" id="{F2564128-E62A-1F1F-0506-7C23A9028E72}"/>
                  </a:ext>
                </a:extLst>
              </p:cNvPr>
              <p:cNvSpPr txBox="1"/>
              <p:nvPr/>
            </p:nvSpPr>
            <p:spPr>
              <a:xfrm>
                <a:off x="68228" y="3512801"/>
                <a:ext cx="54117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 err="1">
                    <a:solidFill>
                      <a:srgbClr val="000000"/>
                    </a:solidFill>
                    <a:sym typeface="Symbol" panose="05050102010706020507" pitchFamily="18" charset="2"/>
                  </a:rPr>
                  <a:t>R</a:t>
                </a:r>
                <a:r>
                  <a:rPr lang="en-GB" sz="1200" b="1" baseline="-25000" dirty="0" err="1">
                    <a:solidFill>
                      <a:srgbClr val="000000"/>
                    </a:solidFill>
                  </a:rPr>
                  <a:t>ext</a:t>
                </a:r>
                <a:endParaRPr lang="en-GB" sz="1200" b="1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27" name="Connecteur droit avec flèche 27">
                <a:extLst>
                  <a:ext uri="{FF2B5EF4-FFF2-40B4-BE49-F238E27FC236}">
                    <a16:creationId xmlns:a16="http://schemas.microsoft.com/office/drawing/2014/main" id="{9167F88E-39D6-D93D-D840-8B54AD2284A1}"/>
                  </a:ext>
                </a:extLst>
              </p:cNvPr>
              <p:cNvCxnSpPr/>
              <p:nvPr/>
            </p:nvCxnSpPr>
            <p:spPr>
              <a:xfrm flipH="1">
                <a:off x="1075200" y="3681102"/>
                <a:ext cx="144000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ZoneTexte 28">
                <a:extLst>
                  <a:ext uri="{FF2B5EF4-FFF2-40B4-BE49-F238E27FC236}">
                    <a16:creationId xmlns:a16="http://schemas.microsoft.com/office/drawing/2014/main" id="{163476E5-B89C-70F3-31DD-F1A16FF51382}"/>
                  </a:ext>
                </a:extLst>
              </p:cNvPr>
              <p:cNvSpPr txBox="1"/>
              <p:nvPr/>
            </p:nvSpPr>
            <p:spPr>
              <a:xfrm>
                <a:off x="1663427" y="2375256"/>
                <a:ext cx="6516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solidFill>
                      <a:srgbClr val="0000FF"/>
                    </a:solidFill>
                  </a:rPr>
                  <a:t>P</a:t>
                </a:r>
                <a:r>
                  <a:rPr lang="en-GB" baseline="-25000" dirty="0" err="1">
                    <a:solidFill>
                      <a:srgbClr val="0000FF"/>
                    </a:solidFill>
                  </a:rPr>
                  <a:t>He</a:t>
                </a:r>
                <a:endParaRPr lang="en-GB" baseline="-250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9" name="ZoneTexte 29">
                <a:extLst>
                  <a:ext uri="{FF2B5EF4-FFF2-40B4-BE49-F238E27FC236}">
                    <a16:creationId xmlns:a16="http://schemas.microsoft.com/office/drawing/2014/main" id="{4B76B9A6-4824-4AF2-07AE-96E324A15058}"/>
                  </a:ext>
                </a:extLst>
              </p:cNvPr>
              <p:cNvSpPr txBox="1"/>
              <p:nvPr/>
            </p:nvSpPr>
            <p:spPr>
              <a:xfrm>
                <a:off x="1976445" y="4086067"/>
                <a:ext cx="12129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 err="1">
                    <a:solidFill>
                      <a:srgbClr val="FF0000"/>
                    </a:solidFill>
                  </a:rPr>
                  <a:t>F</a:t>
                </a:r>
                <a:r>
                  <a:rPr lang="en-GB" sz="1400" b="1" baseline="-25000" dirty="0" err="1">
                    <a:solidFill>
                      <a:srgbClr val="FF0000"/>
                    </a:solidFill>
                  </a:rPr>
                  <a:t>bellows_reaction</a:t>
                </a:r>
                <a:endParaRPr lang="en-GB" sz="1400" b="1" baseline="-250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30" name="Connecteur droit avec flèche 30">
                <a:extLst>
                  <a:ext uri="{FF2B5EF4-FFF2-40B4-BE49-F238E27FC236}">
                    <a16:creationId xmlns:a16="http://schemas.microsoft.com/office/drawing/2014/main" id="{164A438B-7024-C48F-28C8-9EDA9D486B67}"/>
                  </a:ext>
                </a:extLst>
              </p:cNvPr>
              <p:cNvCxnSpPr/>
              <p:nvPr/>
            </p:nvCxnSpPr>
            <p:spPr>
              <a:xfrm flipH="1">
                <a:off x="1350823" y="4288974"/>
                <a:ext cx="248605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avec flèche 31">
                <a:extLst>
                  <a:ext uri="{FF2B5EF4-FFF2-40B4-BE49-F238E27FC236}">
                    <a16:creationId xmlns:a16="http://schemas.microsoft.com/office/drawing/2014/main" id="{D37F8B56-5E56-F3A2-6172-CF4575DAAA29}"/>
                  </a:ext>
                </a:extLst>
              </p:cNvPr>
              <p:cNvCxnSpPr/>
              <p:nvPr/>
            </p:nvCxnSpPr>
            <p:spPr>
              <a:xfrm>
                <a:off x="974696" y="4287116"/>
                <a:ext cx="253469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avec flèche 32">
                <a:extLst>
                  <a:ext uri="{FF2B5EF4-FFF2-40B4-BE49-F238E27FC236}">
                    <a16:creationId xmlns:a16="http://schemas.microsoft.com/office/drawing/2014/main" id="{F1BDCC55-CC90-3F4A-5611-DE643A79CC07}"/>
                  </a:ext>
                </a:extLst>
              </p:cNvPr>
              <p:cNvCxnSpPr/>
              <p:nvPr/>
            </p:nvCxnSpPr>
            <p:spPr>
              <a:xfrm flipH="1">
                <a:off x="1612910" y="4417272"/>
                <a:ext cx="144000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avec flèche 33">
                <a:extLst>
                  <a:ext uri="{FF2B5EF4-FFF2-40B4-BE49-F238E27FC236}">
                    <a16:creationId xmlns:a16="http://schemas.microsoft.com/office/drawing/2014/main" id="{08FC1E6D-6632-D1BC-FB79-ABC5F6DEDB47}"/>
                  </a:ext>
                </a:extLst>
              </p:cNvPr>
              <p:cNvCxnSpPr/>
              <p:nvPr/>
            </p:nvCxnSpPr>
            <p:spPr>
              <a:xfrm flipH="1">
                <a:off x="1468910" y="4060690"/>
                <a:ext cx="144000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avec flèche 34">
                <a:extLst>
                  <a:ext uri="{FF2B5EF4-FFF2-40B4-BE49-F238E27FC236}">
                    <a16:creationId xmlns:a16="http://schemas.microsoft.com/office/drawing/2014/main" id="{CCBB749B-D765-0CFD-03A8-47EA245AA159}"/>
                  </a:ext>
                </a:extLst>
              </p:cNvPr>
              <p:cNvCxnSpPr/>
              <p:nvPr/>
            </p:nvCxnSpPr>
            <p:spPr>
              <a:xfrm rot="1570343" flipH="1">
                <a:off x="1289715" y="3121606"/>
                <a:ext cx="144000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avec flèche 35">
                <a:extLst>
                  <a:ext uri="{FF2B5EF4-FFF2-40B4-BE49-F238E27FC236}">
                    <a16:creationId xmlns:a16="http://schemas.microsoft.com/office/drawing/2014/main" id="{DCFEC825-39C5-D702-CBCC-F5FA6CCBDDBB}"/>
                  </a:ext>
                </a:extLst>
              </p:cNvPr>
              <p:cNvCxnSpPr/>
              <p:nvPr/>
            </p:nvCxnSpPr>
            <p:spPr>
              <a:xfrm rot="11622288" flipH="1">
                <a:off x="1862534" y="3226272"/>
                <a:ext cx="144000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avec flèche 36">
                <a:extLst>
                  <a:ext uri="{FF2B5EF4-FFF2-40B4-BE49-F238E27FC236}">
                    <a16:creationId xmlns:a16="http://schemas.microsoft.com/office/drawing/2014/main" id="{D2CE17D2-ECB4-9AF9-BC22-2FA6D2C8D497}"/>
                  </a:ext>
                </a:extLst>
              </p:cNvPr>
              <p:cNvCxnSpPr/>
              <p:nvPr/>
            </p:nvCxnSpPr>
            <p:spPr>
              <a:xfrm rot="8435581" flipH="1">
                <a:off x="1974798" y="4705759"/>
                <a:ext cx="144000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avec flèche 37">
                <a:extLst>
                  <a:ext uri="{FF2B5EF4-FFF2-40B4-BE49-F238E27FC236}">
                    <a16:creationId xmlns:a16="http://schemas.microsoft.com/office/drawing/2014/main" id="{023AE2A2-22A3-9073-CDF4-D370A7CDAF80}"/>
                  </a:ext>
                </a:extLst>
              </p:cNvPr>
              <p:cNvCxnSpPr/>
              <p:nvPr/>
            </p:nvCxnSpPr>
            <p:spPr>
              <a:xfrm>
                <a:off x="994800" y="3997036"/>
                <a:ext cx="152400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Connecteur droit avec flèche 13">
              <a:extLst>
                <a:ext uri="{FF2B5EF4-FFF2-40B4-BE49-F238E27FC236}">
                  <a16:creationId xmlns:a16="http://schemas.microsoft.com/office/drawing/2014/main" id="{28F75872-CB66-55BB-D841-767AAF3D1BDD}"/>
                </a:ext>
              </a:extLst>
            </p:cNvPr>
            <p:cNvCxnSpPr/>
            <p:nvPr/>
          </p:nvCxnSpPr>
          <p:spPr>
            <a:xfrm flipV="1">
              <a:off x="1438290" y="4125026"/>
              <a:ext cx="0" cy="491891"/>
            </a:xfrm>
            <a:prstGeom prst="straightConnector1">
              <a:avLst/>
            </a:prstGeom>
            <a:ln>
              <a:solidFill>
                <a:srgbClr val="00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4">
              <a:extLst>
                <a:ext uri="{FF2B5EF4-FFF2-40B4-BE49-F238E27FC236}">
                  <a16:creationId xmlns:a16="http://schemas.microsoft.com/office/drawing/2014/main" id="{41E8519E-4844-1F7B-03CA-887169AA7799}"/>
                </a:ext>
              </a:extLst>
            </p:cNvPr>
            <p:cNvSpPr txBox="1"/>
            <p:nvPr/>
          </p:nvSpPr>
          <p:spPr>
            <a:xfrm>
              <a:off x="1204596" y="4134949"/>
              <a:ext cx="2378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000000"/>
                  </a:solidFill>
                </a:rPr>
                <a:t>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11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62D6E3-3792-05AF-7D55-02FA3A12D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>
                <a:latin typeface="Helvetica" pitchFamily="34" charset="0"/>
                <a:cs typeface="Calibri" panose="020F0502020204030204" pitchFamily="34" charset="0"/>
              </a:rPr>
              <a:t>df</a:t>
            </a:r>
            <a:r>
              <a:rPr lang="en-US" sz="2800" dirty="0">
                <a:latin typeface="Helvetica" pitchFamily="34" charset="0"/>
                <a:cs typeface="Calibri" panose="020F0502020204030204" pitchFamily="34" charset="0"/>
              </a:rPr>
              <a:t>/</a:t>
            </a:r>
            <a:r>
              <a:rPr lang="en-US" sz="2800" dirty="0" err="1">
                <a:latin typeface="Helvetica" pitchFamily="34" charset="0"/>
                <a:cs typeface="Calibri" panose="020F0502020204030204" pitchFamily="34" charset="0"/>
              </a:rPr>
              <a:t>dp</a:t>
            </a:r>
            <a:r>
              <a:rPr lang="en-US" sz="2800" dirty="0">
                <a:latin typeface="Helvetica" pitchFamily="34" charset="0"/>
                <a:cs typeface="Calibri" panose="020F0502020204030204" pitchFamily="34" charset="0"/>
              </a:rPr>
              <a:t>: </a:t>
            </a:r>
            <a:r>
              <a:rPr lang="en-US" sz="2800" dirty="0"/>
              <a:t>Sensitivity to </a:t>
            </a:r>
            <a:r>
              <a:rPr lang="en-US" sz="2800" dirty="0" err="1"/>
              <a:t>LHe</a:t>
            </a:r>
            <a:r>
              <a:rPr lang="en-US" sz="2800" dirty="0"/>
              <a:t> pressure fluctuations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D2520-8860-6567-6B24-27CBFDB0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DA486-1A6B-E47D-F89E-888C59137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01317-ABF0-1A60-EDFE-0C3200F75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CF30888-1B3E-E19F-72A7-561CC4D70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300" y="872356"/>
            <a:ext cx="4087728" cy="259153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BF6C664-8906-29F5-EB3B-E33EA056D811}"/>
              </a:ext>
            </a:extLst>
          </p:cNvPr>
          <p:cNvSpPr txBox="1"/>
          <p:nvPr/>
        </p:nvSpPr>
        <p:spPr>
          <a:xfrm>
            <a:off x="6994559" y="1579156"/>
            <a:ext cx="23313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ym typeface="Symbol"/>
              </a:rPr>
              <a:t>0.76 (Hz/mbar)/mm</a:t>
            </a:r>
          </a:p>
          <a:p>
            <a:pPr algn="ctr"/>
            <a:r>
              <a:rPr lang="fr-FR" sz="1200" dirty="0" err="1">
                <a:sym typeface="Symbol"/>
              </a:rPr>
              <a:t>K</a:t>
            </a:r>
            <a:r>
              <a:rPr lang="fr-FR" sz="1200" baseline="-25000" dirty="0" err="1">
                <a:sym typeface="Symbol"/>
              </a:rPr>
              <a:t>tuner</a:t>
            </a:r>
            <a:r>
              <a:rPr lang="fr-FR" sz="1200" dirty="0">
                <a:sym typeface="Symbol"/>
              </a:rPr>
              <a:t> = 30 </a:t>
            </a:r>
            <a:r>
              <a:rPr lang="fr-FR" sz="1200" dirty="0" err="1">
                <a:sym typeface="Symbol"/>
              </a:rPr>
              <a:t>kN</a:t>
            </a:r>
            <a:r>
              <a:rPr lang="fr-FR" sz="1200" dirty="0">
                <a:sym typeface="Symbol"/>
              </a:rPr>
              <a:t>/mm</a:t>
            </a:r>
            <a:endParaRPr lang="fr-FR" sz="12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9140D16-99ED-A492-BDC4-C557AE0170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1093" y="1508669"/>
            <a:ext cx="3476800" cy="2032712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74542B47-1242-DFC6-6BFE-35EA14E9B465}"/>
              </a:ext>
            </a:extLst>
          </p:cNvPr>
          <p:cNvSpPr txBox="1"/>
          <p:nvPr/>
        </p:nvSpPr>
        <p:spPr>
          <a:xfrm>
            <a:off x="2103725" y="1245798"/>
            <a:ext cx="3493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000000"/>
                </a:solidFill>
              </a:rPr>
              <a:t>Total deformation due to </a:t>
            </a:r>
            <a:r>
              <a:rPr lang="en-US" sz="1600" i="1" dirty="0" err="1">
                <a:solidFill>
                  <a:srgbClr val="000000"/>
                </a:solidFill>
              </a:rPr>
              <a:t>P</a:t>
            </a:r>
            <a:r>
              <a:rPr lang="en-US" sz="1600" i="1" baseline="-25000" dirty="0" err="1">
                <a:solidFill>
                  <a:srgbClr val="000000"/>
                </a:solidFill>
              </a:rPr>
              <a:t>He</a:t>
            </a:r>
            <a:r>
              <a:rPr lang="en-US" sz="1600" i="1" dirty="0">
                <a:solidFill>
                  <a:srgbClr val="000000"/>
                </a:solidFill>
              </a:rPr>
              <a:t> = 1 bar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213D481C-E972-3601-D8BB-7A5376CD10D6}"/>
              </a:ext>
            </a:extLst>
          </p:cNvPr>
          <p:cNvSpPr txBox="1"/>
          <p:nvPr/>
        </p:nvSpPr>
        <p:spPr>
          <a:xfrm>
            <a:off x="3749551" y="3501385"/>
            <a:ext cx="47184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000000"/>
                </a:solidFill>
              </a:rPr>
              <a:t>Displacements along the beam axis due to </a:t>
            </a:r>
            <a:r>
              <a:rPr lang="en-US" sz="1600" i="1" dirty="0" err="1">
                <a:solidFill>
                  <a:srgbClr val="000000"/>
                </a:solidFill>
              </a:rPr>
              <a:t>P</a:t>
            </a:r>
            <a:r>
              <a:rPr lang="en-US" sz="1600" i="1" baseline="-25000" dirty="0" err="1">
                <a:solidFill>
                  <a:srgbClr val="000000"/>
                </a:solidFill>
              </a:rPr>
              <a:t>He</a:t>
            </a:r>
            <a:r>
              <a:rPr lang="en-US" sz="1600" i="1" dirty="0">
                <a:solidFill>
                  <a:srgbClr val="000000"/>
                </a:solidFill>
              </a:rPr>
              <a:t> = 1 bar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A2F398B-D580-F643-77BD-670CE0435E7F}"/>
              </a:ext>
            </a:extLst>
          </p:cNvPr>
          <p:cNvGrpSpPr/>
          <p:nvPr/>
        </p:nvGrpSpPr>
        <p:grpSpPr>
          <a:xfrm>
            <a:off x="3829493" y="3776195"/>
            <a:ext cx="4267006" cy="2196137"/>
            <a:chOff x="93188" y="4039680"/>
            <a:chExt cx="4267006" cy="219613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0F98C401-4BE1-E5BB-595C-4EC9B1373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4682" y="4091064"/>
              <a:ext cx="3965512" cy="214475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3D42343-5B17-3219-65FF-37EBDAE7C9ED}"/>
                </a:ext>
              </a:extLst>
            </p:cNvPr>
            <p:cNvSpPr txBox="1"/>
            <p:nvPr/>
          </p:nvSpPr>
          <p:spPr>
            <a:xfrm>
              <a:off x="324709" y="5663682"/>
              <a:ext cx="8811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30µm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64BC0AD4-2133-05AD-1D17-68E60CD34694}"/>
                </a:ext>
              </a:extLst>
            </p:cNvPr>
            <p:cNvSpPr txBox="1"/>
            <p:nvPr/>
          </p:nvSpPr>
          <p:spPr>
            <a:xfrm>
              <a:off x="3440156" y="5569984"/>
              <a:ext cx="9004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-8µm</a:t>
              </a:r>
            </a:p>
          </p:txBody>
        </p: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816DA694-EA0F-2223-7DAF-2D4640DF874C}"/>
                </a:ext>
              </a:extLst>
            </p:cNvPr>
            <p:cNvCxnSpPr/>
            <p:nvPr/>
          </p:nvCxnSpPr>
          <p:spPr>
            <a:xfrm flipV="1">
              <a:off x="1088966" y="5343601"/>
              <a:ext cx="577389" cy="546411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176BFF64-E1A2-7B2E-003F-603BE5C535B5}"/>
                </a:ext>
              </a:extLst>
            </p:cNvPr>
            <p:cNvCxnSpPr/>
            <p:nvPr/>
          </p:nvCxnSpPr>
          <p:spPr>
            <a:xfrm flipH="1" flipV="1">
              <a:off x="2898291" y="5309254"/>
              <a:ext cx="541865" cy="354428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7A1CCAB5-4D9F-0BDC-94CD-411B105F2875}"/>
                </a:ext>
              </a:extLst>
            </p:cNvPr>
            <p:cNvCxnSpPr/>
            <p:nvPr/>
          </p:nvCxnSpPr>
          <p:spPr>
            <a:xfrm>
              <a:off x="3435114" y="4575776"/>
              <a:ext cx="373225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89918F86-3673-46F8-1BCF-3A77A26A75EC}"/>
                </a:ext>
              </a:extLst>
            </p:cNvPr>
            <p:cNvSpPr txBox="1"/>
            <p:nvPr/>
          </p:nvSpPr>
          <p:spPr>
            <a:xfrm>
              <a:off x="3491099" y="4298777"/>
              <a:ext cx="2612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000000"/>
                  </a:solidFill>
                </a:rPr>
                <a:t>Z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18EFD3B6-D649-F3EB-E3AC-148E6F9D6C3A}"/>
                </a:ext>
              </a:extLst>
            </p:cNvPr>
            <p:cNvSpPr txBox="1"/>
            <p:nvPr/>
          </p:nvSpPr>
          <p:spPr>
            <a:xfrm>
              <a:off x="149607" y="4511696"/>
              <a:ext cx="8811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-50µm</a:t>
              </a:r>
            </a:p>
          </p:txBody>
        </p: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33444C62-5A56-92E9-33E4-A7CA28539020}"/>
                </a:ext>
              </a:extLst>
            </p:cNvPr>
            <p:cNvCxnSpPr/>
            <p:nvPr/>
          </p:nvCxnSpPr>
          <p:spPr>
            <a:xfrm>
              <a:off x="834006" y="4717390"/>
              <a:ext cx="298917" cy="64636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335B5501-970F-573A-53BC-8D019B10819E}"/>
                </a:ext>
              </a:extLst>
            </p:cNvPr>
            <p:cNvCxnSpPr/>
            <p:nvPr/>
          </p:nvCxnSpPr>
          <p:spPr>
            <a:xfrm flipV="1">
              <a:off x="928725" y="4810805"/>
              <a:ext cx="301859" cy="256110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C20F8688-4A7D-43EB-4DAF-17571809D234}"/>
                </a:ext>
              </a:extLst>
            </p:cNvPr>
            <p:cNvSpPr txBox="1"/>
            <p:nvPr/>
          </p:nvSpPr>
          <p:spPr>
            <a:xfrm>
              <a:off x="242384" y="4928479"/>
              <a:ext cx="7884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-80µm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FCD0C5-94AC-AEF5-08AF-7456F9D01C9F}"/>
                </a:ext>
              </a:extLst>
            </p:cNvPr>
            <p:cNvSpPr/>
            <p:nvPr/>
          </p:nvSpPr>
          <p:spPr>
            <a:xfrm>
              <a:off x="93188" y="4039680"/>
              <a:ext cx="178055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i="1" dirty="0">
                  <a:solidFill>
                    <a:srgbClr val="000000"/>
                  </a:solidFill>
                </a:rPr>
                <a:t>Tuner stiffness 30 </a:t>
              </a:r>
              <a:r>
                <a:rPr lang="en-US" sz="1200" i="1" dirty="0" err="1">
                  <a:solidFill>
                    <a:srgbClr val="000000"/>
                  </a:solidFill>
                </a:rPr>
                <a:t>kN</a:t>
              </a:r>
              <a:r>
                <a:rPr lang="en-US" sz="1200" i="1" dirty="0">
                  <a:solidFill>
                    <a:srgbClr val="000000"/>
                  </a:solidFill>
                </a:rPr>
                <a:t>/mm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0240FD65-6CE4-DB2C-F207-90B1A9DABD4F}"/>
              </a:ext>
            </a:extLst>
          </p:cNvPr>
          <p:cNvSpPr/>
          <p:nvPr/>
        </p:nvSpPr>
        <p:spPr>
          <a:xfrm>
            <a:off x="2020026" y="3070312"/>
            <a:ext cx="17805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dirty="0">
                <a:solidFill>
                  <a:srgbClr val="000000"/>
                </a:solidFill>
              </a:rPr>
              <a:t>Tuner stiffness 30 </a:t>
            </a:r>
            <a:r>
              <a:rPr lang="en-US" sz="1200" i="1" dirty="0" err="1">
                <a:solidFill>
                  <a:srgbClr val="000000"/>
                </a:solidFill>
              </a:rPr>
              <a:t>kN</a:t>
            </a:r>
            <a:r>
              <a:rPr lang="en-US" sz="1200" i="1" dirty="0">
                <a:solidFill>
                  <a:srgbClr val="000000"/>
                </a:solidFill>
              </a:rPr>
              <a:t>/mm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6C64276-6594-3CB4-327B-8F49742E65A2}"/>
              </a:ext>
            </a:extLst>
          </p:cNvPr>
          <p:cNvSpPr txBox="1"/>
          <p:nvPr/>
        </p:nvSpPr>
        <p:spPr>
          <a:xfrm>
            <a:off x="2305865" y="5950628"/>
            <a:ext cx="7615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rgbClr val="000000"/>
                </a:solidFill>
              </a:rPr>
              <a:t>NB: with </a:t>
            </a:r>
            <a:r>
              <a:rPr lang="en-GB" sz="1400" dirty="0" err="1">
                <a:solidFill>
                  <a:srgbClr val="000000"/>
                </a:solidFill>
              </a:rPr>
              <a:t>K</a:t>
            </a:r>
            <a:r>
              <a:rPr lang="en-GB" sz="1400" baseline="-25000" dirty="0" err="1">
                <a:solidFill>
                  <a:srgbClr val="000000"/>
                </a:solidFill>
              </a:rPr>
              <a:t>Bellows</a:t>
            </a:r>
            <a:r>
              <a:rPr lang="en-GB" sz="1400" dirty="0">
                <a:solidFill>
                  <a:srgbClr val="000000"/>
                </a:solidFill>
              </a:rPr>
              <a:t> &lt; 800 N/mm, the bellows elongation produces a negligible reaction force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E00CBB4C-0EF4-9898-66EC-7E9F4A527402}"/>
              </a:ext>
            </a:extLst>
          </p:cNvPr>
          <p:cNvSpPr/>
          <p:nvPr/>
        </p:nvSpPr>
        <p:spPr>
          <a:xfrm rot="20892273">
            <a:off x="7448723" y="2194339"/>
            <a:ext cx="867747" cy="3263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ZoneTexte 28">
            <a:extLst>
              <a:ext uri="{FF2B5EF4-FFF2-40B4-BE49-F238E27FC236}">
                <a16:creationId xmlns:a16="http://schemas.microsoft.com/office/drawing/2014/main" id="{3AA2FB24-C7B8-5E70-FFD2-7BF021CB65A4}"/>
              </a:ext>
            </a:extLst>
          </p:cNvPr>
          <p:cNvSpPr txBox="1"/>
          <p:nvPr/>
        </p:nvSpPr>
        <p:spPr>
          <a:xfrm>
            <a:off x="5290649" y="3177284"/>
            <a:ext cx="638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6">
                    <a:lumMod val="50000"/>
                  </a:schemeClr>
                </a:solidFill>
              </a:rPr>
              <a:t>[m]</a:t>
            </a:r>
          </a:p>
        </p:txBody>
      </p:sp>
    </p:spTree>
    <p:extLst>
      <p:ext uri="{BB962C8B-B14F-4D97-AF65-F5344CB8AC3E}">
        <p14:creationId xmlns:p14="http://schemas.microsoft.com/office/powerpoint/2010/main" val="2804729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6" descr="Chart, line chart&#10;&#10;Description automatically generated">
            <a:extLst>
              <a:ext uri="{FF2B5EF4-FFF2-40B4-BE49-F238E27FC236}">
                <a16:creationId xmlns:a16="http://schemas.microsoft.com/office/drawing/2014/main" id="{37067191-12F2-4F94-BBA7-6A92467C4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36829">
            <a:off x="312400" y="3061347"/>
            <a:ext cx="11579175" cy="253902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9473EE0-16DE-4687-B4CB-5E84977179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3183" y="2431501"/>
            <a:ext cx="1294425" cy="7616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FA54CFD-5920-408D-BB24-43C3BAC8B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800 MeV SRF </a:t>
            </a:r>
            <a:r>
              <a:rPr lang="en-US" dirty="0" err="1"/>
              <a:t>Linac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477DF-13EC-4D08-900F-50BB0A2E0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74661-A802-49BC-9008-E25499C6F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B1FFD-94F8-47E1-8964-097F34B7B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6241BE-CD16-4367-A98C-12116FA83E0C}"/>
              </a:ext>
            </a:extLst>
          </p:cNvPr>
          <p:cNvCxnSpPr>
            <a:cxnSpLocks/>
          </p:cNvCxnSpPr>
          <p:nvPr/>
        </p:nvCxnSpPr>
        <p:spPr>
          <a:xfrm flipV="1">
            <a:off x="1818936" y="3057909"/>
            <a:ext cx="10101896" cy="2747295"/>
          </a:xfrm>
          <a:prstGeom prst="straightConnector1">
            <a:avLst/>
          </a:prstGeom>
          <a:ln>
            <a:solidFill>
              <a:srgbClr val="00B0F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5CA16CC-EA45-4C28-9BB9-297483FA1A09}"/>
              </a:ext>
            </a:extLst>
          </p:cNvPr>
          <p:cNvSpPr txBox="1"/>
          <p:nvPr/>
        </p:nvSpPr>
        <p:spPr>
          <a:xfrm rot="20642947">
            <a:off x="6066472" y="4312148"/>
            <a:ext cx="15428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SRF technology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EE1C3D9-955A-4776-91D1-B53686A4097C}"/>
              </a:ext>
            </a:extLst>
          </p:cNvPr>
          <p:cNvGrpSpPr/>
          <p:nvPr/>
        </p:nvGrpSpPr>
        <p:grpSpPr>
          <a:xfrm>
            <a:off x="50637" y="3364393"/>
            <a:ext cx="1345007" cy="749149"/>
            <a:chOff x="1237148" y="1207251"/>
            <a:chExt cx="1008755" cy="56186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36F9F81-EA88-481F-97FF-22CAF479E835}"/>
                </a:ext>
              </a:extLst>
            </p:cNvPr>
            <p:cNvSpPr txBox="1"/>
            <p:nvPr/>
          </p:nvSpPr>
          <p:spPr>
            <a:xfrm>
              <a:off x="1237148" y="1207251"/>
              <a:ext cx="1008755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Cryoplant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3087"/>
                  </a:solidFill>
                  <a:effectLst/>
                  <a:uLnTx/>
                  <a:uFillTx/>
                  <a:latin typeface="Arial"/>
                </a:rPr>
                <a:t>2.5kW @ 2K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5" name="Picture 4" descr="Image result">
              <a:extLst>
                <a:ext uri="{FF2B5EF4-FFF2-40B4-BE49-F238E27FC236}">
                  <a16:creationId xmlns:a16="http://schemas.microsoft.com/office/drawing/2014/main" id="{C08D7A51-ADA7-422B-A9EA-6D1598881D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3792" y="1597662"/>
              <a:ext cx="262690" cy="171450"/>
            </a:xfrm>
            <a:prstGeom prst="rect">
              <a:avLst/>
            </a:prstGeom>
            <a:noFill/>
            <a:ln>
              <a:solidFill>
                <a:schemeClr val="accent6">
                  <a:alpha val="10000"/>
                </a:schemeClr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570B546-BC5F-4DE3-965E-CA463A029854}"/>
              </a:ext>
            </a:extLst>
          </p:cNvPr>
          <p:cNvGrpSpPr/>
          <p:nvPr/>
        </p:nvGrpSpPr>
        <p:grpSpPr>
          <a:xfrm>
            <a:off x="331519" y="4858394"/>
            <a:ext cx="946288" cy="457200"/>
            <a:chOff x="665148" y="2192869"/>
            <a:chExt cx="709716" cy="34289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9506BE3-0F71-45A2-98AD-8C02750ED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5148" y="2198286"/>
              <a:ext cx="296263" cy="185165"/>
            </a:xfrm>
            <a:prstGeom prst="rect">
              <a:avLst/>
            </a:prstGeom>
            <a:ln>
              <a:solidFill>
                <a:schemeClr val="accent6">
                  <a:alpha val="10000"/>
                </a:schemeClr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C13A45D-9258-4A4A-8D5E-BF2E7F64FE0D}"/>
                </a:ext>
              </a:extLst>
            </p:cNvPr>
            <p:cNvSpPr txBox="1"/>
            <p:nvPr/>
          </p:nvSpPr>
          <p:spPr>
            <a:xfrm>
              <a:off x="925857" y="2192869"/>
              <a:ext cx="449007" cy="342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CDS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0BDAAFC-CFBE-47D6-926C-1E7FE0FB64CB}"/>
              </a:ext>
            </a:extLst>
          </p:cNvPr>
          <p:cNvGrpSpPr/>
          <p:nvPr/>
        </p:nvGrpSpPr>
        <p:grpSpPr>
          <a:xfrm>
            <a:off x="7420143" y="1389986"/>
            <a:ext cx="1665104" cy="1123208"/>
            <a:chOff x="7449269" y="1357398"/>
            <a:chExt cx="1665104" cy="112320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551521C-5D7C-4B5D-9107-DFD369C08BEE}"/>
                </a:ext>
              </a:extLst>
            </p:cNvPr>
            <p:cNvGrpSpPr/>
            <p:nvPr/>
          </p:nvGrpSpPr>
          <p:grpSpPr>
            <a:xfrm>
              <a:off x="7449269" y="1411968"/>
              <a:ext cx="346190" cy="1068638"/>
              <a:chOff x="4666061" y="1451806"/>
              <a:chExt cx="346190" cy="1068638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9932C421-222F-48FB-A2AF-71E15636AEC2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73923" y="1732551"/>
                <a:ext cx="338328" cy="229066"/>
              </a:xfrm>
              <a:prstGeom prst="rect">
                <a:avLst/>
              </a:prstGeom>
              <a:ln>
                <a:solidFill>
                  <a:schemeClr val="accent6">
                    <a:alpha val="10000"/>
                  </a:schemeClr>
                </a:solidFill>
              </a:ln>
            </p:spPr>
          </p:pic>
          <p:pic>
            <p:nvPicPr>
              <p:cNvPr id="24" name="Picture 4" descr="Image result">
                <a:extLst>
                  <a:ext uri="{FF2B5EF4-FFF2-40B4-BE49-F238E27FC236}">
                    <a16:creationId xmlns:a16="http://schemas.microsoft.com/office/drawing/2014/main" id="{1115593D-8BEC-4EC7-9661-DAC757792EF1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3923" y="2014627"/>
                <a:ext cx="338328" cy="2289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Image result">
                <a:extLst>
                  <a:ext uri="{FF2B5EF4-FFF2-40B4-BE49-F238E27FC236}">
                    <a16:creationId xmlns:a16="http://schemas.microsoft.com/office/drawing/2014/main" id="{DECE1C83-8038-4FE9-B718-38C79DB49B62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3923" y="1451806"/>
                <a:ext cx="338328" cy="221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Graphic 21">
                <a:extLst>
                  <a:ext uri="{FF2B5EF4-FFF2-40B4-BE49-F238E27FC236}">
                    <a16:creationId xmlns:a16="http://schemas.microsoft.com/office/drawing/2014/main" id="{2B22BE93-DEB6-43ED-93C6-E9004D324510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666061" y="2291449"/>
                <a:ext cx="338328" cy="228995"/>
              </a:xfrm>
              <a:prstGeom prst="rect">
                <a:avLst/>
              </a:prstGeom>
              <a:effectLst/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32EBBCB-B32F-4BC2-9C98-6E65D50151F1}"/>
                </a:ext>
              </a:extLst>
            </p:cNvPr>
            <p:cNvSpPr txBox="1"/>
            <p:nvPr/>
          </p:nvSpPr>
          <p:spPr>
            <a:xfrm>
              <a:off x="7813694" y="1357398"/>
              <a:ext cx="1300679" cy="738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Elliptical</a:t>
              </a:r>
            </a:p>
            <a:p>
              <a:pPr marL="0" marR="0" lvl="0" indent="0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LB650 X 9</a:t>
              </a:r>
            </a:p>
            <a:p>
              <a:pPr marL="0" marR="0" lvl="0" indent="0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650 MHz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E95E1EB2-5086-416F-98AC-9B1A65E259D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8683" y="1525473"/>
            <a:ext cx="2453764" cy="107425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B897D13-9607-4F0E-AE9D-119F4ECD3A54}"/>
              </a:ext>
            </a:extLst>
          </p:cNvPr>
          <p:cNvGrpSpPr/>
          <p:nvPr/>
        </p:nvGrpSpPr>
        <p:grpSpPr>
          <a:xfrm>
            <a:off x="1482001" y="3091179"/>
            <a:ext cx="1354441" cy="523220"/>
            <a:chOff x="2351946" y="2720036"/>
            <a:chExt cx="1354441" cy="523220"/>
          </a:xfrm>
        </p:grpSpPr>
        <p:pic>
          <p:nvPicPr>
            <p:cNvPr id="30" name="Picture 2" descr="Image result">
              <a:extLst>
                <a:ext uri="{FF2B5EF4-FFF2-40B4-BE49-F238E27FC236}">
                  <a16:creationId xmlns:a16="http://schemas.microsoft.com/office/drawing/2014/main" id="{8430B7F3-FBE3-4242-A01C-F81BEA197EE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1946" y="2876247"/>
              <a:ext cx="338328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36ECED9-9984-4B39-96B5-B59C12F02E4A}"/>
                </a:ext>
              </a:extLst>
            </p:cNvPr>
            <p:cNvSpPr txBox="1"/>
            <p:nvPr/>
          </p:nvSpPr>
          <p:spPr>
            <a:xfrm>
              <a:off x="2662540" y="2720036"/>
              <a:ext cx="10438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HWR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162.5 MHz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103C5C0-E4E4-4E63-835B-1337EE91CC84}"/>
              </a:ext>
            </a:extLst>
          </p:cNvPr>
          <p:cNvGrpSpPr/>
          <p:nvPr/>
        </p:nvGrpSpPr>
        <p:grpSpPr>
          <a:xfrm>
            <a:off x="5090951" y="2229515"/>
            <a:ext cx="1877368" cy="877111"/>
            <a:chOff x="3884075" y="1146813"/>
            <a:chExt cx="1408026" cy="657835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89C5B01-01E2-46E2-B1E2-81B81ED58919}"/>
                </a:ext>
              </a:extLst>
            </p:cNvPr>
            <p:cNvGrpSpPr/>
            <p:nvPr/>
          </p:nvGrpSpPr>
          <p:grpSpPr>
            <a:xfrm>
              <a:off x="3884075" y="1216358"/>
              <a:ext cx="257050" cy="588290"/>
              <a:chOff x="4974280" y="2293150"/>
              <a:chExt cx="342733" cy="784385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61E6B85B-4B31-4DB7-B02E-F4C3D6FDBB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74331" y="2848935"/>
                <a:ext cx="337642" cy="228600"/>
              </a:xfrm>
              <a:prstGeom prst="rect">
                <a:avLst/>
              </a:prstGeom>
              <a:ln>
                <a:solidFill>
                  <a:schemeClr val="accent6">
                    <a:alpha val="10000"/>
                  </a:schemeClr>
                </a:solidFill>
              </a:ln>
            </p:spPr>
          </p:pic>
          <p:pic>
            <p:nvPicPr>
              <p:cNvPr id="41" name="Picture 2" descr="Image result">
                <a:extLst>
                  <a:ext uri="{FF2B5EF4-FFF2-40B4-BE49-F238E27FC236}">
                    <a16:creationId xmlns:a16="http://schemas.microsoft.com/office/drawing/2014/main" id="{FCD68701-48E9-4A7A-B02A-D409A43EC2AD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8685" y="2293150"/>
                <a:ext cx="338328" cy="228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4" descr="Image result">
                <a:extLst>
                  <a:ext uri="{FF2B5EF4-FFF2-40B4-BE49-F238E27FC236}">
                    <a16:creationId xmlns:a16="http://schemas.microsoft.com/office/drawing/2014/main" id="{0D26DFE7-A76A-4EA3-97F9-3324F29C1A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4280" y="2571559"/>
                <a:ext cx="337745" cy="228600"/>
              </a:xfrm>
              <a:prstGeom prst="rect">
                <a:avLst/>
              </a:prstGeom>
              <a:noFill/>
              <a:ln>
                <a:solidFill>
                  <a:schemeClr val="accent6">
                    <a:alpha val="10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3E51C62-31F1-4264-9953-A137BF947C7B}"/>
                </a:ext>
              </a:extLst>
            </p:cNvPr>
            <p:cNvSpPr txBox="1"/>
            <p:nvPr/>
          </p:nvSpPr>
          <p:spPr>
            <a:xfrm>
              <a:off x="4157773" y="1146813"/>
              <a:ext cx="113432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Single Spoke 2</a:t>
              </a:r>
            </a:p>
            <a:p>
              <a:pPr marL="0" marR="0" lvl="0" indent="0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SSR2 X 7</a:t>
              </a:r>
            </a:p>
            <a:p>
              <a:pPr marL="0" marR="0" lvl="0" indent="0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325 MHz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68D50CB-D26F-4A29-8EE1-078138FB4693}"/>
              </a:ext>
            </a:extLst>
          </p:cNvPr>
          <p:cNvGrpSpPr/>
          <p:nvPr/>
        </p:nvGrpSpPr>
        <p:grpSpPr>
          <a:xfrm>
            <a:off x="9678361" y="950931"/>
            <a:ext cx="1668808" cy="872050"/>
            <a:chOff x="7170916" y="567689"/>
            <a:chExt cx="1251606" cy="654039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7EA7DF7-9A5C-4A72-85D0-5C6145295CE4}"/>
                </a:ext>
              </a:extLst>
            </p:cNvPr>
            <p:cNvGrpSpPr/>
            <p:nvPr/>
          </p:nvGrpSpPr>
          <p:grpSpPr>
            <a:xfrm>
              <a:off x="7170916" y="635292"/>
              <a:ext cx="253746" cy="586436"/>
              <a:chOff x="9559517" y="838330"/>
              <a:chExt cx="338328" cy="781918"/>
            </a:xfrm>
          </p:grpSpPr>
          <p:pic>
            <p:nvPicPr>
              <p:cNvPr id="46" name="Content Placeholder 7">
                <a:extLst>
                  <a:ext uri="{FF2B5EF4-FFF2-40B4-BE49-F238E27FC236}">
                    <a16:creationId xmlns:a16="http://schemas.microsoft.com/office/drawing/2014/main" id="{941F76A6-15BE-49C2-A8DD-1995CCD28AC3}"/>
                  </a:ext>
                </a:extLst>
              </p:cNvPr>
              <p:cNvPicPr>
                <a:picLocks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59517" y="1391648"/>
                <a:ext cx="338328" cy="228600"/>
              </a:xfrm>
              <a:prstGeom prst="rect">
                <a:avLst/>
              </a:prstGeom>
            </p:spPr>
          </p:pic>
          <p:pic>
            <p:nvPicPr>
              <p:cNvPr id="47" name="Picture 4" descr="Image result">
                <a:extLst>
                  <a:ext uri="{FF2B5EF4-FFF2-40B4-BE49-F238E27FC236}">
                    <a16:creationId xmlns:a16="http://schemas.microsoft.com/office/drawing/2014/main" id="{032D729B-4723-470D-9293-DE9EDAF8D17D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59517" y="1113158"/>
                <a:ext cx="338328" cy="228600"/>
              </a:xfrm>
              <a:prstGeom prst="rect">
                <a:avLst/>
              </a:prstGeom>
              <a:noFill/>
              <a:ln>
                <a:solidFill>
                  <a:schemeClr val="accent6">
                    <a:alpha val="10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Image result">
                <a:extLst>
                  <a:ext uri="{FF2B5EF4-FFF2-40B4-BE49-F238E27FC236}">
                    <a16:creationId xmlns:a16="http://schemas.microsoft.com/office/drawing/2014/main" id="{E8566DDF-0714-44BE-9E24-2D16D8CCEA13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59517" y="838330"/>
                <a:ext cx="338328" cy="228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1E0D359-43E7-4180-B803-80508BD517C0}"/>
                </a:ext>
              </a:extLst>
            </p:cNvPr>
            <p:cNvSpPr txBox="1"/>
            <p:nvPr/>
          </p:nvSpPr>
          <p:spPr>
            <a:xfrm>
              <a:off x="7447013" y="567689"/>
              <a:ext cx="97550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Elliptical</a:t>
              </a:r>
            </a:p>
            <a:p>
              <a:pPr marL="0" marR="0" lvl="0" indent="0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HB650 X 4</a:t>
              </a:r>
            </a:p>
            <a:p>
              <a:pPr marL="0" marR="0" lvl="0" indent="0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650 MHz</a:t>
              </a: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28F581EE-4BDD-4416-877C-998079AD9868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3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584900">
            <a:off x="1469458" y="4199404"/>
            <a:ext cx="1163489" cy="44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111AA5AD-179D-4948-9FCD-24E55E2C7FE3}"/>
              </a:ext>
            </a:extLst>
          </p:cNvPr>
          <p:cNvCxnSpPr>
            <a:cxnSpLocks/>
          </p:cNvCxnSpPr>
          <p:nvPr/>
        </p:nvCxnSpPr>
        <p:spPr>
          <a:xfrm flipH="1">
            <a:off x="4580594" y="3745136"/>
            <a:ext cx="413841" cy="772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4C39E20-CC2F-4309-8DAE-157568C54A0F}"/>
              </a:ext>
            </a:extLst>
          </p:cNvPr>
          <p:cNvCxnSpPr>
            <a:cxnSpLocks/>
          </p:cNvCxnSpPr>
          <p:nvPr/>
        </p:nvCxnSpPr>
        <p:spPr>
          <a:xfrm>
            <a:off x="1615633" y="5586070"/>
            <a:ext cx="347666" cy="398566"/>
          </a:xfrm>
          <a:prstGeom prst="line">
            <a:avLst/>
          </a:prstGeom>
          <a:ln w="190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50AD4EE2-2878-40C0-B991-A2D302061F87}"/>
              </a:ext>
            </a:extLst>
          </p:cNvPr>
          <p:cNvCxnSpPr>
            <a:cxnSpLocks/>
          </p:cNvCxnSpPr>
          <p:nvPr/>
        </p:nvCxnSpPr>
        <p:spPr>
          <a:xfrm>
            <a:off x="11719860" y="2832818"/>
            <a:ext cx="347666" cy="398566"/>
          </a:xfrm>
          <a:prstGeom prst="line">
            <a:avLst/>
          </a:prstGeom>
          <a:ln w="190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5F41F90F-E13F-46E7-90C1-3EE978EBF782}"/>
              </a:ext>
            </a:extLst>
          </p:cNvPr>
          <p:cNvCxnSpPr>
            <a:cxnSpLocks/>
          </p:cNvCxnSpPr>
          <p:nvPr/>
        </p:nvCxnSpPr>
        <p:spPr>
          <a:xfrm flipH="1">
            <a:off x="2507132" y="4326993"/>
            <a:ext cx="413841" cy="772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3FF4382C-B484-484B-B7D7-E2EA590309FE}"/>
              </a:ext>
            </a:extLst>
          </p:cNvPr>
          <p:cNvCxnSpPr>
            <a:cxnSpLocks/>
          </p:cNvCxnSpPr>
          <p:nvPr/>
        </p:nvCxnSpPr>
        <p:spPr>
          <a:xfrm flipH="1">
            <a:off x="1636123" y="4746879"/>
            <a:ext cx="322066" cy="5654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386717F3-8E89-474A-AE92-7D3408065871}"/>
              </a:ext>
            </a:extLst>
          </p:cNvPr>
          <p:cNvCxnSpPr>
            <a:cxnSpLocks/>
          </p:cNvCxnSpPr>
          <p:nvPr/>
        </p:nvCxnSpPr>
        <p:spPr>
          <a:xfrm flipH="1">
            <a:off x="6898757" y="3163416"/>
            <a:ext cx="413841" cy="772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3C5C292B-0901-4368-993D-D54C480428E4}"/>
              </a:ext>
            </a:extLst>
          </p:cNvPr>
          <p:cNvCxnSpPr>
            <a:cxnSpLocks/>
          </p:cNvCxnSpPr>
          <p:nvPr/>
        </p:nvCxnSpPr>
        <p:spPr>
          <a:xfrm flipH="1">
            <a:off x="9187829" y="2524944"/>
            <a:ext cx="413841" cy="772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78ED48-014E-457A-B2B1-A5947B7FA585}"/>
              </a:ext>
            </a:extLst>
          </p:cNvPr>
          <p:cNvGrpSpPr/>
          <p:nvPr/>
        </p:nvGrpSpPr>
        <p:grpSpPr>
          <a:xfrm>
            <a:off x="7193489" y="4747943"/>
            <a:ext cx="4908820" cy="1683389"/>
            <a:chOff x="42179" y="923969"/>
            <a:chExt cx="4908820" cy="1683389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F7E0035-8CA3-4D1E-959D-75B5DC3F47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9553" y="923969"/>
              <a:ext cx="4801446" cy="1400001"/>
              <a:chOff x="6060951" y="971552"/>
              <a:chExt cx="5822066" cy="1697592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7051EE2C-6832-482A-AF79-4C040CDAAE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060951" y="971552"/>
                <a:ext cx="5822066" cy="1697592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EBD68D8-BF54-4986-8BE7-8BD18D33DBAD}"/>
                  </a:ext>
                </a:extLst>
              </p:cNvPr>
              <p:cNvSpPr txBox="1"/>
              <p:nvPr/>
            </p:nvSpPr>
            <p:spPr>
              <a:xfrm>
                <a:off x="8924692" y="1004398"/>
                <a:ext cx="341360" cy="158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800" b="1" dirty="0">
                    <a:solidFill>
                      <a:schemeClr val="accent6">
                        <a:lumMod val="50000"/>
                      </a:schemeClr>
                    </a:solidFill>
                  </a:rPr>
                  <a:t>  10</a:t>
                </a:r>
              </a:p>
            </p:txBody>
          </p: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354849D-0036-4B20-A240-E2C19B1CFE06}"/>
                </a:ext>
              </a:extLst>
            </p:cNvPr>
            <p:cNvSpPr txBox="1"/>
            <p:nvPr/>
          </p:nvSpPr>
          <p:spPr>
            <a:xfrm>
              <a:off x="42179" y="2314970"/>
              <a:ext cx="1916658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i="1" dirty="0">
                  <a:latin typeface="Helvetica" panose="020B0604020202020204" pitchFamily="34" charset="0"/>
                  <a:cs typeface="Helvetica" panose="020B0604020202020204" pitchFamily="34" charset="0"/>
                </a:rPr>
                <a:t>PIP-II technology map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91D1C27-6329-42C2-BE12-ADF5B34CBF1E}"/>
              </a:ext>
            </a:extLst>
          </p:cNvPr>
          <p:cNvGrpSpPr/>
          <p:nvPr/>
        </p:nvGrpSpPr>
        <p:grpSpPr>
          <a:xfrm>
            <a:off x="2997506" y="2773436"/>
            <a:ext cx="1815797" cy="738663"/>
            <a:chOff x="2539244" y="2781765"/>
            <a:chExt cx="1815797" cy="738663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CB952AF-BDBB-4A30-87F4-4FF8C9863E8F}"/>
                </a:ext>
              </a:extLst>
            </p:cNvPr>
            <p:cNvSpPr txBox="1"/>
            <p:nvPr/>
          </p:nvSpPr>
          <p:spPr>
            <a:xfrm>
              <a:off x="2906605" y="2781765"/>
              <a:ext cx="1448436" cy="738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Single Spoke 1</a:t>
              </a:r>
            </a:p>
            <a:p>
              <a:pPr marL="0" marR="0" lvl="0" indent="0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SSR1 X 2</a:t>
              </a:r>
            </a:p>
            <a:p>
              <a:pPr marL="0" marR="0" lvl="0" indent="0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C97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325 MHz</a:t>
              </a:r>
            </a:p>
          </p:txBody>
        </p:sp>
        <p:pic>
          <p:nvPicPr>
            <p:cNvPr id="61" name="Picture 2" descr="Image result">
              <a:extLst>
                <a:ext uri="{FF2B5EF4-FFF2-40B4-BE49-F238E27FC236}">
                  <a16:creationId xmlns:a16="http://schemas.microsoft.com/office/drawing/2014/main" id="{9458DE42-0183-48DD-993A-EC91B629DDF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1920" y="2873731"/>
              <a:ext cx="338328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4" descr="Image result">
              <a:extLst>
                <a:ext uri="{FF2B5EF4-FFF2-40B4-BE49-F238E27FC236}">
                  <a16:creationId xmlns:a16="http://schemas.microsoft.com/office/drawing/2014/main" id="{E40B51C9-0B39-4729-8AFF-C9DD2D77F9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9244" y="3148060"/>
              <a:ext cx="337745" cy="228600"/>
            </a:xfrm>
            <a:prstGeom prst="rect">
              <a:avLst/>
            </a:prstGeom>
            <a:noFill/>
            <a:ln>
              <a:solidFill>
                <a:schemeClr val="accent6">
                  <a:alpha val="1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5C5F8F20-ECF0-417F-98E6-C0FEF16FAA0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443548">
            <a:off x="5063781" y="3088816"/>
            <a:ext cx="1361986" cy="7589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B5DAA2-9A3B-447D-8C49-459E5B2C10C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1212585">
            <a:off x="2910676" y="3645630"/>
            <a:ext cx="1336600" cy="722376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B02E8A3B-5198-468D-80E9-3D5F1CE134FA}"/>
              </a:ext>
            </a:extLst>
          </p:cNvPr>
          <p:cNvSpPr txBox="1"/>
          <p:nvPr/>
        </p:nvSpPr>
        <p:spPr>
          <a:xfrm rot="20682925">
            <a:off x="184857" y="5868383"/>
            <a:ext cx="154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Room temperature technology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275F1DB-0E99-2CF0-C508-5D3974554D98}"/>
              </a:ext>
            </a:extLst>
          </p:cNvPr>
          <p:cNvSpPr/>
          <p:nvPr/>
        </p:nvSpPr>
        <p:spPr>
          <a:xfrm>
            <a:off x="4928681" y="2128651"/>
            <a:ext cx="1970076" cy="1743196"/>
          </a:xfrm>
          <a:prstGeom prst="roundRect">
            <a:avLst/>
          </a:prstGeom>
          <a:noFill/>
          <a:ln w="190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2188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311E19-3CD1-B601-9609-CFE72F6A3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>
                <a:latin typeface="Helvetica" pitchFamily="34" charset="0"/>
                <a:cs typeface="Calibri" panose="020F0502020204030204" pitchFamily="34" charset="0"/>
              </a:rPr>
              <a:t>df</a:t>
            </a:r>
            <a:r>
              <a:rPr lang="en-US" sz="2800" dirty="0">
                <a:latin typeface="Helvetica" pitchFamily="34" charset="0"/>
                <a:cs typeface="Calibri" panose="020F0502020204030204" pitchFamily="34" charset="0"/>
              </a:rPr>
              <a:t>/</a:t>
            </a:r>
            <a:r>
              <a:rPr lang="en-US" sz="2800" dirty="0" err="1">
                <a:latin typeface="Helvetica" pitchFamily="34" charset="0"/>
                <a:cs typeface="Calibri" panose="020F0502020204030204" pitchFamily="34" charset="0"/>
              </a:rPr>
              <a:t>dp</a:t>
            </a:r>
            <a:r>
              <a:rPr lang="en-US" sz="2800" dirty="0">
                <a:latin typeface="Helvetica" pitchFamily="34" charset="0"/>
                <a:cs typeface="Calibri" panose="020F0502020204030204" pitchFamily="34" charset="0"/>
              </a:rPr>
              <a:t>: </a:t>
            </a:r>
            <a:r>
              <a:rPr lang="en-US" sz="2800" dirty="0"/>
              <a:t>Sensitivity to </a:t>
            </a:r>
            <a:r>
              <a:rPr lang="en-US" sz="2800" dirty="0" err="1"/>
              <a:t>LHe</a:t>
            </a:r>
            <a:r>
              <a:rPr lang="en-US" sz="2800" dirty="0"/>
              <a:t> pressure fluctuations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32903-7B78-E089-D2FB-D3BB87BBF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3268A-CB46-A535-C720-D973D9ED3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B7ECE-0C75-BBB3-F492-0C80FB733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7" name="Image 4">
            <a:extLst>
              <a:ext uri="{FF2B5EF4-FFF2-40B4-BE49-F238E27FC236}">
                <a16:creationId xmlns:a16="http://schemas.microsoft.com/office/drawing/2014/main" id="{5A4992C4-9779-7275-61D9-2E248D424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807" y="1020929"/>
            <a:ext cx="5739668" cy="368730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72666D8-9F79-7592-56B3-9323243DC2ED}"/>
              </a:ext>
            </a:extLst>
          </p:cNvPr>
          <p:cNvSpPr txBox="1"/>
          <p:nvPr/>
        </p:nvSpPr>
        <p:spPr>
          <a:xfrm>
            <a:off x="5715611" y="2075624"/>
            <a:ext cx="1547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TRS &lt; 25 Hz/mbar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E77A5FC-AE6E-64D0-4CE5-4AD13BB0D79B}"/>
              </a:ext>
            </a:extLst>
          </p:cNvPr>
          <p:cNvSpPr txBox="1"/>
          <p:nvPr/>
        </p:nvSpPr>
        <p:spPr>
          <a:xfrm>
            <a:off x="2607641" y="3327721"/>
            <a:ext cx="1268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DFDP</a:t>
            </a:r>
            <a:r>
              <a:rPr lang="en-GB" sz="1200" baseline="-250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</a:t>
            </a:r>
            <a:r>
              <a:rPr lang="en-GB" sz="1200" dirty="0">
                <a:solidFill>
                  <a:schemeClr val="tx2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 = -0.27</a:t>
            </a:r>
            <a:endParaRPr lang="en-GB" sz="1200" dirty="0">
              <a:solidFill>
                <a:schemeClr val="tx2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A3C79E5-C876-B707-EABF-9C75194F029A}"/>
                  </a:ext>
                </a:extLst>
              </p:cNvPr>
              <p:cNvSpPr/>
              <p:nvPr/>
            </p:nvSpPr>
            <p:spPr>
              <a:xfrm>
                <a:off x="5641705" y="2451685"/>
                <a:ext cx="996748" cy="2937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fr-FR" sz="12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fr-FR" sz="1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𝐷𝑃</m:t>
                          </m:r>
                        </m:e>
                        <m:sub>
                          <m:sSub>
                            <m:sSubPr>
                              <m:ctrlPr>
                                <a:rPr lang="en-GB" sz="1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fr-FR" sz="12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𝑇𝑢𝑛𝑒𝑟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GB" sz="12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A3C79E5-C876-B707-EABF-9C75194F02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1705" y="2451685"/>
                <a:ext cx="996748" cy="2937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D74B8072-0657-AB98-ECF9-E605321A2EB4}"/>
              </a:ext>
            </a:extLst>
          </p:cNvPr>
          <p:cNvCxnSpPr/>
          <p:nvPr/>
        </p:nvCxnSpPr>
        <p:spPr>
          <a:xfrm flipH="1">
            <a:off x="5407245" y="2634290"/>
            <a:ext cx="234460" cy="258026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4DF2AFB6-6DEB-12D2-1317-AC36AB570F27}"/>
              </a:ext>
            </a:extLst>
          </p:cNvPr>
          <p:cNvSpPr txBox="1"/>
          <p:nvPr/>
        </p:nvSpPr>
        <p:spPr>
          <a:xfrm>
            <a:off x="2607641" y="3139842"/>
            <a:ext cx="1474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3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DFDP</a:t>
            </a:r>
            <a:r>
              <a:rPr lang="en-GB" sz="1200" baseline="-25000" dirty="0">
                <a:solidFill>
                  <a:schemeClr val="accent3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</a:t>
            </a:r>
            <a:r>
              <a:rPr lang="en-GB" sz="1200" dirty="0">
                <a:solidFill>
                  <a:schemeClr val="accent3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 = -0.16</a:t>
            </a:r>
            <a:endParaRPr lang="en-GB" sz="1200" dirty="0">
              <a:solidFill>
                <a:schemeClr val="accent3">
                  <a:lumMod val="7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A1D6E32-0E0C-4074-7CDF-421ED48BD2C1}"/>
                  </a:ext>
                </a:extLst>
              </p:cNvPr>
              <p:cNvSpPr/>
              <p:nvPr/>
            </p:nvSpPr>
            <p:spPr>
              <a:xfrm>
                <a:off x="5667689" y="3701532"/>
                <a:ext cx="996748" cy="2937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fr-FR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fr-FR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𝐷𝑃</m:t>
                          </m:r>
                        </m:e>
                        <m:sub>
                          <m:sSub>
                            <m:sSubPr>
                              <m:ctrlPr>
                                <a:rPr lang="en-GB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fr-FR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𝑇𝑢𝑛𝑒𝑟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GB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A1D6E32-0E0C-4074-7CDF-421ED48BD2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689" y="3701532"/>
                <a:ext cx="996748" cy="2937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0CCE7FA-C364-99D5-A82D-886987892BDA}"/>
              </a:ext>
            </a:extLst>
          </p:cNvPr>
          <p:cNvCxnSpPr/>
          <p:nvPr/>
        </p:nvCxnSpPr>
        <p:spPr>
          <a:xfrm flipH="1" flipV="1">
            <a:off x="5498166" y="3595491"/>
            <a:ext cx="234460" cy="23362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D859CEED-ECDB-FDC1-BB6B-2F0B5068DB7D}"/>
                  </a:ext>
                </a:extLst>
              </p:cNvPr>
              <p:cNvSpPr txBox="1"/>
              <p:nvPr/>
            </p:nvSpPr>
            <p:spPr>
              <a:xfrm>
                <a:off x="7651226" y="1107653"/>
                <a:ext cx="3244215" cy="1708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GB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𝐷𝐹𝐷𝑃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GB" sz="1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fr-FR" sz="1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𝑇𝑢𝑛𝑒𝑟</m:t>
                                  </m:r>
                                </m:sub>
                              </m:sSub>
                            </m:sub>
                          </m:sSub>
                          <m:r>
                            <a:rPr lang="fr-FR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fr-FR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𝐷𝐹𝐷𝑃</m:t>
                          </m:r>
                        </m:e>
                        <m:sub>
                          <m:r>
                            <a:rPr lang="en-GB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fr-FR" sz="1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fr-FR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f>
                        <m:fPr>
                          <m:ctrlPr>
                            <a:rPr lang="fr-FR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fr-FR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fr-FR" sz="1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fr-FR" sz="1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</m:sSub>
                            </m:e>
                          </m:acc>
                          <m:r>
                            <a:rPr lang="fr-FR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acc>
                            <m:accPr>
                              <m:chr m:val="⃗"/>
                              <m:ctrlPr>
                                <a:rPr lang="fr-FR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fr-FR" sz="1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fr-FR" sz="1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d>
                            <m:dPr>
                              <m:ctrlPr>
                                <a:rPr lang="fr-FR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sz="1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fr-FR" sz="1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𝑐𝑎𝑣</m:t>
                                  </m:r>
                                </m:sub>
                              </m:sSub>
                              <m:r>
                                <a:rPr lang="fr-FR" sz="1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fr-FR" sz="1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fr-FR" sz="1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𝑇𝑢𝑛𝑒𝑟</m:t>
                                  </m:r>
                                </m:sub>
                              </m:sSub>
                            </m:e>
                          </m:d>
                          <m:r>
                            <a:rPr lang="fr-FR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fr-FR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fr-FR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lang="fr-FR" sz="1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GB" sz="1000" dirty="0">
                  <a:solidFill>
                    <a:srgbClr val="000000"/>
                  </a:solidFill>
                </a:endParaRPr>
              </a:p>
              <a:p>
                <a:pPr lvl="1"/>
                <a:endParaRPr lang="en-GB" sz="1200" i="1" dirty="0">
                  <a:solidFill>
                    <a:srgbClr val="000000"/>
                  </a:solidFill>
                </a:endParaRPr>
              </a:p>
              <a:p>
                <a:pPr marL="354013" lvl="1">
                  <a:tabLst>
                    <a:tab pos="801688" algn="l"/>
                  </a:tabLst>
                </a:pPr>
                <a:r>
                  <a:rPr lang="en-GB" sz="1200" i="1" dirty="0">
                    <a:solidFill>
                      <a:srgbClr val="000000"/>
                    </a:solidFill>
                  </a:rPr>
                  <a:t>DFDP</a:t>
                </a:r>
                <a:r>
                  <a:rPr lang="en-GB" sz="1200" i="1" baseline="-25000" dirty="0">
                    <a:solidFill>
                      <a:srgbClr val="000000"/>
                    </a:solidFill>
                    <a:sym typeface="Symbol" panose="05050102010706020507" pitchFamily="18" charset="2"/>
                  </a:rPr>
                  <a:t></a:t>
                </a:r>
                <a:r>
                  <a:rPr lang="en-GB" sz="1200" i="1" dirty="0">
                    <a:solidFill>
                      <a:srgbClr val="000000"/>
                    </a:solidFill>
                    <a:sym typeface="Symbol" panose="05050102010706020507" pitchFamily="18" charset="2"/>
                  </a:rPr>
                  <a:t> 	: DFDP with infinitely rigid tuner</a:t>
                </a:r>
                <a:endParaRPr lang="en-GB" sz="1200" i="1" dirty="0">
                  <a:solidFill>
                    <a:srgbClr val="000000"/>
                  </a:solidFill>
                </a:endParaRPr>
              </a:p>
              <a:p>
                <a:pPr marL="354013" lvl="1">
                  <a:tabLst>
                    <a:tab pos="801688" algn="l"/>
                  </a:tabLst>
                </a:pPr>
                <a:r>
                  <a:rPr lang="en-GB" sz="1200" i="1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FR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GB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fr-FR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GB" sz="1200" i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: Tuning sensitivity (-308kHz/mm)</a:t>
                </a:r>
              </a:p>
              <a:p>
                <a:pPr marL="354013" lvl="1">
                  <a:tabLst>
                    <a:tab pos="801688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1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sz="1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fr-FR" sz="1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b>
                        </m:sSub>
                      </m:e>
                    </m:acc>
                  </m:oMath>
                </a14:m>
                <a:r>
                  <a:rPr lang="en-GB" sz="1200" i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	: Reaction force at the interface with</a:t>
                </a:r>
              </a:p>
              <a:p>
                <a:pPr marL="354013" lvl="1">
                  <a:tabLst>
                    <a:tab pos="895350" algn="l"/>
                  </a:tabLst>
                </a:pPr>
                <a:r>
                  <a:rPr lang="en-GB" sz="1200" i="1" dirty="0">
                    <a:solidFill>
                      <a:srgbClr val="000000"/>
                    </a:solidFill>
                    <a:sym typeface="Symbol" panose="05050102010706020507" pitchFamily="18" charset="2"/>
                  </a:rPr>
                  <a:t>	infinitely rigid tuner (12.9N with 	R=158mm; -86.7N with R=159mm)</a:t>
                </a:r>
                <a:endParaRPr lang="en-GB" sz="1200" i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D859CEED-ECDB-FDC1-BB6B-2F0B5068DB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226" y="1107653"/>
                <a:ext cx="3244215" cy="1708801"/>
              </a:xfrm>
              <a:prstGeom prst="rect">
                <a:avLst/>
              </a:prstGeom>
              <a:blipFill>
                <a:blip r:embed="rId5"/>
                <a:stretch>
                  <a:fillRect b="-2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7D8F2B05-3CA3-DF28-9DE3-08A10B2BDC42}"/>
                  </a:ext>
                </a:extLst>
              </p:cNvPr>
              <p:cNvSpPr txBox="1"/>
              <p:nvPr/>
            </p:nvSpPr>
            <p:spPr>
              <a:xfrm>
                <a:off x="7982998" y="3116756"/>
                <a:ext cx="2392653" cy="1169551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 algn="ctr">
                  <a:buFont typeface="Wingdings" panose="05000000000000000000" pitchFamily="2" charset="2"/>
                  <a:buChar char="Ø"/>
                </a:pPr>
                <a:r>
                  <a:rPr lang="en-GB" sz="1400" dirty="0">
                    <a:solidFill>
                      <a:srgbClr val="000000"/>
                    </a:solidFill>
                    <a:ea typeface="Cambria Math" panose="02040503050406030204" pitchFamily="18" charset="0"/>
                  </a:rPr>
                  <a:t>For </a:t>
                </a:r>
                <a:r>
                  <a:rPr lang="en-GB" sz="1400" dirty="0" err="1">
                    <a:solidFill>
                      <a:srgbClr val="000000"/>
                    </a:solidFill>
                  </a:rPr>
                  <a:t>R</a:t>
                </a:r>
                <a:r>
                  <a:rPr lang="en-GB" sz="1400" baseline="-25000" dirty="0" err="1">
                    <a:solidFill>
                      <a:srgbClr val="000000"/>
                    </a:solidFill>
                  </a:rPr>
                  <a:t>int_Bellows</a:t>
                </a:r>
                <a:r>
                  <a:rPr lang="en-GB" sz="1400" dirty="0">
                    <a:solidFill>
                      <a:srgbClr val="000000"/>
                    </a:solidFill>
                  </a:rPr>
                  <a:t> = 158 mm,</a:t>
                </a:r>
                <a:endParaRPr lang="fr-FR" sz="1400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GB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fr-FR" sz="14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FR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fr-FR" sz="1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𝑇𝑢𝑛𝑒𝑟</m:t>
                        </m:r>
                      </m:sub>
                    </m:sSub>
                  </m:oMath>
                </a14:m>
                <a:r>
                  <a:rPr lang="en-GB" sz="1400" dirty="0">
                    <a:solidFill>
                      <a:srgbClr val="000000"/>
                    </a:solidFill>
                  </a:rPr>
                  <a:t>, -0.5 &lt; DFDP &lt; -0.27</a:t>
                </a:r>
              </a:p>
              <a:p>
                <a:pPr algn="ctr"/>
                <a:endParaRPr lang="en-GB" sz="1400" dirty="0">
                  <a:solidFill>
                    <a:srgbClr val="000000"/>
                  </a:solidFill>
                </a:endParaRPr>
              </a:p>
              <a:p>
                <a:pPr marL="285750" indent="-285750" algn="ctr">
                  <a:buFont typeface="Wingdings" panose="05000000000000000000" pitchFamily="2" charset="2"/>
                  <a:buChar char="Ø"/>
                </a:pPr>
                <a:r>
                  <a:rPr lang="en-GB" sz="1400" dirty="0">
                    <a:solidFill>
                      <a:srgbClr val="000000"/>
                    </a:solidFill>
                  </a:rPr>
                  <a:t>For </a:t>
                </a:r>
                <a:r>
                  <a:rPr lang="en-GB" sz="1400" dirty="0" err="1">
                    <a:solidFill>
                      <a:srgbClr val="000000"/>
                    </a:solidFill>
                  </a:rPr>
                  <a:t>R</a:t>
                </a:r>
                <a:r>
                  <a:rPr lang="en-GB" sz="1400" baseline="-25000" dirty="0" err="1">
                    <a:solidFill>
                      <a:srgbClr val="000000"/>
                    </a:solidFill>
                  </a:rPr>
                  <a:t>int_Bellows</a:t>
                </a:r>
                <a:r>
                  <a:rPr lang="en-GB" sz="1400" dirty="0">
                    <a:solidFill>
                      <a:srgbClr val="000000"/>
                    </a:solidFill>
                  </a:rPr>
                  <a:t> = 159 mm,</a:t>
                </a:r>
                <a:endParaRPr lang="fr-FR" sz="1400" i="1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GB" sz="14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fr-FR" sz="1400" b="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fr-FR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fr-FR" sz="1400" b="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𝑇𝑢𝑛𝑒𝑟</m:t>
                        </m:r>
                      </m:sub>
                    </m:sSub>
                  </m:oMath>
                </a14:m>
                <a:r>
                  <a:rPr lang="en-GB" sz="1400" dirty="0">
                    <a:solidFill>
                      <a:srgbClr val="000000"/>
                    </a:solidFill>
                  </a:rPr>
                  <a:t>, -0.16 &lt; DFDP &lt; 1.4</a:t>
                </a: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7D8F2B05-3CA3-DF28-9DE3-08A10B2BD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2998" y="3116756"/>
                <a:ext cx="2392653" cy="1169551"/>
              </a:xfrm>
              <a:prstGeom prst="rect">
                <a:avLst/>
              </a:prstGeom>
              <a:blipFill>
                <a:blip r:embed="rId6"/>
                <a:stretch>
                  <a:fillRect b="-4124"/>
                </a:stretch>
              </a:blipFill>
              <a:ln>
                <a:solidFill>
                  <a:schemeClr val="accent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7" name="Table 20">
            <a:extLst>
              <a:ext uri="{FF2B5EF4-FFF2-40B4-BE49-F238E27FC236}">
                <a16:creationId xmlns:a16="http://schemas.microsoft.com/office/drawing/2014/main" id="{A0FD0CCA-B7BD-8A1A-0C4F-D530E3B06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6793232"/>
              </p:ext>
            </p:extLst>
          </p:nvPr>
        </p:nvGraphicFramePr>
        <p:xfrm>
          <a:off x="2366381" y="4932099"/>
          <a:ext cx="7934843" cy="112628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494468">
                  <a:extLst>
                    <a:ext uri="{9D8B030D-6E8A-4147-A177-3AD203B41FA5}">
                      <a16:colId xmlns:a16="http://schemas.microsoft.com/office/drawing/2014/main" val="3611101224"/>
                    </a:ext>
                  </a:extLst>
                </a:gridCol>
                <a:gridCol w="1473241">
                  <a:extLst>
                    <a:ext uri="{9D8B030D-6E8A-4147-A177-3AD203B41FA5}">
                      <a16:colId xmlns:a16="http://schemas.microsoft.com/office/drawing/2014/main" val="4170616280"/>
                    </a:ext>
                  </a:extLst>
                </a:gridCol>
                <a:gridCol w="2967134">
                  <a:extLst>
                    <a:ext uri="{9D8B030D-6E8A-4147-A177-3AD203B41FA5}">
                      <a16:colId xmlns:a16="http://schemas.microsoft.com/office/drawing/2014/main" val="3376937055"/>
                    </a:ext>
                  </a:extLst>
                </a:gridCol>
              </a:tblGrid>
              <a:tr h="5862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38851" marR="38851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TRS Value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38851" marR="388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FDR model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lang="en-GB" sz="1400" baseline="-250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int_Bellows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= 158mm &amp;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  <a:r>
                        <a:rPr lang="en-US" sz="1400" baseline="-25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Tuner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= 30 </a:t>
                      </a:r>
                      <a:r>
                        <a:rPr lang="en-US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kN</a:t>
                      </a: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/mm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38851" marR="388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1510574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 kern="12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Sensitivity to </a:t>
                      </a:r>
                      <a:r>
                        <a:rPr lang="en-US" sz="1400" b="1" u="none" strike="noStrike" kern="1200" baseline="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LHe</a:t>
                      </a:r>
                      <a:r>
                        <a:rPr lang="en-US" sz="1400" b="1" u="none" strike="noStrike" kern="12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pressure fluctuations of dressed cavity, Hz/mbar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8851" marR="388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 25</a:t>
                      </a:r>
                      <a:endParaRPr lang="en-US" sz="1400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38851" marR="388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-0.35</a:t>
                      </a:r>
                    </a:p>
                  </a:txBody>
                  <a:tcPr marL="38851" marR="38851" marT="0" marB="0" anchor="ctr"/>
                </a:tc>
                <a:extLst>
                  <a:ext uri="{0D108BD9-81ED-4DB2-BD59-A6C34878D82A}">
                    <a16:rowId xmlns:a16="http://schemas.microsoft.com/office/drawing/2014/main" val="521641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52830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97E214-3A8F-0D70-9644-EF4E556C2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pc="-100" dirty="0">
                <a:latin typeface="Helvetica" pitchFamily="34" charset="0"/>
                <a:cs typeface="Calibri" panose="020F0502020204030204" pitchFamily="34" charset="0"/>
              </a:rPr>
              <a:t>Effect of welds and wall thickness on the RF </a:t>
            </a:r>
            <a:r>
              <a:rPr lang="en-US" sz="2800" spc="-100" dirty="0"/>
              <a:t>Sensitivity</a:t>
            </a:r>
            <a:endParaRPr lang="en-US" sz="2800" spc="-100" dirty="0">
              <a:latin typeface="Helvetica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D3C7C-1825-C91A-3BE1-6E6FBCB9C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2C4C7-A1CC-D63C-4C47-78D8CD7E9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26B3D-76B4-6DD5-F9EB-EEC8C8A67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graphicFrame>
        <p:nvGraphicFramePr>
          <p:cNvPr id="7" name="Tableau 4">
            <a:extLst>
              <a:ext uri="{FF2B5EF4-FFF2-40B4-BE49-F238E27FC236}">
                <a16:creationId xmlns:a16="http://schemas.microsoft.com/office/drawing/2014/main" id="{0CFF05BD-D293-BC9A-F052-1C1B404D0C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201747"/>
              </p:ext>
            </p:extLst>
          </p:nvPr>
        </p:nvGraphicFramePr>
        <p:xfrm>
          <a:off x="1637539" y="3271943"/>
          <a:ext cx="8222728" cy="2971800"/>
        </p:xfrm>
        <a:graphic>
          <a:graphicData uri="http://schemas.openxmlformats.org/drawingml/2006/table">
            <a:tbl>
              <a:tblPr/>
              <a:tblGrid>
                <a:gridCol w="1564031">
                  <a:extLst>
                    <a:ext uri="{9D8B030D-6E8A-4147-A177-3AD203B41FA5}">
                      <a16:colId xmlns:a16="http://schemas.microsoft.com/office/drawing/2014/main" val="728788173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193644430"/>
                    </a:ext>
                  </a:extLst>
                </a:gridCol>
                <a:gridCol w="563319">
                  <a:extLst>
                    <a:ext uri="{9D8B030D-6E8A-4147-A177-3AD203B41FA5}">
                      <a16:colId xmlns:a16="http://schemas.microsoft.com/office/drawing/2014/main" val="4193090696"/>
                    </a:ext>
                  </a:extLst>
                </a:gridCol>
                <a:gridCol w="563319">
                  <a:extLst>
                    <a:ext uri="{9D8B030D-6E8A-4147-A177-3AD203B41FA5}">
                      <a16:colId xmlns:a16="http://schemas.microsoft.com/office/drawing/2014/main" val="1293262242"/>
                    </a:ext>
                  </a:extLst>
                </a:gridCol>
                <a:gridCol w="563319">
                  <a:extLst>
                    <a:ext uri="{9D8B030D-6E8A-4147-A177-3AD203B41FA5}">
                      <a16:colId xmlns:a16="http://schemas.microsoft.com/office/drawing/2014/main" val="599641408"/>
                    </a:ext>
                  </a:extLst>
                </a:gridCol>
                <a:gridCol w="563319">
                  <a:extLst>
                    <a:ext uri="{9D8B030D-6E8A-4147-A177-3AD203B41FA5}">
                      <a16:colId xmlns:a16="http://schemas.microsoft.com/office/drawing/2014/main" val="265287514"/>
                    </a:ext>
                  </a:extLst>
                </a:gridCol>
                <a:gridCol w="563319">
                  <a:extLst>
                    <a:ext uri="{9D8B030D-6E8A-4147-A177-3AD203B41FA5}">
                      <a16:colId xmlns:a16="http://schemas.microsoft.com/office/drawing/2014/main" val="318283860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020079090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711693525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2874846038"/>
                    </a:ext>
                  </a:extLst>
                </a:gridCol>
                <a:gridCol w="563319">
                  <a:extLst>
                    <a:ext uri="{9D8B030D-6E8A-4147-A177-3AD203B41FA5}">
                      <a16:colId xmlns:a16="http://schemas.microsoft.com/office/drawing/2014/main" val="3933795904"/>
                    </a:ext>
                  </a:extLst>
                </a:gridCol>
                <a:gridCol w="794783">
                  <a:extLst>
                    <a:ext uri="{9D8B030D-6E8A-4147-A177-3AD203B41FA5}">
                      <a16:colId xmlns:a16="http://schemas.microsoft.com/office/drawing/2014/main" val="3378201862"/>
                    </a:ext>
                  </a:extLst>
                </a:gridCol>
              </a:tblGrid>
              <a:tr h="146198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of </a:t>
                      </a:r>
                      <a:r>
                        <a:rPr lang="fr-FR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penetration</a:t>
                      </a:r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 "-" = full </a:t>
                      </a:r>
                      <a:r>
                        <a:rPr lang="fr-FR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penetration</a:t>
                      </a:r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67625"/>
                  </a:ext>
                </a:extLst>
              </a:tr>
              <a:tr h="286039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Weld</a:t>
                      </a:r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W11+W12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W13+W14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W15+W16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W17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</a:t>
                      </a:r>
                      <a:r>
                        <a:rPr lang="fr-FR" sz="11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not full </a:t>
                      </a:r>
                      <a:r>
                        <a:rPr lang="fr-FR" sz="11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welds</a:t>
                      </a:r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2486820"/>
                  </a:ext>
                </a:extLst>
              </a:tr>
              <a:tr h="14619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321957"/>
                  </a:ext>
                </a:extLst>
              </a:tr>
              <a:tr h="14619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126419"/>
                  </a:ext>
                </a:extLst>
              </a:tr>
              <a:tr h="14619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227465"/>
                  </a:ext>
                </a:extLst>
              </a:tr>
              <a:tr h="14619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093766"/>
                  </a:ext>
                </a:extLst>
              </a:tr>
              <a:tr h="14619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221171"/>
                  </a:ext>
                </a:extLst>
              </a:tr>
              <a:tr h="14619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W11 + W12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839269"/>
                  </a:ext>
                </a:extLst>
              </a:tr>
              <a:tr h="14619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W13 + W14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5770303"/>
                  </a:ext>
                </a:extLst>
              </a:tr>
              <a:tr h="14619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W15 + W16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649823"/>
                  </a:ext>
                </a:extLst>
              </a:tr>
              <a:tr h="14619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W17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719361"/>
                  </a:ext>
                </a:extLst>
              </a:tr>
              <a:tr h="14619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DFDP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[Hz/mbar]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-1.90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-1.90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-2.44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-2.08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-1.83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-1.70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-2.04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-2.04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-3.12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721024"/>
                  </a:ext>
                </a:extLst>
              </a:tr>
              <a:tr h="14619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LFD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[Hz/(MV/m)²]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-3.78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-3.78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-3.83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-3.78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-3.79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-3.79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-3.78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-3.78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-3.79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-3.79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-3.89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6782460"/>
                  </a:ext>
                </a:extLst>
              </a:tr>
              <a:tr h="15288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DFDP - DFDP</a:t>
                      </a:r>
                      <a:r>
                        <a:rPr lang="fr-FR" sz="11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-0.54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-0.30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-1.23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0485796"/>
                  </a:ext>
                </a:extLst>
              </a:tr>
              <a:tr h="15288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LFD - LFD</a:t>
                      </a:r>
                      <a:r>
                        <a:rPr lang="fr-FR" sz="11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801302"/>
                  </a:ext>
                </a:extLst>
              </a:tr>
              <a:tr h="15288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r>
                        <a:rPr lang="fr-FR" sz="11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CAV</a:t>
                      </a:r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@2K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kN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/mm]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017537"/>
                  </a:ext>
                </a:extLst>
              </a:tr>
            </a:tbl>
          </a:graphicData>
        </a:graphic>
      </p:graphicFrame>
      <p:grpSp>
        <p:nvGrpSpPr>
          <p:cNvPr id="8" name="Groupe 5">
            <a:extLst>
              <a:ext uri="{FF2B5EF4-FFF2-40B4-BE49-F238E27FC236}">
                <a16:creationId xmlns:a16="http://schemas.microsoft.com/office/drawing/2014/main" id="{B509326E-9635-1351-C443-F4E6944A48B6}"/>
              </a:ext>
            </a:extLst>
          </p:cNvPr>
          <p:cNvGrpSpPr>
            <a:grpSpLocks noChangeAspect="1"/>
          </p:cNvGrpSpPr>
          <p:nvPr/>
        </p:nvGrpSpPr>
        <p:grpSpPr>
          <a:xfrm>
            <a:off x="6076486" y="980680"/>
            <a:ext cx="4214151" cy="1794959"/>
            <a:chOff x="947689" y="1959977"/>
            <a:chExt cx="7498499" cy="3193881"/>
          </a:xfrm>
        </p:grpSpPr>
        <p:pic>
          <p:nvPicPr>
            <p:cNvPr id="9" name="Image 6">
              <a:extLst>
                <a:ext uri="{FF2B5EF4-FFF2-40B4-BE49-F238E27FC236}">
                  <a16:creationId xmlns:a16="http://schemas.microsoft.com/office/drawing/2014/main" id="{B71C0474-8F90-07DA-186D-8625D835C8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88" t="7042" r="17823" b="24014"/>
            <a:stretch/>
          </p:blipFill>
          <p:spPr>
            <a:xfrm>
              <a:off x="947689" y="2181911"/>
              <a:ext cx="6519109" cy="2971947"/>
            </a:xfrm>
            <a:prstGeom prst="rect">
              <a:avLst/>
            </a:prstGeom>
          </p:spPr>
        </p:pic>
        <p:grpSp>
          <p:nvGrpSpPr>
            <p:cNvPr id="10" name="Groupe 8">
              <a:extLst>
                <a:ext uri="{FF2B5EF4-FFF2-40B4-BE49-F238E27FC236}">
                  <a16:creationId xmlns:a16="http://schemas.microsoft.com/office/drawing/2014/main" id="{76E1DB91-9FEB-AE2D-A919-800622FDCF0B}"/>
                </a:ext>
              </a:extLst>
            </p:cNvPr>
            <p:cNvGrpSpPr/>
            <p:nvPr/>
          </p:nvGrpSpPr>
          <p:grpSpPr>
            <a:xfrm>
              <a:off x="1072287" y="1959977"/>
              <a:ext cx="7265975" cy="2824153"/>
              <a:chOff x="1072287" y="1959977"/>
              <a:chExt cx="7265975" cy="2824153"/>
            </a:xfrm>
          </p:grpSpPr>
          <p:grpSp>
            <p:nvGrpSpPr>
              <p:cNvPr id="14" name="Groupe 16">
                <a:extLst>
                  <a:ext uri="{FF2B5EF4-FFF2-40B4-BE49-F238E27FC236}">
                    <a16:creationId xmlns:a16="http://schemas.microsoft.com/office/drawing/2014/main" id="{947916EC-0FAC-8A11-3C76-5EA7AA7B95AA}"/>
                  </a:ext>
                </a:extLst>
              </p:cNvPr>
              <p:cNvGrpSpPr/>
              <p:nvPr/>
            </p:nvGrpSpPr>
            <p:grpSpPr>
              <a:xfrm>
                <a:off x="1072287" y="2710851"/>
                <a:ext cx="821524" cy="495355"/>
                <a:chOff x="1072287" y="2710851"/>
                <a:chExt cx="821524" cy="495355"/>
              </a:xfrm>
            </p:grpSpPr>
            <p:sp>
              <p:nvSpPr>
                <p:cNvPr id="40" name="ZoneTexte 3">
                  <a:extLst>
                    <a:ext uri="{FF2B5EF4-FFF2-40B4-BE49-F238E27FC236}">
                      <a16:creationId xmlns:a16="http://schemas.microsoft.com/office/drawing/2014/main" id="{9AFDDACA-6B90-AD1C-4DA8-0C9489077ADE}"/>
                    </a:ext>
                  </a:extLst>
                </p:cNvPr>
                <p:cNvSpPr txBox="1"/>
                <p:nvPr/>
              </p:nvSpPr>
              <p:spPr>
                <a:xfrm>
                  <a:off x="1072287" y="2710851"/>
                  <a:ext cx="821524" cy="340467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W1</a:t>
                  </a:r>
                </a:p>
              </p:txBody>
            </p:sp>
            <p:cxnSp>
              <p:nvCxnSpPr>
                <p:cNvPr id="41" name="Connecteur droit avec flèche 43">
                  <a:extLst>
                    <a:ext uri="{FF2B5EF4-FFF2-40B4-BE49-F238E27FC236}">
                      <a16:creationId xmlns:a16="http://schemas.microsoft.com/office/drawing/2014/main" id="{CCD01775-72AD-E3B6-B754-7BFB46541907}"/>
                    </a:ext>
                  </a:extLst>
                </p:cNvPr>
                <p:cNvCxnSpPr/>
                <p:nvPr/>
              </p:nvCxnSpPr>
              <p:spPr>
                <a:xfrm>
                  <a:off x="1578916" y="3023096"/>
                  <a:ext cx="49473" cy="183110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rgbClr val="0000FF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</p:grpSp>
          <p:grpSp>
            <p:nvGrpSpPr>
              <p:cNvPr id="15" name="Groupe 17">
                <a:extLst>
                  <a:ext uri="{FF2B5EF4-FFF2-40B4-BE49-F238E27FC236}">
                    <a16:creationId xmlns:a16="http://schemas.microsoft.com/office/drawing/2014/main" id="{87618CD5-1104-39C1-642C-A33E7F17865D}"/>
                  </a:ext>
                </a:extLst>
              </p:cNvPr>
              <p:cNvGrpSpPr/>
              <p:nvPr/>
            </p:nvGrpSpPr>
            <p:grpSpPr>
              <a:xfrm>
                <a:off x="6656681" y="2709567"/>
                <a:ext cx="896064" cy="335031"/>
                <a:chOff x="6656681" y="2709567"/>
                <a:chExt cx="896064" cy="335031"/>
              </a:xfrm>
            </p:grpSpPr>
            <p:sp>
              <p:nvSpPr>
                <p:cNvPr id="38" name="ZoneTexte 7">
                  <a:extLst>
                    <a:ext uri="{FF2B5EF4-FFF2-40B4-BE49-F238E27FC236}">
                      <a16:creationId xmlns:a16="http://schemas.microsoft.com/office/drawing/2014/main" id="{8C26DA0C-C805-DA44-61BA-692D2E3A2FE3}"/>
                    </a:ext>
                  </a:extLst>
                </p:cNvPr>
                <p:cNvSpPr txBox="1"/>
                <p:nvPr/>
              </p:nvSpPr>
              <p:spPr>
                <a:xfrm>
                  <a:off x="6737073" y="2709567"/>
                  <a:ext cx="815672" cy="286572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W3</a:t>
                  </a:r>
                </a:p>
              </p:txBody>
            </p:sp>
            <p:cxnSp>
              <p:nvCxnSpPr>
                <p:cNvPr id="39" name="Connecteur droit avec flèche 41">
                  <a:extLst>
                    <a:ext uri="{FF2B5EF4-FFF2-40B4-BE49-F238E27FC236}">
                      <a16:creationId xmlns:a16="http://schemas.microsoft.com/office/drawing/2014/main" id="{89952BD0-98E2-DDE9-C22A-665251C7BDE5}"/>
                    </a:ext>
                  </a:extLst>
                </p:cNvPr>
                <p:cNvCxnSpPr/>
                <p:nvPr/>
              </p:nvCxnSpPr>
              <p:spPr>
                <a:xfrm flipH="1">
                  <a:off x="6656681" y="2892263"/>
                  <a:ext cx="80394" cy="152335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rgbClr val="0000FF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</p:grpSp>
          <p:grpSp>
            <p:nvGrpSpPr>
              <p:cNvPr id="16" name="Groupe 18">
                <a:extLst>
                  <a:ext uri="{FF2B5EF4-FFF2-40B4-BE49-F238E27FC236}">
                    <a16:creationId xmlns:a16="http://schemas.microsoft.com/office/drawing/2014/main" id="{F0448C4E-C7C7-FFBF-82E6-1E10CA406B08}"/>
                  </a:ext>
                </a:extLst>
              </p:cNvPr>
              <p:cNvGrpSpPr/>
              <p:nvPr/>
            </p:nvGrpSpPr>
            <p:grpSpPr>
              <a:xfrm>
                <a:off x="1300467" y="4353703"/>
                <a:ext cx="1236121" cy="430427"/>
                <a:chOff x="1300467" y="4353703"/>
                <a:chExt cx="1236121" cy="430427"/>
              </a:xfrm>
            </p:grpSpPr>
            <p:sp>
              <p:nvSpPr>
                <p:cNvPr id="36" name="ZoneTexte 15">
                  <a:extLst>
                    <a:ext uri="{FF2B5EF4-FFF2-40B4-BE49-F238E27FC236}">
                      <a16:creationId xmlns:a16="http://schemas.microsoft.com/office/drawing/2014/main" id="{10D8F633-45DC-01D4-F45F-F994BCE0B7BB}"/>
                    </a:ext>
                  </a:extLst>
                </p:cNvPr>
                <p:cNvSpPr txBox="1"/>
                <p:nvPr/>
              </p:nvSpPr>
              <p:spPr>
                <a:xfrm>
                  <a:off x="1300467" y="4353703"/>
                  <a:ext cx="704828" cy="430427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W7</a:t>
                  </a:r>
                </a:p>
              </p:txBody>
            </p:sp>
            <p:cxnSp>
              <p:nvCxnSpPr>
                <p:cNvPr id="37" name="Connecteur droit avec flèche 39">
                  <a:extLst>
                    <a:ext uri="{FF2B5EF4-FFF2-40B4-BE49-F238E27FC236}">
                      <a16:creationId xmlns:a16="http://schemas.microsoft.com/office/drawing/2014/main" id="{B21E3F40-E057-9847-E690-3D918895E5C1}"/>
                    </a:ext>
                  </a:extLst>
                </p:cNvPr>
                <p:cNvCxnSpPr/>
                <p:nvPr/>
              </p:nvCxnSpPr>
              <p:spPr>
                <a:xfrm>
                  <a:off x="1814547" y="4528247"/>
                  <a:ext cx="722041" cy="73183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rgbClr val="0000FF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</p:grpSp>
          <p:grpSp>
            <p:nvGrpSpPr>
              <p:cNvPr id="17" name="Groupe 19">
                <a:extLst>
                  <a:ext uri="{FF2B5EF4-FFF2-40B4-BE49-F238E27FC236}">
                    <a16:creationId xmlns:a16="http://schemas.microsoft.com/office/drawing/2014/main" id="{64F061FE-AE94-355D-7C37-149F4D4A5E4D}"/>
                  </a:ext>
                </a:extLst>
              </p:cNvPr>
              <p:cNvGrpSpPr/>
              <p:nvPr/>
            </p:nvGrpSpPr>
            <p:grpSpPr>
              <a:xfrm>
                <a:off x="5828345" y="4033399"/>
                <a:ext cx="2509917" cy="656619"/>
                <a:chOff x="5828345" y="4033399"/>
                <a:chExt cx="2509917" cy="656619"/>
              </a:xfrm>
            </p:grpSpPr>
            <p:sp>
              <p:nvSpPr>
                <p:cNvPr id="32" name="ZoneTexte 11">
                  <a:extLst>
                    <a:ext uri="{FF2B5EF4-FFF2-40B4-BE49-F238E27FC236}">
                      <a16:creationId xmlns:a16="http://schemas.microsoft.com/office/drawing/2014/main" id="{D7D12C22-90CC-F4A7-668A-8D614E1F7617}"/>
                    </a:ext>
                  </a:extLst>
                </p:cNvPr>
                <p:cNvSpPr txBox="1"/>
                <p:nvPr/>
              </p:nvSpPr>
              <p:spPr>
                <a:xfrm>
                  <a:off x="7552747" y="4033399"/>
                  <a:ext cx="785515" cy="281561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W5</a:t>
                  </a:r>
                </a:p>
              </p:txBody>
            </p:sp>
            <p:cxnSp>
              <p:nvCxnSpPr>
                <p:cNvPr id="33" name="Connecteur droit avec flèche 35">
                  <a:extLst>
                    <a:ext uri="{FF2B5EF4-FFF2-40B4-BE49-F238E27FC236}">
                      <a16:creationId xmlns:a16="http://schemas.microsoft.com/office/drawing/2014/main" id="{1C68DDB1-A05A-C622-D608-53BA4975647B}"/>
                    </a:ext>
                  </a:extLst>
                </p:cNvPr>
                <p:cNvCxnSpPr/>
                <p:nvPr/>
              </p:nvCxnSpPr>
              <p:spPr>
                <a:xfrm flipH="1" flipV="1">
                  <a:off x="6696879" y="4111186"/>
                  <a:ext cx="828789" cy="70643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rgbClr val="0000FF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34" name="Connecteur droit avec flèche 36">
                  <a:extLst>
                    <a:ext uri="{FF2B5EF4-FFF2-40B4-BE49-F238E27FC236}">
                      <a16:creationId xmlns:a16="http://schemas.microsoft.com/office/drawing/2014/main" id="{E078990E-0065-017A-46AB-9AB1FAFEA4EB}"/>
                    </a:ext>
                  </a:extLst>
                </p:cNvPr>
                <p:cNvCxnSpPr/>
                <p:nvPr/>
              </p:nvCxnSpPr>
              <p:spPr>
                <a:xfrm flipH="1">
                  <a:off x="5828345" y="4436496"/>
                  <a:ext cx="1317089" cy="155392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rgbClr val="0000FF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sp>
              <p:nvSpPr>
                <p:cNvPr id="35" name="ZoneTexte 20">
                  <a:extLst>
                    <a:ext uri="{FF2B5EF4-FFF2-40B4-BE49-F238E27FC236}">
                      <a16:creationId xmlns:a16="http://schemas.microsoft.com/office/drawing/2014/main" id="{B70741A2-B389-D2C8-A0EB-AC86419A55DE}"/>
                    </a:ext>
                  </a:extLst>
                </p:cNvPr>
                <p:cNvSpPr txBox="1"/>
                <p:nvPr/>
              </p:nvSpPr>
              <p:spPr>
                <a:xfrm>
                  <a:off x="7089685" y="4308603"/>
                  <a:ext cx="851575" cy="381415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W9</a:t>
                  </a:r>
                </a:p>
              </p:txBody>
            </p:sp>
          </p:grpSp>
          <p:grpSp>
            <p:nvGrpSpPr>
              <p:cNvPr id="18" name="Groupe 20">
                <a:extLst>
                  <a:ext uri="{FF2B5EF4-FFF2-40B4-BE49-F238E27FC236}">
                    <a16:creationId xmlns:a16="http://schemas.microsoft.com/office/drawing/2014/main" id="{CA3EA55D-00FF-B489-0970-08C37FA2B5CA}"/>
                  </a:ext>
                </a:extLst>
              </p:cNvPr>
              <p:cNvGrpSpPr/>
              <p:nvPr/>
            </p:nvGrpSpPr>
            <p:grpSpPr>
              <a:xfrm>
                <a:off x="1893812" y="1959977"/>
                <a:ext cx="4608303" cy="2554216"/>
                <a:chOff x="1893812" y="1959977"/>
                <a:chExt cx="4608303" cy="2554216"/>
              </a:xfrm>
            </p:grpSpPr>
            <p:cxnSp>
              <p:nvCxnSpPr>
                <p:cNvPr id="19" name="Connecteur droit avec flèche 21">
                  <a:extLst>
                    <a:ext uri="{FF2B5EF4-FFF2-40B4-BE49-F238E27FC236}">
                      <a16:creationId xmlns:a16="http://schemas.microsoft.com/office/drawing/2014/main" id="{4E77CEBD-92E7-B8A8-6179-CFEDDED78130}"/>
                    </a:ext>
                  </a:extLst>
                </p:cNvPr>
                <p:cNvCxnSpPr/>
                <p:nvPr/>
              </p:nvCxnSpPr>
              <p:spPr>
                <a:xfrm>
                  <a:off x="3213694" y="2254952"/>
                  <a:ext cx="361028" cy="190297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rgbClr val="0000FF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20" name="Connecteur droit avec flèche 22">
                  <a:extLst>
                    <a:ext uri="{FF2B5EF4-FFF2-40B4-BE49-F238E27FC236}">
                      <a16:creationId xmlns:a16="http://schemas.microsoft.com/office/drawing/2014/main" id="{CF617A86-A56A-911C-0D58-1096F8B9430F}"/>
                    </a:ext>
                  </a:extLst>
                </p:cNvPr>
                <p:cNvCxnSpPr/>
                <p:nvPr/>
              </p:nvCxnSpPr>
              <p:spPr>
                <a:xfrm flipH="1">
                  <a:off x="4777534" y="2244955"/>
                  <a:ext cx="437527" cy="201574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rgbClr val="0000FF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sp>
              <p:nvSpPr>
                <p:cNvPr id="21" name="ZoneTexte 25">
                  <a:extLst>
                    <a:ext uri="{FF2B5EF4-FFF2-40B4-BE49-F238E27FC236}">
                      <a16:creationId xmlns:a16="http://schemas.microsoft.com/office/drawing/2014/main" id="{FDD50E16-948E-1C81-2AA0-87989C20ABBB}"/>
                    </a:ext>
                  </a:extLst>
                </p:cNvPr>
                <p:cNvSpPr txBox="1"/>
                <p:nvPr/>
              </p:nvSpPr>
              <p:spPr>
                <a:xfrm>
                  <a:off x="2525796" y="1959977"/>
                  <a:ext cx="783472" cy="294975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W11</a:t>
                  </a:r>
                </a:p>
              </p:txBody>
            </p:sp>
            <p:sp>
              <p:nvSpPr>
                <p:cNvPr id="22" name="ZoneTexte 26">
                  <a:extLst>
                    <a:ext uri="{FF2B5EF4-FFF2-40B4-BE49-F238E27FC236}">
                      <a16:creationId xmlns:a16="http://schemas.microsoft.com/office/drawing/2014/main" id="{FF12AE38-CCE9-7643-3DE5-9E8064A3D098}"/>
                    </a:ext>
                  </a:extLst>
                </p:cNvPr>
                <p:cNvSpPr txBox="1"/>
                <p:nvPr/>
              </p:nvSpPr>
              <p:spPr>
                <a:xfrm>
                  <a:off x="5183736" y="1996618"/>
                  <a:ext cx="832647" cy="323549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W12</a:t>
                  </a:r>
                </a:p>
              </p:txBody>
            </p:sp>
            <p:grpSp>
              <p:nvGrpSpPr>
                <p:cNvPr id="23" name="Groupe 25">
                  <a:extLst>
                    <a:ext uri="{FF2B5EF4-FFF2-40B4-BE49-F238E27FC236}">
                      <a16:creationId xmlns:a16="http://schemas.microsoft.com/office/drawing/2014/main" id="{B4D58854-B1DE-FD1F-616B-1FDECFAF894D}"/>
                    </a:ext>
                  </a:extLst>
                </p:cNvPr>
                <p:cNvGrpSpPr/>
                <p:nvPr/>
              </p:nvGrpSpPr>
              <p:grpSpPr>
                <a:xfrm>
                  <a:off x="1893812" y="2689637"/>
                  <a:ext cx="1241939" cy="545636"/>
                  <a:chOff x="1893812" y="2689637"/>
                  <a:chExt cx="1241939" cy="545636"/>
                </a:xfrm>
              </p:grpSpPr>
              <p:cxnSp>
                <p:nvCxnSpPr>
                  <p:cNvPr id="30" name="Connecteur droit avec flèche 32">
                    <a:extLst>
                      <a:ext uri="{FF2B5EF4-FFF2-40B4-BE49-F238E27FC236}">
                        <a16:creationId xmlns:a16="http://schemas.microsoft.com/office/drawing/2014/main" id="{C9E5CD27-B0BF-0621-2618-88390B30DFD5}"/>
                      </a:ext>
                    </a:extLst>
                  </p:cNvPr>
                  <p:cNvCxnSpPr/>
                  <p:nvPr/>
                </p:nvCxnSpPr>
                <p:spPr>
                  <a:xfrm>
                    <a:off x="2726864" y="2942766"/>
                    <a:ext cx="408887" cy="292507"/>
                  </a:xfrm>
                  <a:prstGeom prst="straightConnector1">
                    <a:avLst/>
                  </a:prstGeom>
                  <a:noFill/>
                  <a:ln w="6350" cap="flat" cmpd="sng" algn="ctr">
                    <a:solidFill>
                      <a:srgbClr val="0000FF"/>
                    </a:solidFill>
                    <a:prstDash val="solid"/>
                    <a:miter lim="800000"/>
                    <a:tailEnd type="triangle"/>
                  </a:ln>
                  <a:effectLst/>
                </p:spPr>
              </p:cxnSp>
              <p:sp>
                <p:nvSpPr>
                  <p:cNvPr id="31" name="ZoneTexte 28">
                    <a:extLst>
                      <a:ext uri="{FF2B5EF4-FFF2-40B4-BE49-F238E27FC236}">
                        <a16:creationId xmlns:a16="http://schemas.microsoft.com/office/drawing/2014/main" id="{CA694294-9235-9601-288B-639FA59DE5F0}"/>
                      </a:ext>
                    </a:extLst>
                  </p:cNvPr>
                  <p:cNvSpPr txBox="1"/>
                  <p:nvPr/>
                </p:nvSpPr>
                <p:spPr>
                  <a:xfrm>
                    <a:off x="1893812" y="2689637"/>
                    <a:ext cx="999727" cy="306500"/>
                  </a:xfrm>
                  <a:prstGeom prst="rect">
                    <a:avLst/>
                  </a:prstGeom>
                  <a:noFill/>
                  <a:ln w="9525" cmpd="sng">
                    <a:noFill/>
                  </a:ln>
                  <a:effectLst/>
                </p:spPr>
                <p:txBody>
                  <a:bodyPr wrap="square" rtlCol="0" anchor="t"/>
                  <a:lstStyle>
                    <a:lvl1pPr marL="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fr-FR" sz="1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W13</a:t>
                    </a:r>
                  </a:p>
                </p:txBody>
              </p:sp>
            </p:grpSp>
            <p:cxnSp>
              <p:nvCxnSpPr>
                <p:cNvPr id="24" name="Connecteur droit avec flèche 26">
                  <a:extLst>
                    <a:ext uri="{FF2B5EF4-FFF2-40B4-BE49-F238E27FC236}">
                      <a16:creationId xmlns:a16="http://schemas.microsoft.com/office/drawing/2014/main" id="{F0A367ED-9BC6-2F3F-8E1B-5CB9EBEBF6DC}"/>
                    </a:ext>
                  </a:extLst>
                </p:cNvPr>
                <p:cNvCxnSpPr/>
                <p:nvPr/>
              </p:nvCxnSpPr>
              <p:spPr>
                <a:xfrm flipH="1">
                  <a:off x="5205902" y="2912196"/>
                  <a:ext cx="375684" cy="279367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rgbClr val="0000FF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sp>
              <p:nvSpPr>
                <p:cNvPr id="25" name="ZoneTexte 30">
                  <a:extLst>
                    <a:ext uri="{FF2B5EF4-FFF2-40B4-BE49-F238E27FC236}">
                      <a16:creationId xmlns:a16="http://schemas.microsoft.com/office/drawing/2014/main" id="{2F4F590A-CC7E-4913-4A76-8941A6238080}"/>
                    </a:ext>
                  </a:extLst>
                </p:cNvPr>
                <p:cNvSpPr txBox="1"/>
                <p:nvPr/>
              </p:nvSpPr>
              <p:spPr>
                <a:xfrm>
                  <a:off x="5545133" y="2710850"/>
                  <a:ext cx="956982" cy="201347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W14</a:t>
                  </a:r>
                </a:p>
              </p:txBody>
            </p:sp>
            <p:cxnSp>
              <p:nvCxnSpPr>
                <p:cNvPr id="26" name="Connecteur droit avec flèche 28">
                  <a:extLst>
                    <a:ext uri="{FF2B5EF4-FFF2-40B4-BE49-F238E27FC236}">
                      <a16:creationId xmlns:a16="http://schemas.microsoft.com/office/drawing/2014/main" id="{9D5BB730-9672-7368-7D94-A8B35E623728}"/>
                    </a:ext>
                  </a:extLst>
                </p:cNvPr>
                <p:cNvCxnSpPr/>
                <p:nvPr/>
              </p:nvCxnSpPr>
              <p:spPr>
                <a:xfrm flipV="1">
                  <a:off x="3309268" y="4319129"/>
                  <a:ext cx="367259" cy="69150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rgbClr val="0000FF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sp>
              <p:nvSpPr>
                <p:cNvPr id="27" name="ZoneTexte 32">
                  <a:extLst>
                    <a:ext uri="{FF2B5EF4-FFF2-40B4-BE49-F238E27FC236}">
                      <a16:creationId xmlns:a16="http://schemas.microsoft.com/office/drawing/2014/main" id="{71EF4910-95D1-64D3-F9D5-08B2D692B512}"/>
                    </a:ext>
                  </a:extLst>
                </p:cNvPr>
                <p:cNvSpPr txBox="1"/>
                <p:nvPr/>
              </p:nvSpPr>
              <p:spPr>
                <a:xfrm>
                  <a:off x="2620607" y="4201211"/>
                  <a:ext cx="830908" cy="312980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W15</a:t>
                  </a:r>
                </a:p>
              </p:txBody>
            </p:sp>
            <p:cxnSp>
              <p:nvCxnSpPr>
                <p:cNvPr id="28" name="Connecteur droit avec flèche 30">
                  <a:extLst>
                    <a:ext uri="{FF2B5EF4-FFF2-40B4-BE49-F238E27FC236}">
                      <a16:creationId xmlns:a16="http://schemas.microsoft.com/office/drawing/2014/main" id="{0E3BD639-BD4E-9D4C-8302-85B4CD712F05}"/>
                    </a:ext>
                  </a:extLst>
                </p:cNvPr>
                <p:cNvCxnSpPr/>
                <p:nvPr/>
              </p:nvCxnSpPr>
              <p:spPr>
                <a:xfrm flipH="1" flipV="1">
                  <a:off x="4644254" y="4306952"/>
                  <a:ext cx="354597" cy="63909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rgbClr val="0000FF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sp>
              <p:nvSpPr>
                <p:cNvPr id="29" name="ZoneTexte 34">
                  <a:extLst>
                    <a:ext uri="{FF2B5EF4-FFF2-40B4-BE49-F238E27FC236}">
                      <a16:creationId xmlns:a16="http://schemas.microsoft.com/office/drawing/2014/main" id="{36CF6D2A-E46E-4887-E6C4-D1D5FE7CC58F}"/>
                    </a:ext>
                  </a:extLst>
                </p:cNvPr>
                <p:cNvSpPr txBox="1"/>
                <p:nvPr/>
              </p:nvSpPr>
              <p:spPr>
                <a:xfrm>
                  <a:off x="4964876" y="4248850"/>
                  <a:ext cx="863468" cy="265343"/>
                </a:xfrm>
                <a:prstGeom prst="rect">
                  <a:avLst/>
                </a:prstGeom>
                <a:noFill/>
                <a:ln w="9525" cmpd="sng">
                  <a:noFill/>
                </a:ln>
                <a:effectLst/>
              </p:spPr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W16</a:t>
                  </a:r>
                </a:p>
              </p:txBody>
            </p:sp>
          </p:grpSp>
        </p:grp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0054C2B0-B175-D53C-0099-BFF2A5CFEBD9}"/>
                </a:ext>
              </a:extLst>
            </p:cNvPr>
            <p:cNvGrpSpPr/>
            <p:nvPr/>
          </p:nvGrpSpPr>
          <p:grpSpPr>
            <a:xfrm>
              <a:off x="7098974" y="3523795"/>
              <a:ext cx="1347214" cy="498801"/>
              <a:chOff x="7098973" y="3523795"/>
              <a:chExt cx="1347214" cy="498801"/>
            </a:xfrm>
          </p:grpSpPr>
          <p:sp>
            <p:nvSpPr>
              <p:cNvPr id="12" name="ZoneTexte 35">
                <a:extLst>
                  <a:ext uri="{FF2B5EF4-FFF2-40B4-BE49-F238E27FC236}">
                    <a16:creationId xmlns:a16="http://schemas.microsoft.com/office/drawing/2014/main" id="{B6088ACA-955D-3361-CF4A-C08D329E6AB4}"/>
                  </a:ext>
                </a:extLst>
              </p:cNvPr>
              <p:cNvSpPr txBox="1"/>
              <p:nvPr/>
            </p:nvSpPr>
            <p:spPr>
              <a:xfrm>
                <a:off x="7489418" y="3523795"/>
                <a:ext cx="956769" cy="498801"/>
              </a:xfrm>
              <a:prstGeom prst="rect">
                <a:avLst/>
              </a:prstGeom>
              <a:noFill/>
              <a:ln w="9525" cmpd="sng">
                <a:noFill/>
              </a:ln>
              <a:effectLst/>
            </p:spPr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W17 </a:t>
                </a:r>
              </a:p>
            </p:txBody>
          </p:sp>
          <p:cxnSp>
            <p:nvCxnSpPr>
              <p:cNvPr id="13" name="Connecteur droit avec flèche 15">
                <a:extLst>
                  <a:ext uri="{FF2B5EF4-FFF2-40B4-BE49-F238E27FC236}">
                    <a16:creationId xmlns:a16="http://schemas.microsoft.com/office/drawing/2014/main" id="{286AE0A2-AE56-156A-CD89-A8D87DD25A7E}"/>
                  </a:ext>
                </a:extLst>
              </p:cNvPr>
              <p:cNvCxnSpPr>
                <a:stCxn id="12" idx="1"/>
              </p:cNvCxnSpPr>
              <p:nvPr/>
            </p:nvCxnSpPr>
            <p:spPr>
              <a:xfrm flipH="1">
                <a:off x="7098973" y="3773194"/>
                <a:ext cx="390445" cy="201016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930DFCD9-418A-6A6F-769A-49F836F33BD0}"/>
              </a:ext>
            </a:extLst>
          </p:cNvPr>
          <p:cNvSpPr/>
          <p:nvPr/>
        </p:nvSpPr>
        <p:spPr>
          <a:xfrm>
            <a:off x="1488108" y="1451465"/>
            <a:ext cx="462531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Small worsening of LFD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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0.12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Small worsening of DFDP 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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 1.23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No change of tuning sensitivity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No change of cavity stiffness</a:t>
            </a:r>
          </a:p>
          <a:p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  <a:p>
            <a:pPr marL="266700" indent="-266700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 The welds have minimal impact on the RF sensitivities</a:t>
            </a: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3" name="ZoneTexte 73">
            <a:extLst>
              <a:ext uri="{FF2B5EF4-FFF2-40B4-BE49-F238E27FC236}">
                <a16:creationId xmlns:a16="http://schemas.microsoft.com/office/drawing/2014/main" id="{18234D17-5AE5-EF73-C3ED-CB8E2A75CCB8}"/>
              </a:ext>
            </a:extLst>
          </p:cNvPr>
          <p:cNvSpPr txBox="1"/>
          <p:nvPr/>
        </p:nvSpPr>
        <p:spPr>
          <a:xfrm>
            <a:off x="1502682" y="1014819"/>
            <a:ext cx="4910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6">
                    <a:lumMod val="50000"/>
                  </a:schemeClr>
                </a:solidFill>
              </a:rPr>
              <a:t>Effect of welds on the RF sensitivity: </a:t>
            </a:r>
          </a:p>
        </p:txBody>
      </p:sp>
      <p:sp>
        <p:nvSpPr>
          <p:cNvPr id="44" name="ZoneTexte 74">
            <a:extLst>
              <a:ext uri="{FF2B5EF4-FFF2-40B4-BE49-F238E27FC236}">
                <a16:creationId xmlns:a16="http://schemas.microsoft.com/office/drawing/2014/main" id="{CC24B4A6-F48C-9DA1-755D-B87545D65EC4}"/>
              </a:ext>
            </a:extLst>
          </p:cNvPr>
          <p:cNvSpPr txBox="1"/>
          <p:nvPr/>
        </p:nvSpPr>
        <p:spPr>
          <a:xfrm>
            <a:off x="5047501" y="2945108"/>
            <a:ext cx="5684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u="sng" dirty="0">
                <a:solidFill>
                  <a:srgbClr val="0000FF"/>
                </a:solidFill>
              </a:rPr>
              <a:t>Assumption: cavity wall thickness = 3.75 mm; tuner stiffness = 70 </a:t>
            </a:r>
            <a:r>
              <a:rPr lang="en-GB" sz="1400" i="1" u="sng" dirty="0" err="1">
                <a:solidFill>
                  <a:srgbClr val="0000FF"/>
                </a:solidFill>
              </a:rPr>
              <a:t>kN</a:t>
            </a:r>
            <a:r>
              <a:rPr lang="en-GB" sz="1400" i="1" u="sng" dirty="0">
                <a:solidFill>
                  <a:srgbClr val="0000FF"/>
                </a:solidFill>
              </a:rPr>
              <a:t>/mm </a:t>
            </a:r>
          </a:p>
        </p:txBody>
      </p:sp>
    </p:spTree>
    <p:extLst>
      <p:ext uri="{BB962C8B-B14F-4D97-AF65-F5344CB8AC3E}">
        <p14:creationId xmlns:p14="http://schemas.microsoft.com/office/powerpoint/2010/main" val="98522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40AA2D-AC1B-44B1-3712-A67FFA73B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pc="-100" dirty="0">
                <a:latin typeface="Helvetica" pitchFamily="34" charset="0"/>
                <a:cs typeface="Calibri" panose="020F0502020204030204" pitchFamily="34" charset="0"/>
              </a:rPr>
              <a:t>Effect of welds and wall thickness on the RF </a:t>
            </a:r>
            <a:r>
              <a:rPr lang="en-US" sz="3200" spc="-100" dirty="0"/>
              <a:t>Sensitivity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9CF16-4809-710A-EDEC-AEFD32298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D7005-9227-1A9C-2E3D-73A0A6F1B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E6231-51AE-47ED-04B4-16E4B690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7" name="ZoneTexte 109">
            <a:extLst>
              <a:ext uri="{FF2B5EF4-FFF2-40B4-BE49-F238E27FC236}">
                <a16:creationId xmlns:a16="http://schemas.microsoft.com/office/drawing/2014/main" id="{7CB4D5D2-504C-6EA3-3D65-46E8608D54E9}"/>
              </a:ext>
            </a:extLst>
          </p:cNvPr>
          <p:cNvSpPr txBox="1"/>
          <p:nvPr/>
        </p:nvSpPr>
        <p:spPr>
          <a:xfrm>
            <a:off x="1849997" y="912364"/>
            <a:ext cx="4910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6">
                    <a:lumMod val="50000"/>
                  </a:schemeClr>
                </a:solidFill>
              </a:rPr>
              <a:t>Effect of wall thickness on the RF sensitivity: </a:t>
            </a:r>
          </a:p>
        </p:txBody>
      </p:sp>
      <p:graphicFrame>
        <p:nvGraphicFramePr>
          <p:cNvPr id="8" name="Tableau 144">
            <a:extLst>
              <a:ext uri="{FF2B5EF4-FFF2-40B4-BE49-F238E27FC236}">
                <a16:creationId xmlns:a16="http://schemas.microsoft.com/office/drawing/2014/main" id="{C5299E34-4D95-9CCE-0111-F625E3C72D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436676"/>
              </p:ext>
            </p:extLst>
          </p:nvPr>
        </p:nvGraphicFramePr>
        <p:xfrm>
          <a:off x="7228755" y="2860692"/>
          <a:ext cx="3403098" cy="21577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1339715204"/>
                    </a:ext>
                  </a:extLst>
                </a:gridCol>
                <a:gridCol w="1294108">
                  <a:extLst>
                    <a:ext uri="{9D8B030D-6E8A-4147-A177-3AD203B41FA5}">
                      <a16:colId xmlns:a16="http://schemas.microsoft.com/office/drawing/2014/main" val="3063118420"/>
                    </a:ext>
                  </a:extLst>
                </a:gridCol>
                <a:gridCol w="526943">
                  <a:extLst>
                    <a:ext uri="{9D8B030D-6E8A-4147-A177-3AD203B41FA5}">
                      <a16:colId xmlns:a16="http://schemas.microsoft.com/office/drawing/2014/main" val="3722528424"/>
                    </a:ext>
                  </a:extLst>
                </a:gridCol>
                <a:gridCol w="674176">
                  <a:extLst>
                    <a:ext uri="{9D8B030D-6E8A-4147-A177-3AD203B41FA5}">
                      <a16:colId xmlns:a16="http://schemas.microsoft.com/office/drawing/2014/main" val="2715734221"/>
                    </a:ext>
                  </a:extLst>
                </a:gridCol>
                <a:gridCol w="547871">
                  <a:extLst>
                    <a:ext uri="{9D8B030D-6E8A-4147-A177-3AD203B41FA5}">
                      <a16:colId xmlns:a16="http://schemas.microsoft.com/office/drawing/2014/main" val="668401690"/>
                    </a:ext>
                  </a:extLst>
                </a:gridCol>
              </a:tblGrid>
              <a:tr h="324435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GB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GB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GB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REF/Welds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GB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Deep drawing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GB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Spin-</a:t>
                      </a:r>
                      <a:r>
                        <a:rPr lang="en-GB" sz="10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ning</a:t>
                      </a:r>
                      <a:endParaRPr lang="en-GB" sz="1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3708856"/>
                  </a:ext>
                </a:extLst>
              </a:tr>
              <a:tr h="187968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Spoke bar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en-GB" sz="1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3.75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3.75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2147318"/>
                  </a:ext>
                </a:extLst>
              </a:tr>
              <a:tr h="187968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Cylinder/beam pipes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en-GB" sz="1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4.4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4.4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988913"/>
                  </a:ext>
                </a:extLst>
              </a:tr>
              <a:tr h="187968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Weld area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en-GB" sz="1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3.75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en-GB" sz="1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en-GB" sz="1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539490"/>
                  </a:ext>
                </a:extLst>
              </a:tr>
              <a:tr h="187968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en-GB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Top </a:t>
                      </a:r>
                      <a:r>
                        <a:rPr lang="en-GB" sz="10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endwall</a:t>
                      </a:r>
                      <a:endParaRPr lang="en-GB" sz="1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3.75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4.4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en-GB" sz="1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3.45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74650"/>
                  </a:ext>
                </a:extLst>
              </a:tr>
              <a:tr h="187968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en-GB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Peak </a:t>
                      </a:r>
                      <a:r>
                        <a:rPr lang="en-GB" sz="10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endwall</a:t>
                      </a:r>
                      <a:endParaRPr lang="en-GB" sz="1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4.35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3.93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497033"/>
                  </a:ext>
                </a:extLst>
              </a:tr>
              <a:tr h="187968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en-GB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Bottom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4.2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en-GB" sz="1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3.45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4725347"/>
                  </a:ext>
                </a:extLst>
              </a:tr>
              <a:tr h="187968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en-GB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Bottom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en-GB" sz="1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3.4</a:t>
                      </a:r>
                    </a:p>
                  </a:txBody>
                  <a:tcPr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en-GB" sz="1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3.45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519169"/>
                  </a:ext>
                </a:extLst>
              </a:tr>
              <a:tr h="187968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en-GB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Bottom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en-GB" sz="1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2.8</a:t>
                      </a:r>
                    </a:p>
                  </a:txBody>
                  <a:tcPr anchor="ctr"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en-GB" sz="1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3.45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318339"/>
                  </a:ext>
                </a:extLst>
              </a:tr>
              <a:tr h="187968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en-GB" sz="10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Flat area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3.75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en-GB" sz="1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3.05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</a:pPr>
                      <a:r>
                        <a:rPr lang="en-GB" sz="1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3.75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2098059"/>
                  </a:ext>
                </a:extLst>
              </a:tr>
            </a:tbl>
          </a:graphicData>
        </a:graphic>
      </p:graphicFrame>
      <p:grpSp>
        <p:nvGrpSpPr>
          <p:cNvPr id="9" name="Groupe 161">
            <a:extLst>
              <a:ext uri="{FF2B5EF4-FFF2-40B4-BE49-F238E27FC236}">
                <a16:creationId xmlns:a16="http://schemas.microsoft.com/office/drawing/2014/main" id="{5B9188F9-0DB9-263F-02DB-42E079362B56}"/>
              </a:ext>
            </a:extLst>
          </p:cNvPr>
          <p:cNvGrpSpPr>
            <a:grpSpLocks noChangeAspect="1"/>
          </p:cNvGrpSpPr>
          <p:nvPr/>
        </p:nvGrpSpPr>
        <p:grpSpPr>
          <a:xfrm>
            <a:off x="6974881" y="879862"/>
            <a:ext cx="3678669" cy="2011698"/>
            <a:chOff x="4627763" y="1809006"/>
            <a:chExt cx="4353599" cy="2380787"/>
          </a:xfrm>
        </p:grpSpPr>
        <p:grpSp>
          <p:nvGrpSpPr>
            <p:cNvPr id="10" name="Groupe 142">
              <a:extLst>
                <a:ext uri="{FF2B5EF4-FFF2-40B4-BE49-F238E27FC236}">
                  <a16:creationId xmlns:a16="http://schemas.microsoft.com/office/drawing/2014/main" id="{FCC479B9-0217-1DEB-2C52-CFA11F2A058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27763" y="1809006"/>
              <a:ext cx="4353599" cy="2380787"/>
              <a:chOff x="4411073" y="1773706"/>
              <a:chExt cx="7367622" cy="4029021"/>
            </a:xfrm>
          </p:grpSpPr>
          <p:grpSp>
            <p:nvGrpSpPr>
              <p:cNvPr id="13" name="Groupe 140">
                <a:extLst>
                  <a:ext uri="{FF2B5EF4-FFF2-40B4-BE49-F238E27FC236}">
                    <a16:creationId xmlns:a16="http://schemas.microsoft.com/office/drawing/2014/main" id="{125F98DA-8F69-3D80-A1FA-80EB6B3F3B2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411073" y="1773706"/>
                <a:ext cx="3954730" cy="4000582"/>
                <a:chOff x="165370" y="1058454"/>
                <a:chExt cx="5512088" cy="5575999"/>
              </a:xfrm>
            </p:grpSpPr>
            <p:grpSp>
              <p:nvGrpSpPr>
                <p:cNvPr id="15" name="Groupe 110">
                  <a:extLst>
                    <a:ext uri="{FF2B5EF4-FFF2-40B4-BE49-F238E27FC236}">
                      <a16:creationId xmlns:a16="http://schemas.microsoft.com/office/drawing/2014/main" id="{646DE74D-8300-226B-FFF7-4B319A4A1274}"/>
                    </a:ext>
                  </a:extLst>
                </p:cNvPr>
                <p:cNvGrpSpPr/>
                <p:nvPr/>
              </p:nvGrpSpPr>
              <p:grpSpPr>
                <a:xfrm>
                  <a:off x="165370" y="1811442"/>
                  <a:ext cx="5079858" cy="4823011"/>
                  <a:chOff x="5032329" y="1004047"/>
                  <a:chExt cx="5079858" cy="4823011"/>
                </a:xfrm>
              </p:grpSpPr>
              <p:pic>
                <p:nvPicPr>
                  <p:cNvPr id="35" name="Image 111">
                    <a:extLst>
                      <a:ext uri="{FF2B5EF4-FFF2-40B4-BE49-F238E27FC236}">
                        <a16:creationId xmlns:a16="http://schemas.microsoft.com/office/drawing/2014/main" id="{34E71642-0EAC-F6D1-44DC-0BFA4DEE41F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 rot="10800000">
                    <a:off x="5032329" y="1004047"/>
                    <a:ext cx="5079858" cy="4823011"/>
                  </a:xfrm>
                  <a:prstGeom prst="rect">
                    <a:avLst/>
                  </a:prstGeom>
                </p:spPr>
              </p:pic>
              <p:cxnSp>
                <p:nvCxnSpPr>
                  <p:cNvPr id="36" name="Connecteur droit 112">
                    <a:extLst>
                      <a:ext uri="{FF2B5EF4-FFF2-40B4-BE49-F238E27FC236}">
                        <a16:creationId xmlns:a16="http://schemas.microsoft.com/office/drawing/2014/main" id="{4F274761-39DC-39FF-EA7D-8597EE9E7DCE}"/>
                      </a:ext>
                    </a:extLst>
                  </p:cNvPr>
                  <p:cNvCxnSpPr/>
                  <p:nvPr/>
                </p:nvCxnSpPr>
                <p:spPr>
                  <a:xfrm>
                    <a:off x="7996989" y="1205127"/>
                    <a:ext cx="0" cy="4341563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Connecteur droit 113">
                    <a:extLst>
                      <a:ext uri="{FF2B5EF4-FFF2-40B4-BE49-F238E27FC236}">
                        <a16:creationId xmlns:a16="http://schemas.microsoft.com/office/drawing/2014/main" id="{4E32494B-A3B7-390C-A679-79803E7E3EAF}"/>
                      </a:ext>
                    </a:extLst>
                  </p:cNvPr>
                  <p:cNvCxnSpPr/>
                  <p:nvPr/>
                </p:nvCxnSpPr>
                <p:spPr>
                  <a:xfrm>
                    <a:off x="7740316" y="1205127"/>
                    <a:ext cx="0" cy="3125765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Connecteur droit 114">
                    <a:extLst>
                      <a:ext uri="{FF2B5EF4-FFF2-40B4-BE49-F238E27FC236}">
                        <a16:creationId xmlns:a16="http://schemas.microsoft.com/office/drawing/2014/main" id="{03DC9B29-5281-E6DC-C6C9-B23867D16048}"/>
                      </a:ext>
                    </a:extLst>
                  </p:cNvPr>
                  <p:cNvCxnSpPr/>
                  <p:nvPr/>
                </p:nvCxnSpPr>
                <p:spPr>
                  <a:xfrm>
                    <a:off x="6224849" y="1908376"/>
                    <a:ext cx="451273" cy="264437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Connecteur droit 115">
                    <a:extLst>
                      <a:ext uri="{FF2B5EF4-FFF2-40B4-BE49-F238E27FC236}">
                        <a16:creationId xmlns:a16="http://schemas.microsoft.com/office/drawing/2014/main" id="{A9A86F54-2C48-2EBD-B3A3-CB2AA7CF251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182435" y="3238972"/>
                    <a:ext cx="281575" cy="227559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Connecteur droit 116">
                    <a:extLst>
                      <a:ext uri="{FF2B5EF4-FFF2-40B4-BE49-F238E27FC236}">
                        <a16:creationId xmlns:a16="http://schemas.microsoft.com/office/drawing/2014/main" id="{0BDBD531-73E9-71C8-8220-A11E127445B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921689" y="3534770"/>
                    <a:ext cx="100084" cy="377589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Connecteur droit 117">
                    <a:extLst>
                      <a:ext uri="{FF2B5EF4-FFF2-40B4-BE49-F238E27FC236}">
                        <a16:creationId xmlns:a16="http://schemas.microsoft.com/office/drawing/2014/main" id="{9F9E9055-EDF5-555B-AEFE-CF34BF574D07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493672" y="4148919"/>
                    <a:ext cx="360341" cy="181973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Connecteur droit 118">
                    <a:extLst>
                      <a:ext uri="{FF2B5EF4-FFF2-40B4-BE49-F238E27FC236}">
                        <a16:creationId xmlns:a16="http://schemas.microsoft.com/office/drawing/2014/main" id="{CDEFE235-3D8D-8561-CBC4-26FFEC7396A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553322" y="4738997"/>
                    <a:ext cx="373988" cy="1941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Connecteur droit 119">
                    <a:extLst>
                      <a:ext uri="{FF2B5EF4-FFF2-40B4-BE49-F238E27FC236}">
                        <a16:creationId xmlns:a16="http://schemas.microsoft.com/office/drawing/2014/main" id="{BB315665-0AAD-29EC-E928-AF27C0320A3F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546112" y="4999830"/>
                    <a:ext cx="373988" cy="1941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" name="ZoneTexte 120">
                    <a:extLst>
                      <a:ext uri="{FF2B5EF4-FFF2-40B4-BE49-F238E27FC236}">
                        <a16:creationId xmlns:a16="http://schemas.microsoft.com/office/drawing/2014/main" id="{7E077B09-6EF8-7C79-6470-AC7ED6CF9B66}"/>
                      </a:ext>
                    </a:extLst>
                  </p:cNvPr>
                  <p:cNvSpPr txBox="1"/>
                  <p:nvPr/>
                </p:nvSpPr>
                <p:spPr>
                  <a:xfrm>
                    <a:off x="5694803" y="4661386"/>
                    <a:ext cx="480610" cy="57645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b="1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2</a:t>
                    </a:r>
                  </a:p>
                </p:txBody>
              </p:sp>
            </p:grpSp>
            <p:sp>
              <p:nvSpPr>
                <p:cNvPr id="16" name="ZoneTexte 121">
                  <a:extLst>
                    <a:ext uri="{FF2B5EF4-FFF2-40B4-BE49-F238E27FC236}">
                      <a16:creationId xmlns:a16="http://schemas.microsoft.com/office/drawing/2014/main" id="{40E42048-5078-DE04-C29E-8891952D003F}"/>
                    </a:ext>
                  </a:extLst>
                </p:cNvPr>
                <p:cNvSpPr txBox="1"/>
                <p:nvPr/>
              </p:nvSpPr>
              <p:spPr>
                <a:xfrm>
                  <a:off x="5200076" y="1444751"/>
                  <a:ext cx="477382" cy="5764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b="1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1</a:t>
                  </a:r>
                </a:p>
              </p:txBody>
            </p:sp>
            <p:sp>
              <p:nvSpPr>
                <p:cNvPr id="17" name="ZoneTexte 122">
                  <a:extLst>
                    <a:ext uri="{FF2B5EF4-FFF2-40B4-BE49-F238E27FC236}">
                      <a16:creationId xmlns:a16="http://schemas.microsoft.com/office/drawing/2014/main" id="{891793CC-DD02-069F-22BD-0A7D47CEB3CB}"/>
                    </a:ext>
                  </a:extLst>
                </p:cNvPr>
                <p:cNvSpPr txBox="1"/>
                <p:nvPr/>
              </p:nvSpPr>
              <p:spPr>
                <a:xfrm>
                  <a:off x="4079113" y="1293190"/>
                  <a:ext cx="493754" cy="5764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b="1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2</a:t>
                  </a:r>
                </a:p>
              </p:txBody>
            </p:sp>
            <p:sp>
              <p:nvSpPr>
                <p:cNvPr id="18" name="ZoneTexte 123">
                  <a:extLst>
                    <a:ext uri="{FF2B5EF4-FFF2-40B4-BE49-F238E27FC236}">
                      <a16:creationId xmlns:a16="http://schemas.microsoft.com/office/drawing/2014/main" id="{804AB41D-64AC-DF85-CF03-656692D058F5}"/>
                    </a:ext>
                  </a:extLst>
                </p:cNvPr>
                <p:cNvSpPr txBox="1"/>
                <p:nvPr/>
              </p:nvSpPr>
              <p:spPr>
                <a:xfrm>
                  <a:off x="2935089" y="1058454"/>
                  <a:ext cx="589178" cy="5764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b="1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3</a:t>
                  </a:r>
                </a:p>
              </p:txBody>
            </p:sp>
            <p:sp>
              <p:nvSpPr>
                <p:cNvPr id="19" name="ZoneTexte 124">
                  <a:extLst>
                    <a:ext uri="{FF2B5EF4-FFF2-40B4-BE49-F238E27FC236}">
                      <a16:creationId xmlns:a16="http://schemas.microsoft.com/office/drawing/2014/main" id="{C1B95BE8-C0B6-6B53-ED6A-32D7BE61F0C2}"/>
                    </a:ext>
                  </a:extLst>
                </p:cNvPr>
                <p:cNvSpPr txBox="1"/>
                <p:nvPr/>
              </p:nvSpPr>
              <p:spPr>
                <a:xfrm>
                  <a:off x="1597050" y="1293190"/>
                  <a:ext cx="557764" cy="5764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b="1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4</a:t>
                  </a:r>
                </a:p>
              </p:txBody>
            </p:sp>
            <p:sp>
              <p:nvSpPr>
                <p:cNvPr id="20" name="ZoneTexte 125">
                  <a:extLst>
                    <a:ext uri="{FF2B5EF4-FFF2-40B4-BE49-F238E27FC236}">
                      <a16:creationId xmlns:a16="http://schemas.microsoft.com/office/drawing/2014/main" id="{9DEB7E0A-8E3D-9DCD-D580-BDD232784680}"/>
                    </a:ext>
                  </a:extLst>
                </p:cNvPr>
                <p:cNvSpPr txBox="1"/>
                <p:nvPr/>
              </p:nvSpPr>
              <p:spPr>
                <a:xfrm>
                  <a:off x="348957" y="3205497"/>
                  <a:ext cx="610459" cy="5764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b="1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5</a:t>
                  </a:r>
                </a:p>
              </p:txBody>
            </p:sp>
            <p:sp>
              <p:nvSpPr>
                <p:cNvPr id="21" name="ZoneTexte 126">
                  <a:extLst>
                    <a:ext uri="{FF2B5EF4-FFF2-40B4-BE49-F238E27FC236}">
                      <a16:creationId xmlns:a16="http://schemas.microsoft.com/office/drawing/2014/main" id="{EE3331BC-5084-3564-2A11-16065E6CBEC8}"/>
                    </a:ext>
                  </a:extLst>
                </p:cNvPr>
                <p:cNvSpPr txBox="1"/>
                <p:nvPr/>
              </p:nvSpPr>
              <p:spPr>
                <a:xfrm>
                  <a:off x="2014823" y="5447231"/>
                  <a:ext cx="564683" cy="5764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b="1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9</a:t>
                  </a:r>
                </a:p>
              </p:txBody>
            </p:sp>
            <p:sp>
              <p:nvSpPr>
                <p:cNvPr id="22" name="ZoneTexte 127">
                  <a:extLst>
                    <a:ext uri="{FF2B5EF4-FFF2-40B4-BE49-F238E27FC236}">
                      <a16:creationId xmlns:a16="http://schemas.microsoft.com/office/drawing/2014/main" id="{5891062A-1C78-626E-60DD-5BB8AABF91EB}"/>
                    </a:ext>
                  </a:extLst>
                </p:cNvPr>
                <p:cNvSpPr txBox="1"/>
                <p:nvPr/>
              </p:nvSpPr>
              <p:spPr>
                <a:xfrm>
                  <a:off x="1640328" y="4761512"/>
                  <a:ext cx="498151" cy="5764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b="1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7</a:t>
                  </a:r>
                </a:p>
              </p:txBody>
            </p:sp>
            <p:sp>
              <p:nvSpPr>
                <p:cNvPr id="23" name="ZoneTexte 128">
                  <a:extLst>
                    <a:ext uri="{FF2B5EF4-FFF2-40B4-BE49-F238E27FC236}">
                      <a16:creationId xmlns:a16="http://schemas.microsoft.com/office/drawing/2014/main" id="{E901ED2E-A08F-A57A-FA6D-7810D1ADCAC7}"/>
                    </a:ext>
                  </a:extLst>
                </p:cNvPr>
                <p:cNvSpPr txBox="1"/>
                <p:nvPr/>
              </p:nvSpPr>
              <p:spPr>
                <a:xfrm>
                  <a:off x="759509" y="4487570"/>
                  <a:ext cx="512003" cy="5764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b="1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6</a:t>
                  </a:r>
                </a:p>
              </p:txBody>
            </p:sp>
            <p:cxnSp>
              <p:nvCxnSpPr>
                <p:cNvPr id="24" name="Connecteur droit avec flèche 129">
                  <a:extLst>
                    <a:ext uri="{FF2B5EF4-FFF2-40B4-BE49-F238E27FC236}">
                      <a16:creationId xmlns:a16="http://schemas.microsoft.com/office/drawing/2014/main" id="{6C555E54-34FE-59F3-A5DD-12B8987A4893}"/>
                    </a:ext>
                  </a:extLst>
                </p:cNvPr>
                <p:cNvCxnSpPr>
                  <a:stCxn id="16" idx="2"/>
                </p:cNvCxnSpPr>
                <p:nvPr/>
              </p:nvCxnSpPr>
              <p:spPr>
                <a:xfrm flipH="1">
                  <a:off x="4862803" y="2021210"/>
                  <a:ext cx="575965" cy="1088451"/>
                </a:xfrm>
                <a:prstGeom prst="straightConnector1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Connecteur droit avec flèche 130">
                  <a:extLst>
                    <a:ext uri="{FF2B5EF4-FFF2-40B4-BE49-F238E27FC236}">
                      <a16:creationId xmlns:a16="http://schemas.microsoft.com/office/drawing/2014/main" id="{FB780FD6-32AE-0FB4-2E32-DF0ACE4447EE}"/>
                    </a:ext>
                  </a:extLst>
                </p:cNvPr>
                <p:cNvCxnSpPr>
                  <a:stCxn id="17" idx="2"/>
                </p:cNvCxnSpPr>
                <p:nvPr/>
              </p:nvCxnSpPr>
              <p:spPr>
                <a:xfrm flipH="1">
                  <a:off x="3568666" y="1869648"/>
                  <a:ext cx="757323" cy="1605915"/>
                </a:xfrm>
                <a:prstGeom prst="straightConnector1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Connecteur droit avec flèche 131">
                  <a:extLst>
                    <a:ext uri="{FF2B5EF4-FFF2-40B4-BE49-F238E27FC236}">
                      <a16:creationId xmlns:a16="http://schemas.microsoft.com/office/drawing/2014/main" id="{DBFD62E7-F47C-A698-DC40-55AB6DBC05FF}"/>
                    </a:ext>
                  </a:extLst>
                </p:cNvPr>
                <p:cNvCxnSpPr>
                  <a:stCxn id="18" idx="2"/>
                </p:cNvCxnSpPr>
                <p:nvPr/>
              </p:nvCxnSpPr>
              <p:spPr>
                <a:xfrm flipH="1">
                  <a:off x="2987053" y="1634912"/>
                  <a:ext cx="242625" cy="647881"/>
                </a:xfrm>
                <a:prstGeom prst="straightConnector1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necteur droit avec flèche 132">
                  <a:extLst>
                    <a:ext uri="{FF2B5EF4-FFF2-40B4-BE49-F238E27FC236}">
                      <a16:creationId xmlns:a16="http://schemas.microsoft.com/office/drawing/2014/main" id="{F165629F-E503-8DDB-0B8F-741F4EEEC5D0}"/>
                    </a:ext>
                  </a:extLst>
                </p:cNvPr>
                <p:cNvCxnSpPr>
                  <a:stCxn id="19" idx="2"/>
                </p:cNvCxnSpPr>
                <p:nvPr/>
              </p:nvCxnSpPr>
              <p:spPr>
                <a:xfrm>
                  <a:off x="1875932" y="1869648"/>
                  <a:ext cx="163065" cy="413145"/>
                </a:xfrm>
                <a:prstGeom prst="straightConnector1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necteur droit avec flèche 133">
                  <a:extLst>
                    <a:ext uri="{FF2B5EF4-FFF2-40B4-BE49-F238E27FC236}">
                      <a16:creationId xmlns:a16="http://schemas.microsoft.com/office/drawing/2014/main" id="{8B556EDD-D86E-FAD6-0B96-C395F977C631}"/>
                    </a:ext>
                  </a:extLst>
                </p:cNvPr>
                <p:cNvCxnSpPr/>
                <p:nvPr/>
              </p:nvCxnSpPr>
              <p:spPr>
                <a:xfrm>
                  <a:off x="827843" y="3455031"/>
                  <a:ext cx="546287" cy="0"/>
                </a:xfrm>
                <a:prstGeom prst="straightConnector1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ZoneTexte 134">
                  <a:extLst>
                    <a:ext uri="{FF2B5EF4-FFF2-40B4-BE49-F238E27FC236}">
                      <a16:creationId xmlns:a16="http://schemas.microsoft.com/office/drawing/2014/main" id="{3C14E2A4-DF40-8E13-DE67-CBF22490DFC3}"/>
                    </a:ext>
                  </a:extLst>
                </p:cNvPr>
                <p:cNvSpPr txBox="1"/>
                <p:nvPr/>
              </p:nvSpPr>
              <p:spPr>
                <a:xfrm>
                  <a:off x="1841036" y="5177681"/>
                  <a:ext cx="627553" cy="5764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200" b="1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8</a:t>
                  </a:r>
                </a:p>
              </p:txBody>
            </p:sp>
            <p:cxnSp>
              <p:nvCxnSpPr>
                <p:cNvPr id="30" name="Connecteur droit avec flèche 135">
                  <a:extLst>
                    <a:ext uri="{FF2B5EF4-FFF2-40B4-BE49-F238E27FC236}">
                      <a16:creationId xmlns:a16="http://schemas.microsoft.com/office/drawing/2014/main" id="{850F2251-BE87-48B3-65A3-8B34F6A73722}"/>
                    </a:ext>
                  </a:extLst>
                </p:cNvPr>
                <p:cNvCxnSpPr/>
                <p:nvPr/>
              </p:nvCxnSpPr>
              <p:spPr>
                <a:xfrm flipV="1">
                  <a:off x="1271512" y="4412185"/>
                  <a:ext cx="485835" cy="307224"/>
                </a:xfrm>
                <a:prstGeom prst="straightConnector1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onnecteur droit avec flèche 136">
                  <a:extLst>
                    <a:ext uri="{FF2B5EF4-FFF2-40B4-BE49-F238E27FC236}">
                      <a16:creationId xmlns:a16="http://schemas.microsoft.com/office/drawing/2014/main" id="{F69691C7-EC4F-9B3D-5CF0-7097BB7D278B}"/>
                    </a:ext>
                  </a:extLst>
                </p:cNvPr>
                <p:cNvCxnSpPr/>
                <p:nvPr/>
              </p:nvCxnSpPr>
              <p:spPr>
                <a:xfrm flipV="1">
                  <a:off x="2126390" y="4739733"/>
                  <a:ext cx="386907" cy="263909"/>
                </a:xfrm>
                <a:prstGeom prst="straightConnector1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necteur droit avec flèche 137">
                  <a:extLst>
                    <a:ext uri="{FF2B5EF4-FFF2-40B4-BE49-F238E27FC236}">
                      <a16:creationId xmlns:a16="http://schemas.microsoft.com/office/drawing/2014/main" id="{7AAD318F-3707-AC96-E67B-192B46D672D8}"/>
                    </a:ext>
                  </a:extLst>
                </p:cNvPr>
                <p:cNvCxnSpPr/>
                <p:nvPr/>
              </p:nvCxnSpPr>
              <p:spPr>
                <a:xfrm flipV="1">
                  <a:off x="2367933" y="5301706"/>
                  <a:ext cx="567156" cy="92680"/>
                </a:xfrm>
                <a:prstGeom prst="straightConnector1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necteur droit avec flèche 138">
                  <a:extLst>
                    <a:ext uri="{FF2B5EF4-FFF2-40B4-BE49-F238E27FC236}">
                      <a16:creationId xmlns:a16="http://schemas.microsoft.com/office/drawing/2014/main" id="{238D3DD7-5FC4-0D48-EE66-AB1B27E08ADB}"/>
                    </a:ext>
                  </a:extLst>
                </p:cNvPr>
                <p:cNvCxnSpPr/>
                <p:nvPr/>
              </p:nvCxnSpPr>
              <p:spPr>
                <a:xfrm>
                  <a:off x="2513297" y="5681072"/>
                  <a:ext cx="473757" cy="0"/>
                </a:xfrm>
                <a:prstGeom prst="straightConnector1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cteur droit avec flèche 139">
                  <a:extLst>
                    <a:ext uri="{FF2B5EF4-FFF2-40B4-BE49-F238E27FC236}">
                      <a16:creationId xmlns:a16="http://schemas.microsoft.com/office/drawing/2014/main" id="{5A4D8B0D-48F7-84BA-1A99-CB1C0EA5B5B9}"/>
                    </a:ext>
                  </a:extLst>
                </p:cNvPr>
                <p:cNvCxnSpPr/>
                <p:nvPr/>
              </p:nvCxnSpPr>
              <p:spPr>
                <a:xfrm>
                  <a:off x="1271512" y="5798498"/>
                  <a:ext cx="783218" cy="271016"/>
                </a:xfrm>
                <a:prstGeom prst="straightConnector1">
                  <a:avLst/>
                </a:prstGeom>
                <a:ln>
                  <a:solidFill>
                    <a:schemeClr val="accent6">
                      <a:lumMod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4" name="Image 141">
                <a:extLst>
                  <a:ext uri="{FF2B5EF4-FFF2-40B4-BE49-F238E27FC236}">
                    <a16:creationId xmlns:a16="http://schemas.microsoft.com/office/drawing/2014/main" id="{F5CA4F39-BC4D-47DF-6FBB-10D49E8408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0800000">
                <a:off x="8105686" y="2419719"/>
                <a:ext cx="3673009" cy="3383008"/>
              </a:xfrm>
              <a:prstGeom prst="rect">
                <a:avLst/>
              </a:prstGeom>
            </p:spPr>
          </p:pic>
        </p:grpSp>
        <p:sp>
          <p:nvSpPr>
            <p:cNvPr id="11" name="ZoneTexte 143">
              <a:extLst>
                <a:ext uri="{FF2B5EF4-FFF2-40B4-BE49-F238E27FC236}">
                  <a16:creationId xmlns:a16="http://schemas.microsoft.com/office/drawing/2014/main" id="{B5A35738-70AB-4489-4616-E16900983867}"/>
                </a:ext>
              </a:extLst>
            </p:cNvPr>
            <p:cNvSpPr txBox="1"/>
            <p:nvPr/>
          </p:nvSpPr>
          <p:spPr>
            <a:xfrm>
              <a:off x="7254544" y="1838244"/>
              <a:ext cx="17045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i="1" dirty="0">
                  <a:solidFill>
                    <a:schemeClr val="accent6">
                      <a:lumMod val="50000"/>
                    </a:schemeClr>
                  </a:solidFill>
                </a:rPr>
                <a:t>FEM with shell elements (different thicknesses)</a:t>
              </a:r>
            </a:p>
          </p:txBody>
        </p:sp>
        <p:sp>
          <p:nvSpPr>
            <p:cNvPr id="12" name="Flèche droite 157">
              <a:extLst>
                <a:ext uri="{FF2B5EF4-FFF2-40B4-BE49-F238E27FC236}">
                  <a16:creationId xmlns:a16="http://schemas.microsoft.com/office/drawing/2014/main" id="{BC71F5D3-9E93-4BCA-A0C1-9DFF513B7ADC}"/>
                </a:ext>
              </a:extLst>
            </p:cNvPr>
            <p:cNvSpPr/>
            <p:nvPr/>
          </p:nvSpPr>
          <p:spPr>
            <a:xfrm>
              <a:off x="6927066" y="3172227"/>
              <a:ext cx="327611" cy="164745"/>
            </a:xfrm>
            <a:prstGeom prst="rightArrow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5" name="ZoneTexte 160">
            <a:extLst>
              <a:ext uri="{FF2B5EF4-FFF2-40B4-BE49-F238E27FC236}">
                <a16:creationId xmlns:a16="http://schemas.microsoft.com/office/drawing/2014/main" id="{475BBFAB-2F12-37AF-DA39-94FE24F360BA}"/>
              </a:ext>
            </a:extLst>
          </p:cNvPr>
          <p:cNvSpPr txBox="1"/>
          <p:nvPr/>
        </p:nvSpPr>
        <p:spPr>
          <a:xfrm>
            <a:off x="1711043" y="1342901"/>
            <a:ext cx="5400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Thickness decreases from 4.7 mm Niobium sheets due to the fabrication and chemical processing 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Cleaning the sheets + Bulk BCP + Light BCP = 300 µm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Forming process of the </a:t>
            </a:r>
            <a:r>
              <a:rPr lang="en-GB" sz="1200" dirty="0" err="1">
                <a:solidFill>
                  <a:schemeClr val="accent6">
                    <a:lumMod val="50000"/>
                  </a:schemeClr>
                </a:solidFill>
              </a:rPr>
              <a:t>endwalls</a:t>
            </a:r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pPr marL="447675" lvl="1" indent="-180975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Deep drawing: numerical simulation (M. Parise)</a:t>
            </a:r>
          </a:p>
          <a:p>
            <a:pPr marL="447675" lvl="1" indent="-180975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accent6">
                    <a:lumMod val="50000"/>
                  </a:schemeClr>
                </a:solidFill>
              </a:rPr>
              <a:t>Metal spinning: extrapolation from measurements of MYRRHA/ESS cavities</a:t>
            </a:r>
          </a:p>
        </p:txBody>
      </p:sp>
      <p:grpSp>
        <p:nvGrpSpPr>
          <p:cNvPr id="46" name="Groupe 192">
            <a:extLst>
              <a:ext uri="{FF2B5EF4-FFF2-40B4-BE49-F238E27FC236}">
                <a16:creationId xmlns:a16="http://schemas.microsoft.com/office/drawing/2014/main" id="{4CE95E25-9E04-B7EE-A8AD-ADB77AFD9888}"/>
              </a:ext>
            </a:extLst>
          </p:cNvPr>
          <p:cNvGrpSpPr>
            <a:grpSpLocks noChangeAspect="1"/>
          </p:cNvGrpSpPr>
          <p:nvPr/>
        </p:nvGrpSpPr>
        <p:grpSpPr>
          <a:xfrm>
            <a:off x="1948699" y="2503144"/>
            <a:ext cx="4365175" cy="1395887"/>
            <a:chOff x="-248948" y="3551385"/>
            <a:chExt cx="6143858" cy="1964671"/>
          </a:xfrm>
        </p:grpSpPr>
        <p:pic>
          <p:nvPicPr>
            <p:cNvPr id="47" name="Image 184">
              <a:extLst>
                <a:ext uri="{FF2B5EF4-FFF2-40B4-BE49-F238E27FC236}">
                  <a16:creationId xmlns:a16="http://schemas.microsoft.com/office/drawing/2014/main" id="{12C1D95D-AEA5-054C-B639-8DF5156137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3061" y="3551385"/>
              <a:ext cx="1214092" cy="1949891"/>
            </a:xfrm>
            <a:prstGeom prst="rect">
              <a:avLst/>
            </a:prstGeom>
          </p:spPr>
        </p:pic>
        <p:pic>
          <p:nvPicPr>
            <p:cNvPr id="48" name="Image 185">
              <a:extLst>
                <a:ext uri="{FF2B5EF4-FFF2-40B4-BE49-F238E27FC236}">
                  <a16:creationId xmlns:a16="http://schemas.microsoft.com/office/drawing/2014/main" id="{21E5F2D1-1878-41B2-21AA-32BA8E94C0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77197" y="3563526"/>
              <a:ext cx="1217713" cy="1952530"/>
            </a:xfrm>
            <a:prstGeom prst="rect">
              <a:avLst/>
            </a:prstGeom>
          </p:spPr>
        </p:pic>
        <p:sp>
          <p:nvSpPr>
            <p:cNvPr id="49" name="ZoneTexte 186">
              <a:extLst>
                <a:ext uri="{FF2B5EF4-FFF2-40B4-BE49-F238E27FC236}">
                  <a16:creationId xmlns:a16="http://schemas.microsoft.com/office/drawing/2014/main" id="{E338546F-6F9D-B7E2-2729-A4F34C6EDA3A}"/>
                </a:ext>
              </a:extLst>
            </p:cNvPr>
            <p:cNvSpPr txBox="1"/>
            <p:nvPr/>
          </p:nvSpPr>
          <p:spPr>
            <a:xfrm>
              <a:off x="-248948" y="3624843"/>
              <a:ext cx="2383113" cy="389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i="1" dirty="0">
                  <a:solidFill>
                    <a:schemeClr val="tx2"/>
                  </a:solidFill>
                </a:rPr>
                <a:t>Deep drawing:</a:t>
              </a:r>
            </a:p>
          </p:txBody>
        </p:sp>
        <p:sp>
          <p:nvSpPr>
            <p:cNvPr id="50" name="ZoneTexte 187">
              <a:extLst>
                <a:ext uri="{FF2B5EF4-FFF2-40B4-BE49-F238E27FC236}">
                  <a16:creationId xmlns:a16="http://schemas.microsoft.com/office/drawing/2014/main" id="{AE2C5962-4594-6940-8678-1D3EB92818D3}"/>
                </a:ext>
              </a:extLst>
            </p:cNvPr>
            <p:cNvSpPr txBox="1"/>
            <p:nvPr/>
          </p:nvSpPr>
          <p:spPr>
            <a:xfrm>
              <a:off x="3380625" y="3551386"/>
              <a:ext cx="2024186" cy="389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i="1" dirty="0">
                  <a:solidFill>
                    <a:schemeClr val="tx2"/>
                  </a:solidFill>
                </a:rPr>
                <a:t>Metal spinning:</a:t>
              </a:r>
            </a:p>
          </p:txBody>
        </p:sp>
        <p:cxnSp>
          <p:nvCxnSpPr>
            <p:cNvPr id="51" name="Connecteur droit 189">
              <a:extLst>
                <a:ext uri="{FF2B5EF4-FFF2-40B4-BE49-F238E27FC236}">
                  <a16:creationId xmlns:a16="http://schemas.microsoft.com/office/drawing/2014/main" id="{DC27202E-E4CC-90CB-D81C-72862C696BE0}"/>
                </a:ext>
              </a:extLst>
            </p:cNvPr>
            <p:cNvCxnSpPr/>
            <p:nvPr/>
          </p:nvCxnSpPr>
          <p:spPr>
            <a:xfrm>
              <a:off x="2849888" y="4460158"/>
              <a:ext cx="340961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ZoneTexte 190">
              <a:extLst>
                <a:ext uri="{FF2B5EF4-FFF2-40B4-BE49-F238E27FC236}">
                  <a16:creationId xmlns:a16="http://schemas.microsoft.com/office/drawing/2014/main" id="{DBA0FF9A-CEEF-BAD5-64F8-124F9EEC123C}"/>
                </a:ext>
              </a:extLst>
            </p:cNvPr>
            <p:cNvSpPr txBox="1"/>
            <p:nvPr/>
          </p:nvSpPr>
          <p:spPr>
            <a:xfrm>
              <a:off x="3190850" y="4285906"/>
              <a:ext cx="1576503" cy="779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rgbClr val="0000FF"/>
                  </a:solidFill>
                </a:rPr>
                <a:t>Area with thickness</a:t>
              </a:r>
            </a:p>
            <a:p>
              <a:r>
                <a:rPr lang="en-GB" sz="1000" b="1" dirty="0">
                  <a:solidFill>
                    <a:srgbClr val="0000FF"/>
                  </a:solidFill>
                </a:rPr>
                <a:t>&lt; 3.75mm</a:t>
              </a:r>
            </a:p>
          </p:txBody>
        </p:sp>
      </p:grpSp>
      <p:graphicFrame>
        <p:nvGraphicFramePr>
          <p:cNvPr id="53" name="Tableau 191">
            <a:extLst>
              <a:ext uri="{FF2B5EF4-FFF2-40B4-BE49-F238E27FC236}">
                <a16:creationId xmlns:a16="http://schemas.microsoft.com/office/drawing/2014/main" id="{8EC06A6A-9A6B-9031-31DE-E624A98DF5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2246149"/>
              </p:ext>
            </p:extLst>
          </p:nvPr>
        </p:nvGraphicFramePr>
        <p:xfrm>
          <a:off x="1895919" y="3928190"/>
          <a:ext cx="4876176" cy="1179403"/>
        </p:xfrm>
        <a:graphic>
          <a:graphicData uri="http://schemas.openxmlformats.org/drawingml/2006/table">
            <a:tbl>
              <a:tblPr/>
              <a:tblGrid>
                <a:gridCol w="1556528">
                  <a:extLst>
                    <a:ext uri="{9D8B030D-6E8A-4147-A177-3AD203B41FA5}">
                      <a16:colId xmlns:a16="http://schemas.microsoft.com/office/drawing/2014/main" val="800311203"/>
                    </a:ext>
                  </a:extLst>
                </a:gridCol>
                <a:gridCol w="537410">
                  <a:extLst>
                    <a:ext uri="{9D8B030D-6E8A-4147-A177-3AD203B41FA5}">
                      <a16:colId xmlns:a16="http://schemas.microsoft.com/office/drawing/2014/main" val="3633119169"/>
                    </a:ext>
                  </a:extLst>
                </a:gridCol>
                <a:gridCol w="651242">
                  <a:extLst>
                    <a:ext uri="{9D8B030D-6E8A-4147-A177-3AD203B41FA5}">
                      <a16:colId xmlns:a16="http://schemas.microsoft.com/office/drawing/2014/main" val="2778345128"/>
                    </a:ext>
                  </a:extLst>
                </a:gridCol>
                <a:gridCol w="947029">
                  <a:extLst>
                    <a:ext uri="{9D8B030D-6E8A-4147-A177-3AD203B41FA5}">
                      <a16:colId xmlns:a16="http://schemas.microsoft.com/office/drawing/2014/main" val="3581022961"/>
                    </a:ext>
                  </a:extLst>
                </a:gridCol>
                <a:gridCol w="1183967">
                  <a:extLst>
                    <a:ext uri="{9D8B030D-6E8A-4147-A177-3AD203B41FA5}">
                      <a16:colId xmlns:a16="http://schemas.microsoft.com/office/drawing/2014/main" val="1037379189"/>
                    </a:ext>
                  </a:extLst>
                </a:gridCol>
              </a:tblGrid>
              <a:tr h="387395">
                <a:tc>
                  <a:txBody>
                    <a:bodyPr/>
                    <a:lstStyle/>
                    <a:p>
                      <a:pPr algn="ctr" fontAlgn="ctr"/>
                      <a:endParaRPr lang="fr-FR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REF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 not full </a:t>
                      </a:r>
                      <a:r>
                        <a:rPr lang="fr-FR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welds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Welds+Deep</a:t>
                      </a:r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drawing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Welds+Metal</a:t>
                      </a:r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fr-FR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spinning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1269073"/>
                  </a:ext>
                </a:extLst>
              </a:tr>
              <a:tr h="19800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DFDP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[Hz/mbar]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-1.90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-3.12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-4.13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-4.26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8509797"/>
                  </a:ext>
                </a:extLst>
              </a:tr>
              <a:tr h="19800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LFD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[Hz/(MV/m)²]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-3.78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-3.89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-3.70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-3.82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7773330"/>
                  </a:ext>
                </a:extLst>
              </a:tr>
              <a:tr h="19800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DFDL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[kHz/mm]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410548"/>
                  </a:ext>
                </a:extLst>
              </a:tr>
              <a:tr h="198002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</a:t>
                      </a:r>
                      <a:r>
                        <a:rPr lang="fr-FR" sz="11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CAV</a:t>
                      </a:r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@2K 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kN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/mm]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16.59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4798836"/>
                  </a:ext>
                </a:extLst>
              </a:tr>
            </a:tbl>
          </a:graphicData>
        </a:graphic>
      </p:graphicFrame>
      <p:sp>
        <p:nvSpPr>
          <p:cNvPr id="54" name="Rectangle 53">
            <a:extLst>
              <a:ext uri="{FF2B5EF4-FFF2-40B4-BE49-F238E27FC236}">
                <a16:creationId xmlns:a16="http://schemas.microsoft.com/office/drawing/2014/main" id="{B8F4EBD8-666C-A8B7-C3D9-5B61D647009B}"/>
              </a:ext>
            </a:extLst>
          </p:cNvPr>
          <p:cNvSpPr/>
          <p:nvPr/>
        </p:nvSpPr>
        <p:spPr>
          <a:xfrm>
            <a:off x="2155868" y="5109761"/>
            <a:ext cx="723135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Improvement of LFD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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 0.07/0.2 due to the thickness of the cylinder and top </a:t>
            </a:r>
            <a:r>
              <a:rPr lang="en-US" sz="1200" dirty="0" err="1">
                <a:solidFill>
                  <a:schemeClr val="accent6">
                    <a:lumMod val="50000"/>
                  </a:schemeClr>
                </a:solidFill>
              </a:rPr>
              <a:t>endwalls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 (&gt;&gt;3.75mm)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Worsening of DFDP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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 1.1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Slight change of tuning sensitivity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Cavity stiffness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sym typeface="Symbol" panose="05050102010706020507" pitchFamily="18" charset="2"/>
              </a:rPr>
              <a:t>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 Increasing with deep drawing; no change with spinning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accent6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 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The variations of the wall thickness have minimal impact on the RF sensitivities. </a:t>
            </a:r>
            <a:endParaRPr lang="en-US" sz="12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99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CACEAE-83B3-DE14-E6D4-5D9E387AC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Frequency shift during manufacturing, processing &amp; test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25E1E-21FC-682A-BE8D-15B47FB7C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E1F86-98A9-2677-41D2-EC7F604B4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EE200-EF0A-0669-CFA8-C12F7B5A0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7" name="Flèche vers le bas 4">
            <a:extLst>
              <a:ext uri="{FF2B5EF4-FFF2-40B4-BE49-F238E27FC236}">
                <a16:creationId xmlns:a16="http://schemas.microsoft.com/office/drawing/2014/main" id="{B315A894-05CC-DAEE-FCC5-8AC9E32E94CA}"/>
              </a:ext>
            </a:extLst>
          </p:cNvPr>
          <p:cNvSpPr/>
          <p:nvPr/>
        </p:nvSpPr>
        <p:spPr>
          <a:xfrm rot="10800000" flipV="1">
            <a:off x="7779603" y="3769348"/>
            <a:ext cx="107078" cy="1670044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Demi-tour 5">
            <a:extLst>
              <a:ext uri="{FF2B5EF4-FFF2-40B4-BE49-F238E27FC236}">
                <a16:creationId xmlns:a16="http://schemas.microsoft.com/office/drawing/2014/main" id="{BCE8EAFE-D0F9-02D6-9868-B0C6A259BD34}"/>
              </a:ext>
            </a:extLst>
          </p:cNvPr>
          <p:cNvSpPr/>
          <p:nvPr/>
        </p:nvSpPr>
        <p:spPr>
          <a:xfrm rot="5400000">
            <a:off x="5476429" y="826639"/>
            <a:ext cx="3909087" cy="5816626"/>
          </a:xfrm>
          <a:prstGeom prst="uturnArrow">
            <a:avLst>
              <a:gd name="adj1" fmla="val 3289"/>
              <a:gd name="adj2" fmla="val 1410"/>
              <a:gd name="adj3" fmla="val 5036"/>
              <a:gd name="adj4" fmla="val 43750"/>
              <a:gd name="adj5" fmla="val 10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ZoneTexte 7">
            <a:extLst>
              <a:ext uri="{FF2B5EF4-FFF2-40B4-BE49-F238E27FC236}">
                <a16:creationId xmlns:a16="http://schemas.microsoft.com/office/drawing/2014/main" id="{E0B8086F-98DF-9943-156A-803FB89CEC15}"/>
              </a:ext>
            </a:extLst>
          </p:cNvPr>
          <p:cNvSpPr txBox="1"/>
          <p:nvPr/>
        </p:nvSpPr>
        <p:spPr>
          <a:xfrm>
            <a:off x="9419409" y="2000204"/>
            <a:ext cx="758776" cy="523220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Leak check</a:t>
            </a:r>
          </a:p>
        </p:txBody>
      </p:sp>
      <p:sp>
        <p:nvSpPr>
          <p:cNvPr id="10" name="ZoneTexte 8">
            <a:extLst>
              <a:ext uri="{FF2B5EF4-FFF2-40B4-BE49-F238E27FC236}">
                <a16:creationId xmlns:a16="http://schemas.microsoft.com/office/drawing/2014/main" id="{3FC56FB2-BADE-3855-745F-BA8458E9DEB8}"/>
              </a:ext>
            </a:extLst>
          </p:cNvPr>
          <p:cNvSpPr txBox="1"/>
          <p:nvPr/>
        </p:nvSpPr>
        <p:spPr>
          <a:xfrm>
            <a:off x="9951395" y="2938677"/>
            <a:ext cx="628267" cy="5040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 anchorCtr="1">
            <a:spAutoFit/>
          </a:bodyPr>
          <a:lstStyle/>
          <a:p>
            <a:pPr algn="ctr"/>
            <a:r>
              <a:rPr lang="en-GB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BCP</a:t>
            </a:r>
          </a:p>
        </p:txBody>
      </p:sp>
      <p:sp>
        <p:nvSpPr>
          <p:cNvPr id="11" name="ZoneTexte 9">
            <a:extLst>
              <a:ext uri="{FF2B5EF4-FFF2-40B4-BE49-F238E27FC236}">
                <a16:creationId xmlns:a16="http://schemas.microsoft.com/office/drawing/2014/main" id="{1336997D-EC7E-C76A-D60C-2BCC4F267F54}"/>
              </a:ext>
            </a:extLst>
          </p:cNvPr>
          <p:cNvSpPr txBox="1"/>
          <p:nvPr/>
        </p:nvSpPr>
        <p:spPr>
          <a:xfrm>
            <a:off x="9671874" y="3824396"/>
            <a:ext cx="1012623" cy="52322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 degassing</a:t>
            </a:r>
          </a:p>
        </p:txBody>
      </p:sp>
      <p:sp>
        <p:nvSpPr>
          <p:cNvPr id="12" name="ZoneTexte 10">
            <a:extLst>
              <a:ext uri="{FF2B5EF4-FFF2-40B4-BE49-F238E27FC236}">
                <a16:creationId xmlns:a16="http://schemas.microsoft.com/office/drawing/2014/main" id="{8C9527C5-615D-6B86-295A-898AC8393F08}"/>
              </a:ext>
            </a:extLst>
          </p:cNvPr>
          <p:cNvSpPr txBox="1"/>
          <p:nvPr/>
        </p:nvSpPr>
        <p:spPr>
          <a:xfrm>
            <a:off x="9633275" y="4668202"/>
            <a:ext cx="896228" cy="523220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Fine RF tuning</a:t>
            </a:r>
          </a:p>
        </p:txBody>
      </p:sp>
      <p:sp>
        <p:nvSpPr>
          <p:cNvPr id="13" name="ZoneTexte 11">
            <a:extLst>
              <a:ext uri="{FF2B5EF4-FFF2-40B4-BE49-F238E27FC236}">
                <a16:creationId xmlns:a16="http://schemas.microsoft.com/office/drawing/2014/main" id="{82419BE6-6850-1617-8B3D-5434D27DC04C}"/>
              </a:ext>
            </a:extLst>
          </p:cNvPr>
          <p:cNvSpPr txBox="1"/>
          <p:nvPr/>
        </p:nvSpPr>
        <p:spPr>
          <a:xfrm>
            <a:off x="8746072" y="5300371"/>
            <a:ext cx="673445" cy="5220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 anchorCtr="1">
            <a:spAutoFit/>
          </a:bodyPr>
          <a:lstStyle/>
          <a:p>
            <a:pPr algn="ctr"/>
            <a:r>
              <a:rPr lang="en-GB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BCP</a:t>
            </a:r>
          </a:p>
        </p:txBody>
      </p:sp>
      <p:grpSp>
        <p:nvGrpSpPr>
          <p:cNvPr id="14" name="Groupe 12">
            <a:extLst>
              <a:ext uri="{FF2B5EF4-FFF2-40B4-BE49-F238E27FC236}">
                <a16:creationId xmlns:a16="http://schemas.microsoft.com/office/drawing/2014/main" id="{6F4E26F4-87B8-7F3E-D238-86CE500BEFA9}"/>
              </a:ext>
            </a:extLst>
          </p:cNvPr>
          <p:cNvGrpSpPr/>
          <p:nvPr/>
        </p:nvGrpSpPr>
        <p:grpSpPr>
          <a:xfrm>
            <a:off x="3813393" y="2157282"/>
            <a:ext cx="1493910" cy="1328457"/>
            <a:chOff x="429147" y="2000386"/>
            <a:chExt cx="1776403" cy="153997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7AA9E50-920F-8F2A-8FBB-5F31DFCF2C93}"/>
                </a:ext>
              </a:extLst>
            </p:cNvPr>
            <p:cNvSpPr/>
            <p:nvPr/>
          </p:nvSpPr>
          <p:spPr>
            <a:xfrm>
              <a:off x="429147" y="2358411"/>
              <a:ext cx="1776403" cy="1181947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800"/>
            </a:p>
          </p:txBody>
        </p:sp>
        <p:grpSp>
          <p:nvGrpSpPr>
            <p:cNvPr id="16" name="Groupe 14">
              <a:extLst>
                <a:ext uri="{FF2B5EF4-FFF2-40B4-BE49-F238E27FC236}">
                  <a16:creationId xmlns:a16="http://schemas.microsoft.com/office/drawing/2014/main" id="{DB921A1E-30CE-6B8A-8EA0-95AD1D274AB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7169" y="2533727"/>
              <a:ext cx="1748379" cy="1006631"/>
              <a:chOff x="4538803" y="1201576"/>
              <a:chExt cx="4211375" cy="2424702"/>
            </a:xfrm>
          </p:grpSpPr>
          <p:pic>
            <p:nvPicPr>
              <p:cNvPr id="19" name="Image 17">
                <a:extLst>
                  <a:ext uri="{FF2B5EF4-FFF2-40B4-BE49-F238E27FC236}">
                    <a16:creationId xmlns:a16="http://schemas.microsoft.com/office/drawing/2014/main" id="{6226FC63-CCA9-153A-6DC1-05AB26437C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124" t="9062" r="28551" b="19588"/>
              <a:stretch/>
            </p:blipFill>
            <p:spPr>
              <a:xfrm>
                <a:off x="4538803" y="1262369"/>
                <a:ext cx="4211375" cy="2363909"/>
              </a:xfrm>
              <a:prstGeom prst="rect">
                <a:avLst/>
              </a:prstGeom>
            </p:spPr>
          </p:pic>
          <p:grpSp>
            <p:nvGrpSpPr>
              <p:cNvPr id="20" name="Groupe 18">
                <a:extLst>
                  <a:ext uri="{FF2B5EF4-FFF2-40B4-BE49-F238E27FC236}">
                    <a16:creationId xmlns:a16="http://schemas.microsoft.com/office/drawing/2014/main" id="{94CD7C5F-696A-F002-1098-D2EB93BCF437}"/>
                  </a:ext>
                </a:extLst>
              </p:cNvPr>
              <p:cNvGrpSpPr/>
              <p:nvPr/>
            </p:nvGrpSpPr>
            <p:grpSpPr>
              <a:xfrm>
                <a:off x="5506215" y="1290598"/>
                <a:ext cx="373801" cy="598587"/>
                <a:chOff x="5506215" y="1290598"/>
                <a:chExt cx="373801" cy="598587"/>
              </a:xfrm>
            </p:grpSpPr>
            <p:cxnSp>
              <p:nvCxnSpPr>
                <p:cNvPr id="28" name="Connecteur droit avec flèche 26">
                  <a:extLst>
                    <a:ext uri="{FF2B5EF4-FFF2-40B4-BE49-F238E27FC236}">
                      <a16:creationId xmlns:a16="http://schemas.microsoft.com/office/drawing/2014/main" id="{11CB3534-DF9A-5762-811F-74F8C38E2A82}"/>
                    </a:ext>
                  </a:extLst>
                </p:cNvPr>
                <p:cNvCxnSpPr/>
                <p:nvPr/>
              </p:nvCxnSpPr>
              <p:spPr>
                <a:xfrm flipV="1">
                  <a:off x="5658928" y="1293470"/>
                  <a:ext cx="0" cy="59571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necteur droit avec flèche 27">
                  <a:extLst>
                    <a:ext uri="{FF2B5EF4-FFF2-40B4-BE49-F238E27FC236}">
                      <a16:creationId xmlns:a16="http://schemas.microsoft.com/office/drawing/2014/main" id="{93D19917-B24D-EDC0-9044-D4DDA75C7673}"/>
                    </a:ext>
                  </a:extLst>
                </p:cNvPr>
                <p:cNvCxnSpPr/>
                <p:nvPr/>
              </p:nvCxnSpPr>
              <p:spPr>
                <a:xfrm flipV="1">
                  <a:off x="5727303" y="1290598"/>
                  <a:ext cx="0" cy="595715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Connecteur droit avec flèche 28">
                  <a:extLst>
                    <a:ext uri="{FF2B5EF4-FFF2-40B4-BE49-F238E27FC236}">
                      <a16:creationId xmlns:a16="http://schemas.microsoft.com/office/drawing/2014/main" id="{6B0F3472-87A1-DCFF-9193-D93EB94DDF16}"/>
                    </a:ext>
                  </a:extLst>
                </p:cNvPr>
                <p:cNvCxnSpPr/>
                <p:nvPr/>
              </p:nvCxnSpPr>
              <p:spPr>
                <a:xfrm flipH="1" flipV="1">
                  <a:off x="5727303" y="1532074"/>
                  <a:ext cx="152713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onnecteur droit avec flèche 29">
                  <a:extLst>
                    <a:ext uri="{FF2B5EF4-FFF2-40B4-BE49-F238E27FC236}">
                      <a16:creationId xmlns:a16="http://schemas.microsoft.com/office/drawing/2014/main" id="{8AF8972C-258B-77C9-4E38-653B52BC6FCB}"/>
                    </a:ext>
                  </a:extLst>
                </p:cNvPr>
                <p:cNvCxnSpPr/>
                <p:nvPr/>
              </p:nvCxnSpPr>
              <p:spPr>
                <a:xfrm flipV="1">
                  <a:off x="5506215" y="1532074"/>
                  <a:ext cx="152713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e 19">
                <a:extLst>
                  <a:ext uri="{FF2B5EF4-FFF2-40B4-BE49-F238E27FC236}">
                    <a16:creationId xmlns:a16="http://schemas.microsoft.com/office/drawing/2014/main" id="{BAF5F181-9576-66FA-4483-533213A9656B}"/>
                  </a:ext>
                </a:extLst>
              </p:cNvPr>
              <p:cNvGrpSpPr/>
              <p:nvPr/>
            </p:nvGrpSpPr>
            <p:grpSpPr>
              <a:xfrm>
                <a:off x="7332939" y="1262368"/>
                <a:ext cx="373800" cy="598586"/>
                <a:chOff x="5285127" y="1267417"/>
                <a:chExt cx="373800" cy="598586"/>
              </a:xfrm>
            </p:grpSpPr>
            <p:cxnSp>
              <p:nvCxnSpPr>
                <p:cNvPr id="24" name="Connecteur droit avec flèche 22">
                  <a:extLst>
                    <a:ext uri="{FF2B5EF4-FFF2-40B4-BE49-F238E27FC236}">
                      <a16:creationId xmlns:a16="http://schemas.microsoft.com/office/drawing/2014/main" id="{E43134E9-3F34-CFB1-5E64-96B8AAC5A48F}"/>
                    </a:ext>
                  </a:extLst>
                </p:cNvPr>
                <p:cNvCxnSpPr/>
                <p:nvPr/>
              </p:nvCxnSpPr>
              <p:spPr>
                <a:xfrm flipV="1">
                  <a:off x="5437839" y="1270287"/>
                  <a:ext cx="0" cy="59571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Connecteur droit avec flèche 23">
                  <a:extLst>
                    <a:ext uri="{FF2B5EF4-FFF2-40B4-BE49-F238E27FC236}">
                      <a16:creationId xmlns:a16="http://schemas.microsoft.com/office/drawing/2014/main" id="{49BD0728-496D-69E6-B245-969D08015316}"/>
                    </a:ext>
                  </a:extLst>
                </p:cNvPr>
                <p:cNvCxnSpPr/>
                <p:nvPr/>
              </p:nvCxnSpPr>
              <p:spPr>
                <a:xfrm flipV="1">
                  <a:off x="5506215" y="1267417"/>
                  <a:ext cx="0" cy="59571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prstDash val="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Connecteur droit avec flèche 24">
                  <a:extLst>
                    <a:ext uri="{FF2B5EF4-FFF2-40B4-BE49-F238E27FC236}">
                      <a16:creationId xmlns:a16="http://schemas.microsoft.com/office/drawing/2014/main" id="{9E975FF9-9698-9C64-C911-FF0ADBBE8B6D}"/>
                    </a:ext>
                  </a:extLst>
                </p:cNvPr>
                <p:cNvCxnSpPr/>
                <p:nvPr/>
              </p:nvCxnSpPr>
              <p:spPr>
                <a:xfrm flipH="1" flipV="1">
                  <a:off x="5506215" y="1508893"/>
                  <a:ext cx="152712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necteur droit avec flèche 25">
                  <a:extLst>
                    <a:ext uri="{FF2B5EF4-FFF2-40B4-BE49-F238E27FC236}">
                      <a16:creationId xmlns:a16="http://schemas.microsoft.com/office/drawing/2014/main" id="{18A0A46F-7B57-75E6-D67F-9AF54F2BD7A4}"/>
                    </a:ext>
                  </a:extLst>
                </p:cNvPr>
                <p:cNvCxnSpPr/>
                <p:nvPr/>
              </p:nvCxnSpPr>
              <p:spPr>
                <a:xfrm flipV="1">
                  <a:off x="5285127" y="1508893"/>
                  <a:ext cx="152714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" name="ZoneTexte 20">
                <a:extLst>
                  <a:ext uri="{FF2B5EF4-FFF2-40B4-BE49-F238E27FC236}">
                    <a16:creationId xmlns:a16="http://schemas.microsoft.com/office/drawing/2014/main" id="{4801D7FA-0EFF-D228-8685-126B194B51CE}"/>
                  </a:ext>
                </a:extLst>
              </p:cNvPr>
              <p:cNvSpPr txBox="1"/>
              <p:nvPr/>
            </p:nvSpPr>
            <p:spPr>
              <a:xfrm>
                <a:off x="4745055" y="1214074"/>
                <a:ext cx="897542" cy="601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800" dirty="0">
                    <a:sym typeface="Symbol" panose="05050102010706020507" pitchFamily="18" charset="2"/>
                  </a:rPr>
                  <a:t>L</a:t>
                </a:r>
                <a:endParaRPr lang="en-GB" sz="800" dirty="0"/>
              </a:p>
            </p:txBody>
          </p:sp>
          <p:sp>
            <p:nvSpPr>
              <p:cNvPr id="23" name="ZoneTexte 21">
                <a:extLst>
                  <a:ext uri="{FF2B5EF4-FFF2-40B4-BE49-F238E27FC236}">
                    <a16:creationId xmlns:a16="http://schemas.microsoft.com/office/drawing/2014/main" id="{8BA6E273-4F2B-B92F-177D-B71D599B7E66}"/>
                  </a:ext>
                </a:extLst>
              </p:cNvPr>
              <p:cNvSpPr txBox="1"/>
              <p:nvPr/>
            </p:nvSpPr>
            <p:spPr>
              <a:xfrm>
                <a:off x="7594328" y="1201576"/>
                <a:ext cx="883939" cy="601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800" dirty="0">
                    <a:sym typeface="Symbol" panose="05050102010706020507" pitchFamily="18" charset="2"/>
                  </a:rPr>
                  <a:t>L</a:t>
                </a:r>
                <a:endParaRPr lang="en-GB" sz="800" dirty="0"/>
              </a:p>
            </p:txBody>
          </p:sp>
        </p:grpSp>
        <p:sp>
          <p:nvSpPr>
            <p:cNvPr id="17" name="ZoneTexte 15">
              <a:extLst>
                <a:ext uri="{FF2B5EF4-FFF2-40B4-BE49-F238E27FC236}">
                  <a16:creationId xmlns:a16="http://schemas.microsoft.com/office/drawing/2014/main" id="{0852EB64-EDCB-2684-1A05-A2F7905485EB}"/>
                </a:ext>
              </a:extLst>
            </p:cNvPr>
            <p:cNvSpPr txBox="1"/>
            <p:nvPr/>
          </p:nvSpPr>
          <p:spPr>
            <a:xfrm>
              <a:off x="617358" y="2308057"/>
              <a:ext cx="1544524" cy="285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rgbClr val="000000"/>
                  </a:solidFill>
                  <a:sym typeface="Symbol" panose="05050102010706020507" pitchFamily="18" charset="2"/>
                </a:rPr>
                <a:t>f </a:t>
              </a:r>
              <a:r>
                <a:rPr lang="en-GB" sz="1000" dirty="0">
                  <a:solidFill>
                    <a:srgbClr val="000000"/>
                  </a:solidFill>
                </a:rPr>
                <a:t>for 1mm added </a:t>
              </a:r>
            </a:p>
          </p:txBody>
        </p:sp>
        <p:sp>
          <p:nvSpPr>
            <p:cNvPr id="18" name="Flèche vers le bas 16">
              <a:extLst>
                <a:ext uri="{FF2B5EF4-FFF2-40B4-BE49-F238E27FC236}">
                  <a16:creationId xmlns:a16="http://schemas.microsoft.com/office/drawing/2014/main" id="{5D647344-8103-C7A5-40C2-03D0EA407370}"/>
                </a:ext>
              </a:extLst>
            </p:cNvPr>
            <p:cNvSpPr/>
            <p:nvPr/>
          </p:nvSpPr>
          <p:spPr>
            <a:xfrm flipV="1">
              <a:off x="1239565" y="2000386"/>
              <a:ext cx="128422" cy="344587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800"/>
            </a:p>
          </p:txBody>
        </p:sp>
      </p:grpSp>
      <p:sp>
        <p:nvSpPr>
          <p:cNvPr id="32" name="ZoneTexte 30">
            <a:extLst>
              <a:ext uri="{FF2B5EF4-FFF2-40B4-BE49-F238E27FC236}">
                <a16:creationId xmlns:a16="http://schemas.microsoft.com/office/drawing/2014/main" id="{97969DE0-8B95-813A-EC6D-8661A7564387}"/>
              </a:ext>
            </a:extLst>
          </p:cNvPr>
          <p:cNvSpPr txBox="1"/>
          <p:nvPr/>
        </p:nvSpPr>
        <p:spPr>
          <a:xfrm>
            <a:off x="8031879" y="1625485"/>
            <a:ext cx="1080000" cy="523220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Coarse RF tuning</a:t>
            </a:r>
          </a:p>
        </p:txBody>
      </p:sp>
      <p:grpSp>
        <p:nvGrpSpPr>
          <p:cNvPr id="33" name="Groupe 31">
            <a:extLst>
              <a:ext uri="{FF2B5EF4-FFF2-40B4-BE49-F238E27FC236}">
                <a16:creationId xmlns:a16="http://schemas.microsoft.com/office/drawing/2014/main" id="{F6A6AA30-D199-7639-CE2F-B945D723A4C7}"/>
              </a:ext>
            </a:extLst>
          </p:cNvPr>
          <p:cNvGrpSpPr/>
          <p:nvPr/>
        </p:nvGrpSpPr>
        <p:grpSpPr>
          <a:xfrm>
            <a:off x="4838128" y="4078333"/>
            <a:ext cx="1307552" cy="1390489"/>
            <a:chOff x="3153548" y="4272005"/>
            <a:chExt cx="1307552" cy="139048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52193BE-F5FA-47CD-59BE-C6D4DCC3F298}"/>
                </a:ext>
              </a:extLst>
            </p:cNvPr>
            <p:cNvSpPr/>
            <p:nvPr/>
          </p:nvSpPr>
          <p:spPr>
            <a:xfrm>
              <a:off x="3153548" y="4272005"/>
              <a:ext cx="1307552" cy="1053159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AE728ED-FCC6-182D-8106-68518C70ED3F}"/>
                </a:ext>
              </a:extLst>
            </p:cNvPr>
            <p:cNvSpPr/>
            <p:nvPr/>
          </p:nvSpPr>
          <p:spPr>
            <a:xfrm>
              <a:off x="3466306" y="4332268"/>
              <a:ext cx="76410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dirty="0">
                  <a:solidFill>
                    <a:srgbClr val="000000"/>
                  </a:solidFill>
                  <a:sym typeface="Symbol" panose="05050102010706020507" pitchFamily="18" charset="2"/>
                </a:rPr>
                <a:t>DFDP</a:t>
              </a:r>
              <a:endParaRPr lang="en-GB" sz="1000" dirty="0">
                <a:solidFill>
                  <a:srgbClr val="000000"/>
                </a:solidFill>
              </a:endParaRPr>
            </a:p>
          </p:txBody>
        </p:sp>
        <p:pic>
          <p:nvPicPr>
            <p:cNvPr id="36" name="Image 34">
              <a:extLst>
                <a:ext uri="{FF2B5EF4-FFF2-40B4-BE49-F238E27FC236}">
                  <a16:creationId xmlns:a16="http://schemas.microsoft.com/office/drawing/2014/main" id="{654C2ACA-368C-08B5-236C-DE4F2A8D32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58" t="2082" r="27247" b="19914"/>
            <a:stretch/>
          </p:blipFill>
          <p:spPr>
            <a:xfrm>
              <a:off x="3297954" y="4500786"/>
              <a:ext cx="1119937" cy="793801"/>
            </a:xfrm>
            <a:prstGeom prst="rect">
              <a:avLst/>
            </a:prstGeom>
          </p:spPr>
        </p:pic>
        <p:sp>
          <p:nvSpPr>
            <p:cNvPr id="37" name="Flèche vers le bas 35">
              <a:extLst>
                <a:ext uri="{FF2B5EF4-FFF2-40B4-BE49-F238E27FC236}">
                  <a16:creationId xmlns:a16="http://schemas.microsoft.com/office/drawing/2014/main" id="{C60B003B-7FCB-C210-43E9-64FB9CF1CAF8}"/>
                </a:ext>
              </a:extLst>
            </p:cNvPr>
            <p:cNvSpPr/>
            <p:nvPr/>
          </p:nvSpPr>
          <p:spPr>
            <a:xfrm rot="10800000" flipV="1">
              <a:off x="3787843" y="5338494"/>
              <a:ext cx="108000" cy="324000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8" name="Groupe 36">
            <a:extLst>
              <a:ext uri="{FF2B5EF4-FFF2-40B4-BE49-F238E27FC236}">
                <a16:creationId xmlns:a16="http://schemas.microsoft.com/office/drawing/2014/main" id="{A9E206AC-42BC-0346-94D3-0BB1ACDF895A}"/>
              </a:ext>
            </a:extLst>
          </p:cNvPr>
          <p:cNvGrpSpPr/>
          <p:nvPr/>
        </p:nvGrpSpPr>
        <p:grpSpPr>
          <a:xfrm>
            <a:off x="6220491" y="4078334"/>
            <a:ext cx="1550714" cy="1375622"/>
            <a:chOff x="1415898" y="4281457"/>
            <a:chExt cx="1550714" cy="1375622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32FFC15-0FEB-A3FB-4F91-6B465A7FDC0B}"/>
                </a:ext>
              </a:extLst>
            </p:cNvPr>
            <p:cNvSpPr/>
            <p:nvPr/>
          </p:nvSpPr>
          <p:spPr>
            <a:xfrm>
              <a:off x="1415898" y="4294578"/>
              <a:ext cx="1508078" cy="1030586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A03AC13-11BC-407B-2114-36ABB5DAB6D8}"/>
                </a:ext>
              </a:extLst>
            </p:cNvPr>
            <p:cNvSpPr/>
            <p:nvPr/>
          </p:nvSpPr>
          <p:spPr>
            <a:xfrm>
              <a:off x="1469438" y="4281457"/>
              <a:ext cx="149717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dirty="0">
                  <a:solidFill>
                    <a:srgbClr val="000000"/>
                  </a:solidFill>
                  <a:sym typeface="Symbol" panose="05050102010706020507" pitchFamily="18" charset="2"/>
                </a:rPr>
                <a:t>f </a:t>
              </a:r>
              <a:r>
                <a:rPr lang="en-GB" sz="1000" dirty="0">
                  <a:solidFill>
                    <a:srgbClr val="000000"/>
                  </a:solidFill>
                </a:rPr>
                <a:t>with the </a:t>
              </a:r>
              <a:r>
                <a:rPr lang="en-US" sz="1000" dirty="0">
                  <a:solidFill>
                    <a:srgbClr val="000000"/>
                  </a:solidFill>
                </a:rPr>
                <a:t>cool down </a:t>
              </a:r>
              <a:r>
                <a:rPr lang="en-GB" sz="1000" dirty="0">
                  <a:solidFill>
                    <a:srgbClr val="000000"/>
                  </a:solidFill>
                </a:rPr>
                <a:t>293K </a:t>
              </a:r>
              <a:r>
                <a:rPr lang="en-GB" sz="1000" dirty="0">
                  <a:solidFill>
                    <a:srgbClr val="000000"/>
                  </a:solidFill>
                  <a:sym typeface="Symbol" panose="05050102010706020507" pitchFamily="18" charset="2"/>
                </a:rPr>
                <a:t> 2K</a:t>
              </a:r>
              <a:endParaRPr lang="en-GB" sz="1000" dirty="0">
                <a:solidFill>
                  <a:srgbClr val="000000"/>
                </a:solidFill>
              </a:endParaRPr>
            </a:p>
          </p:txBody>
        </p:sp>
        <p:pic>
          <p:nvPicPr>
            <p:cNvPr id="41" name="Image 39">
              <a:extLst>
                <a:ext uri="{FF2B5EF4-FFF2-40B4-BE49-F238E27FC236}">
                  <a16:creationId xmlns:a16="http://schemas.microsoft.com/office/drawing/2014/main" id="{A56E0ED5-40BA-22EB-2FCD-A4D7995569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77490" y="4634967"/>
              <a:ext cx="1446485" cy="678598"/>
            </a:xfrm>
            <a:prstGeom prst="rect">
              <a:avLst/>
            </a:prstGeom>
          </p:spPr>
        </p:pic>
        <p:sp>
          <p:nvSpPr>
            <p:cNvPr id="42" name="Flèche vers le bas 40">
              <a:extLst>
                <a:ext uri="{FF2B5EF4-FFF2-40B4-BE49-F238E27FC236}">
                  <a16:creationId xmlns:a16="http://schemas.microsoft.com/office/drawing/2014/main" id="{B90C490F-925A-771B-E49B-D8963E3495BF}"/>
                </a:ext>
              </a:extLst>
            </p:cNvPr>
            <p:cNvSpPr/>
            <p:nvPr/>
          </p:nvSpPr>
          <p:spPr>
            <a:xfrm rot="10800000" flipV="1">
              <a:off x="2144913" y="5333079"/>
              <a:ext cx="108000" cy="324000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3" name="ZoneTexte 41">
            <a:extLst>
              <a:ext uri="{FF2B5EF4-FFF2-40B4-BE49-F238E27FC236}">
                <a16:creationId xmlns:a16="http://schemas.microsoft.com/office/drawing/2014/main" id="{26922D12-5797-9393-5C26-781E55176B5D}"/>
              </a:ext>
            </a:extLst>
          </p:cNvPr>
          <p:cNvSpPr txBox="1"/>
          <p:nvPr/>
        </p:nvSpPr>
        <p:spPr>
          <a:xfrm>
            <a:off x="3623248" y="5480798"/>
            <a:ext cx="4749813" cy="307777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 anchor="ctr" anchorCtr="1">
            <a:spAutoFit/>
          </a:bodyPr>
          <a:lstStyle/>
          <a:p>
            <a:pPr algn="ctr"/>
            <a:r>
              <a:rPr lang="en-GB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VTS test</a:t>
            </a:r>
          </a:p>
        </p:txBody>
      </p:sp>
      <p:grpSp>
        <p:nvGrpSpPr>
          <p:cNvPr id="44" name="Groupe 42">
            <a:extLst>
              <a:ext uri="{FF2B5EF4-FFF2-40B4-BE49-F238E27FC236}">
                <a16:creationId xmlns:a16="http://schemas.microsoft.com/office/drawing/2014/main" id="{A6377859-2175-050A-7AD5-3EC5A1EB75E9}"/>
              </a:ext>
            </a:extLst>
          </p:cNvPr>
          <p:cNvGrpSpPr/>
          <p:nvPr/>
        </p:nvGrpSpPr>
        <p:grpSpPr>
          <a:xfrm>
            <a:off x="6730906" y="2396512"/>
            <a:ext cx="3033284" cy="1979926"/>
            <a:chOff x="3635681" y="1564632"/>
            <a:chExt cx="3033284" cy="1979926"/>
          </a:xfrm>
        </p:grpSpPr>
        <p:grpSp>
          <p:nvGrpSpPr>
            <p:cNvPr id="45" name="Groupe 43">
              <a:extLst>
                <a:ext uri="{FF2B5EF4-FFF2-40B4-BE49-F238E27FC236}">
                  <a16:creationId xmlns:a16="http://schemas.microsoft.com/office/drawing/2014/main" id="{7E2C601D-1B8D-3C38-90F8-BAC552933AEC}"/>
                </a:ext>
              </a:extLst>
            </p:cNvPr>
            <p:cNvGrpSpPr/>
            <p:nvPr/>
          </p:nvGrpSpPr>
          <p:grpSpPr>
            <a:xfrm>
              <a:off x="3635681" y="1564632"/>
              <a:ext cx="3033284" cy="1979926"/>
              <a:chOff x="3635681" y="1564632"/>
              <a:chExt cx="3033284" cy="1979926"/>
            </a:xfrm>
          </p:grpSpPr>
          <p:sp>
            <p:nvSpPr>
              <p:cNvPr id="48" name="Flèche vers le bas 46">
                <a:extLst>
                  <a:ext uri="{FF2B5EF4-FFF2-40B4-BE49-F238E27FC236}">
                    <a16:creationId xmlns:a16="http://schemas.microsoft.com/office/drawing/2014/main" id="{4B165549-F6E9-5501-B0A5-A0C423F531EE}"/>
                  </a:ext>
                </a:extLst>
              </p:cNvPr>
              <p:cNvSpPr/>
              <p:nvPr/>
            </p:nvSpPr>
            <p:spPr>
              <a:xfrm rot="7200000" flipV="1">
                <a:off x="5570169" y="2445762"/>
                <a:ext cx="112292" cy="2085300"/>
              </a:xfrm>
              <a:prstGeom prst="downArrow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49" name="Groupe 47">
                <a:extLst>
                  <a:ext uri="{FF2B5EF4-FFF2-40B4-BE49-F238E27FC236}">
                    <a16:creationId xmlns:a16="http://schemas.microsoft.com/office/drawing/2014/main" id="{36FBA794-4C0E-1E69-110B-62828B88EC8D}"/>
                  </a:ext>
                </a:extLst>
              </p:cNvPr>
              <p:cNvGrpSpPr/>
              <p:nvPr/>
            </p:nvGrpSpPr>
            <p:grpSpPr>
              <a:xfrm>
                <a:off x="3635681" y="1564632"/>
                <a:ext cx="1772668" cy="1359293"/>
                <a:chOff x="3635681" y="1564632"/>
                <a:chExt cx="1772668" cy="1359293"/>
              </a:xfrm>
            </p:grpSpPr>
            <p:sp>
              <p:nvSpPr>
                <p:cNvPr id="50" name="Flèche vers le bas 48">
                  <a:extLst>
                    <a:ext uri="{FF2B5EF4-FFF2-40B4-BE49-F238E27FC236}">
                      <a16:creationId xmlns:a16="http://schemas.microsoft.com/office/drawing/2014/main" id="{DB7466A4-4E0D-E821-5741-3F97EBD36A3B}"/>
                    </a:ext>
                  </a:extLst>
                </p:cNvPr>
                <p:cNvSpPr/>
                <p:nvPr/>
              </p:nvSpPr>
              <p:spPr>
                <a:xfrm rot="2700000" flipV="1">
                  <a:off x="4956608" y="1230042"/>
                  <a:ext cx="117151" cy="786331"/>
                </a:xfrm>
                <a:prstGeom prst="downArrow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DB004728-938B-73E7-2815-C9DCA7B02D71}"/>
                    </a:ext>
                  </a:extLst>
                </p:cNvPr>
                <p:cNvSpPr/>
                <p:nvPr/>
              </p:nvSpPr>
              <p:spPr>
                <a:xfrm>
                  <a:off x="3635681" y="1942637"/>
                  <a:ext cx="1308939" cy="981288"/>
                </a:xfrm>
                <a:prstGeom prst="rect">
                  <a:avLst/>
                </a:prstGeom>
                <a:noFill/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pic>
          <p:nvPicPr>
            <p:cNvPr id="46" name="Image 44">
              <a:extLst>
                <a:ext uri="{FF2B5EF4-FFF2-40B4-BE49-F238E27FC236}">
                  <a16:creationId xmlns:a16="http://schemas.microsoft.com/office/drawing/2014/main" id="{97FCF73E-9AB9-DCDD-9705-1C16847E19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44" t="6319" r="15968" b="16368"/>
            <a:stretch/>
          </p:blipFill>
          <p:spPr>
            <a:xfrm>
              <a:off x="3753854" y="2221029"/>
              <a:ext cx="1177605" cy="702896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9AF5672-7C2D-9D75-7883-2D96C6B3981E}"/>
                </a:ext>
              </a:extLst>
            </p:cNvPr>
            <p:cNvSpPr/>
            <p:nvPr/>
          </p:nvSpPr>
          <p:spPr>
            <a:xfrm>
              <a:off x="3665994" y="1929094"/>
              <a:ext cx="132023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dirty="0">
                  <a:solidFill>
                    <a:srgbClr val="000000"/>
                  </a:solidFill>
                  <a:sym typeface="Symbol" panose="05050102010706020507" pitchFamily="18" charset="2"/>
                </a:rPr>
                <a:t>f </a:t>
              </a:r>
              <a:r>
                <a:rPr lang="en-GB" sz="1000" dirty="0">
                  <a:solidFill>
                    <a:srgbClr val="000000"/>
                  </a:solidFill>
                </a:rPr>
                <a:t>with </a:t>
              </a:r>
              <a:r>
                <a:rPr lang="en-US" sz="1000" dirty="0">
                  <a:solidFill>
                    <a:srgbClr val="000000"/>
                  </a:solidFill>
                </a:rPr>
                <a:t>displacement</a:t>
              </a:r>
              <a:endParaRPr lang="en-GB" sz="1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52" name="Groupe 50">
            <a:extLst>
              <a:ext uri="{FF2B5EF4-FFF2-40B4-BE49-F238E27FC236}">
                <a16:creationId xmlns:a16="http://schemas.microsoft.com/office/drawing/2014/main" id="{321E398F-407A-A29D-47A7-AB39C5490B99}"/>
              </a:ext>
            </a:extLst>
          </p:cNvPr>
          <p:cNvGrpSpPr/>
          <p:nvPr/>
        </p:nvGrpSpPr>
        <p:grpSpPr>
          <a:xfrm>
            <a:off x="3322243" y="4091455"/>
            <a:ext cx="1498412" cy="1369245"/>
            <a:chOff x="4903890" y="4289250"/>
            <a:chExt cx="1498412" cy="136924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3E95866-AAB2-4A8F-7CBD-EFF618550D5E}"/>
                </a:ext>
              </a:extLst>
            </p:cNvPr>
            <p:cNvSpPr/>
            <p:nvPr/>
          </p:nvSpPr>
          <p:spPr>
            <a:xfrm>
              <a:off x="4903890" y="4289250"/>
              <a:ext cx="1443769" cy="1035914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0650A96-6706-74B5-C266-E66FEE35A9E5}"/>
                </a:ext>
              </a:extLst>
            </p:cNvPr>
            <p:cNvSpPr/>
            <p:nvPr/>
          </p:nvSpPr>
          <p:spPr>
            <a:xfrm>
              <a:off x="5315731" y="4359598"/>
              <a:ext cx="635726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1000" dirty="0">
                  <a:solidFill>
                    <a:srgbClr val="000000"/>
                  </a:solidFill>
                  <a:sym typeface="Symbol" panose="05050102010706020507" pitchFamily="18" charset="2"/>
                </a:rPr>
                <a:t>LFD</a:t>
              </a:r>
              <a:endParaRPr lang="en-GB" sz="1000" dirty="0">
                <a:solidFill>
                  <a:srgbClr val="000000"/>
                </a:solidFill>
              </a:endParaRPr>
            </a:p>
          </p:txBody>
        </p:sp>
        <p:pic>
          <p:nvPicPr>
            <p:cNvPr id="55" name="Image 53">
              <a:extLst>
                <a:ext uri="{FF2B5EF4-FFF2-40B4-BE49-F238E27FC236}">
                  <a16:creationId xmlns:a16="http://schemas.microsoft.com/office/drawing/2014/main" id="{3AE978BC-60CC-BEFB-315C-8030254476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991"/>
            <a:stretch/>
          </p:blipFill>
          <p:spPr>
            <a:xfrm>
              <a:off x="4931104" y="4577076"/>
              <a:ext cx="1471198" cy="728314"/>
            </a:xfrm>
            <a:prstGeom prst="rect">
              <a:avLst/>
            </a:prstGeom>
          </p:spPr>
        </p:pic>
        <p:sp>
          <p:nvSpPr>
            <p:cNvPr id="56" name="Flèche vers le bas 54">
              <a:extLst>
                <a:ext uri="{FF2B5EF4-FFF2-40B4-BE49-F238E27FC236}">
                  <a16:creationId xmlns:a16="http://schemas.microsoft.com/office/drawing/2014/main" id="{FD50BE00-B0E2-402A-A43D-2BD30757C071}"/>
                </a:ext>
              </a:extLst>
            </p:cNvPr>
            <p:cNvSpPr/>
            <p:nvPr/>
          </p:nvSpPr>
          <p:spPr>
            <a:xfrm rot="10800000" flipV="1">
              <a:off x="5589174" y="5334495"/>
              <a:ext cx="108000" cy="324000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7" name="Groupe 55">
            <a:extLst>
              <a:ext uri="{FF2B5EF4-FFF2-40B4-BE49-F238E27FC236}">
                <a16:creationId xmlns:a16="http://schemas.microsoft.com/office/drawing/2014/main" id="{738E9694-6CF8-D625-7328-8BFE2D0AC669}"/>
              </a:ext>
            </a:extLst>
          </p:cNvPr>
          <p:cNvGrpSpPr/>
          <p:nvPr/>
        </p:nvGrpSpPr>
        <p:grpSpPr>
          <a:xfrm>
            <a:off x="8006252" y="2614222"/>
            <a:ext cx="1632437" cy="1181379"/>
            <a:chOff x="5597482" y="2134354"/>
            <a:chExt cx="1632437" cy="1181379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DC9E8C3-1EF5-C917-4D85-5C678772DB08}"/>
                </a:ext>
              </a:extLst>
            </p:cNvPr>
            <p:cNvSpPr/>
            <p:nvPr/>
          </p:nvSpPr>
          <p:spPr>
            <a:xfrm>
              <a:off x="5692750" y="2285053"/>
              <a:ext cx="1282191" cy="984258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9" name="Image 57">
              <a:extLst>
                <a:ext uri="{FF2B5EF4-FFF2-40B4-BE49-F238E27FC236}">
                  <a16:creationId xmlns:a16="http://schemas.microsoft.com/office/drawing/2014/main" id="{87690423-3F62-4B83-F010-D2506CC8A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2750" y="2550190"/>
              <a:ext cx="1338568" cy="765543"/>
            </a:xfrm>
            <a:prstGeom prst="rect">
              <a:avLst/>
            </a:prstGeom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63278B4-666B-0458-C01A-EFED54D9128B}"/>
                </a:ext>
              </a:extLst>
            </p:cNvPr>
            <p:cNvSpPr/>
            <p:nvPr/>
          </p:nvSpPr>
          <p:spPr>
            <a:xfrm>
              <a:off x="5597482" y="2249569"/>
              <a:ext cx="151733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000" dirty="0">
                  <a:solidFill>
                    <a:srgbClr val="000000"/>
                  </a:solidFill>
                  <a:sym typeface="Symbol" panose="05050102010706020507" pitchFamily="18" charset="2"/>
                </a:rPr>
                <a:t>f </a:t>
              </a:r>
              <a:r>
                <a:rPr lang="en-GB" sz="1000" dirty="0">
                  <a:solidFill>
                    <a:srgbClr val="000000"/>
                  </a:solidFill>
                </a:rPr>
                <a:t>with </a:t>
              </a:r>
              <a:r>
                <a:rPr lang="en-US" sz="1000" dirty="0">
                  <a:solidFill>
                    <a:srgbClr val="000000"/>
                  </a:solidFill>
                </a:rPr>
                <a:t>vacuum in RF volume</a:t>
              </a:r>
              <a:endParaRPr lang="en-GB" sz="1000" dirty="0">
                <a:solidFill>
                  <a:srgbClr val="000000"/>
                </a:solidFill>
              </a:endParaRPr>
            </a:p>
          </p:txBody>
        </p:sp>
        <p:sp>
          <p:nvSpPr>
            <p:cNvPr id="61" name="Flèche vers le bas 59">
              <a:extLst>
                <a:ext uri="{FF2B5EF4-FFF2-40B4-BE49-F238E27FC236}">
                  <a16:creationId xmlns:a16="http://schemas.microsoft.com/office/drawing/2014/main" id="{125638AE-03BA-A8CB-2BA8-CDCD64EDC3CB}"/>
                </a:ext>
              </a:extLst>
            </p:cNvPr>
            <p:cNvSpPr/>
            <p:nvPr/>
          </p:nvSpPr>
          <p:spPr>
            <a:xfrm rot="2700000" flipV="1">
              <a:off x="7017538" y="2029973"/>
              <a:ext cx="108000" cy="316762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2" name="ZoneTexte 60">
            <a:extLst>
              <a:ext uri="{FF2B5EF4-FFF2-40B4-BE49-F238E27FC236}">
                <a16:creationId xmlns:a16="http://schemas.microsoft.com/office/drawing/2014/main" id="{A57F75E7-42DF-65F5-9868-18208AB8DD4A}"/>
              </a:ext>
            </a:extLst>
          </p:cNvPr>
          <p:cNvSpPr txBox="1"/>
          <p:nvPr/>
        </p:nvSpPr>
        <p:spPr>
          <a:xfrm>
            <a:off x="5229037" y="1271817"/>
            <a:ext cx="22807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i="1" dirty="0">
                <a:solidFill>
                  <a:srgbClr val="00B050"/>
                </a:solidFill>
              </a:rPr>
              <a:t>Manufacturing phase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DCF391A-7675-D995-D7A1-F919E4C16A58}"/>
              </a:ext>
            </a:extLst>
          </p:cNvPr>
          <p:cNvSpPr/>
          <p:nvPr/>
        </p:nvSpPr>
        <p:spPr>
          <a:xfrm>
            <a:off x="3779014" y="1771597"/>
            <a:ext cx="4068000" cy="144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ZoneTexte 62">
            <a:extLst>
              <a:ext uri="{FF2B5EF4-FFF2-40B4-BE49-F238E27FC236}">
                <a16:creationId xmlns:a16="http://schemas.microsoft.com/office/drawing/2014/main" id="{98772C11-5A0C-6FBC-CD96-B2A190BC2201}"/>
              </a:ext>
            </a:extLst>
          </p:cNvPr>
          <p:cNvSpPr txBox="1"/>
          <p:nvPr/>
        </p:nvSpPr>
        <p:spPr>
          <a:xfrm>
            <a:off x="3982660" y="1608872"/>
            <a:ext cx="1080000" cy="52322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Trimming of </a:t>
            </a:r>
            <a:r>
              <a:rPr lang="en-GB" sz="1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Endwalls</a:t>
            </a:r>
            <a:endParaRPr lang="en-GB" sz="1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ZoneTexte 63">
            <a:extLst>
              <a:ext uri="{FF2B5EF4-FFF2-40B4-BE49-F238E27FC236}">
                <a16:creationId xmlns:a16="http://schemas.microsoft.com/office/drawing/2014/main" id="{CA820082-3EE8-F335-31D6-AEA91D079325}"/>
              </a:ext>
            </a:extLst>
          </p:cNvPr>
          <p:cNvSpPr txBox="1"/>
          <p:nvPr/>
        </p:nvSpPr>
        <p:spPr>
          <a:xfrm>
            <a:off x="6584064" y="1606411"/>
            <a:ext cx="1080000" cy="5220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 anchorCtr="1">
            <a:spAutoFit/>
          </a:bodyPr>
          <a:lstStyle/>
          <a:p>
            <a:pPr algn="ctr"/>
            <a:r>
              <a:rPr lang="en-GB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Jacketing</a:t>
            </a:r>
          </a:p>
        </p:txBody>
      </p:sp>
      <p:sp>
        <p:nvSpPr>
          <p:cNvPr id="66" name="ZoneTexte 64">
            <a:extLst>
              <a:ext uri="{FF2B5EF4-FFF2-40B4-BE49-F238E27FC236}">
                <a16:creationId xmlns:a16="http://schemas.microsoft.com/office/drawing/2014/main" id="{A899BFA6-61D6-99A9-534A-9E6CE78B2999}"/>
              </a:ext>
            </a:extLst>
          </p:cNvPr>
          <p:cNvSpPr txBox="1"/>
          <p:nvPr/>
        </p:nvSpPr>
        <p:spPr>
          <a:xfrm>
            <a:off x="5270883" y="1608872"/>
            <a:ext cx="1077870" cy="52322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EBW </a:t>
            </a:r>
            <a:r>
              <a:rPr lang="en-GB" sz="14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Endwalls</a:t>
            </a:r>
            <a:endParaRPr lang="en-GB" sz="1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ZoneTexte 65">
            <a:extLst>
              <a:ext uri="{FF2B5EF4-FFF2-40B4-BE49-F238E27FC236}">
                <a16:creationId xmlns:a16="http://schemas.microsoft.com/office/drawing/2014/main" id="{0ED6A57B-44C6-16C0-64FD-4EBF74E41606}"/>
              </a:ext>
            </a:extLst>
          </p:cNvPr>
          <p:cNvSpPr txBox="1"/>
          <p:nvPr/>
        </p:nvSpPr>
        <p:spPr>
          <a:xfrm>
            <a:off x="8632768" y="1231256"/>
            <a:ext cx="1781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i="1" dirty="0">
                <a:solidFill>
                  <a:schemeClr val="accent4"/>
                </a:solidFill>
              </a:rPr>
              <a:t>Processing phase</a:t>
            </a:r>
          </a:p>
        </p:txBody>
      </p:sp>
      <p:sp>
        <p:nvSpPr>
          <p:cNvPr id="68" name="ZoneTexte 66">
            <a:extLst>
              <a:ext uri="{FF2B5EF4-FFF2-40B4-BE49-F238E27FC236}">
                <a16:creationId xmlns:a16="http://schemas.microsoft.com/office/drawing/2014/main" id="{2C18A761-BCA3-47F3-9B7F-B371AE4A4C51}"/>
              </a:ext>
            </a:extLst>
          </p:cNvPr>
          <p:cNvSpPr txBox="1"/>
          <p:nvPr/>
        </p:nvSpPr>
        <p:spPr>
          <a:xfrm>
            <a:off x="4823197" y="5810396"/>
            <a:ext cx="22807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i="1" dirty="0"/>
              <a:t>Test phase</a:t>
            </a:r>
          </a:p>
        </p:txBody>
      </p:sp>
      <p:sp>
        <p:nvSpPr>
          <p:cNvPr id="69" name="Flèche droite 67">
            <a:extLst>
              <a:ext uri="{FF2B5EF4-FFF2-40B4-BE49-F238E27FC236}">
                <a16:creationId xmlns:a16="http://schemas.microsoft.com/office/drawing/2014/main" id="{D67E7040-848B-75A6-00D6-5966C837CC9C}"/>
              </a:ext>
            </a:extLst>
          </p:cNvPr>
          <p:cNvSpPr/>
          <p:nvPr/>
        </p:nvSpPr>
        <p:spPr>
          <a:xfrm rot="10800000">
            <a:off x="3194536" y="5409744"/>
            <a:ext cx="424513" cy="455085"/>
          </a:xfrm>
          <a:prstGeom prst="rightArrow">
            <a:avLst>
              <a:gd name="adj1" fmla="val 34511"/>
              <a:gd name="adj2" fmla="val 58516"/>
            </a:avLst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9815DEF-3421-BA43-51F7-BA4F79C7EC73}"/>
              </a:ext>
            </a:extLst>
          </p:cNvPr>
          <p:cNvSpPr/>
          <p:nvPr/>
        </p:nvSpPr>
        <p:spPr>
          <a:xfrm>
            <a:off x="8377258" y="5561537"/>
            <a:ext cx="180000" cy="14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1" name="Connecteur droit 69">
            <a:extLst>
              <a:ext uri="{FF2B5EF4-FFF2-40B4-BE49-F238E27FC236}">
                <a16:creationId xmlns:a16="http://schemas.microsoft.com/office/drawing/2014/main" id="{B45CAB18-B742-5E7A-BD2E-9333C640B9F4}"/>
              </a:ext>
            </a:extLst>
          </p:cNvPr>
          <p:cNvCxnSpPr/>
          <p:nvPr/>
        </p:nvCxnSpPr>
        <p:spPr>
          <a:xfrm>
            <a:off x="7856854" y="1495894"/>
            <a:ext cx="0" cy="623770"/>
          </a:xfrm>
          <a:prstGeom prst="line">
            <a:avLst/>
          </a:prstGeom>
          <a:ln w="19050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0">
            <a:extLst>
              <a:ext uri="{FF2B5EF4-FFF2-40B4-BE49-F238E27FC236}">
                <a16:creationId xmlns:a16="http://schemas.microsoft.com/office/drawing/2014/main" id="{32A32516-D154-9194-82E8-4F601790DA40}"/>
              </a:ext>
            </a:extLst>
          </p:cNvPr>
          <p:cNvCxnSpPr/>
          <p:nvPr/>
        </p:nvCxnSpPr>
        <p:spPr>
          <a:xfrm>
            <a:off x="8557932" y="5347873"/>
            <a:ext cx="0" cy="623770"/>
          </a:xfrm>
          <a:prstGeom prst="line">
            <a:avLst/>
          </a:prstGeom>
          <a:ln w="19050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F559FD4C-3858-D9F2-43C6-0F72421DAB76}"/>
              </a:ext>
            </a:extLst>
          </p:cNvPr>
          <p:cNvSpPr/>
          <p:nvPr/>
        </p:nvSpPr>
        <p:spPr>
          <a:xfrm>
            <a:off x="1667797" y="1955105"/>
            <a:ext cx="511437" cy="2409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ZoneTexte 72">
            <a:extLst>
              <a:ext uri="{FF2B5EF4-FFF2-40B4-BE49-F238E27FC236}">
                <a16:creationId xmlns:a16="http://schemas.microsoft.com/office/drawing/2014/main" id="{E0DAFBD5-109F-81BC-CFFD-B316B93E6F62}"/>
              </a:ext>
            </a:extLst>
          </p:cNvPr>
          <p:cNvSpPr txBox="1"/>
          <p:nvPr/>
        </p:nvSpPr>
        <p:spPr>
          <a:xfrm>
            <a:off x="2252517" y="1735725"/>
            <a:ext cx="1422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000000"/>
                </a:solidFill>
              </a:rPr>
              <a:t>Frequency shift measured experimentally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EB9ECBA-4633-FB40-AFD0-FB7C2ECE79A7}"/>
              </a:ext>
            </a:extLst>
          </p:cNvPr>
          <p:cNvSpPr/>
          <p:nvPr/>
        </p:nvSpPr>
        <p:spPr>
          <a:xfrm>
            <a:off x="1648734" y="3442173"/>
            <a:ext cx="511437" cy="2409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9BFC5C4-FD53-85BC-1D33-853E7D643FAC}"/>
              </a:ext>
            </a:extLst>
          </p:cNvPr>
          <p:cNvSpPr/>
          <p:nvPr/>
        </p:nvSpPr>
        <p:spPr>
          <a:xfrm>
            <a:off x="1648733" y="3070211"/>
            <a:ext cx="511437" cy="2409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AB81778-4369-AE05-DE5C-6885E243F59C}"/>
              </a:ext>
            </a:extLst>
          </p:cNvPr>
          <p:cNvSpPr/>
          <p:nvPr/>
        </p:nvSpPr>
        <p:spPr>
          <a:xfrm>
            <a:off x="1648732" y="2678434"/>
            <a:ext cx="511437" cy="2409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ZoneTexte 76">
            <a:extLst>
              <a:ext uri="{FF2B5EF4-FFF2-40B4-BE49-F238E27FC236}">
                <a16:creationId xmlns:a16="http://schemas.microsoft.com/office/drawing/2014/main" id="{39A5304E-FC51-B081-B2C9-6FEA180F6256}"/>
              </a:ext>
            </a:extLst>
          </p:cNvPr>
          <p:cNvSpPr txBox="1"/>
          <p:nvPr/>
        </p:nvSpPr>
        <p:spPr>
          <a:xfrm>
            <a:off x="2281324" y="2908781"/>
            <a:ext cx="1422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000000"/>
                </a:solidFill>
              </a:rPr>
              <a:t>Calculable frequency shift</a:t>
            </a:r>
          </a:p>
        </p:txBody>
      </p:sp>
      <p:sp>
        <p:nvSpPr>
          <p:cNvPr id="79" name="Accolade fermante 77">
            <a:extLst>
              <a:ext uri="{FF2B5EF4-FFF2-40B4-BE49-F238E27FC236}">
                <a16:creationId xmlns:a16="http://schemas.microsoft.com/office/drawing/2014/main" id="{83772126-9565-40BA-8015-BCEE90B61F60}"/>
              </a:ext>
            </a:extLst>
          </p:cNvPr>
          <p:cNvSpPr/>
          <p:nvPr/>
        </p:nvSpPr>
        <p:spPr>
          <a:xfrm>
            <a:off x="2160169" y="2523424"/>
            <a:ext cx="168094" cy="1232381"/>
          </a:xfrm>
          <a:prstGeom prst="rightBrac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05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82727D-107F-BA9F-1145-6F46925D5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Helvetica" pitchFamily="34" charset="0"/>
                <a:cs typeface="Calibri" panose="020F0502020204030204" pitchFamily="34" charset="0"/>
              </a:rPr>
              <a:t>Trimming operation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A5EFC-265E-E807-E6E2-D6BAF5A0A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5A442-814E-3FC7-34D3-F42C972D9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28E01-BBDC-BFCD-0096-CEB9F3B1C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AD1CDD3-A90F-D0DA-5493-B663EB2E6937}"/>
              </a:ext>
            </a:extLst>
          </p:cNvPr>
          <p:cNvGrpSpPr>
            <a:grpSpLocks noChangeAspect="1"/>
          </p:cNvGrpSpPr>
          <p:nvPr/>
        </p:nvGrpSpPr>
        <p:grpSpPr>
          <a:xfrm>
            <a:off x="2016941" y="1103110"/>
            <a:ext cx="3796336" cy="2194457"/>
            <a:chOff x="4380291" y="1214074"/>
            <a:chExt cx="4745420" cy="274307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2115B9F-CAFD-81F2-93C1-2A5CBDFBD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24" t="9062" r="28551" b="19588"/>
            <a:stretch/>
          </p:blipFill>
          <p:spPr>
            <a:xfrm>
              <a:off x="4380291" y="1293470"/>
              <a:ext cx="4745420" cy="2663675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40E3561D-DBE5-281F-C7F0-8263139C1326}"/>
                </a:ext>
              </a:extLst>
            </p:cNvPr>
            <p:cNvGrpSpPr/>
            <p:nvPr/>
          </p:nvGrpSpPr>
          <p:grpSpPr>
            <a:xfrm>
              <a:off x="5506215" y="1290598"/>
              <a:ext cx="373801" cy="598587"/>
              <a:chOff x="5506215" y="1290598"/>
              <a:chExt cx="373801" cy="598587"/>
            </a:xfrm>
          </p:grpSpPr>
          <p:cxnSp>
            <p:nvCxnSpPr>
              <p:cNvPr id="17" name="Connecteur droit avec flèche 16">
                <a:extLst>
                  <a:ext uri="{FF2B5EF4-FFF2-40B4-BE49-F238E27FC236}">
                    <a16:creationId xmlns:a16="http://schemas.microsoft.com/office/drawing/2014/main" id="{8A49982C-87E8-3ABA-AF34-DAC915D59DC7}"/>
                  </a:ext>
                </a:extLst>
              </p:cNvPr>
              <p:cNvCxnSpPr/>
              <p:nvPr/>
            </p:nvCxnSpPr>
            <p:spPr>
              <a:xfrm flipV="1">
                <a:off x="5658928" y="1293470"/>
                <a:ext cx="0" cy="59571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avec flèche 17">
                <a:extLst>
                  <a:ext uri="{FF2B5EF4-FFF2-40B4-BE49-F238E27FC236}">
                    <a16:creationId xmlns:a16="http://schemas.microsoft.com/office/drawing/2014/main" id="{7B06C14F-0156-8016-60EB-D1A15D866A48}"/>
                  </a:ext>
                </a:extLst>
              </p:cNvPr>
              <p:cNvCxnSpPr/>
              <p:nvPr/>
            </p:nvCxnSpPr>
            <p:spPr>
              <a:xfrm flipV="1">
                <a:off x="5727303" y="1290598"/>
                <a:ext cx="0" cy="59571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avec flèche 18">
                <a:extLst>
                  <a:ext uri="{FF2B5EF4-FFF2-40B4-BE49-F238E27FC236}">
                    <a16:creationId xmlns:a16="http://schemas.microsoft.com/office/drawing/2014/main" id="{0CAA72B4-8A8E-E9B6-843A-C6373609DF9E}"/>
                  </a:ext>
                </a:extLst>
              </p:cNvPr>
              <p:cNvCxnSpPr/>
              <p:nvPr/>
            </p:nvCxnSpPr>
            <p:spPr>
              <a:xfrm flipH="1" flipV="1">
                <a:off x="5727303" y="1532074"/>
                <a:ext cx="152713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avec flèche 19">
                <a:extLst>
                  <a:ext uri="{FF2B5EF4-FFF2-40B4-BE49-F238E27FC236}">
                    <a16:creationId xmlns:a16="http://schemas.microsoft.com/office/drawing/2014/main" id="{A7775DE4-FB11-0FD9-7FA4-599BC89ECDA5}"/>
                  </a:ext>
                </a:extLst>
              </p:cNvPr>
              <p:cNvCxnSpPr/>
              <p:nvPr/>
            </p:nvCxnSpPr>
            <p:spPr>
              <a:xfrm flipV="1">
                <a:off x="5506215" y="1532074"/>
                <a:ext cx="152713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262CFA3-E2B1-0E10-4205-A6D6939FE727}"/>
                </a:ext>
              </a:extLst>
            </p:cNvPr>
            <p:cNvGrpSpPr/>
            <p:nvPr/>
          </p:nvGrpSpPr>
          <p:grpSpPr>
            <a:xfrm>
              <a:off x="7554027" y="1285549"/>
              <a:ext cx="373801" cy="598587"/>
              <a:chOff x="5506215" y="1290598"/>
              <a:chExt cx="373801" cy="598587"/>
            </a:xfrm>
          </p:grpSpPr>
          <p:cxnSp>
            <p:nvCxnSpPr>
              <p:cNvPr id="13" name="Connecteur droit avec flèche 12">
                <a:extLst>
                  <a:ext uri="{FF2B5EF4-FFF2-40B4-BE49-F238E27FC236}">
                    <a16:creationId xmlns:a16="http://schemas.microsoft.com/office/drawing/2014/main" id="{D57CAF0E-710F-D90E-03F4-B7083A964AC8}"/>
                  </a:ext>
                </a:extLst>
              </p:cNvPr>
              <p:cNvCxnSpPr/>
              <p:nvPr/>
            </p:nvCxnSpPr>
            <p:spPr>
              <a:xfrm flipV="1">
                <a:off x="5658928" y="1293470"/>
                <a:ext cx="0" cy="59571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avec flèche 13">
                <a:extLst>
                  <a:ext uri="{FF2B5EF4-FFF2-40B4-BE49-F238E27FC236}">
                    <a16:creationId xmlns:a16="http://schemas.microsoft.com/office/drawing/2014/main" id="{31263618-EF05-EFF3-ED2F-67F2BD9C5755}"/>
                  </a:ext>
                </a:extLst>
              </p:cNvPr>
              <p:cNvCxnSpPr/>
              <p:nvPr/>
            </p:nvCxnSpPr>
            <p:spPr>
              <a:xfrm flipV="1">
                <a:off x="5727303" y="1290598"/>
                <a:ext cx="0" cy="59571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avec flèche 14">
                <a:extLst>
                  <a:ext uri="{FF2B5EF4-FFF2-40B4-BE49-F238E27FC236}">
                    <a16:creationId xmlns:a16="http://schemas.microsoft.com/office/drawing/2014/main" id="{4D9960E7-9F97-9C56-E47D-7BB198D03D05}"/>
                  </a:ext>
                </a:extLst>
              </p:cNvPr>
              <p:cNvCxnSpPr/>
              <p:nvPr/>
            </p:nvCxnSpPr>
            <p:spPr>
              <a:xfrm flipH="1" flipV="1">
                <a:off x="5727303" y="1532074"/>
                <a:ext cx="152713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avec flèche 15">
                <a:extLst>
                  <a:ext uri="{FF2B5EF4-FFF2-40B4-BE49-F238E27FC236}">
                    <a16:creationId xmlns:a16="http://schemas.microsoft.com/office/drawing/2014/main" id="{E5F90EEB-EB93-8B4F-AF75-E7F21EC784C1}"/>
                  </a:ext>
                </a:extLst>
              </p:cNvPr>
              <p:cNvCxnSpPr/>
              <p:nvPr/>
            </p:nvCxnSpPr>
            <p:spPr>
              <a:xfrm flipV="1">
                <a:off x="5506215" y="1532074"/>
                <a:ext cx="152713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F4765B9-A701-3F6B-7C44-5BBDABB38B12}"/>
                </a:ext>
              </a:extLst>
            </p:cNvPr>
            <p:cNvSpPr txBox="1"/>
            <p:nvPr/>
          </p:nvSpPr>
          <p:spPr>
            <a:xfrm>
              <a:off x="5855459" y="1214074"/>
              <a:ext cx="897543" cy="45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ym typeface="Symbol" panose="05050102010706020507" pitchFamily="18" charset="2"/>
                </a:rPr>
                <a:t>L</a:t>
              </a:r>
              <a:endParaRPr lang="en-GB" dirty="0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9BEA9592-1D16-1E75-F208-8EB7692D2E38}"/>
                </a:ext>
              </a:extLst>
            </p:cNvPr>
            <p:cNvSpPr txBox="1"/>
            <p:nvPr/>
          </p:nvSpPr>
          <p:spPr>
            <a:xfrm>
              <a:off x="7876157" y="1214074"/>
              <a:ext cx="883940" cy="45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ym typeface="Symbol" panose="05050102010706020507" pitchFamily="18" charset="2"/>
                </a:rPr>
                <a:t>L</a:t>
              </a:r>
              <a:endParaRPr lang="en-GB" dirty="0"/>
            </a:p>
          </p:txBody>
        </p:sp>
      </p:grpSp>
      <p:graphicFrame>
        <p:nvGraphicFramePr>
          <p:cNvPr id="21" name="Tableau 21">
            <a:extLst>
              <a:ext uri="{FF2B5EF4-FFF2-40B4-BE49-F238E27FC236}">
                <a16:creationId xmlns:a16="http://schemas.microsoft.com/office/drawing/2014/main" id="{054844F0-82B3-F51E-856B-D72AF821A5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490019"/>
              </p:ext>
            </p:extLst>
          </p:nvPr>
        </p:nvGraphicFramePr>
        <p:xfrm>
          <a:off x="1952870" y="3363128"/>
          <a:ext cx="7758600" cy="335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64591">
                  <a:extLst>
                    <a:ext uri="{9D8B030D-6E8A-4147-A177-3AD203B41FA5}">
                      <a16:colId xmlns:a16="http://schemas.microsoft.com/office/drawing/2014/main" val="3671345423"/>
                    </a:ext>
                  </a:extLst>
                </a:gridCol>
                <a:gridCol w="2294009">
                  <a:extLst>
                    <a:ext uri="{9D8B030D-6E8A-4147-A177-3AD203B41FA5}">
                      <a16:colId xmlns:a16="http://schemas.microsoft.com/office/drawing/2014/main" val="3270104544"/>
                    </a:ext>
                  </a:extLst>
                </a:gridCol>
              </a:tblGrid>
              <a:tr h="332314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Frequency shift due to trimming</a:t>
                      </a:r>
                      <a:r>
                        <a:rPr lang="en-GB" sz="1600" b="1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(1 mm added on each side):</a:t>
                      </a:r>
                      <a:endParaRPr lang="en-GB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+289.4 kHz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0823195"/>
                  </a:ext>
                </a:extLst>
              </a:tr>
            </a:tbl>
          </a:graphicData>
        </a:graphic>
      </p:graphicFrame>
      <p:graphicFrame>
        <p:nvGraphicFramePr>
          <p:cNvPr id="22" name="Tableau 22">
            <a:extLst>
              <a:ext uri="{FF2B5EF4-FFF2-40B4-BE49-F238E27FC236}">
                <a16:creationId xmlns:a16="http://schemas.microsoft.com/office/drawing/2014/main" id="{92272A0B-F8D6-06B6-2E90-34146B2E56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8092827"/>
              </p:ext>
            </p:extLst>
          </p:nvPr>
        </p:nvGraphicFramePr>
        <p:xfrm>
          <a:off x="1952870" y="4475682"/>
          <a:ext cx="4660910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9698">
                  <a:extLst>
                    <a:ext uri="{9D8B030D-6E8A-4147-A177-3AD203B41FA5}">
                      <a16:colId xmlns:a16="http://schemas.microsoft.com/office/drawing/2014/main" val="3763863802"/>
                    </a:ext>
                  </a:extLst>
                </a:gridCol>
                <a:gridCol w="1659457">
                  <a:extLst>
                    <a:ext uri="{9D8B030D-6E8A-4147-A177-3AD203B41FA5}">
                      <a16:colId xmlns:a16="http://schemas.microsoft.com/office/drawing/2014/main" val="2764115810"/>
                    </a:ext>
                  </a:extLst>
                </a:gridCol>
                <a:gridCol w="1561755">
                  <a:extLst>
                    <a:ext uri="{9D8B030D-6E8A-4147-A177-3AD203B41FA5}">
                      <a16:colId xmlns:a16="http://schemas.microsoft.com/office/drawing/2014/main" val="1786648883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Trimming operation: </a:t>
                      </a:r>
                      <a:r>
                        <a:rPr lang="en-GB" sz="16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1mm added on each side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642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Numbers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Ansys</a:t>
                      </a:r>
                      <a:r>
                        <a:rPr lang="en-GB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[kHz]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CST [kHz]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46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+476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+480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377279"/>
                  </a:ext>
                </a:extLst>
              </a:tr>
            </a:tbl>
          </a:graphicData>
        </a:graphic>
      </p:graphicFrame>
      <p:pic>
        <p:nvPicPr>
          <p:cNvPr id="23" name="Image 25">
            <a:extLst>
              <a:ext uri="{FF2B5EF4-FFF2-40B4-BE49-F238E27FC236}">
                <a16:creationId xmlns:a16="http://schemas.microsoft.com/office/drawing/2014/main" id="{65CD1AE1-B6BF-B8F6-6C58-DEF776DE2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484" y="672822"/>
            <a:ext cx="4132689" cy="2646550"/>
          </a:xfrm>
          <a:prstGeom prst="rect">
            <a:avLst/>
          </a:prstGeom>
        </p:spPr>
      </p:pic>
      <p:grpSp>
        <p:nvGrpSpPr>
          <p:cNvPr id="24" name="Groupe 4">
            <a:extLst>
              <a:ext uri="{FF2B5EF4-FFF2-40B4-BE49-F238E27FC236}">
                <a16:creationId xmlns:a16="http://schemas.microsoft.com/office/drawing/2014/main" id="{67DAF895-9002-79B4-05CA-BEA0EB709D97}"/>
              </a:ext>
            </a:extLst>
          </p:cNvPr>
          <p:cNvGrpSpPr/>
          <p:nvPr/>
        </p:nvGrpSpPr>
        <p:grpSpPr>
          <a:xfrm>
            <a:off x="1731367" y="3857249"/>
            <a:ext cx="8739181" cy="2349387"/>
            <a:chOff x="-63324" y="3857249"/>
            <a:chExt cx="8739181" cy="2349387"/>
          </a:xfrm>
        </p:grpSpPr>
        <p:pic>
          <p:nvPicPr>
            <p:cNvPr id="25" name="Image 23">
              <a:extLst>
                <a:ext uri="{FF2B5EF4-FFF2-40B4-BE49-F238E27FC236}">
                  <a16:creationId xmlns:a16="http://schemas.microsoft.com/office/drawing/2014/main" id="{DB66BA25-0BEB-DBC4-D760-A40CF1426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0592" y="3857249"/>
              <a:ext cx="3635265" cy="2349387"/>
            </a:xfrm>
            <a:prstGeom prst="rect">
              <a:avLst/>
            </a:prstGeom>
          </p:spPr>
        </p:pic>
        <p:sp>
          <p:nvSpPr>
            <p:cNvPr id="26" name="ZoneTexte 26">
              <a:extLst>
                <a:ext uri="{FF2B5EF4-FFF2-40B4-BE49-F238E27FC236}">
                  <a16:creationId xmlns:a16="http://schemas.microsoft.com/office/drawing/2014/main" id="{018B63C6-D17F-DAA3-4C3F-7696AD511123}"/>
                </a:ext>
              </a:extLst>
            </p:cNvPr>
            <p:cNvSpPr txBox="1"/>
            <p:nvPr/>
          </p:nvSpPr>
          <p:spPr>
            <a:xfrm>
              <a:off x="-63324" y="3950846"/>
              <a:ext cx="61799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i="1" dirty="0"/>
                <a:t>Comparison FEM/ Experimental results on MYRRHA cavities: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879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C1446A-3D93-68EB-96B7-3AAB73BA4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Leak check effect – RF frequency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83B72-BB84-4B5D-D603-436BC33A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C9874-DB25-BB05-390F-C75CC7A18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6EE2CC-B88C-57B4-9D9C-C4245CCFA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graphicFrame>
        <p:nvGraphicFramePr>
          <p:cNvPr id="7" name="Tableau 5">
            <a:extLst>
              <a:ext uri="{FF2B5EF4-FFF2-40B4-BE49-F238E27FC236}">
                <a16:creationId xmlns:a16="http://schemas.microsoft.com/office/drawing/2014/main" id="{BA192164-742C-1971-148F-95DA3AC003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758545"/>
              </p:ext>
            </p:extLst>
          </p:nvPr>
        </p:nvGraphicFramePr>
        <p:xfrm>
          <a:off x="2080803" y="3846563"/>
          <a:ext cx="7371556" cy="335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64484">
                  <a:extLst>
                    <a:ext uri="{9D8B030D-6E8A-4147-A177-3AD203B41FA5}">
                      <a16:colId xmlns:a16="http://schemas.microsoft.com/office/drawing/2014/main" val="3671345423"/>
                    </a:ext>
                  </a:extLst>
                </a:gridCol>
                <a:gridCol w="2107072">
                  <a:extLst>
                    <a:ext uri="{9D8B030D-6E8A-4147-A177-3AD203B41FA5}">
                      <a16:colId xmlns:a16="http://schemas.microsoft.com/office/drawing/2014/main" val="3270104544"/>
                    </a:ext>
                  </a:extLst>
                </a:gridCol>
              </a:tblGrid>
              <a:tr h="332314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Frequency shift due</a:t>
                      </a:r>
                      <a:r>
                        <a:rPr lang="en-GB" sz="1600" b="1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to</a:t>
                      </a:r>
                      <a:r>
                        <a:rPr lang="en-GB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vacuum pumping in the RF volume</a:t>
                      </a:r>
                      <a:endParaRPr lang="en-GB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-190.5 kHz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0823195"/>
                  </a:ext>
                </a:extLst>
              </a:tr>
            </a:tbl>
          </a:graphicData>
        </a:graphic>
      </p:graphicFrame>
      <p:graphicFrame>
        <p:nvGraphicFramePr>
          <p:cNvPr id="8" name="Tableau 6">
            <a:extLst>
              <a:ext uri="{FF2B5EF4-FFF2-40B4-BE49-F238E27FC236}">
                <a16:creationId xmlns:a16="http://schemas.microsoft.com/office/drawing/2014/main" id="{4093348C-570F-EDE0-9DEE-B2A5C00AF4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35617"/>
              </p:ext>
            </p:extLst>
          </p:nvPr>
        </p:nvGraphicFramePr>
        <p:xfrm>
          <a:off x="2152992" y="4681375"/>
          <a:ext cx="796862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6801">
                  <a:extLst>
                    <a:ext uri="{9D8B030D-6E8A-4147-A177-3AD203B41FA5}">
                      <a16:colId xmlns:a16="http://schemas.microsoft.com/office/drawing/2014/main" val="2665520850"/>
                    </a:ext>
                  </a:extLst>
                </a:gridCol>
                <a:gridCol w="2139499">
                  <a:extLst>
                    <a:ext uri="{9D8B030D-6E8A-4147-A177-3AD203B41FA5}">
                      <a16:colId xmlns:a16="http://schemas.microsoft.com/office/drawing/2014/main" val="1126568780"/>
                    </a:ext>
                  </a:extLst>
                </a:gridCol>
                <a:gridCol w="1077059">
                  <a:extLst>
                    <a:ext uri="{9D8B030D-6E8A-4147-A177-3AD203B41FA5}">
                      <a16:colId xmlns:a16="http://schemas.microsoft.com/office/drawing/2014/main" val="3763863802"/>
                    </a:ext>
                  </a:extLst>
                </a:gridCol>
                <a:gridCol w="2039240">
                  <a:extLst>
                    <a:ext uri="{9D8B030D-6E8A-4147-A177-3AD203B41FA5}">
                      <a16:colId xmlns:a16="http://schemas.microsoft.com/office/drawing/2014/main" val="112156113"/>
                    </a:ext>
                  </a:extLst>
                </a:gridCol>
                <a:gridCol w="1736025">
                  <a:extLst>
                    <a:ext uri="{9D8B030D-6E8A-4147-A177-3AD203B41FA5}">
                      <a16:colId xmlns:a16="http://schemas.microsoft.com/office/drawing/2014/main" val="27641158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Numbers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Measures [kHz]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Ansys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[kHz]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46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SSR1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Single Spoke cavity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[-250 ; -300]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-305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7810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MYRRHA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Single</a:t>
                      </a:r>
                      <a:r>
                        <a:rPr lang="en-GB" sz="16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Spoke cavity </a:t>
                      </a:r>
                      <a:endParaRPr lang="en-GB" sz="16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377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Double Spoke</a:t>
                      </a:r>
                      <a:r>
                        <a:rPr lang="en-GB" sz="16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cavity</a:t>
                      </a:r>
                      <a:endParaRPr lang="en-GB" sz="16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5083387"/>
                  </a:ext>
                </a:extLst>
              </a:tr>
            </a:tbl>
          </a:graphicData>
        </a:graphic>
      </p:graphicFrame>
      <p:sp>
        <p:nvSpPr>
          <p:cNvPr id="9" name="ZoneTexte 7">
            <a:extLst>
              <a:ext uri="{FF2B5EF4-FFF2-40B4-BE49-F238E27FC236}">
                <a16:creationId xmlns:a16="http://schemas.microsoft.com/office/drawing/2014/main" id="{CD7BE879-C7B1-E475-6B38-1101B4398293}"/>
              </a:ext>
            </a:extLst>
          </p:cNvPr>
          <p:cNvSpPr txBox="1"/>
          <p:nvPr/>
        </p:nvSpPr>
        <p:spPr>
          <a:xfrm>
            <a:off x="2152992" y="4342821"/>
            <a:ext cx="6179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Comparison FEM/ Experimental results on several dressed cavities:</a:t>
            </a:r>
          </a:p>
        </p:txBody>
      </p:sp>
      <p:grpSp>
        <p:nvGrpSpPr>
          <p:cNvPr id="10" name="Groupe 8">
            <a:extLst>
              <a:ext uri="{FF2B5EF4-FFF2-40B4-BE49-F238E27FC236}">
                <a16:creationId xmlns:a16="http://schemas.microsoft.com/office/drawing/2014/main" id="{2C09064E-B669-7108-B192-9A995417A2A1}"/>
              </a:ext>
            </a:extLst>
          </p:cNvPr>
          <p:cNvGrpSpPr/>
          <p:nvPr/>
        </p:nvGrpSpPr>
        <p:grpSpPr>
          <a:xfrm>
            <a:off x="4137910" y="893568"/>
            <a:ext cx="5121736" cy="2790498"/>
            <a:chOff x="2486526" y="1017850"/>
            <a:chExt cx="5121736" cy="2790498"/>
          </a:xfrm>
        </p:grpSpPr>
        <p:pic>
          <p:nvPicPr>
            <p:cNvPr id="11" name="Image 9">
              <a:extLst>
                <a:ext uri="{FF2B5EF4-FFF2-40B4-BE49-F238E27FC236}">
                  <a16:creationId xmlns:a16="http://schemas.microsoft.com/office/drawing/2014/main" id="{393FC7B9-6999-BCD5-DB65-87B872F763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86526" y="1017850"/>
              <a:ext cx="5121736" cy="2790498"/>
            </a:xfrm>
            <a:prstGeom prst="rect">
              <a:avLst/>
            </a:prstGeom>
          </p:spPr>
        </p:pic>
        <p:sp>
          <p:nvSpPr>
            <p:cNvPr id="12" name="ZoneTexte 10">
              <a:extLst>
                <a:ext uri="{FF2B5EF4-FFF2-40B4-BE49-F238E27FC236}">
                  <a16:creationId xmlns:a16="http://schemas.microsoft.com/office/drawing/2014/main" id="{B60EF5C8-5B7E-4186-55B6-806D91E786BD}"/>
                </a:ext>
              </a:extLst>
            </p:cNvPr>
            <p:cNvSpPr txBox="1"/>
            <p:nvPr/>
          </p:nvSpPr>
          <p:spPr>
            <a:xfrm>
              <a:off x="2486526" y="2004434"/>
              <a:ext cx="8811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0.48mm</a:t>
              </a:r>
            </a:p>
          </p:txBody>
        </p:sp>
        <p:sp>
          <p:nvSpPr>
            <p:cNvPr id="13" name="ZoneTexte 11">
              <a:extLst>
                <a:ext uri="{FF2B5EF4-FFF2-40B4-BE49-F238E27FC236}">
                  <a16:creationId xmlns:a16="http://schemas.microsoft.com/office/drawing/2014/main" id="{5014D393-8C89-B874-1FC5-F32BEEA77A87}"/>
                </a:ext>
              </a:extLst>
            </p:cNvPr>
            <p:cNvSpPr txBox="1"/>
            <p:nvPr/>
          </p:nvSpPr>
          <p:spPr>
            <a:xfrm>
              <a:off x="6354792" y="2173711"/>
              <a:ext cx="9004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FF0000"/>
                  </a:solidFill>
                </a:rPr>
                <a:t>-45µm</a:t>
              </a:r>
            </a:p>
          </p:txBody>
        </p:sp>
        <p:cxnSp>
          <p:nvCxnSpPr>
            <p:cNvPr id="14" name="Connecteur droit avec flèche 12">
              <a:extLst>
                <a:ext uri="{FF2B5EF4-FFF2-40B4-BE49-F238E27FC236}">
                  <a16:creationId xmlns:a16="http://schemas.microsoft.com/office/drawing/2014/main" id="{DC7B38B6-D2E3-BABF-88AA-83DC02E82D8F}"/>
                </a:ext>
              </a:extLst>
            </p:cNvPr>
            <p:cNvCxnSpPr/>
            <p:nvPr/>
          </p:nvCxnSpPr>
          <p:spPr>
            <a:xfrm>
              <a:off x="3248526" y="2173711"/>
              <a:ext cx="1138498" cy="412447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3">
              <a:extLst>
                <a:ext uri="{FF2B5EF4-FFF2-40B4-BE49-F238E27FC236}">
                  <a16:creationId xmlns:a16="http://schemas.microsoft.com/office/drawing/2014/main" id="{154DF919-D69B-9B8C-D78D-A3B7D105D972}"/>
                </a:ext>
              </a:extLst>
            </p:cNvPr>
            <p:cNvCxnSpPr/>
            <p:nvPr/>
          </p:nvCxnSpPr>
          <p:spPr>
            <a:xfrm flipH="1">
              <a:off x="5602316" y="2416881"/>
              <a:ext cx="822569" cy="191908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847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CA9CFA-4C79-E3F2-678A-6B85D0680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Cool down from 293K to 2K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2EB1F-B3F1-55F5-238E-83D7BAD2A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AAD6C-5ABA-5BDD-B448-D62751967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5A535-EE27-C335-0F6B-15F95F449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graphicFrame>
        <p:nvGraphicFramePr>
          <p:cNvPr id="7" name="Tableau 5">
            <a:extLst>
              <a:ext uri="{FF2B5EF4-FFF2-40B4-BE49-F238E27FC236}">
                <a16:creationId xmlns:a16="http://schemas.microsoft.com/office/drawing/2014/main" id="{551F9A42-7097-2A79-D61D-FD7105CBC0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501389"/>
              </p:ext>
            </p:extLst>
          </p:nvPr>
        </p:nvGraphicFramePr>
        <p:xfrm>
          <a:off x="2289293" y="4028232"/>
          <a:ext cx="6350167" cy="335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90683">
                  <a:extLst>
                    <a:ext uri="{9D8B030D-6E8A-4147-A177-3AD203B41FA5}">
                      <a16:colId xmlns:a16="http://schemas.microsoft.com/office/drawing/2014/main" val="3671345423"/>
                    </a:ext>
                  </a:extLst>
                </a:gridCol>
                <a:gridCol w="2259484">
                  <a:extLst>
                    <a:ext uri="{9D8B030D-6E8A-4147-A177-3AD203B41FA5}">
                      <a16:colId xmlns:a16="http://schemas.microsoft.com/office/drawing/2014/main" val="3270104544"/>
                    </a:ext>
                  </a:extLst>
                </a:gridCol>
              </a:tblGrid>
              <a:tr h="332314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Frequency shift due</a:t>
                      </a:r>
                      <a:r>
                        <a:rPr lang="en-GB" sz="1600" b="1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to</a:t>
                      </a:r>
                      <a:r>
                        <a:rPr lang="en-GB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cool down 293K</a:t>
                      </a:r>
                      <a:r>
                        <a:rPr lang="en-GB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en-GB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2K</a:t>
                      </a:r>
                      <a:endParaRPr lang="en-GB" sz="16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+456.8 kHz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0823195"/>
                  </a:ext>
                </a:extLst>
              </a:tr>
            </a:tbl>
          </a:graphicData>
        </a:graphic>
      </p:graphicFrame>
      <p:graphicFrame>
        <p:nvGraphicFramePr>
          <p:cNvPr id="8" name="Tableau 6">
            <a:extLst>
              <a:ext uri="{FF2B5EF4-FFF2-40B4-BE49-F238E27FC236}">
                <a16:creationId xmlns:a16="http://schemas.microsoft.com/office/drawing/2014/main" id="{B0ABDB86-7572-DFB4-1A83-780FAF4A08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861663"/>
              </p:ext>
            </p:extLst>
          </p:nvPr>
        </p:nvGraphicFramePr>
        <p:xfrm>
          <a:off x="2353755" y="4821466"/>
          <a:ext cx="7691437" cy="12598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0601">
                  <a:extLst>
                    <a:ext uri="{9D8B030D-6E8A-4147-A177-3AD203B41FA5}">
                      <a16:colId xmlns:a16="http://schemas.microsoft.com/office/drawing/2014/main" val="2665520850"/>
                    </a:ext>
                  </a:extLst>
                </a:gridCol>
                <a:gridCol w="1863724">
                  <a:extLst>
                    <a:ext uri="{9D8B030D-6E8A-4147-A177-3AD203B41FA5}">
                      <a16:colId xmlns:a16="http://schemas.microsoft.com/office/drawing/2014/main" val="1126568780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3763863802"/>
                    </a:ext>
                  </a:extLst>
                </a:gridCol>
                <a:gridCol w="1898651">
                  <a:extLst>
                    <a:ext uri="{9D8B030D-6E8A-4147-A177-3AD203B41FA5}">
                      <a16:colId xmlns:a16="http://schemas.microsoft.com/office/drawing/2014/main" val="112156113"/>
                    </a:ext>
                  </a:extLst>
                </a:gridCol>
                <a:gridCol w="1109661">
                  <a:extLst>
                    <a:ext uri="{9D8B030D-6E8A-4147-A177-3AD203B41FA5}">
                      <a16:colId xmlns:a16="http://schemas.microsoft.com/office/drawing/2014/main" val="2764115810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3389546884"/>
                    </a:ext>
                  </a:extLst>
                </a:gridCol>
              </a:tblGrid>
              <a:tr h="406431"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Numbers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Measures [kHz]</a:t>
                      </a:r>
                    </a:p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(293K/Patm</a:t>
                      </a:r>
                      <a:r>
                        <a:rPr lang="en-GB" sz="1200" b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2K/Vacuum)</a:t>
                      </a:r>
                      <a:endParaRPr lang="en-GB" sz="12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Ansys</a:t>
                      </a:r>
                      <a:endParaRPr lang="en-GB" sz="16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GB" sz="12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GB" sz="1200" b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293K</a:t>
                      </a:r>
                      <a:r>
                        <a:rPr lang="en-GB" sz="1200" b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en-GB" sz="1200" b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2K</a:t>
                      </a:r>
                      <a:r>
                        <a:rPr lang="en-GB" sz="12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Symbol" panose="05050102010706020507" pitchFamily="18" charset="2"/>
                        </a:rPr>
                        <a:t></a:t>
                      </a:r>
                      <a:r>
                        <a:rPr lang="en-GB" sz="1600" baseline="-25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646520"/>
                  </a:ext>
                </a:extLst>
              </a:tr>
              <a:tr h="40643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MYRRHA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Single spoke cavity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[+576 ; +603]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+104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7810917"/>
                  </a:ext>
                </a:extLst>
              </a:tr>
              <a:tr h="278753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Double</a:t>
                      </a:r>
                      <a:r>
                        <a:rPr lang="en-GB" sz="1600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spoke cavity </a:t>
                      </a:r>
                      <a:endParaRPr lang="en-GB" sz="16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[+606 ; +628 ]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+501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+104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377279"/>
                  </a:ext>
                </a:extLst>
              </a:tr>
            </a:tbl>
          </a:graphicData>
        </a:graphic>
      </p:graphicFrame>
      <p:sp>
        <p:nvSpPr>
          <p:cNvPr id="9" name="ZoneTexte 7">
            <a:extLst>
              <a:ext uri="{FF2B5EF4-FFF2-40B4-BE49-F238E27FC236}">
                <a16:creationId xmlns:a16="http://schemas.microsoft.com/office/drawing/2014/main" id="{E0452C1A-9472-F7CF-7383-F86806CCEC4A}"/>
              </a:ext>
            </a:extLst>
          </p:cNvPr>
          <p:cNvSpPr txBox="1"/>
          <p:nvPr/>
        </p:nvSpPr>
        <p:spPr>
          <a:xfrm>
            <a:off x="2152935" y="4445576"/>
            <a:ext cx="7399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Comparison FEM/ Experimental results on some cavities with Titanium helium vessel:</a:t>
            </a:r>
          </a:p>
        </p:txBody>
      </p:sp>
      <p:pic>
        <p:nvPicPr>
          <p:cNvPr id="10" name="Image 8">
            <a:extLst>
              <a:ext uri="{FF2B5EF4-FFF2-40B4-BE49-F238E27FC236}">
                <a16:creationId xmlns:a16="http://schemas.microsoft.com/office/drawing/2014/main" id="{2C1ACCB5-FCDA-D17B-91A8-C9A2217CA7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2839" y="1358326"/>
            <a:ext cx="4633172" cy="2474985"/>
          </a:xfrm>
          <a:prstGeom prst="rect">
            <a:avLst/>
          </a:prstGeom>
        </p:spPr>
      </p:pic>
      <p:cxnSp>
        <p:nvCxnSpPr>
          <p:cNvPr id="11" name="Connecteur droit avec flèche 9">
            <a:extLst>
              <a:ext uri="{FF2B5EF4-FFF2-40B4-BE49-F238E27FC236}">
                <a16:creationId xmlns:a16="http://schemas.microsoft.com/office/drawing/2014/main" id="{03CE3FFD-2672-A25E-C239-1EFCC602F607}"/>
              </a:ext>
            </a:extLst>
          </p:cNvPr>
          <p:cNvCxnSpPr/>
          <p:nvPr/>
        </p:nvCxnSpPr>
        <p:spPr>
          <a:xfrm>
            <a:off x="4103550" y="1385157"/>
            <a:ext cx="3649579" cy="0"/>
          </a:xfrm>
          <a:prstGeom prst="straightConnector1">
            <a:avLst/>
          </a:prstGeom>
          <a:ln>
            <a:solidFill>
              <a:srgbClr val="00000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0">
            <a:extLst>
              <a:ext uri="{FF2B5EF4-FFF2-40B4-BE49-F238E27FC236}">
                <a16:creationId xmlns:a16="http://schemas.microsoft.com/office/drawing/2014/main" id="{FD1C808B-AE18-74E1-E428-98EC0AE9A92A}"/>
              </a:ext>
            </a:extLst>
          </p:cNvPr>
          <p:cNvCxnSpPr/>
          <p:nvPr/>
        </p:nvCxnSpPr>
        <p:spPr>
          <a:xfrm flipV="1">
            <a:off x="7771176" y="1296504"/>
            <a:ext cx="0" cy="2167840"/>
          </a:xfrm>
          <a:prstGeom prst="line">
            <a:avLst/>
          </a:prstGeom>
          <a:ln w="12700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1">
            <a:extLst>
              <a:ext uri="{FF2B5EF4-FFF2-40B4-BE49-F238E27FC236}">
                <a16:creationId xmlns:a16="http://schemas.microsoft.com/office/drawing/2014/main" id="{DABC4C0C-0DC8-D4EE-46B4-82016E5A83C9}"/>
              </a:ext>
            </a:extLst>
          </p:cNvPr>
          <p:cNvCxnSpPr/>
          <p:nvPr/>
        </p:nvCxnSpPr>
        <p:spPr>
          <a:xfrm flipV="1">
            <a:off x="4121597" y="1296504"/>
            <a:ext cx="0" cy="2167840"/>
          </a:xfrm>
          <a:prstGeom prst="line">
            <a:avLst/>
          </a:prstGeom>
          <a:ln w="12700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2">
            <a:extLst>
              <a:ext uri="{FF2B5EF4-FFF2-40B4-BE49-F238E27FC236}">
                <a16:creationId xmlns:a16="http://schemas.microsoft.com/office/drawing/2014/main" id="{175F8635-667A-AE15-D11A-4794A18B9F8C}"/>
              </a:ext>
            </a:extLst>
          </p:cNvPr>
          <p:cNvCxnSpPr/>
          <p:nvPr/>
        </p:nvCxnSpPr>
        <p:spPr>
          <a:xfrm>
            <a:off x="3343555" y="1868154"/>
            <a:ext cx="0" cy="1379621"/>
          </a:xfrm>
          <a:prstGeom prst="straightConnector1">
            <a:avLst/>
          </a:prstGeom>
          <a:ln>
            <a:solidFill>
              <a:srgbClr val="00000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3">
            <a:extLst>
              <a:ext uri="{FF2B5EF4-FFF2-40B4-BE49-F238E27FC236}">
                <a16:creationId xmlns:a16="http://schemas.microsoft.com/office/drawing/2014/main" id="{E3A18550-0933-B929-C019-141F9FA8612D}"/>
              </a:ext>
            </a:extLst>
          </p:cNvPr>
          <p:cNvCxnSpPr/>
          <p:nvPr/>
        </p:nvCxnSpPr>
        <p:spPr>
          <a:xfrm flipH="1">
            <a:off x="3066829" y="3263817"/>
            <a:ext cx="1383632" cy="0"/>
          </a:xfrm>
          <a:prstGeom prst="line">
            <a:avLst/>
          </a:prstGeom>
          <a:ln w="12700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4">
            <a:extLst>
              <a:ext uri="{FF2B5EF4-FFF2-40B4-BE49-F238E27FC236}">
                <a16:creationId xmlns:a16="http://schemas.microsoft.com/office/drawing/2014/main" id="{931D6093-9752-2306-33EA-523430AE8624}"/>
              </a:ext>
            </a:extLst>
          </p:cNvPr>
          <p:cNvCxnSpPr/>
          <p:nvPr/>
        </p:nvCxnSpPr>
        <p:spPr>
          <a:xfrm flipH="1">
            <a:off x="3066829" y="1868154"/>
            <a:ext cx="1961148" cy="0"/>
          </a:xfrm>
          <a:prstGeom prst="line">
            <a:avLst/>
          </a:prstGeom>
          <a:ln w="12700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5">
            <a:extLst>
              <a:ext uri="{FF2B5EF4-FFF2-40B4-BE49-F238E27FC236}">
                <a16:creationId xmlns:a16="http://schemas.microsoft.com/office/drawing/2014/main" id="{14C00AF7-A2C6-1F75-4145-3D6D48F9C810}"/>
              </a:ext>
            </a:extLst>
          </p:cNvPr>
          <p:cNvSpPr txBox="1"/>
          <p:nvPr/>
        </p:nvSpPr>
        <p:spPr>
          <a:xfrm>
            <a:off x="2176491" y="2357439"/>
            <a:ext cx="1470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sym typeface="Symbol" panose="05050102010706020507" pitchFamily="18" charset="2"/>
              </a:rPr>
              <a:t>L</a:t>
            </a:r>
            <a:r>
              <a:rPr lang="en-GB" sz="14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2</a:t>
            </a:r>
            <a:r>
              <a:rPr lang="en-GB" sz="1400" dirty="0">
                <a:solidFill>
                  <a:srgbClr val="000000"/>
                </a:solidFill>
                <a:sym typeface="Symbol" panose="05050102010706020507" pitchFamily="18" charset="2"/>
              </a:rPr>
              <a:t> = 277.4mm,</a:t>
            </a:r>
          </a:p>
          <a:p>
            <a:r>
              <a:rPr lang="en-GB" sz="1400" dirty="0">
                <a:solidFill>
                  <a:srgbClr val="000000"/>
                </a:solidFill>
                <a:sym typeface="Symbol" panose="05050102010706020507" pitchFamily="18" charset="2"/>
              </a:rPr>
              <a:t></a:t>
            </a:r>
            <a:r>
              <a:rPr lang="en-GB" sz="1400" dirty="0">
                <a:solidFill>
                  <a:srgbClr val="000000"/>
                </a:solidFill>
              </a:rPr>
              <a:t>L</a:t>
            </a:r>
            <a:r>
              <a:rPr lang="en-GB" sz="1400" baseline="-25000" dirty="0">
                <a:solidFill>
                  <a:srgbClr val="000000"/>
                </a:solidFill>
              </a:rPr>
              <a:t>2</a:t>
            </a:r>
            <a:r>
              <a:rPr lang="en-GB" sz="1400" dirty="0">
                <a:solidFill>
                  <a:srgbClr val="000000"/>
                </a:solidFill>
              </a:rPr>
              <a:t> = -0.39mm</a:t>
            </a:r>
          </a:p>
        </p:txBody>
      </p:sp>
      <p:sp>
        <p:nvSpPr>
          <p:cNvPr id="18" name="ZoneTexte 16">
            <a:extLst>
              <a:ext uri="{FF2B5EF4-FFF2-40B4-BE49-F238E27FC236}">
                <a16:creationId xmlns:a16="http://schemas.microsoft.com/office/drawing/2014/main" id="{067970D4-337E-FA1A-594E-CA6556B9402F}"/>
              </a:ext>
            </a:extLst>
          </p:cNvPr>
          <p:cNvSpPr txBox="1"/>
          <p:nvPr/>
        </p:nvSpPr>
        <p:spPr>
          <a:xfrm>
            <a:off x="4887608" y="1077380"/>
            <a:ext cx="2296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sym typeface="Symbol" panose="05050102010706020507" pitchFamily="18" charset="2"/>
              </a:rPr>
              <a:t>L</a:t>
            </a:r>
            <a:r>
              <a:rPr lang="en-GB" sz="1400" baseline="-25000" dirty="0">
                <a:solidFill>
                  <a:srgbClr val="000000"/>
                </a:solidFill>
                <a:sym typeface="Symbol" panose="05050102010706020507" pitchFamily="18" charset="2"/>
              </a:rPr>
              <a:t>1</a:t>
            </a:r>
            <a:r>
              <a:rPr lang="en-GB" sz="1400" dirty="0">
                <a:solidFill>
                  <a:srgbClr val="000000"/>
                </a:solidFill>
                <a:sym typeface="Symbol" panose="05050102010706020507" pitchFamily="18" charset="2"/>
              </a:rPr>
              <a:t> = 629mm, </a:t>
            </a:r>
            <a:r>
              <a:rPr lang="en-GB" sz="1400" dirty="0">
                <a:solidFill>
                  <a:srgbClr val="000000"/>
                </a:solidFill>
              </a:rPr>
              <a:t>L</a:t>
            </a:r>
            <a:r>
              <a:rPr lang="en-GB" sz="1400" baseline="-25000" dirty="0">
                <a:solidFill>
                  <a:srgbClr val="000000"/>
                </a:solidFill>
              </a:rPr>
              <a:t>1</a:t>
            </a:r>
            <a:r>
              <a:rPr lang="en-GB" sz="1400" dirty="0">
                <a:solidFill>
                  <a:srgbClr val="000000"/>
                </a:solidFill>
              </a:rPr>
              <a:t> = -0.95mm</a:t>
            </a:r>
          </a:p>
        </p:txBody>
      </p:sp>
      <p:sp>
        <p:nvSpPr>
          <p:cNvPr id="19" name="ZoneTexte 17">
            <a:extLst>
              <a:ext uri="{FF2B5EF4-FFF2-40B4-BE49-F238E27FC236}">
                <a16:creationId xmlns:a16="http://schemas.microsoft.com/office/drawing/2014/main" id="{C53A44AF-3620-86EF-5B16-C726081E3C50}"/>
              </a:ext>
            </a:extLst>
          </p:cNvPr>
          <p:cNvSpPr txBox="1"/>
          <p:nvPr/>
        </p:nvSpPr>
        <p:spPr>
          <a:xfrm>
            <a:off x="8466011" y="1623021"/>
            <a:ext cx="22138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</a:rPr>
              <a:t>Calculation: 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sym typeface="Symbol" panose="05050102010706020507" pitchFamily="18" charset="2"/>
              </a:rPr>
              <a:t></a:t>
            </a:r>
            <a:r>
              <a:rPr lang="en-GB" sz="1400" dirty="0">
                <a:solidFill>
                  <a:srgbClr val="000000"/>
                </a:solidFill>
              </a:rPr>
              <a:t>L</a:t>
            </a:r>
            <a:r>
              <a:rPr lang="en-GB" sz="1400" baseline="-25000" dirty="0">
                <a:solidFill>
                  <a:srgbClr val="000000"/>
                </a:solidFill>
              </a:rPr>
              <a:t>1</a:t>
            </a:r>
            <a:r>
              <a:rPr lang="en-GB" sz="1400" dirty="0">
                <a:solidFill>
                  <a:srgbClr val="000000"/>
                </a:solidFill>
              </a:rPr>
              <a:t> = - </a:t>
            </a:r>
            <a:r>
              <a:rPr lang="en-GB" sz="1400" dirty="0">
                <a:solidFill>
                  <a:srgbClr val="000000"/>
                </a:solidFill>
                <a:sym typeface="Symbol" panose="05050102010706020507" pitchFamily="18" charset="2"/>
              </a:rPr>
              <a:t></a:t>
            </a:r>
            <a:r>
              <a:rPr lang="en-GB" sz="1400" baseline="-25000" dirty="0" err="1">
                <a:solidFill>
                  <a:srgbClr val="000000"/>
                </a:solidFill>
                <a:sym typeface="Symbol" panose="05050102010706020507" pitchFamily="18" charset="2"/>
              </a:rPr>
              <a:t>Nb</a:t>
            </a:r>
            <a:r>
              <a:rPr lang="en-GB" sz="1400" dirty="0">
                <a:solidFill>
                  <a:srgbClr val="000000"/>
                </a:solidFill>
                <a:sym typeface="Symbol" panose="05050102010706020507" pitchFamily="18" charset="2"/>
              </a:rPr>
              <a:t> x </a:t>
            </a:r>
            <a:r>
              <a:rPr lang="en-GB" sz="1400" dirty="0">
                <a:solidFill>
                  <a:srgbClr val="000000"/>
                </a:solidFill>
              </a:rPr>
              <a:t>L</a:t>
            </a:r>
            <a:r>
              <a:rPr lang="en-GB" sz="1400" baseline="-25000" dirty="0">
                <a:solidFill>
                  <a:srgbClr val="000000"/>
                </a:solidFill>
              </a:rPr>
              <a:t>1</a:t>
            </a:r>
            <a:r>
              <a:rPr lang="en-GB" sz="1400" dirty="0">
                <a:solidFill>
                  <a:srgbClr val="000000"/>
                </a:solidFill>
              </a:rPr>
              <a:t> x (293 – 2)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sym typeface="Symbol" panose="05050102010706020507" pitchFamily="18" charset="2"/>
              </a:rPr>
              <a:t></a:t>
            </a:r>
            <a:r>
              <a:rPr lang="en-GB" sz="1400" dirty="0">
                <a:solidFill>
                  <a:srgbClr val="000000"/>
                </a:solidFill>
              </a:rPr>
              <a:t>L</a:t>
            </a:r>
            <a:r>
              <a:rPr lang="en-GB" sz="1400" baseline="-25000" dirty="0">
                <a:solidFill>
                  <a:srgbClr val="000000"/>
                </a:solidFill>
              </a:rPr>
              <a:t>1</a:t>
            </a:r>
            <a:r>
              <a:rPr lang="en-GB" sz="1400" dirty="0">
                <a:solidFill>
                  <a:srgbClr val="000000"/>
                </a:solidFill>
              </a:rPr>
              <a:t> = -0.906mm</a:t>
            </a:r>
          </a:p>
          <a:p>
            <a:endParaRPr lang="en-GB" sz="14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sym typeface="Symbol" panose="05050102010706020507" pitchFamily="18" charset="2"/>
              </a:rPr>
              <a:t></a:t>
            </a:r>
            <a:r>
              <a:rPr lang="en-GB" sz="1400" dirty="0">
                <a:solidFill>
                  <a:srgbClr val="000000"/>
                </a:solidFill>
              </a:rPr>
              <a:t>L</a:t>
            </a:r>
            <a:r>
              <a:rPr lang="en-GB" sz="1400" baseline="-25000" dirty="0">
                <a:solidFill>
                  <a:srgbClr val="000000"/>
                </a:solidFill>
              </a:rPr>
              <a:t>2</a:t>
            </a:r>
            <a:r>
              <a:rPr lang="en-GB" sz="1400" dirty="0">
                <a:solidFill>
                  <a:srgbClr val="000000"/>
                </a:solidFill>
              </a:rPr>
              <a:t> = - </a:t>
            </a:r>
            <a:r>
              <a:rPr lang="en-GB" sz="1400" dirty="0">
                <a:solidFill>
                  <a:srgbClr val="000000"/>
                </a:solidFill>
                <a:sym typeface="Symbol" panose="05050102010706020507" pitchFamily="18" charset="2"/>
              </a:rPr>
              <a:t></a:t>
            </a:r>
            <a:r>
              <a:rPr lang="en-GB" sz="1400" baseline="-25000" dirty="0" err="1">
                <a:solidFill>
                  <a:srgbClr val="000000"/>
                </a:solidFill>
                <a:sym typeface="Symbol" panose="05050102010706020507" pitchFamily="18" charset="2"/>
              </a:rPr>
              <a:t>Nb</a:t>
            </a:r>
            <a:r>
              <a:rPr lang="en-GB" sz="1400" dirty="0">
                <a:solidFill>
                  <a:srgbClr val="000000"/>
                </a:solidFill>
                <a:sym typeface="Symbol" panose="05050102010706020507" pitchFamily="18" charset="2"/>
              </a:rPr>
              <a:t> x </a:t>
            </a:r>
            <a:r>
              <a:rPr lang="en-GB" sz="1400" dirty="0">
                <a:solidFill>
                  <a:srgbClr val="000000"/>
                </a:solidFill>
              </a:rPr>
              <a:t>L</a:t>
            </a:r>
            <a:r>
              <a:rPr lang="en-GB" sz="1400" baseline="-25000" dirty="0">
                <a:solidFill>
                  <a:srgbClr val="000000"/>
                </a:solidFill>
              </a:rPr>
              <a:t>2</a:t>
            </a:r>
            <a:r>
              <a:rPr lang="en-GB" sz="1400" dirty="0">
                <a:solidFill>
                  <a:srgbClr val="000000"/>
                </a:solidFill>
              </a:rPr>
              <a:t> x (293 – 2) 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rgbClr val="000000"/>
                </a:solidFill>
                <a:sym typeface="Symbol" panose="05050102010706020507" pitchFamily="18" charset="2"/>
              </a:rPr>
              <a:t></a:t>
            </a:r>
            <a:r>
              <a:rPr lang="en-GB" sz="1400" dirty="0">
                <a:solidFill>
                  <a:srgbClr val="000000"/>
                </a:solidFill>
              </a:rPr>
              <a:t>L</a:t>
            </a:r>
            <a:r>
              <a:rPr lang="en-GB" sz="1400" baseline="-25000" dirty="0">
                <a:solidFill>
                  <a:srgbClr val="000000"/>
                </a:solidFill>
              </a:rPr>
              <a:t>2</a:t>
            </a:r>
            <a:r>
              <a:rPr lang="en-GB" sz="1400" dirty="0">
                <a:solidFill>
                  <a:srgbClr val="000000"/>
                </a:solidFill>
              </a:rPr>
              <a:t> = -0.4mm</a:t>
            </a:r>
          </a:p>
        </p:txBody>
      </p:sp>
    </p:spTree>
    <p:extLst>
      <p:ext uri="{BB962C8B-B14F-4D97-AF65-F5344CB8AC3E}">
        <p14:creationId xmlns:p14="http://schemas.microsoft.com/office/powerpoint/2010/main" val="93878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310E55-273A-AC12-EEDB-E083CF708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Multiphysics Analyses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3EDDC-BF18-721F-CC25-761085E19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24149-98DB-0667-7639-A70FF3D0B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BC224-BD47-9505-5DF4-EC9700AD6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graphicFrame>
        <p:nvGraphicFramePr>
          <p:cNvPr id="7" name="Content Placeholder 8">
            <a:extLst>
              <a:ext uri="{FF2B5EF4-FFF2-40B4-BE49-F238E27FC236}">
                <a16:creationId xmlns:a16="http://schemas.microsoft.com/office/drawing/2014/main" id="{E59A9DE1-C78F-0F05-E01B-25FF54D5B4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5453387"/>
              </p:ext>
            </p:extLst>
          </p:nvPr>
        </p:nvGraphicFramePr>
        <p:xfrm>
          <a:off x="1198065" y="1968802"/>
          <a:ext cx="8713309" cy="27058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27260">
                  <a:extLst>
                    <a:ext uri="{9D8B030D-6E8A-4147-A177-3AD203B41FA5}">
                      <a16:colId xmlns:a16="http://schemas.microsoft.com/office/drawing/2014/main" val="1423804818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1152350837"/>
                    </a:ext>
                  </a:extLst>
                </a:gridCol>
                <a:gridCol w="1257299">
                  <a:extLst>
                    <a:ext uri="{9D8B030D-6E8A-4147-A177-3AD203B41FA5}">
                      <a16:colId xmlns:a16="http://schemas.microsoft.com/office/drawing/2014/main" val="4100753876"/>
                    </a:ext>
                  </a:extLst>
                </a:gridCol>
              </a:tblGrid>
              <a:tr h="35885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i="0" u="none" strike="noStrike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TRS Value</a:t>
                      </a:r>
                      <a:endParaRPr lang="en-US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FDR model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78695454"/>
                  </a:ext>
                </a:extLst>
              </a:tr>
              <a:tr h="314002">
                <a:tc>
                  <a:txBody>
                    <a:bodyPr/>
                    <a:lstStyle/>
                    <a:p>
                      <a:pPr algn="ctr"/>
                      <a:r>
                        <a:rPr lang="en-US" sz="1600" b="1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Sensitivity to </a:t>
                      </a:r>
                      <a:r>
                        <a:rPr lang="en-US" sz="1600" b="1" u="none" strike="noStrike" kern="1200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LHe</a:t>
                      </a:r>
                      <a:r>
                        <a:rPr lang="en-US" sz="1600" b="1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pressure fluctuations of dressed cavity, Hz/mbar</a:t>
                      </a:r>
                      <a:endParaRPr lang="en-US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 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-0.35</a:t>
                      </a:r>
                      <a:endParaRPr lang="en-US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38851" marR="38851" marT="0" marB="0" anchor="ctr"/>
                </a:tc>
                <a:extLst>
                  <a:ext uri="{0D108BD9-81ED-4DB2-BD59-A6C34878D82A}">
                    <a16:rowId xmlns:a16="http://schemas.microsoft.com/office/drawing/2014/main" val="1635676245"/>
                  </a:ext>
                </a:extLst>
              </a:tr>
              <a:tr h="31400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Lorentz Force Detuning coefficient, Hz/(MV/m)</a:t>
                      </a:r>
                      <a:r>
                        <a:rPr lang="en-US" sz="1600" b="1" u="none" strike="noStrike" kern="1200" baseline="30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600" b="1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-4.73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38851" marR="38851" marT="0" marB="0" anchor="ctr"/>
                </a:tc>
                <a:extLst>
                  <a:ext uri="{0D108BD9-81ED-4DB2-BD59-A6C34878D82A}">
                    <a16:rowId xmlns:a16="http://schemas.microsoft.com/office/drawing/2014/main" val="1904129663"/>
                  </a:ext>
                </a:extLst>
              </a:tr>
              <a:tr h="31400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Longitudinal stiffness, </a:t>
                      </a:r>
                      <a:r>
                        <a:rPr kumimoji="0" lang="en-US" sz="16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kN</a:t>
                      </a:r>
                      <a:r>
                        <a:rPr kumimoji="0" 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/mm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 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16.7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7378961"/>
                  </a:ext>
                </a:extLst>
              </a:tr>
              <a:tr h="31400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Tuning sensitivity, kHz/mm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 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308</a:t>
                      </a:r>
                      <a:endParaRPr lang="en-US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Calibri" panose="020F0502020204030204" pitchFamily="34" charset="0"/>
                      </a:endParaRPr>
                    </a:p>
                  </a:txBody>
                  <a:tcPr marL="38851" marR="38851" marT="0" marB="0" anchor="ctr"/>
                </a:tc>
                <a:extLst>
                  <a:ext uri="{0D108BD9-81ED-4DB2-BD59-A6C34878D82A}">
                    <a16:rowId xmlns:a16="http://schemas.microsoft.com/office/drawing/2014/main" val="3872680260"/>
                  </a:ext>
                </a:extLst>
              </a:tr>
              <a:tr h="31400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Leak check, kHz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6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-190.5</a:t>
                      </a:r>
                    </a:p>
                  </a:txBody>
                  <a:tcPr marL="38851" marR="38851" marT="0" marB="0" anchor="ctr"/>
                </a:tc>
                <a:extLst>
                  <a:ext uri="{0D108BD9-81ED-4DB2-BD59-A6C34878D82A}">
                    <a16:rowId xmlns:a16="http://schemas.microsoft.com/office/drawing/2014/main" val="2156010729"/>
                  </a:ext>
                </a:extLst>
              </a:tr>
              <a:tr h="31400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Cool down from 293K to 2K, kHz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6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+456.8</a:t>
                      </a:r>
                    </a:p>
                  </a:txBody>
                  <a:tcPr marL="38851" marR="38851" marT="0" marB="0" anchor="ctr"/>
                </a:tc>
                <a:extLst>
                  <a:ext uri="{0D108BD9-81ED-4DB2-BD59-A6C34878D82A}">
                    <a16:rowId xmlns:a16="http://schemas.microsoft.com/office/drawing/2014/main" val="1799069067"/>
                  </a:ext>
                </a:extLst>
              </a:tr>
              <a:tr h="314002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Trimming 1mm added on each side, kHz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6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Calibri" panose="020F0502020204030204" pitchFamily="34" charset="0"/>
                        </a:rPr>
                        <a:t>+289.4</a:t>
                      </a:r>
                    </a:p>
                  </a:txBody>
                  <a:tcPr marL="38851" marR="38851" marT="0" marB="0" anchor="ctr"/>
                </a:tc>
                <a:extLst>
                  <a:ext uri="{0D108BD9-81ED-4DB2-BD59-A6C34878D82A}">
                    <a16:rowId xmlns:a16="http://schemas.microsoft.com/office/drawing/2014/main" val="40531833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44518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D545FF-3FDB-416E-A0D6-102779AFB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557AF1-B371-498B-97C4-AABC2C661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197AA-DFB0-4FD6-B1C6-A07773FE3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C318F-8060-41F0-94AF-5B3840172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96D98-293D-496D-8EB2-1A4E916F0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9C15D4C7-331E-48B3-AC60-78539643F66D}"/>
              </a:ext>
            </a:extLst>
          </p:cNvPr>
          <p:cNvSpPr/>
          <p:nvPr/>
        </p:nvSpPr>
        <p:spPr>
          <a:xfrm>
            <a:off x="304805" y="2553194"/>
            <a:ext cx="11563351" cy="1419102"/>
          </a:xfrm>
          <a:prstGeom prst="roundRect">
            <a:avLst/>
          </a:prstGeom>
          <a:solidFill>
            <a:srgbClr val="0030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Helvetica" pitchFamily="2" charset="0"/>
              </a:rPr>
              <a:t>Niobium</a:t>
            </a:r>
          </a:p>
        </p:txBody>
      </p:sp>
    </p:spTree>
    <p:extLst>
      <p:ext uri="{BB962C8B-B14F-4D97-AF65-F5344CB8AC3E}">
        <p14:creationId xmlns:p14="http://schemas.microsoft.com/office/powerpoint/2010/main" val="6531047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6B633A-9A17-7217-30F9-77AF07D68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Niobium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17D7E7-D8A8-1B6F-4521-B63B65BA2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6BE43-88A4-DB18-47FD-45ED89C1D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A3770-DE8A-4951-F670-EEF19EF46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12B16A-1A34-57F7-083F-FD7E9FDF3580}"/>
              </a:ext>
            </a:extLst>
          </p:cNvPr>
          <p:cNvSpPr/>
          <p:nvPr/>
        </p:nvSpPr>
        <p:spPr>
          <a:xfrm>
            <a:off x="304800" y="1096417"/>
            <a:ext cx="10389309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Materials ordered for the fabrication of 8 PIP-II SSR2 cavities: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RRR grade pure niobium – composition according to </a:t>
            </a:r>
            <a:r>
              <a:rPr lang="en-US" sz="1600" u="sng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ASTM B393-18</a:t>
            </a: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1000x1000x4.7 mm sheet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98 OD x 72 ID x 200 L mm tube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65 OD x 35 ID x 200 L mm tube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65 OD x 35 ID x 100 L mm tube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51B5FB-B346-0C9F-E895-48A4A1110B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947" b="17774"/>
          <a:stretch/>
        </p:blipFill>
        <p:spPr>
          <a:xfrm>
            <a:off x="2463564" y="3110098"/>
            <a:ext cx="8149008" cy="32327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332FA01-A566-6741-783D-45E65DBD02AD}"/>
              </a:ext>
            </a:extLst>
          </p:cNvPr>
          <p:cNvSpPr/>
          <p:nvPr/>
        </p:nvSpPr>
        <p:spPr>
          <a:xfrm rot="1491890">
            <a:off x="6527839" y="3781925"/>
            <a:ext cx="3134191" cy="369332"/>
          </a:xfrm>
          <a:prstGeom prst="rect">
            <a:avLst/>
          </a:prstGeom>
          <a:scene3d>
            <a:camera prst="orthographicFront"/>
            <a:lightRig rig="threePt" dir="t"/>
          </a:scene3d>
          <a:sp3d prstMaterial="metal">
            <a:bevelT/>
          </a:sp3d>
        </p:spPr>
        <p:txBody>
          <a:bodyPr wrap="none" lIns="91440">
            <a:spAutoFit/>
            <a:scene3d>
              <a:camera prst="isometricTopUp"/>
              <a:lightRig rig="threePt" dir="t"/>
            </a:scene3d>
          </a:bodyPr>
          <a:lstStyle/>
          <a:p>
            <a:pPr lvl="2"/>
            <a:r>
              <a:rPr lang="en-US" sz="18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1000x1000x4.7 mm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F15BEE-9312-1F68-E16F-09CE92C185D2}"/>
              </a:ext>
            </a:extLst>
          </p:cNvPr>
          <p:cNvSpPr/>
          <p:nvPr/>
        </p:nvSpPr>
        <p:spPr>
          <a:xfrm rot="1561928">
            <a:off x="3313968" y="4731660"/>
            <a:ext cx="453640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/>
            <a:r>
              <a:rPr lang="en-US" sz="1300" b="1" dirty="0">
                <a:solidFill>
                  <a:srgbClr val="00B3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65OD x 35ID x 100L mm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ECA065-1194-699A-1B85-B37D78E46153}"/>
              </a:ext>
            </a:extLst>
          </p:cNvPr>
          <p:cNvSpPr/>
          <p:nvPr/>
        </p:nvSpPr>
        <p:spPr>
          <a:xfrm rot="1591135">
            <a:off x="2608196" y="4888450"/>
            <a:ext cx="493159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/>
            <a:r>
              <a:rPr lang="en-US" sz="1300" b="1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65OD x 35ID x 200L mm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39A546-26B9-0BB4-A4C0-D49DD56819E8}"/>
              </a:ext>
            </a:extLst>
          </p:cNvPr>
          <p:cNvSpPr/>
          <p:nvPr/>
        </p:nvSpPr>
        <p:spPr>
          <a:xfrm rot="1495641">
            <a:off x="2187104" y="5054398"/>
            <a:ext cx="488579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/>
            <a:r>
              <a:rPr lang="en-US" sz="13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98OD x 72ID x 200L mm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E68D154-97F3-5278-6895-77EF6B18F3F1}"/>
              </a:ext>
            </a:extLst>
          </p:cNvPr>
          <p:cNvSpPr/>
          <p:nvPr/>
        </p:nvSpPr>
        <p:spPr>
          <a:xfrm>
            <a:off x="2353061" y="3054585"/>
            <a:ext cx="1131895" cy="3405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Quantity 22</a:t>
            </a:r>
            <a:endParaRPr lang="en-US" sz="14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B72F4C1-28AE-C6B2-B370-B4421C8C3E3C}"/>
              </a:ext>
            </a:extLst>
          </p:cNvPr>
          <p:cNvCxnSpPr>
            <a:cxnSpLocks/>
          </p:cNvCxnSpPr>
          <p:nvPr/>
        </p:nvCxnSpPr>
        <p:spPr>
          <a:xfrm flipH="1">
            <a:off x="9456057" y="4219208"/>
            <a:ext cx="224791" cy="15240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251BB14-3517-54F9-E6A5-14D2348AB968}"/>
              </a:ext>
            </a:extLst>
          </p:cNvPr>
          <p:cNvSpPr/>
          <p:nvPr/>
        </p:nvSpPr>
        <p:spPr>
          <a:xfrm>
            <a:off x="9652892" y="3957985"/>
            <a:ext cx="998284" cy="306467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Quantity 40</a:t>
            </a:r>
            <a:endParaRPr lang="en-US" sz="12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5498343-7824-40B4-47E5-430E74413D58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3046242" y="3851126"/>
            <a:ext cx="110503" cy="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AB9C384-06A1-2399-B632-3E5626085656}"/>
              </a:ext>
            </a:extLst>
          </p:cNvPr>
          <p:cNvSpPr/>
          <p:nvPr/>
        </p:nvSpPr>
        <p:spPr>
          <a:xfrm>
            <a:off x="2059702" y="3697892"/>
            <a:ext cx="986540" cy="306467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Quantity 11</a:t>
            </a:r>
            <a:endParaRPr lang="en-US" sz="12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B2343AA-95CD-29A8-A3F3-6B580608E175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3484956" y="3224845"/>
            <a:ext cx="325068" cy="124981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35125E0-0899-5A3F-567B-24986773727B}"/>
              </a:ext>
            </a:extLst>
          </p:cNvPr>
          <p:cNvCxnSpPr>
            <a:cxnSpLocks/>
          </p:cNvCxnSpPr>
          <p:nvPr/>
        </p:nvCxnSpPr>
        <p:spPr>
          <a:xfrm flipH="1">
            <a:off x="4569732" y="3424855"/>
            <a:ext cx="111760" cy="263119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26DCAB0-65C7-B1C6-4BB7-6E6A341AE4A6}"/>
              </a:ext>
            </a:extLst>
          </p:cNvPr>
          <p:cNvSpPr/>
          <p:nvPr/>
        </p:nvSpPr>
        <p:spPr>
          <a:xfrm>
            <a:off x="4488372" y="3138721"/>
            <a:ext cx="1131895" cy="3405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Quantity 11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54543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4E41AD-C502-4FEB-8EE4-CB679F970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SRF Cavities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D338F-51FD-4C85-BBE7-29BFA9CA7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79EC9-084C-4F9B-846B-2A61BE9C0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45D16-EA5D-4A86-95EE-2A0041247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6095D23-7DA4-441D-A7EB-7B6B36F639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0948" y="2467305"/>
            <a:ext cx="1697409" cy="1126597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57705F8-89D2-4306-BC2E-CD8420D1EF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7480" y="2448297"/>
            <a:ext cx="1362889" cy="1176987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394AB89-3A0C-4112-A72D-E9F87A7AEA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1166" y="2581228"/>
            <a:ext cx="1506921" cy="1024534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29761BA-5DEA-4479-8784-95150596816A}"/>
              </a:ext>
            </a:extLst>
          </p:cNvPr>
          <p:cNvGrpSpPr/>
          <p:nvPr/>
        </p:nvGrpSpPr>
        <p:grpSpPr>
          <a:xfrm>
            <a:off x="7851201" y="2467305"/>
            <a:ext cx="1356624" cy="1195380"/>
            <a:chOff x="5603598" y="2503033"/>
            <a:chExt cx="1438546" cy="130534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85DAAF1-C01A-4FF9-B7BA-007AA17F0FC5}"/>
                </a:ext>
              </a:extLst>
            </p:cNvPr>
            <p:cNvSpPr/>
            <p:nvPr/>
          </p:nvSpPr>
          <p:spPr>
            <a:xfrm>
              <a:off x="5610212" y="2503033"/>
              <a:ext cx="1431932" cy="1305340"/>
            </a:xfrm>
            <a:prstGeom prst="rect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6" name="Immagine 11" descr="Immagine che contiene interni, rosso, sedendo, cucina&#10;&#10;Descrizione generata automaticamente">
              <a:extLst>
                <a:ext uri="{FF2B5EF4-FFF2-40B4-BE49-F238E27FC236}">
                  <a16:creationId xmlns:a16="http://schemas.microsoft.com/office/drawing/2014/main" id="{2EA8A06D-0356-4D20-89BD-2C2C8FE03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3598" y="2736859"/>
              <a:ext cx="1431933" cy="80546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Table 26">
                <a:extLst>
                  <a:ext uri="{FF2B5EF4-FFF2-40B4-BE49-F238E27FC236}">
                    <a16:creationId xmlns:a16="http://schemas.microsoft.com/office/drawing/2014/main" id="{48B350AB-913A-486D-BFA1-0B68B5621A5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22016488"/>
                  </p:ext>
                </p:extLst>
              </p:nvPr>
            </p:nvGraphicFramePr>
            <p:xfrm>
              <a:off x="389120" y="3866033"/>
              <a:ext cx="11304104" cy="2240280"/>
            </p:xfrm>
            <a:graphic>
              <a:graphicData uri="http://schemas.openxmlformats.org/drawingml/2006/table">
                <a:tbl>
                  <a:tblPr>
                    <a:tableStyleId>{616DA210-FB5B-4158-B5E0-FEB733F419BA}</a:tableStyleId>
                  </a:tblPr>
                  <a:tblGrid>
                    <a:gridCol w="1210854">
                      <a:extLst>
                        <a:ext uri="{9D8B030D-6E8A-4147-A177-3AD203B41FA5}">
                          <a16:colId xmlns:a16="http://schemas.microsoft.com/office/drawing/2014/main" val="1245469305"/>
                        </a:ext>
                      </a:extLst>
                    </a:gridCol>
                    <a:gridCol w="1969668">
                      <a:extLst>
                        <a:ext uri="{9D8B030D-6E8A-4147-A177-3AD203B41FA5}">
                          <a16:colId xmlns:a16="http://schemas.microsoft.com/office/drawing/2014/main" val="1030312581"/>
                        </a:ext>
                      </a:extLst>
                    </a:gridCol>
                    <a:gridCol w="2027582">
                      <a:extLst>
                        <a:ext uri="{9D8B030D-6E8A-4147-A177-3AD203B41FA5}">
                          <a16:colId xmlns:a16="http://schemas.microsoft.com/office/drawing/2014/main" val="11191977"/>
                        </a:ext>
                      </a:extLst>
                    </a:gridCol>
                    <a:gridCol w="1948070">
                      <a:extLst>
                        <a:ext uri="{9D8B030D-6E8A-4147-A177-3AD203B41FA5}">
                          <a16:colId xmlns:a16="http://schemas.microsoft.com/office/drawing/2014/main" val="2772126974"/>
                        </a:ext>
                      </a:extLst>
                    </a:gridCol>
                    <a:gridCol w="1948069">
                      <a:extLst>
                        <a:ext uri="{9D8B030D-6E8A-4147-A177-3AD203B41FA5}">
                          <a16:colId xmlns:a16="http://schemas.microsoft.com/office/drawing/2014/main" val="1541648171"/>
                        </a:ext>
                      </a:extLst>
                    </a:gridCol>
                    <a:gridCol w="2199861">
                      <a:extLst>
                        <a:ext uri="{9D8B030D-6E8A-4147-A177-3AD203B41FA5}">
                          <a16:colId xmlns:a16="http://schemas.microsoft.com/office/drawing/2014/main" val="89781665"/>
                        </a:ext>
                      </a:extLst>
                    </a:gridCol>
                  </a:tblGrid>
                  <a:tr h="3102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Name (Qty.)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HWR (8)</a:t>
                          </a:r>
                          <a:endParaRPr lang="en-US" sz="15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SSR1 (16)</a:t>
                          </a:r>
                          <a:endParaRPr lang="en-US" sz="15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SSR2 (35)</a:t>
                          </a:r>
                          <a:endParaRPr lang="en-US" sz="15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LB650 (36)</a:t>
                          </a:r>
                          <a:endParaRPr lang="en-US" sz="15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HB650 (24)</a:t>
                          </a:r>
                          <a:endParaRPr lang="en-US" sz="15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24834490"/>
                      </a:ext>
                    </a:extLst>
                  </a:tr>
                  <a:tr h="3102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Type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Half-Wave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Single Spoke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Single Spoke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Elliptical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Elliptical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90790213"/>
                      </a:ext>
                    </a:extLst>
                  </a:tr>
                  <a:tr h="31026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0.11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0.22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0.47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0.61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0.92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46210713"/>
                      </a:ext>
                    </a:extLst>
                  </a:tr>
                  <a:tr h="3102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Frequency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162.5 MHz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325 MHz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325 MHz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650 MHz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650 MHz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6446493"/>
                      </a:ext>
                    </a:extLst>
                  </a:tr>
                  <a:tr h="3102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Q</a:t>
                          </a:r>
                          <a:r>
                            <a:rPr lang="en-US" sz="1500" baseline="-250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</a:t>
                          </a:r>
                          <a:endParaRPr lang="en-US" sz="1500" baseline="-250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8.5∙</m:t>
                                </m:r>
                                <m:sSup>
                                  <m:sSupPr>
                                    <m:ctrlP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500" b="0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500" b="0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itchFamily="2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8.2∙</m:t>
                                </m:r>
                                <m:sSup>
                                  <m:sSupPr>
                                    <m:ctrlP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500" b="0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500" b="0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itchFamily="2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8.2∙</m:t>
                                </m:r>
                                <m:sSup>
                                  <m:sSupPr>
                                    <m:ctrlP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500" b="0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500" b="0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itchFamily="2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2.4∙</m:t>
                                </m:r>
                                <m:sSup>
                                  <m:sSupPr>
                                    <m:ctrlP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500" b="0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500" b="0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itchFamily="2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0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3.3∙</m:t>
                                </m:r>
                                <m:sSup>
                                  <m:sSupPr>
                                    <m:ctrlPr>
                                      <a:rPr lang="en-US" sz="1500" b="0" i="1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500" b="0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500" b="0" smtClean="0">
                                        <a:solidFill>
                                          <a:schemeClr val="accent6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itchFamily="2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2711211"/>
                      </a:ext>
                    </a:extLst>
                  </a:tr>
                  <a:tr h="3102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Gradient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9.7 MV/m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10 MV/m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11.5 MV/m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16.8 MV/m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18.7 MV/m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55572764"/>
                      </a:ext>
                    </a:extLst>
                  </a:tr>
                  <a:tr h="3102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aseline="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Doping</a:t>
                          </a:r>
                          <a:endParaRPr lang="en-US" sz="1500" baseline="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No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No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No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Yes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Yes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4812197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7" name="Table 26">
                <a:extLst>
                  <a:ext uri="{FF2B5EF4-FFF2-40B4-BE49-F238E27FC236}">
                    <a16:creationId xmlns:a16="http://schemas.microsoft.com/office/drawing/2014/main" id="{48B350AB-913A-486D-BFA1-0B68B5621A5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22016488"/>
                  </p:ext>
                </p:extLst>
              </p:nvPr>
            </p:nvGraphicFramePr>
            <p:xfrm>
              <a:off x="389120" y="3866033"/>
              <a:ext cx="11304104" cy="2240280"/>
            </p:xfrm>
            <a:graphic>
              <a:graphicData uri="http://schemas.openxmlformats.org/drawingml/2006/table">
                <a:tbl>
                  <a:tblPr>
                    <a:tableStyleId>{616DA210-FB5B-4158-B5E0-FEB733F419BA}</a:tableStyleId>
                  </a:tblPr>
                  <a:tblGrid>
                    <a:gridCol w="1210854">
                      <a:extLst>
                        <a:ext uri="{9D8B030D-6E8A-4147-A177-3AD203B41FA5}">
                          <a16:colId xmlns:a16="http://schemas.microsoft.com/office/drawing/2014/main" val="1245469305"/>
                        </a:ext>
                      </a:extLst>
                    </a:gridCol>
                    <a:gridCol w="1969668">
                      <a:extLst>
                        <a:ext uri="{9D8B030D-6E8A-4147-A177-3AD203B41FA5}">
                          <a16:colId xmlns:a16="http://schemas.microsoft.com/office/drawing/2014/main" val="1030312581"/>
                        </a:ext>
                      </a:extLst>
                    </a:gridCol>
                    <a:gridCol w="2027582">
                      <a:extLst>
                        <a:ext uri="{9D8B030D-6E8A-4147-A177-3AD203B41FA5}">
                          <a16:colId xmlns:a16="http://schemas.microsoft.com/office/drawing/2014/main" val="11191977"/>
                        </a:ext>
                      </a:extLst>
                    </a:gridCol>
                    <a:gridCol w="1948070">
                      <a:extLst>
                        <a:ext uri="{9D8B030D-6E8A-4147-A177-3AD203B41FA5}">
                          <a16:colId xmlns:a16="http://schemas.microsoft.com/office/drawing/2014/main" val="2772126974"/>
                        </a:ext>
                      </a:extLst>
                    </a:gridCol>
                    <a:gridCol w="1948069">
                      <a:extLst>
                        <a:ext uri="{9D8B030D-6E8A-4147-A177-3AD203B41FA5}">
                          <a16:colId xmlns:a16="http://schemas.microsoft.com/office/drawing/2014/main" val="1541648171"/>
                        </a:ext>
                      </a:extLst>
                    </a:gridCol>
                    <a:gridCol w="2199861">
                      <a:extLst>
                        <a:ext uri="{9D8B030D-6E8A-4147-A177-3AD203B41FA5}">
                          <a16:colId xmlns:a16="http://schemas.microsoft.com/office/drawing/2014/main" val="89781665"/>
                        </a:ext>
                      </a:extLst>
                    </a:gridCol>
                  </a:tblGrid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Name (Qty.)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HWR (8)</a:t>
                          </a:r>
                          <a:endParaRPr lang="en-US" sz="15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SSR1 (16)</a:t>
                          </a:r>
                          <a:endParaRPr lang="en-US" sz="15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SSR2 (35)</a:t>
                          </a:r>
                          <a:endParaRPr lang="en-US" sz="15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LB650 (36)</a:t>
                          </a:r>
                          <a:endParaRPr lang="en-US" sz="15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HB650 (24)</a:t>
                          </a:r>
                          <a:endParaRPr lang="en-US" sz="15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24834490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Type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Half-Wave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Single Spoke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Single Spoke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Elliptical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Elliptical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90790213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53" t="-212000" r="-840000" b="-42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0.11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0.22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0.47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0.61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0.92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46210713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Frequency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162.5 MHz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325 MHz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325 MHz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650 MHz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650 MHz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6446493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Q</a:t>
                          </a:r>
                          <a:r>
                            <a:rPr lang="en-US" sz="1500" baseline="-250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0</a:t>
                          </a:r>
                          <a:endParaRPr lang="en-US" sz="1500" baseline="-250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61538" t="-412000" r="-411538" b="-22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57500" t="-412000" r="-301250" b="-22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69281" t="-412000" r="-215033" b="-22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66883" t="-412000" r="-113636" b="-22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415607" t="-412000" r="-1156" b="-22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711211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Gradient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9.7 MV/m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10 MV/m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11.5 MV/m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16.8 MV/m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60958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18.7 MV/m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55572764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baseline="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Doping</a:t>
                          </a:r>
                          <a:endParaRPr lang="en-US" sz="1500" baseline="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No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No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No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Yes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5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</a:rPr>
                            <a:t>Yes</a:t>
                          </a:r>
                          <a:endParaRPr lang="en-US" sz="1500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Helvetica" panose="020B0604020202020204" pitchFamily="34" charset="0"/>
                            <a:cs typeface="Helvetica" panose="020B060402020202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4812197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4157792B-954E-49B7-BEC7-9140BE28FD93}"/>
              </a:ext>
            </a:extLst>
          </p:cNvPr>
          <p:cNvGrpSpPr/>
          <p:nvPr/>
        </p:nvGrpSpPr>
        <p:grpSpPr>
          <a:xfrm>
            <a:off x="1985237" y="751739"/>
            <a:ext cx="9238303" cy="1753981"/>
            <a:chOff x="1314623" y="518267"/>
            <a:chExt cx="9238303" cy="175398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8D9F396-750C-4F26-8856-7243E7E87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7044709" y="1117263"/>
              <a:ext cx="1547624" cy="55599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FBE693E-C95D-4E04-9651-309433194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V="1">
              <a:off x="8794112" y="1127674"/>
              <a:ext cx="1753981" cy="53516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78700F4-05FE-42FE-81D7-E63E5AAAF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937749">
              <a:off x="957408" y="1038297"/>
              <a:ext cx="1428351" cy="71392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2D77E29-4B65-48A8-B4C5-D7D002B49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341465" y="728266"/>
              <a:ext cx="850946" cy="133398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5815BFC-4DC2-4F0D-975C-691994ADC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3974" y="743804"/>
              <a:ext cx="1272914" cy="1302908"/>
            </a:xfrm>
            <a:prstGeom prst="rect">
              <a:avLst/>
            </a:prstGeom>
          </p:spPr>
        </p:pic>
        <p:pic>
          <p:nvPicPr>
            <p:cNvPr id="34" name="Graphic 33" descr="Badge Tick1 with solid fill">
              <a:extLst>
                <a:ext uri="{FF2B5EF4-FFF2-40B4-BE49-F238E27FC236}">
                  <a16:creationId xmlns:a16="http://schemas.microsoft.com/office/drawing/2014/main" id="{AB79A29F-4F81-471E-88C7-9DDCAD219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086681" y="1249508"/>
              <a:ext cx="507728" cy="507728"/>
            </a:xfrm>
            <a:prstGeom prst="rect">
              <a:avLst/>
            </a:prstGeom>
          </p:spPr>
        </p:pic>
        <p:pic>
          <p:nvPicPr>
            <p:cNvPr id="35" name="Graphic 34" descr="Badge Tick1 with solid fill">
              <a:extLst>
                <a:ext uri="{FF2B5EF4-FFF2-40B4-BE49-F238E27FC236}">
                  <a16:creationId xmlns:a16="http://schemas.microsoft.com/office/drawing/2014/main" id="{708F0867-8B13-4E24-9AC7-B8530CF19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267060" y="1249508"/>
              <a:ext cx="507728" cy="507728"/>
            </a:xfrm>
            <a:prstGeom prst="rect">
              <a:avLst/>
            </a:prstGeom>
          </p:spPr>
        </p:pic>
        <p:pic>
          <p:nvPicPr>
            <p:cNvPr id="36" name="Graphic 35" descr="Badge Tick1 with solid fill">
              <a:extLst>
                <a:ext uri="{FF2B5EF4-FFF2-40B4-BE49-F238E27FC236}">
                  <a16:creationId xmlns:a16="http://schemas.microsoft.com/office/drawing/2014/main" id="{ADAD0D39-6237-4F78-A2AA-2EE894217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045198" y="1249508"/>
              <a:ext cx="507728" cy="507728"/>
            </a:xfrm>
            <a:prstGeom prst="rect">
              <a:avLst/>
            </a:prstGeom>
          </p:spPr>
        </p:pic>
        <p:pic>
          <p:nvPicPr>
            <p:cNvPr id="37" name="Graphic 36" descr="Badge Tick1 with solid fill">
              <a:extLst>
                <a:ext uri="{FF2B5EF4-FFF2-40B4-BE49-F238E27FC236}">
                  <a16:creationId xmlns:a16="http://schemas.microsoft.com/office/drawing/2014/main" id="{EFBD75A3-48E2-4506-AB5C-C7DEFF2C9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242289" y="1256664"/>
              <a:ext cx="507728" cy="507728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321A92D-D17B-4AFB-899B-85AE0ED2DD0F}"/>
              </a:ext>
            </a:extLst>
          </p:cNvPr>
          <p:cNvGrpSpPr/>
          <p:nvPr/>
        </p:nvGrpSpPr>
        <p:grpSpPr>
          <a:xfrm>
            <a:off x="8492393" y="6115396"/>
            <a:ext cx="2334536" cy="384695"/>
            <a:chOff x="251329" y="6008240"/>
            <a:chExt cx="2334536" cy="384695"/>
          </a:xfrm>
        </p:grpSpPr>
        <p:pic>
          <p:nvPicPr>
            <p:cNvPr id="39" name="Graphic 38" descr="Badge Tick1 with solid fill">
              <a:extLst>
                <a:ext uri="{FF2B5EF4-FFF2-40B4-BE49-F238E27FC236}">
                  <a16:creationId xmlns:a16="http://schemas.microsoft.com/office/drawing/2014/main" id="{88E06A70-C82A-4B63-8967-0114D0198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51329" y="6008240"/>
              <a:ext cx="356304" cy="356304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EF94371-55FE-4F5E-920F-2630D8A5D650}"/>
                </a:ext>
              </a:extLst>
            </p:cNvPr>
            <p:cNvSpPr txBox="1"/>
            <p:nvPr/>
          </p:nvSpPr>
          <p:spPr>
            <a:xfrm>
              <a:off x="563067" y="6023603"/>
              <a:ext cx="20227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charset="0"/>
                  <a:ea typeface="Geneva" charset="0"/>
                </a:rPr>
                <a:t>Prototype validated</a:t>
              </a:r>
            </a:p>
          </p:txBody>
        </p:sp>
      </p:grpSp>
      <p:pic>
        <p:nvPicPr>
          <p:cNvPr id="42" name="Graphic 41" descr="Badge Tick1 with solid fill">
            <a:extLst>
              <a:ext uri="{FF2B5EF4-FFF2-40B4-BE49-F238E27FC236}">
                <a16:creationId xmlns:a16="http://schemas.microsoft.com/office/drawing/2014/main" id="{412FB075-D7A5-4334-B4FF-6DD1D47DD6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32338" y="1490136"/>
            <a:ext cx="507728" cy="507728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2AAEA498-0F52-4BB5-ADC8-87E166061A03}"/>
              </a:ext>
            </a:extLst>
          </p:cNvPr>
          <p:cNvGrpSpPr/>
          <p:nvPr/>
        </p:nvGrpSpPr>
        <p:grpSpPr>
          <a:xfrm>
            <a:off x="6591347" y="6111351"/>
            <a:ext cx="1886593" cy="384695"/>
            <a:chOff x="251329" y="6008240"/>
            <a:chExt cx="1886593" cy="384695"/>
          </a:xfrm>
        </p:grpSpPr>
        <p:pic>
          <p:nvPicPr>
            <p:cNvPr id="44" name="Graphic 43" descr="Badge Tick1 with solid fill">
              <a:extLst>
                <a:ext uri="{FF2B5EF4-FFF2-40B4-BE49-F238E27FC236}">
                  <a16:creationId xmlns:a16="http://schemas.microsoft.com/office/drawing/2014/main" id="{B77159FF-DFC9-4C3E-8D17-6663D1BA8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51329" y="6008240"/>
              <a:ext cx="356304" cy="356304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D053C1E-5F15-495B-93BF-1BA6FE1A502E}"/>
                </a:ext>
              </a:extLst>
            </p:cNvPr>
            <p:cNvSpPr txBox="1"/>
            <p:nvPr/>
          </p:nvSpPr>
          <p:spPr>
            <a:xfrm>
              <a:off x="563067" y="6023603"/>
              <a:ext cx="15748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505050"/>
                  </a:solidFill>
                  <a:effectLst/>
                  <a:uLnTx/>
                  <a:uFillTx/>
                  <a:latin typeface="Calibri" charset="0"/>
                  <a:ea typeface="Geneva" charset="0"/>
                </a:rPr>
                <a:t>Prototype built</a:t>
              </a: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1034FD0B-3696-4FAF-A15B-43BA707095B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91042" y="2464821"/>
            <a:ext cx="1341296" cy="1197864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229048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D545FF-3FDB-416E-A0D6-102779AFB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557AF1-B371-498B-97C4-AABC2C661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197AA-DFB0-4FD6-B1C6-A07773FE3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C318F-8060-41F0-94AF-5B3840172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96D98-293D-496D-8EB2-1A4E916F0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9C15D4C7-331E-48B3-AC60-78539643F66D}"/>
              </a:ext>
            </a:extLst>
          </p:cNvPr>
          <p:cNvSpPr/>
          <p:nvPr/>
        </p:nvSpPr>
        <p:spPr>
          <a:xfrm>
            <a:off x="304805" y="2553194"/>
            <a:ext cx="11563351" cy="1419102"/>
          </a:xfrm>
          <a:prstGeom prst="roundRect">
            <a:avLst/>
          </a:prstGeom>
          <a:solidFill>
            <a:srgbClr val="0030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Helvetica" pitchFamily="2" charset="0"/>
              </a:rPr>
              <a:t>SSR cavities fabrication</a:t>
            </a:r>
          </a:p>
        </p:txBody>
      </p:sp>
    </p:spTree>
    <p:extLst>
      <p:ext uri="{BB962C8B-B14F-4D97-AF65-F5344CB8AC3E}">
        <p14:creationId xmlns:p14="http://schemas.microsoft.com/office/powerpoint/2010/main" val="24756146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A36669-47C8-F33A-9DD2-53DD4DF43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2"/>
            <a:ext cx="7847468" cy="5059363"/>
          </a:xfrm>
        </p:spPr>
        <p:txBody>
          <a:bodyPr/>
          <a:lstStyle/>
          <a:p>
            <a:r>
              <a:rPr lang="en-US" dirty="0"/>
              <a:t>10 prototype SSR1 cavities were designed, fabricated, tested and integrated into a cryomodule.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218FBE-389C-EBF7-FF45-65FE63DDF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 SSR1 cavities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98B98-E98F-46A8-F172-1B8DD426D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FA07E-314B-E3F5-023B-CD3E8AC6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E3822-A2BD-CB4C-847A-93509F4B8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22" name="Picture 21" descr="A picture containing engine, different&#10;&#10;Description automatically generated">
            <a:extLst>
              <a:ext uri="{FF2B5EF4-FFF2-40B4-BE49-F238E27FC236}">
                <a16:creationId xmlns:a16="http://schemas.microsoft.com/office/drawing/2014/main" id="{52E51136-F0E0-39CD-C006-64BAD43D9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690" y="3639364"/>
            <a:ext cx="3750542" cy="25351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8263066-48B4-DFFF-F51B-F7C6EC6B7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689" y="971551"/>
            <a:ext cx="3750544" cy="24987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C114A23-E79D-5561-E60D-E99D514A7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221" y="2342733"/>
            <a:ext cx="7687052" cy="354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19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A36669-47C8-F33A-9DD2-53DD4DF43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2"/>
            <a:ext cx="11582395" cy="5059363"/>
          </a:xfrm>
        </p:spPr>
        <p:txBody>
          <a:bodyPr/>
          <a:lstStyle/>
          <a:p>
            <a:r>
              <a:rPr lang="en-US" dirty="0"/>
              <a:t>11 SSR2 cavities are being fabricated. 3 cavities are currently being processed and cold tested. Working to resolve FE limiting performance.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218FBE-389C-EBF7-FF45-65FE63DDF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Pre-production SSR2 cavities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98B98-E98F-46A8-F172-1B8DD426D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FA07E-314B-E3F5-023B-CD3E8AC6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E3822-A2BD-CB4C-847A-93509F4B8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7758FA-BEA3-59B7-8631-AE2C46A2A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814" y="2237452"/>
            <a:ext cx="4535991" cy="40508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8F6409-9F95-BAE7-0931-8BFFDFD3A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8330" y="2237802"/>
            <a:ext cx="3036833" cy="4049111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9B830C2B-4776-C4A6-2172-6522DABF48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161"/>
          <a:stretch/>
        </p:blipFill>
        <p:spPr>
          <a:xfrm>
            <a:off x="304800" y="2236054"/>
            <a:ext cx="3579043" cy="408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342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A36669-47C8-F33A-9DD2-53DD4DF43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2"/>
            <a:ext cx="11582395" cy="5059363"/>
          </a:xfrm>
        </p:spPr>
        <p:txBody>
          <a:bodyPr/>
          <a:lstStyle/>
          <a:p>
            <a:r>
              <a:rPr lang="en-US" dirty="0"/>
              <a:t>9 production SSR1 cavities are being fabricated. The first one is planned to be cold tested by end of CY2023.</a:t>
            </a:r>
          </a:p>
          <a:p>
            <a:endParaRPr lang="en-US" dirty="0"/>
          </a:p>
          <a:p>
            <a:r>
              <a:rPr lang="en-US" dirty="0"/>
              <a:t>39 production SSR1 cavities will be fabricated in 2024-2025.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218FBE-389C-EBF7-FF45-65FE63DDF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SSR1 and SSR2 cavities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98B98-E98F-46A8-F172-1B8DD426D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FA07E-314B-E3F5-023B-CD3E8AC6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E3822-A2BD-CB4C-847A-93509F4B8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398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D545FF-3FDB-416E-A0D6-102779AFB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557AF1-B371-498B-97C4-AABC2C661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197AA-DFB0-4FD6-B1C6-A07773FE3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C318F-8060-41F0-94AF-5B3840172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96D98-293D-496D-8EB2-1A4E916F0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9C15D4C7-331E-48B3-AC60-78539643F66D}"/>
              </a:ext>
            </a:extLst>
          </p:cNvPr>
          <p:cNvSpPr/>
          <p:nvPr/>
        </p:nvSpPr>
        <p:spPr>
          <a:xfrm>
            <a:off x="304805" y="2553194"/>
            <a:ext cx="11563351" cy="1419102"/>
          </a:xfrm>
          <a:prstGeom prst="roundRect">
            <a:avLst/>
          </a:prstGeom>
          <a:solidFill>
            <a:srgbClr val="0030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Helvetica" pitchFamily="2" charset="0"/>
              </a:rPr>
              <a:t>SSR tuners</a:t>
            </a:r>
          </a:p>
        </p:txBody>
      </p:sp>
    </p:spTree>
    <p:extLst>
      <p:ext uri="{BB962C8B-B14F-4D97-AF65-F5344CB8AC3E}">
        <p14:creationId xmlns:p14="http://schemas.microsoft.com/office/powerpoint/2010/main" val="2232418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F32A1CA-FA74-7AE2-68B5-16062CCB9D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5513" y="1980896"/>
            <a:ext cx="5574490" cy="410881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3C9B27-F5B3-AE31-6D60-AB326139C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 tuners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5EF28-6EBA-A234-680F-B11D19F89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4F33DF-F5AC-13A0-F901-7942FFCB9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E8821-021C-EF4D-B8D8-44BA8C8D6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A606ACA-4C8B-1674-E768-23B50B9D8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57999"/>
            <a:ext cx="4485771" cy="356686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3C89B63-EA3B-07CD-25C0-4FA35274D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586" y="3742441"/>
            <a:ext cx="2905414" cy="262889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78525FAF-8707-EC89-48B3-8B39C029D21F}"/>
              </a:ext>
            </a:extLst>
          </p:cNvPr>
          <p:cNvSpPr txBox="1"/>
          <p:nvPr/>
        </p:nvSpPr>
        <p:spPr>
          <a:xfrm>
            <a:off x="6225513" y="1348033"/>
            <a:ext cx="2513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References:</a:t>
            </a:r>
          </a:p>
        </p:txBody>
      </p:sp>
    </p:spTree>
    <p:extLst>
      <p:ext uri="{BB962C8B-B14F-4D97-AF65-F5344CB8AC3E}">
        <p14:creationId xmlns:p14="http://schemas.microsoft.com/office/powerpoint/2010/main" val="31965247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large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C649B26C-FC65-928E-800A-B965EEB3EE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7102" y="971550"/>
            <a:ext cx="8018746" cy="50593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30788FB-E0BC-1F5D-6A8E-EC89702B8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 for your attention!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06055-0635-02FF-ABF6-AF7CB8EE4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F4D39-A59F-0815-E060-BF4B957BA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40EDB-C446-2A3B-2C8E-CED82D263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99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D545FF-3FDB-416E-A0D6-102779AFB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557AF1-B371-498B-97C4-AABC2C661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197AA-DFB0-4FD6-B1C6-A07773FE3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C318F-8060-41F0-94AF-5B3840172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96D98-293D-496D-8EB2-1A4E916F0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9C15D4C7-331E-48B3-AC60-78539643F66D}"/>
              </a:ext>
            </a:extLst>
          </p:cNvPr>
          <p:cNvSpPr/>
          <p:nvPr/>
        </p:nvSpPr>
        <p:spPr>
          <a:xfrm>
            <a:off x="304805" y="2553194"/>
            <a:ext cx="11563351" cy="1419102"/>
          </a:xfrm>
          <a:prstGeom prst="roundRect">
            <a:avLst/>
          </a:prstGeom>
          <a:solidFill>
            <a:srgbClr val="0030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Helvetica" pitchFamily="2" charset="0"/>
              </a:rPr>
              <a:t>SSR2 cavities mechanical design</a:t>
            </a:r>
          </a:p>
        </p:txBody>
      </p:sp>
    </p:spTree>
    <p:extLst>
      <p:ext uri="{BB962C8B-B14F-4D97-AF65-F5344CB8AC3E}">
        <p14:creationId xmlns:p14="http://schemas.microsoft.com/office/powerpoint/2010/main" val="456134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C32EB8-5704-E8CE-6BDF-62186030D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model and materials: bare cavity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659CD-38C5-F552-DC1C-78E2E25E2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E23019-DC49-7B46-EABD-D2E17100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193B4-8BD0-A0F0-0A70-960F1B478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EC9B07-D7D9-370B-0CC6-3DC38C4227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71" t="6479" r="27889" b="6054"/>
          <a:stretch/>
        </p:blipFill>
        <p:spPr>
          <a:xfrm>
            <a:off x="2749477" y="1696121"/>
            <a:ext cx="3411658" cy="33455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C3BCD4-85AA-B3C5-8873-AA9A26EFA8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76" t="8697" r="28690" b="8765"/>
          <a:stretch/>
        </p:blipFill>
        <p:spPr>
          <a:xfrm>
            <a:off x="6855997" y="1659044"/>
            <a:ext cx="3500452" cy="338264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64F3426-6917-C636-A204-02CA2A2D9B6C}"/>
              </a:ext>
            </a:extLst>
          </p:cNvPr>
          <p:cNvGrpSpPr/>
          <p:nvPr/>
        </p:nvGrpSpPr>
        <p:grpSpPr>
          <a:xfrm>
            <a:off x="3730318" y="999745"/>
            <a:ext cx="5559332" cy="370152"/>
            <a:chOff x="1667639" y="999745"/>
            <a:chExt cx="5559332" cy="37015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2E61C4E-76F4-7253-947C-9AECDA7BC1B3}"/>
                </a:ext>
              </a:extLst>
            </p:cNvPr>
            <p:cNvGrpSpPr/>
            <p:nvPr/>
          </p:nvGrpSpPr>
          <p:grpSpPr>
            <a:xfrm>
              <a:off x="3765103" y="1000565"/>
              <a:ext cx="1958606" cy="369332"/>
              <a:chOff x="303235" y="1369897"/>
              <a:chExt cx="1958606" cy="369332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1D69ADA-796C-995E-5019-1DB29DACDC5D}"/>
                  </a:ext>
                </a:extLst>
              </p:cNvPr>
              <p:cNvSpPr/>
              <p:nvPr/>
            </p:nvSpPr>
            <p:spPr>
              <a:xfrm>
                <a:off x="303235" y="1409351"/>
                <a:ext cx="290424" cy="290424"/>
              </a:xfrm>
              <a:prstGeom prst="rect">
                <a:avLst/>
              </a:prstGeom>
              <a:solidFill>
                <a:srgbClr val="D2F938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341136A-5658-7749-AC8C-2E7E4419718C}"/>
                  </a:ext>
                </a:extLst>
              </p:cNvPr>
              <p:cNvSpPr/>
              <p:nvPr/>
            </p:nvSpPr>
            <p:spPr>
              <a:xfrm>
                <a:off x="636588" y="1369897"/>
                <a:ext cx="16252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Titanium Gr.2 </a:t>
                </a:r>
                <a:endParaRPr lang="en-US" sz="1800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AF3B8C0-E131-6EEF-674D-A66474FF4F03}"/>
                </a:ext>
              </a:extLst>
            </p:cNvPr>
            <p:cNvGrpSpPr/>
            <p:nvPr/>
          </p:nvGrpSpPr>
          <p:grpSpPr>
            <a:xfrm>
              <a:off x="1667639" y="999745"/>
              <a:ext cx="1965794" cy="369332"/>
              <a:chOff x="296047" y="999745"/>
              <a:chExt cx="1965794" cy="369332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F6CEC8A-5C51-54A3-C57D-AAC0A044A459}"/>
                  </a:ext>
                </a:extLst>
              </p:cNvPr>
              <p:cNvSpPr/>
              <p:nvPr/>
            </p:nvSpPr>
            <p:spPr>
              <a:xfrm>
                <a:off x="296047" y="1039199"/>
                <a:ext cx="290424" cy="290424"/>
              </a:xfrm>
              <a:prstGeom prst="rect">
                <a:avLst/>
              </a:prstGeom>
              <a:solidFill>
                <a:srgbClr val="00DD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D35C16D-63BD-2635-B31D-4C68A53716E0}"/>
                  </a:ext>
                </a:extLst>
              </p:cNvPr>
              <p:cNvSpPr/>
              <p:nvPr/>
            </p:nvSpPr>
            <p:spPr>
              <a:xfrm>
                <a:off x="636588" y="999745"/>
                <a:ext cx="16252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Titanium Gr.5 </a:t>
                </a:r>
                <a:endParaRPr lang="en-US" sz="1800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D6CEE8E-AC8D-A501-2475-94CF153254B8}"/>
                </a:ext>
              </a:extLst>
            </p:cNvPr>
            <p:cNvGrpSpPr/>
            <p:nvPr/>
          </p:nvGrpSpPr>
          <p:grpSpPr>
            <a:xfrm>
              <a:off x="5855379" y="999745"/>
              <a:ext cx="1371592" cy="369332"/>
              <a:chOff x="296047" y="1770514"/>
              <a:chExt cx="1371592" cy="36933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F6C03D7-0B5F-6587-EBAF-F82637753FC4}"/>
                  </a:ext>
                </a:extLst>
              </p:cNvPr>
              <p:cNvSpPr/>
              <p:nvPr/>
            </p:nvSpPr>
            <p:spPr>
              <a:xfrm>
                <a:off x="296047" y="1809968"/>
                <a:ext cx="290424" cy="290424"/>
              </a:xfrm>
              <a:prstGeom prst="rect">
                <a:avLst/>
              </a:prstGeom>
              <a:solidFill>
                <a:srgbClr val="B2B1B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B262657-C453-4867-AB09-FA3A9855B704}"/>
                  </a:ext>
                </a:extLst>
              </p:cNvPr>
              <p:cNvSpPr/>
              <p:nvPr/>
            </p:nvSpPr>
            <p:spPr>
              <a:xfrm>
                <a:off x="636588" y="1770514"/>
                <a:ext cx="10310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Niobium</a:t>
                </a:r>
                <a:endParaRPr lang="en-US" sz="1800" dirty="0"/>
              </a:p>
            </p:txBody>
          </p:sp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C97D0EC7-E26D-60F0-ABC0-D7621A7AD332}"/>
              </a:ext>
            </a:extLst>
          </p:cNvPr>
          <p:cNvSpPr/>
          <p:nvPr/>
        </p:nvSpPr>
        <p:spPr>
          <a:xfrm>
            <a:off x="1784858" y="5237362"/>
            <a:ext cx="900703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Nb-Ti alloys will not be employed for the fabrication of the SSR2 cavity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EB weld development of Ti Gr.2/5 to Nb is ongoing</a:t>
            </a:r>
            <a:r>
              <a:rPr lang="en-US" sz="1600" baseline="300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†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Drawings are released in TC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81545C6-BA88-CAD8-B99E-602C674BC711}"/>
              </a:ext>
            </a:extLst>
          </p:cNvPr>
          <p:cNvSpPr/>
          <p:nvPr/>
        </p:nvSpPr>
        <p:spPr>
          <a:xfrm>
            <a:off x="2160234" y="1659044"/>
            <a:ext cx="4059664" cy="3436371"/>
          </a:xfrm>
          <a:prstGeom prst="roundRect">
            <a:avLst>
              <a:gd name="adj" fmla="val 4739"/>
            </a:avLst>
          </a:prstGeom>
          <a:noFill/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4B5203C-07DE-2101-F5C7-F6A656089F48}"/>
              </a:ext>
            </a:extLst>
          </p:cNvPr>
          <p:cNvSpPr/>
          <p:nvPr/>
        </p:nvSpPr>
        <p:spPr>
          <a:xfrm>
            <a:off x="2277631" y="1517097"/>
            <a:ext cx="1021378" cy="618708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Ring </a:t>
            </a:r>
          </a:p>
          <a:p>
            <a:pPr algn="ctr"/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end view</a:t>
            </a:r>
            <a:endParaRPr lang="en-US" sz="160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8728529-C893-E27E-03D8-1B52354F8909}"/>
              </a:ext>
            </a:extLst>
          </p:cNvPr>
          <p:cNvSpPr/>
          <p:nvPr/>
        </p:nvSpPr>
        <p:spPr>
          <a:xfrm>
            <a:off x="6515584" y="1653633"/>
            <a:ext cx="4059664" cy="3436371"/>
          </a:xfrm>
          <a:prstGeom prst="roundRect">
            <a:avLst>
              <a:gd name="adj" fmla="val 4739"/>
            </a:avLst>
          </a:prstGeom>
          <a:noFill/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84F7641-C276-5B8A-5B38-A7A9F7E9A7FC}"/>
              </a:ext>
            </a:extLst>
          </p:cNvPr>
          <p:cNvSpPr/>
          <p:nvPr/>
        </p:nvSpPr>
        <p:spPr>
          <a:xfrm>
            <a:off x="6632981" y="1517255"/>
            <a:ext cx="1021378" cy="618708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Bellows </a:t>
            </a:r>
          </a:p>
          <a:p>
            <a:pPr algn="ctr"/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end view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06651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C3C8CE-822D-D8C5-CD7C-2E216AF86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model and materials: bare cavity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4D669-5E26-098C-8A08-939773C1E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C866E-0889-4A4E-8DEE-419AC3A10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4F415-8AB5-2256-F73A-8E67CCB7F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A46FAB-8489-501E-3501-FD7A3FF1AF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220" r="19455"/>
          <a:stretch/>
        </p:blipFill>
        <p:spPr>
          <a:xfrm>
            <a:off x="2187108" y="2833274"/>
            <a:ext cx="1981134" cy="160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D2B651-FDDE-1560-FD5C-F657011214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54" r="16327"/>
          <a:stretch/>
        </p:blipFill>
        <p:spPr>
          <a:xfrm>
            <a:off x="2196694" y="4534577"/>
            <a:ext cx="2085822" cy="164592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68762A3-02D1-5377-A7C9-041A989DB5F2}"/>
              </a:ext>
            </a:extLst>
          </p:cNvPr>
          <p:cNvSpPr/>
          <p:nvPr/>
        </p:nvSpPr>
        <p:spPr>
          <a:xfrm>
            <a:off x="2136660" y="2802251"/>
            <a:ext cx="2085822" cy="3436371"/>
          </a:xfrm>
          <a:prstGeom prst="roundRect">
            <a:avLst>
              <a:gd name="adj" fmla="val 4739"/>
            </a:avLst>
          </a:prstGeom>
          <a:noFill/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26D6F0-8369-4D1C-636A-2A841EAA50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21" r="22828" b="2743"/>
          <a:stretch/>
        </p:blipFill>
        <p:spPr>
          <a:xfrm>
            <a:off x="5042207" y="1254945"/>
            <a:ext cx="4940493" cy="4572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D9ECB7-8967-1153-4BED-8E032ED8E7F5}"/>
              </a:ext>
            </a:extLst>
          </p:cNvPr>
          <p:cNvSpPr/>
          <p:nvPr/>
        </p:nvSpPr>
        <p:spPr>
          <a:xfrm>
            <a:off x="1976872" y="2585910"/>
            <a:ext cx="777240" cy="455890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Ring </a:t>
            </a:r>
          </a:p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end view</a:t>
            </a:r>
            <a:endParaRPr lang="en-US" sz="11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894ED74-7BB0-1289-62AD-8D0CEE5DD8BB}"/>
              </a:ext>
            </a:extLst>
          </p:cNvPr>
          <p:cNvSpPr/>
          <p:nvPr/>
        </p:nvSpPr>
        <p:spPr>
          <a:xfrm>
            <a:off x="1977870" y="4383944"/>
            <a:ext cx="777240" cy="455890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Bellows </a:t>
            </a:r>
          </a:p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end view</a:t>
            </a:r>
            <a:endParaRPr lang="en-US" sz="11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2DDEF81-EC8D-1BBF-0C29-4CA92B4CA1AF}"/>
              </a:ext>
            </a:extLst>
          </p:cNvPr>
          <p:cNvGrpSpPr/>
          <p:nvPr/>
        </p:nvGrpSpPr>
        <p:grpSpPr>
          <a:xfrm>
            <a:off x="2202448" y="1126997"/>
            <a:ext cx="1965794" cy="1185501"/>
            <a:chOff x="393560" y="1051968"/>
            <a:chExt cx="1965794" cy="118550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EE75055-F89E-4061-CFE3-CDA0AAC17156}"/>
                </a:ext>
              </a:extLst>
            </p:cNvPr>
            <p:cNvGrpSpPr/>
            <p:nvPr/>
          </p:nvGrpSpPr>
          <p:grpSpPr>
            <a:xfrm>
              <a:off x="393560" y="1460053"/>
              <a:ext cx="1958606" cy="369332"/>
              <a:chOff x="303235" y="1369897"/>
              <a:chExt cx="1958606" cy="369332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822AB1E-04B1-8E34-31CC-93325E784032}"/>
                  </a:ext>
                </a:extLst>
              </p:cNvPr>
              <p:cNvSpPr/>
              <p:nvPr/>
            </p:nvSpPr>
            <p:spPr>
              <a:xfrm>
                <a:off x="303235" y="1409351"/>
                <a:ext cx="290424" cy="290424"/>
              </a:xfrm>
              <a:prstGeom prst="rect">
                <a:avLst/>
              </a:prstGeom>
              <a:solidFill>
                <a:srgbClr val="D2F938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F287ECB-2EFB-F199-190D-AF850DC82C19}"/>
                  </a:ext>
                </a:extLst>
              </p:cNvPr>
              <p:cNvSpPr/>
              <p:nvPr/>
            </p:nvSpPr>
            <p:spPr>
              <a:xfrm>
                <a:off x="636588" y="1369897"/>
                <a:ext cx="16252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Titanium Gr.2 </a:t>
                </a:r>
                <a:endParaRPr lang="en-US" sz="1800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D72BDEB-B449-0CF8-F092-599836872C84}"/>
                </a:ext>
              </a:extLst>
            </p:cNvPr>
            <p:cNvGrpSpPr/>
            <p:nvPr/>
          </p:nvGrpSpPr>
          <p:grpSpPr>
            <a:xfrm>
              <a:off x="393560" y="1051968"/>
              <a:ext cx="1965794" cy="369332"/>
              <a:chOff x="296047" y="999745"/>
              <a:chExt cx="1965794" cy="369332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8890914-27CD-AF32-EB44-9F5EE6A0D9A8}"/>
                  </a:ext>
                </a:extLst>
              </p:cNvPr>
              <p:cNvSpPr/>
              <p:nvPr/>
            </p:nvSpPr>
            <p:spPr>
              <a:xfrm>
                <a:off x="296047" y="1039199"/>
                <a:ext cx="290424" cy="290424"/>
              </a:xfrm>
              <a:prstGeom prst="rect">
                <a:avLst/>
              </a:prstGeom>
              <a:solidFill>
                <a:srgbClr val="03CEF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8B67359-D9E3-DCB7-324A-ABC51CE838DA}"/>
                  </a:ext>
                </a:extLst>
              </p:cNvPr>
              <p:cNvSpPr/>
              <p:nvPr/>
            </p:nvSpPr>
            <p:spPr>
              <a:xfrm>
                <a:off x="636588" y="999745"/>
                <a:ext cx="16252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Titanium Gr.5 </a:t>
                </a:r>
                <a:endParaRPr lang="en-US" sz="1800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0061827-A5AB-FFD8-4899-60747F0E9CFE}"/>
                </a:ext>
              </a:extLst>
            </p:cNvPr>
            <p:cNvGrpSpPr/>
            <p:nvPr/>
          </p:nvGrpSpPr>
          <p:grpSpPr>
            <a:xfrm>
              <a:off x="393560" y="1868137"/>
              <a:ext cx="1371592" cy="369332"/>
              <a:chOff x="296047" y="1770514"/>
              <a:chExt cx="1371592" cy="369332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E600AD7-D702-24B1-C2DF-B032EC1B377A}"/>
                  </a:ext>
                </a:extLst>
              </p:cNvPr>
              <p:cNvSpPr/>
              <p:nvPr/>
            </p:nvSpPr>
            <p:spPr>
              <a:xfrm>
                <a:off x="296047" y="1809968"/>
                <a:ext cx="290424" cy="290424"/>
              </a:xfrm>
              <a:prstGeom prst="rect">
                <a:avLst/>
              </a:prstGeom>
              <a:solidFill>
                <a:srgbClr val="B2B1B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B72375F-0104-D632-DBE5-139ECC4247BE}"/>
                  </a:ext>
                </a:extLst>
              </p:cNvPr>
              <p:cNvSpPr/>
              <p:nvPr/>
            </p:nvSpPr>
            <p:spPr>
              <a:xfrm>
                <a:off x="636588" y="1770514"/>
                <a:ext cx="10310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Niobium</a:t>
                </a:r>
                <a:endParaRPr lang="en-US" sz="18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5321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91E649-94A8-DC84-0107-12EE174F5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model and materials: bare cavity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37C61-93A5-4502-DF0A-9C07A3EF0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 Mar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7CA9A-2A19-0017-1A93-6B39CDD98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Donato Passarelli   -   SSR2 cavities mechanical design   -   FNAL-IBS Workshop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6291B-D167-BEE8-7CB8-5B9E846DD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578CF1-096A-5A01-E679-B9EB166B8F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220" r="19455"/>
          <a:stretch/>
        </p:blipFill>
        <p:spPr>
          <a:xfrm>
            <a:off x="1961919" y="2833274"/>
            <a:ext cx="1981134" cy="160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37D75C-9320-3C8D-548C-1B161884FC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54" r="16327"/>
          <a:stretch/>
        </p:blipFill>
        <p:spPr>
          <a:xfrm>
            <a:off x="1971505" y="4534577"/>
            <a:ext cx="2085822" cy="164592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14BFE2-7B7D-0F50-7C89-CC3EDF2CA357}"/>
              </a:ext>
            </a:extLst>
          </p:cNvPr>
          <p:cNvSpPr/>
          <p:nvPr/>
        </p:nvSpPr>
        <p:spPr>
          <a:xfrm>
            <a:off x="1911471" y="2802251"/>
            <a:ext cx="2085822" cy="3436371"/>
          </a:xfrm>
          <a:prstGeom prst="roundRect">
            <a:avLst>
              <a:gd name="adj" fmla="val 4739"/>
            </a:avLst>
          </a:prstGeom>
          <a:noFill/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A48E46-C95D-3FE3-5AA2-CBC05767EB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15000"/>
          </a:blip>
          <a:srcRect l="24221" r="22828" b="2743"/>
          <a:stretch/>
        </p:blipFill>
        <p:spPr>
          <a:xfrm>
            <a:off x="4817018" y="1254945"/>
            <a:ext cx="4940493" cy="4572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8900623-888C-2CA2-C991-140FB21E8BEC}"/>
              </a:ext>
            </a:extLst>
          </p:cNvPr>
          <p:cNvSpPr/>
          <p:nvPr/>
        </p:nvSpPr>
        <p:spPr>
          <a:xfrm>
            <a:off x="1751683" y="2585910"/>
            <a:ext cx="777240" cy="455890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Ring </a:t>
            </a:r>
          </a:p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end view</a:t>
            </a:r>
            <a:endParaRPr lang="en-US" sz="11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8AB452-1C5E-D900-5934-40179597411E}"/>
              </a:ext>
            </a:extLst>
          </p:cNvPr>
          <p:cNvSpPr/>
          <p:nvPr/>
        </p:nvSpPr>
        <p:spPr>
          <a:xfrm>
            <a:off x="1752681" y="4383944"/>
            <a:ext cx="777240" cy="455890"/>
          </a:xfrm>
          <a:prstGeom prst="roundRect">
            <a:avLst>
              <a:gd name="adj" fmla="val 10494"/>
            </a:avLst>
          </a:prstGeom>
          <a:solidFill>
            <a:schemeClr val="bg1"/>
          </a:solidFill>
          <a:ln>
            <a:solidFill>
              <a:schemeClr val="accent6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Bellows </a:t>
            </a:r>
          </a:p>
          <a:p>
            <a:pPr algn="ctr"/>
            <a:r>
              <a:rPr lang="en-US" sz="11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end view</a:t>
            </a:r>
            <a:endParaRPr lang="en-US" sz="11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3DFAA5-2E8C-0A60-CA72-4B28C28868F7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6223386" y="2981213"/>
            <a:ext cx="373865" cy="582353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C68B5D08-8C31-6528-3280-ED1E354C13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97" t="1277" r="24326" b="961"/>
          <a:stretch/>
        </p:blipFill>
        <p:spPr>
          <a:xfrm>
            <a:off x="6597251" y="1061210"/>
            <a:ext cx="3938048" cy="3840005"/>
          </a:xfrm>
          <a:prstGeom prst="roundRect">
            <a:avLst>
              <a:gd name="adj" fmla="val 2215"/>
            </a:avLst>
          </a:prstGeom>
          <a:ln w="19050">
            <a:solidFill>
              <a:schemeClr val="accent6">
                <a:lumMod val="50000"/>
              </a:schemeClr>
            </a:solidFill>
            <a:prstDash val="sysDash"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711898-250A-5B63-F84C-FDA4D19E8A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21" t="35177" r="60783" b="36920"/>
          <a:stretch/>
        </p:blipFill>
        <p:spPr>
          <a:xfrm>
            <a:off x="4818871" y="2907161"/>
            <a:ext cx="1399180" cy="1311691"/>
          </a:xfrm>
          <a:prstGeom prst="roundRect">
            <a:avLst>
              <a:gd name="adj" fmla="val 8045"/>
            </a:avLst>
          </a:prstGeom>
          <a:ln w="19050">
            <a:solidFill>
              <a:schemeClr val="accent6">
                <a:lumMod val="50000"/>
              </a:schemeClr>
            </a:solidFill>
            <a:prstDash val="sysDash"/>
          </a:ln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ED3A85E-2E87-E673-9957-E5EDD958A34A}"/>
              </a:ext>
            </a:extLst>
          </p:cNvPr>
          <p:cNvSpPr/>
          <p:nvPr/>
        </p:nvSpPr>
        <p:spPr>
          <a:xfrm>
            <a:off x="4390071" y="5164405"/>
            <a:ext cx="5794385" cy="871180"/>
          </a:xfrm>
          <a:prstGeom prst="roundRect">
            <a:avLst>
              <a:gd name="adj" fmla="val 8436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13 mm full penetration EBW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Sealing surface is machined after EBW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step prevents sputtering during flange EBW</a:t>
            </a:r>
            <a:endParaRPr lang="en-US" sz="16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BAD2A25-1A4C-CF9A-120C-64585EC0705E}"/>
              </a:ext>
            </a:extLst>
          </p:cNvPr>
          <p:cNvGrpSpPr/>
          <p:nvPr/>
        </p:nvGrpSpPr>
        <p:grpSpPr>
          <a:xfrm>
            <a:off x="1977259" y="1126997"/>
            <a:ext cx="1965794" cy="1185501"/>
            <a:chOff x="393560" y="1051968"/>
            <a:chExt cx="1965794" cy="118550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F984228-8D61-3FC8-2295-47428D83737C}"/>
                </a:ext>
              </a:extLst>
            </p:cNvPr>
            <p:cNvGrpSpPr/>
            <p:nvPr/>
          </p:nvGrpSpPr>
          <p:grpSpPr>
            <a:xfrm>
              <a:off x="393560" y="1460053"/>
              <a:ext cx="1958606" cy="369332"/>
              <a:chOff x="303235" y="1369897"/>
              <a:chExt cx="1958606" cy="369332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F76FD33-D3AA-3360-39BD-3218D175F673}"/>
                  </a:ext>
                </a:extLst>
              </p:cNvPr>
              <p:cNvSpPr/>
              <p:nvPr/>
            </p:nvSpPr>
            <p:spPr>
              <a:xfrm>
                <a:off x="303235" y="1409351"/>
                <a:ext cx="290424" cy="290424"/>
              </a:xfrm>
              <a:prstGeom prst="rect">
                <a:avLst/>
              </a:prstGeom>
              <a:solidFill>
                <a:srgbClr val="D2F938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FD8273C-1F4C-64B8-99A4-B5BC07F09910}"/>
                  </a:ext>
                </a:extLst>
              </p:cNvPr>
              <p:cNvSpPr/>
              <p:nvPr/>
            </p:nvSpPr>
            <p:spPr>
              <a:xfrm>
                <a:off x="636588" y="1369897"/>
                <a:ext cx="16252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Titanium Gr.2 </a:t>
                </a:r>
                <a:endParaRPr lang="en-US" sz="1800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73E8610-D7A0-112C-7289-C614D328DACE}"/>
                </a:ext>
              </a:extLst>
            </p:cNvPr>
            <p:cNvGrpSpPr/>
            <p:nvPr/>
          </p:nvGrpSpPr>
          <p:grpSpPr>
            <a:xfrm>
              <a:off x="393560" y="1051968"/>
              <a:ext cx="1965794" cy="369332"/>
              <a:chOff x="296047" y="999745"/>
              <a:chExt cx="1965794" cy="369332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EB25863-BE7A-D3F5-119D-F408B2FFBB4B}"/>
                  </a:ext>
                </a:extLst>
              </p:cNvPr>
              <p:cNvSpPr/>
              <p:nvPr/>
            </p:nvSpPr>
            <p:spPr>
              <a:xfrm>
                <a:off x="296047" y="1039199"/>
                <a:ext cx="290424" cy="290424"/>
              </a:xfrm>
              <a:prstGeom prst="rect">
                <a:avLst/>
              </a:prstGeom>
              <a:solidFill>
                <a:srgbClr val="03CEFB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614B97C-E6B7-7C26-D41C-A9F78BC01706}"/>
                  </a:ext>
                </a:extLst>
              </p:cNvPr>
              <p:cNvSpPr/>
              <p:nvPr/>
            </p:nvSpPr>
            <p:spPr>
              <a:xfrm>
                <a:off x="636588" y="999745"/>
                <a:ext cx="16252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Titanium Gr.5 </a:t>
                </a:r>
                <a:endParaRPr lang="en-US" sz="1800" dirty="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EF80D5B-62F1-48AC-28DA-5586374E4767}"/>
                </a:ext>
              </a:extLst>
            </p:cNvPr>
            <p:cNvGrpSpPr/>
            <p:nvPr/>
          </p:nvGrpSpPr>
          <p:grpSpPr>
            <a:xfrm>
              <a:off x="393560" y="1868137"/>
              <a:ext cx="1371592" cy="369332"/>
              <a:chOff x="296047" y="1770514"/>
              <a:chExt cx="1371592" cy="369332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5F184DD-5139-30D1-7FEF-4ABF86802C3C}"/>
                  </a:ext>
                </a:extLst>
              </p:cNvPr>
              <p:cNvSpPr/>
              <p:nvPr/>
            </p:nvSpPr>
            <p:spPr>
              <a:xfrm>
                <a:off x="296047" y="1809968"/>
                <a:ext cx="290424" cy="290424"/>
              </a:xfrm>
              <a:prstGeom prst="rect">
                <a:avLst/>
              </a:prstGeom>
              <a:solidFill>
                <a:srgbClr val="B2B1B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69BC4E9-14E6-F296-5F6A-97A38BD5F008}"/>
                  </a:ext>
                </a:extLst>
              </p:cNvPr>
              <p:cNvSpPr/>
              <p:nvPr/>
            </p:nvSpPr>
            <p:spPr>
              <a:xfrm>
                <a:off x="636588" y="1770514"/>
                <a:ext cx="10310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800" dirty="0">
                    <a:solidFill>
                      <a:srgbClr val="4E4E4E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Niobium</a:t>
                </a:r>
                <a:endParaRPr lang="en-US" sz="1800" dirty="0"/>
              </a:p>
            </p:txBody>
          </p:sp>
        </p:grp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ACC5CC7-7E52-BDF0-2151-600872E18D90}"/>
              </a:ext>
            </a:extLst>
          </p:cNvPr>
          <p:cNvSpPr/>
          <p:nvPr/>
        </p:nvSpPr>
        <p:spPr>
          <a:xfrm>
            <a:off x="6617720" y="1864960"/>
            <a:ext cx="627271" cy="222698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39819"/>
      </p:ext>
    </p:extLst>
  </p:cSld>
  <p:clrMapOvr>
    <a:masterClrMapping/>
  </p:clrMapOvr>
</p:sld>
</file>

<file path=ppt/theme/theme1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2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3.xml><?xml version="1.0" encoding="utf-8"?>
<a:theme xmlns:a="http://schemas.openxmlformats.org/drawingml/2006/main" name="3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Fermilab 1">
    <a:dk1>
      <a:srgbClr val="003087"/>
    </a:dk1>
    <a:lt1>
      <a:srgbClr val="FFFFFF"/>
    </a:lt1>
    <a:dk2>
      <a:srgbClr val="003087"/>
    </a:dk2>
    <a:lt2>
      <a:srgbClr val="FFFFFF"/>
    </a:lt2>
    <a:accent1>
      <a:srgbClr val="99D6EA"/>
    </a:accent1>
    <a:accent2>
      <a:srgbClr val="DB720C"/>
    </a:accent2>
    <a:accent3>
      <a:srgbClr val="519A24"/>
    </a:accent3>
    <a:accent4>
      <a:srgbClr val="AF272F"/>
    </a:accent4>
    <a:accent5>
      <a:srgbClr val="00B5E2"/>
    </a:accent5>
    <a:accent6>
      <a:srgbClr val="505050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9E587B9C833844AE49B4AB80B1AF43" ma:contentTypeVersion="14" ma:contentTypeDescription="Create a new document." ma:contentTypeScope="" ma:versionID="557ff89c048a471cc736e675d187b0e1">
  <xsd:schema xmlns:xsd="http://www.w3.org/2001/XMLSchema" xmlns:xs="http://www.w3.org/2001/XMLSchema" xmlns:p="http://schemas.microsoft.com/office/2006/metadata/properties" xmlns:ns1="http://schemas.microsoft.com/sharepoint/v3" xmlns:ns2="92485e06-9da7-46fa-9080-79815be1dff2" xmlns:ns3="6af097bf-c6cc-4829-adcd-4351e0b3f2c1" targetNamespace="http://schemas.microsoft.com/office/2006/metadata/properties" ma:root="true" ma:fieldsID="c2b314b69aca9d866887caf3efc380bf" ns1:_="" ns2:_="" ns3:_="">
    <xsd:import namespace="http://schemas.microsoft.com/sharepoint/v3"/>
    <xsd:import namespace="92485e06-9da7-46fa-9080-79815be1dff2"/>
    <xsd:import namespace="6af097bf-c6cc-4829-adcd-4351e0b3f2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Topics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485e06-9da7-46fa-9080-79815be1df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Topics" ma:index="16" nillable="true" ma:displayName="Topics" ma:description="Meeting discussion topics" ma:internalName="Topics">
      <xsd:simpleType>
        <xsd:restriction base="dms:Note">
          <xsd:maxLength value="255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f097bf-c6cc-4829-adcd-4351e0b3f2c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opics xmlns="92485e06-9da7-46fa-9080-79815be1dff2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3C68D0-C20D-46CC-B40A-4C78510515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2485e06-9da7-46fa-9080-79815be1dff2"/>
    <ds:schemaRef ds:uri="6af097bf-c6cc-4829-adcd-4351e0b3f2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E1F245F-DB62-428D-A566-B113377E9116}">
  <ds:schemaRefs>
    <ds:schemaRef ds:uri="6af097bf-c6cc-4829-adcd-4351e0b3f2c1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terms/"/>
    <ds:schemaRef ds:uri="http://purl.org/dc/dcmitype/"/>
    <ds:schemaRef ds:uri="http://purl.org/dc/elements/1.1/"/>
    <ds:schemaRef ds:uri="http://schemas.openxmlformats.org/package/2006/metadata/core-properties"/>
    <ds:schemaRef ds:uri="92485e06-9da7-46fa-9080-79815be1dff2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2211</TotalTime>
  <Words>4205</Words>
  <Application>Microsoft Office PowerPoint</Application>
  <PresentationFormat>Widescreen</PresentationFormat>
  <Paragraphs>1169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56</vt:i4>
      </vt:variant>
    </vt:vector>
  </HeadingPairs>
  <TitlesOfParts>
    <vt:vector size="66" baseType="lpstr">
      <vt:lpstr>Arial</vt:lpstr>
      <vt:lpstr>Calibri</vt:lpstr>
      <vt:lpstr>Cambria Math</vt:lpstr>
      <vt:lpstr>Courier New</vt:lpstr>
      <vt:lpstr>Helvetica</vt:lpstr>
      <vt:lpstr>Lucida Grande</vt:lpstr>
      <vt:lpstr>Wingdings</vt:lpstr>
      <vt:lpstr>1_Fermilab_PPT_090915</vt:lpstr>
      <vt:lpstr>2_Fermilab_PPT_090915</vt:lpstr>
      <vt:lpstr>3_Fermilab_PPT_090915</vt:lpstr>
      <vt:lpstr>PowerPoint Presentation</vt:lpstr>
      <vt:lpstr>Outline</vt:lpstr>
      <vt:lpstr>PIP-II Project at Fermilab</vt:lpstr>
      <vt:lpstr>PIP-II 800 MeV SRF Linac</vt:lpstr>
      <vt:lpstr>PIP-II SRF Cavities</vt:lpstr>
      <vt:lpstr>PowerPoint Presentation</vt:lpstr>
      <vt:lpstr>3D model and materials: bare cavity</vt:lpstr>
      <vt:lpstr>3D model and materials: bare cavity</vt:lpstr>
      <vt:lpstr>3D model and materials: bare cavity</vt:lpstr>
      <vt:lpstr>3D model and materials: bare cavity</vt:lpstr>
      <vt:lpstr>3D model and materials: bare cavity</vt:lpstr>
      <vt:lpstr>3D model and materials: bare cavity</vt:lpstr>
      <vt:lpstr>3D model and materials: bare cavity</vt:lpstr>
      <vt:lpstr>Bare cavity – exploded view</vt:lpstr>
      <vt:lpstr>3D model and materials: jacketed cavity</vt:lpstr>
      <vt:lpstr>3D model and materials: jacketed cavity</vt:lpstr>
      <vt:lpstr>3D model and materials: jacketed cavity</vt:lpstr>
      <vt:lpstr>3D model and materials: jacketed cavity</vt:lpstr>
      <vt:lpstr>3D model and materials: jacketed cavity</vt:lpstr>
      <vt:lpstr>3D model and materials: jacketed cavity</vt:lpstr>
      <vt:lpstr>Jacketed cavity – exploded view</vt:lpstr>
      <vt:lpstr>PowerPoint Presentation</vt:lpstr>
      <vt:lpstr>FEA Outline</vt:lpstr>
      <vt:lpstr>Materials properties</vt:lpstr>
      <vt:lpstr>FEA Geometry</vt:lpstr>
      <vt:lpstr>Study of the Niobium thickness reduction</vt:lpstr>
      <vt:lpstr>FEA model</vt:lpstr>
      <vt:lpstr>Linear Elastic analyses</vt:lpstr>
      <vt:lpstr>Elastic-plastic analysis</vt:lpstr>
      <vt:lpstr>ASME compliance</vt:lpstr>
      <vt:lpstr>ASME compliance - MAWP</vt:lpstr>
      <vt:lpstr>PowerPoint Presentation</vt:lpstr>
      <vt:lpstr>Introduction</vt:lpstr>
      <vt:lpstr>Tuning sensitivity, longitudinal stiffness</vt:lpstr>
      <vt:lpstr>LFD: Sensitivity to Lorentz forces detuning</vt:lpstr>
      <vt:lpstr>LFD: Sensitivity to Lorentz forces detuning</vt:lpstr>
      <vt:lpstr>LFD: Sensitivity to Lorentz forces detuning</vt:lpstr>
      <vt:lpstr>df/dp: Sensitivity to LHe pressure fluctuations</vt:lpstr>
      <vt:lpstr>df/dp: Sensitivity to LHe pressure fluctuations</vt:lpstr>
      <vt:lpstr>df/dp: Sensitivity to LHe pressure fluctuations</vt:lpstr>
      <vt:lpstr>Effect of welds and wall thickness on the RF Sensitivity</vt:lpstr>
      <vt:lpstr>Effect of welds and wall thickness on the RF Sensitivity</vt:lpstr>
      <vt:lpstr>Frequency shift during manufacturing, processing &amp; test</vt:lpstr>
      <vt:lpstr>Trimming operation</vt:lpstr>
      <vt:lpstr>Leak check effect – RF frequency</vt:lpstr>
      <vt:lpstr>Cool down from 293K to 2K </vt:lpstr>
      <vt:lpstr>Summary of Multiphysics Analyses</vt:lpstr>
      <vt:lpstr>PowerPoint Presentation</vt:lpstr>
      <vt:lpstr>Niobium</vt:lpstr>
      <vt:lpstr>PowerPoint Presentation</vt:lpstr>
      <vt:lpstr>Prototype SSR1 cavities</vt:lpstr>
      <vt:lpstr>Pre-production SSR2 cavities</vt:lpstr>
      <vt:lpstr>Production SSR1 and SSR2 cavities</vt:lpstr>
      <vt:lpstr>PowerPoint Presentation</vt:lpstr>
      <vt:lpstr>SSR tuners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Donato Passarelli</cp:lastModifiedBy>
  <cp:revision>56</cp:revision>
  <cp:lastPrinted>2022-10-07T18:03:44Z</cp:lastPrinted>
  <dcterms:created xsi:type="dcterms:W3CDTF">2019-12-16T19:54:36Z</dcterms:created>
  <dcterms:modified xsi:type="dcterms:W3CDTF">2023-03-01T13:26:58Z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0x0101006C9E587B9C833844AE49B4AB80B1AF43</vt:lpwstr>
  </property>
</Properties>
</file>