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300" r:id="rId3"/>
    <p:sldId id="301" r:id="rId4"/>
    <p:sldId id="302" r:id="rId5"/>
    <p:sldId id="304" r:id="rId6"/>
    <p:sldId id="303" r:id="rId7"/>
    <p:sldId id="305" r:id="rId8"/>
    <p:sldId id="306" r:id="rId9"/>
    <p:sldId id="309" r:id="rId10"/>
    <p:sldId id="307" r:id="rId11"/>
    <p:sldId id="308" r:id="rId12"/>
    <p:sldId id="299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C8868-57D9-49E4-AD1F-2D0EF069859B}" v="102" dt="2023-02-24T16:51:27.2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3"/>
  </p:normalViewPr>
  <p:slideViewPr>
    <p:cSldViewPr snapToGrid="0" snapToObjects="1" showGuides="1">
      <p:cViewPr varScale="1">
        <p:scale>
          <a:sx n="102" d="100"/>
          <a:sy n="102" d="100"/>
        </p:scale>
        <p:origin x="132" y="199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 Valishev" userId="e624ba56-d23c-4cbf-8046-ceb9f47e6d88" providerId="ADAL" clId="{3E7C8868-57D9-49E4-AD1F-2D0EF069859B}"/>
    <pc:docChg chg="custSel addSld modSld sldOrd">
      <pc:chgData name="Alexander A Valishev" userId="e624ba56-d23c-4cbf-8046-ceb9f47e6d88" providerId="ADAL" clId="{3E7C8868-57D9-49E4-AD1F-2D0EF069859B}" dt="2023-02-24T16:52:43.220" v="1730" actId="20577"/>
      <pc:docMkLst>
        <pc:docMk/>
      </pc:docMkLst>
      <pc:sldChg chg="modSp mod">
        <pc:chgData name="Alexander A Valishev" userId="e624ba56-d23c-4cbf-8046-ceb9f47e6d88" providerId="ADAL" clId="{3E7C8868-57D9-49E4-AD1F-2D0EF069859B}" dt="2023-02-24T16:52:43.220" v="1730" actId="20577"/>
        <pc:sldMkLst>
          <pc:docMk/>
          <pc:sldMk cId="1989597527" sldId="294"/>
        </pc:sldMkLst>
        <pc:spChg chg="mod">
          <ac:chgData name="Alexander A Valishev" userId="e624ba56-d23c-4cbf-8046-ceb9f47e6d88" providerId="ADAL" clId="{3E7C8868-57D9-49E4-AD1F-2D0EF069859B}" dt="2023-02-24T16:52:43.220" v="1730" actId="20577"/>
          <ac:spMkLst>
            <pc:docMk/>
            <pc:sldMk cId="1989597527" sldId="294"/>
            <ac:spMk id="4" creationId="{00000000-0000-0000-0000-000000000000}"/>
          </ac:spMkLst>
        </pc:spChg>
      </pc:sldChg>
      <pc:sldChg chg="modSp mod ord">
        <pc:chgData name="Alexander A Valishev" userId="e624ba56-d23c-4cbf-8046-ceb9f47e6d88" providerId="ADAL" clId="{3E7C8868-57D9-49E4-AD1F-2D0EF069859B}" dt="2023-02-23T23:31:47.848" v="137"/>
        <pc:sldMkLst>
          <pc:docMk/>
          <pc:sldMk cId="2765261797" sldId="299"/>
        </pc:sldMkLst>
        <pc:spChg chg="mod">
          <ac:chgData name="Alexander A Valishev" userId="e624ba56-d23c-4cbf-8046-ceb9f47e6d88" providerId="ADAL" clId="{3E7C8868-57D9-49E4-AD1F-2D0EF069859B}" dt="2023-02-23T23:21:45.767" v="56" actId="27636"/>
          <ac:spMkLst>
            <pc:docMk/>
            <pc:sldMk cId="2765261797" sldId="299"/>
            <ac:spMk id="2" creationId="{B1A9907D-BF90-FE24-0C6A-FF73CFEA846B}"/>
          </ac:spMkLst>
        </pc:spChg>
        <pc:spChg chg="mod">
          <ac:chgData name="Alexander A Valishev" userId="e624ba56-d23c-4cbf-8046-ceb9f47e6d88" providerId="ADAL" clId="{3E7C8868-57D9-49E4-AD1F-2D0EF069859B}" dt="2023-02-23T23:20:09.229" v="26" actId="20577"/>
          <ac:spMkLst>
            <pc:docMk/>
            <pc:sldMk cId="2765261797" sldId="299"/>
            <ac:spMk id="3" creationId="{DA8F83B0-644C-FEF2-CBAD-3C4195FFC6F3}"/>
          </ac:spMkLst>
        </pc:spChg>
      </pc:sldChg>
      <pc:sldChg chg="modSp new mod">
        <pc:chgData name="Alexander A Valishev" userId="e624ba56-d23c-4cbf-8046-ceb9f47e6d88" providerId="ADAL" clId="{3E7C8868-57D9-49E4-AD1F-2D0EF069859B}" dt="2023-02-23T23:22:29.952" v="59"/>
        <pc:sldMkLst>
          <pc:docMk/>
          <pc:sldMk cId="1535292774" sldId="300"/>
        </pc:sldMkLst>
        <pc:spChg chg="mod">
          <ac:chgData name="Alexander A Valishev" userId="e624ba56-d23c-4cbf-8046-ceb9f47e6d88" providerId="ADAL" clId="{3E7C8868-57D9-49E4-AD1F-2D0EF069859B}" dt="2023-02-23T23:22:29.952" v="59"/>
          <ac:spMkLst>
            <pc:docMk/>
            <pc:sldMk cId="1535292774" sldId="300"/>
            <ac:spMk id="2" creationId="{CD8C632D-6DDC-A0CF-2DBB-A2EF62C0D69F}"/>
          </ac:spMkLst>
        </pc:spChg>
        <pc:spChg chg="mod">
          <ac:chgData name="Alexander A Valishev" userId="e624ba56-d23c-4cbf-8046-ceb9f47e6d88" providerId="ADAL" clId="{3E7C8868-57D9-49E4-AD1F-2D0EF069859B}" dt="2023-02-23T23:22:15.978" v="58"/>
          <ac:spMkLst>
            <pc:docMk/>
            <pc:sldMk cId="1535292774" sldId="300"/>
            <ac:spMk id="3" creationId="{39FFC7D7-4104-CB47-6EF6-92AADCC53892}"/>
          </ac:spMkLst>
        </pc:spChg>
      </pc:sldChg>
      <pc:sldChg chg="modSp new mod">
        <pc:chgData name="Alexander A Valishev" userId="e624ba56-d23c-4cbf-8046-ceb9f47e6d88" providerId="ADAL" clId="{3E7C8868-57D9-49E4-AD1F-2D0EF069859B}" dt="2023-02-24T14:23:13.117" v="232" actId="20577"/>
        <pc:sldMkLst>
          <pc:docMk/>
          <pc:sldMk cId="3038296981" sldId="301"/>
        </pc:sldMkLst>
        <pc:spChg chg="mod">
          <ac:chgData name="Alexander A Valishev" userId="e624ba56-d23c-4cbf-8046-ceb9f47e6d88" providerId="ADAL" clId="{3E7C8868-57D9-49E4-AD1F-2D0EF069859B}" dt="2023-02-24T14:23:13.117" v="232" actId="20577"/>
          <ac:spMkLst>
            <pc:docMk/>
            <pc:sldMk cId="3038296981" sldId="301"/>
            <ac:spMk id="2" creationId="{9CBB0C9A-1C49-67A5-817B-BCDB31A09074}"/>
          </ac:spMkLst>
        </pc:spChg>
        <pc:spChg chg="mod">
          <ac:chgData name="Alexander A Valishev" userId="e624ba56-d23c-4cbf-8046-ceb9f47e6d88" providerId="ADAL" clId="{3E7C8868-57D9-49E4-AD1F-2D0EF069859B}" dt="2023-02-23T23:22:58.562" v="61"/>
          <ac:spMkLst>
            <pc:docMk/>
            <pc:sldMk cId="3038296981" sldId="301"/>
            <ac:spMk id="3" creationId="{7CA041EA-70BE-3AEB-DF3E-7B4B06E56D0E}"/>
          </ac:spMkLst>
        </pc:spChg>
      </pc:sldChg>
      <pc:sldChg chg="addSp modSp new mod ord">
        <pc:chgData name="Alexander A Valishev" userId="e624ba56-d23c-4cbf-8046-ceb9f47e6d88" providerId="ADAL" clId="{3E7C8868-57D9-49E4-AD1F-2D0EF069859B}" dt="2023-02-24T14:20:00.194" v="148" actId="1076"/>
        <pc:sldMkLst>
          <pc:docMk/>
          <pc:sldMk cId="3274982397" sldId="302"/>
        </pc:sldMkLst>
        <pc:spChg chg="mod">
          <ac:chgData name="Alexander A Valishev" userId="e624ba56-d23c-4cbf-8046-ceb9f47e6d88" providerId="ADAL" clId="{3E7C8868-57D9-49E4-AD1F-2D0EF069859B}" dt="2023-02-23T23:32:51.090" v="141" actId="20577"/>
          <ac:spMkLst>
            <pc:docMk/>
            <pc:sldMk cId="3274982397" sldId="302"/>
            <ac:spMk id="2" creationId="{FCED8007-BDCC-44EE-1CBA-4B75557E1309}"/>
          </ac:spMkLst>
        </pc:spChg>
        <pc:spChg chg="mod">
          <ac:chgData name="Alexander A Valishev" userId="e624ba56-d23c-4cbf-8046-ceb9f47e6d88" providerId="ADAL" clId="{3E7C8868-57D9-49E4-AD1F-2D0EF069859B}" dt="2023-02-23T23:23:54.946" v="64"/>
          <ac:spMkLst>
            <pc:docMk/>
            <pc:sldMk cId="3274982397" sldId="302"/>
            <ac:spMk id="3" creationId="{441C7329-7661-9ADF-C5A0-BC9D56FB34EC}"/>
          </ac:spMkLst>
        </pc:spChg>
        <pc:graphicFrameChg chg="add mod">
          <ac:chgData name="Alexander A Valishev" userId="e624ba56-d23c-4cbf-8046-ceb9f47e6d88" providerId="ADAL" clId="{3E7C8868-57D9-49E4-AD1F-2D0EF069859B}" dt="2023-02-24T14:19:36.083" v="144" actId="1076"/>
          <ac:graphicFrameMkLst>
            <pc:docMk/>
            <pc:sldMk cId="3274982397" sldId="302"/>
            <ac:graphicFrameMk id="7" creationId="{94CD2089-AB06-BE62-6D4F-E66AB0DFD870}"/>
          </ac:graphicFrameMkLst>
        </pc:graphicFrameChg>
        <pc:graphicFrameChg chg="add mod">
          <ac:chgData name="Alexander A Valishev" userId="e624ba56-d23c-4cbf-8046-ceb9f47e6d88" providerId="ADAL" clId="{3E7C8868-57D9-49E4-AD1F-2D0EF069859B}" dt="2023-02-24T14:19:48.429" v="146" actId="1076"/>
          <ac:graphicFrameMkLst>
            <pc:docMk/>
            <pc:sldMk cId="3274982397" sldId="302"/>
            <ac:graphicFrameMk id="8" creationId="{A4DFC504-1C65-6A4B-4FC2-8D2CD860A876}"/>
          </ac:graphicFrameMkLst>
        </pc:graphicFrameChg>
        <pc:graphicFrameChg chg="add mod">
          <ac:chgData name="Alexander A Valishev" userId="e624ba56-d23c-4cbf-8046-ceb9f47e6d88" providerId="ADAL" clId="{3E7C8868-57D9-49E4-AD1F-2D0EF069859B}" dt="2023-02-24T14:19:39.136" v="145" actId="1076"/>
          <ac:graphicFrameMkLst>
            <pc:docMk/>
            <pc:sldMk cId="3274982397" sldId="302"/>
            <ac:graphicFrameMk id="9" creationId="{872D7C4F-AAE2-AECF-4229-A2ECE680E700}"/>
          </ac:graphicFrameMkLst>
        </pc:graphicFrameChg>
        <pc:picChg chg="add mod">
          <ac:chgData name="Alexander A Valishev" userId="e624ba56-d23c-4cbf-8046-ceb9f47e6d88" providerId="ADAL" clId="{3E7C8868-57D9-49E4-AD1F-2D0EF069859B}" dt="2023-02-24T14:19:54.096" v="147" actId="1076"/>
          <ac:picMkLst>
            <pc:docMk/>
            <pc:sldMk cId="3274982397" sldId="302"/>
            <ac:picMk id="10" creationId="{F608817F-5B70-10B3-B3FD-0DCC58EEA93D}"/>
          </ac:picMkLst>
        </pc:picChg>
        <pc:picChg chg="add mod">
          <ac:chgData name="Alexander A Valishev" userId="e624ba56-d23c-4cbf-8046-ceb9f47e6d88" providerId="ADAL" clId="{3E7C8868-57D9-49E4-AD1F-2D0EF069859B}" dt="2023-02-24T14:20:00.194" v="148" actId="1076"/>
          <ac:picMkLst>
            <pc:docMk/>
            <pc:sldMk cId="3274982397" sldId="302"/>
            <ac:picMk id="11" creationId="{953C916B-BC3A-5AE6-01DB-08C1901BF5CB}"/>
          </ac:picMkLst>
        </pc:picChg>
      </pc:sldChg>
      <pc:sldChg chg="addSp delSp modSp new mod">
        <pc:chgData name="Alexander A Valishev" userId="e624ba56-d23c-4cbf-8046-ceb9f47e6d88" providerId="ADAL" clId="{3E7C8868-57D9-49E4-AD1F-2D0EF069859B}" dt="2023-02-23T23:27:16.780" v="80" actId="1076"/>
        <pc:sldMkLst>
          <pc:docMk/>
          <pc:sldMk cId="1405585856" sldId="303"/>
        </pc:sldMkLst>
        <pc:spChg chg="del">
          <ac:chgData name="Alexander A Valishev" userId="e624ba56-d23c-4cbf-8046-ceb9f47e6d88" providerId="ADAL" clId="{3E7C8868-57D9-49E4-AD1F-2D0EF069859B}" dt="2023-02-23T23:25:38.423" v="68" actId="21"/>
          <ac:spMkLst>
            <pc:docMk/>
            <pc:sldMk cId="1405585856" sldId="303"/>
            <ac:spMk id="2" creationId="{7D38AF87-9343-7EA6-83E0-10AE2D9BF972}"/>
          </ac:spMkLst>
        </pc:spChg>
        <pc:spChg chg="mod">
          <ac:chgData name="Alexander A Valishev" userId="e624ba56-d23c-4cbf-8046-ceb9f47e6d88" providerId="ADAL" clId="{3E7C8868-57D9-49E4-AD1F-2D0EF069859B}" dt="2023-02-23T23:25:04.241" v="66"/>
          <ac:spMkLst>
            <pc:docMk/>
            <pc:sldMk cId="1405585856" sldId="303"/>
            <ac:spMk id="3" creationId="{F18A00FD-E2F4-3E61-5F04-7B6C30A1F335}"/>
          </ac:spMkLst>
        </pc:spChg>
        <pc:spChg chg="add mod">
          <ac:chgData name="Alexander A Valishev" userId="e624ba56-d23c-4cbf-8046-ceb9f47e6d88" providerId="ADAL" clId="{3E7C8868-57D9-49E4-AD1F-2D0EF069859B}" dt="2023-02-23T23:27:16.780" v="80" actId="1076"/>
          <ac:spMkLst>
            <pc:docMk/>
            <pc:sldMk cId="1405585856" sldId="303"/>
            <ac:spMk id="11" creationId="{A7ED47C5-7204-B3FA-96C9-9572D4C64426}"/>
          </ac:spMkLst>
        </pc:spChg>
        <pc:spChg chg="add mod">
          <ac:chgData name="Alexander A Valishev" userId="e624ba56-d23c-4cbf-8046-ceb9f47e6d88" providerId="ADAL" clId="{3E7C8868-57D9-49E4-AD1F-2D0EF069859B}" dt="2023-02-23T23:26:02.209" v="72" actId="404"/>
          <ac:spMkLst>
            <pc:docMk/>
            <pc:sldMk cId="1405585856" sldId="303"/>
            <ac:spMk id="12" creationId="{8430E83F-96F8-8E17-028E-35D792E6130E}"/>
          </ac:spMkLst>
        </pc:spChg>
        <pc:picChg chg="add mod">
          <ac:chgData name="Alexander A Valishev" userId="e624ba56-d23c-4cbf-8046-ceb9f47e6d88" providerId="ADAL" clId="{3E7C8868-57D9-49E4-AD1F-2D0EF069859B}" dt="2023-02-23T23:26:33.032" v="74" actId="14100"/>
          <ac:picMkLst>
            <pc:docMk/>
            <pc:sldMk cId="1405585856" sldId="303"/>
            <ac:picMk id="7" creationId="{85519D96-C3A8-B6D3-FDE8-5B63F0ED118C}"/>
          </ac:picMkLst>
        </pc:picChg>
        <pc:picChg chg="add mod">
          <ac:chgData name="Alexander A Valishev" userId="e624ba56-d23c-4cbf-8046-ceb9f47e6d88" providerId="ADAL" clId="{3E7C8868-57D9-49E4-AD1F-2D0EF069859B}" dt="2023-02-23T23:26:41.182" v="76" actId="1076"/>
          <ac:picMkLst>
            <pc:docMk/>
            <pc:sldMk cId="1405585856" sldId="303"/>
            <ac:picMk id="8" creationId="{0804E44D-60D1-A10C-3358-683F9AAB512A}"/>
          </ac:picMkLst>
        </pc:picChg>
        <pc:picChg chg="add mod">
          <ac:chgData name="Alexander A Valishev" userId="e624ba56-d23c-4cbf-8046-ceb9f47e6d88" providerId="ADAL" clId="{3E7C8868-57D9-49E4-AD1F-2D0EF069859B}" dt="2023-02-23T23:26:56.499" v="78" actId="14100"/>
          <ac:picMkLst>
            <pc:docMk/>
            <pc:sldMk cId="1405585856" sldId="303"/>
            <ac:picMk id="9" creationId="{3DCB6961-E750-C3D3-DA14-65D294C44DB2}"/>
          </ac:picMkLst>
        </pc:picChg>
        <pc:picChg chg="add mod">
          <ac:chgData name="Alexander A Valishev" userId="e624ba56-d23c-4cbf-8046-ceb9f47e6d88" providerId="ADAL" clId="{3E7C8868-57D9-49E4-AD1F-2D0EF069859B}" dt="2023-02-23T23:27:11.454" v="79" actId="1076"/>
          <ac:picMkLst>
            <pc:docMk/>
            <pc:sldMk cId="1405585856" sldId="303"/>
            <ac:picMk id="10" creationId="{21E2EAEE-112B-D66F-F195-06EAE4E7AEBD}"/>
          </ac:picMkLst>
        </pc:picChg>
      </pc:sldChg>
      <pc:sldChg chg="addSp delSp modSp new mod">
        <pc:chgData name="Alexander A Valishev" userId="e624ba56-d23c-4cbf-8046-ceb9f47e6d88" providerId="ADAL" clId="{3E7C8868-57D9-49E4-AD1F-2D0EF069859B}" dt="2023-02-23T23:28:47.616" v="87" actId="14100"/>
        <pc:sldMkLst>
          <pc:docMk/>
          <pc:sldMk cId="1322520279" sldId="304"/>
        </pc:sldMkLst>
        <pc:spChg chg="del">
          <ac:chgData name="Alexander A Valishev" userId="e624ba56-d23c-4cbf-8046-ceb9f47e6d88" providerId="ADAL" clId="{3E7C8868-57D9-49E4-AD1F-2D0EF069859B}" dt="2023-02-23T23:28:23.020" v="84" actId="21"/>
          <ac:spMkLst>
            <pc:docMk/>
            <pc:sldMk cId="1322520279" sldId="304"/>
            <ac:spMk id="2" creationId="{2A7014E7-B078-24C7-2B58-0AC3F5FB45B4}"/>
          </ac:spMkLst>
        </pc:spChg>
        <pc:spChg chg="mod">
          <ac:chgData name="Alexander A Valishev" userId="e624ba56-d23c-4cbf-8046-ceb9f47e6d88" providerId="ADAL" clId="{3E7C8868-57D9-49E4-AD1F-2D0EF069859B}" dt="2023-02-23T23:28:03.625" v="82"/>
          <ac:spMkLst>
            <pc:docMk/>
            <pc:sldMk cId="1322520279" sldId="304"/>
            <ac:spMk id="3" creationId="{071D1198-3FF2-6409-6176-8B4658A91F64}"/>
          </ac:spMkLst>
        </pc:spChg>
        <pc:picChg chg="add mod">
          <ac:chgData name="Alexander A Valishev" userId="e624ba56-d23c-4cbf-8046-ceb9f47e6d88" providerId="ADAL" clId="{3E7C8868-57D9-49E4-AD1F-2D0EF069859B}" dt="2023-02-23T23:28:47.616" v="87" actId="14100"/>
          <ac:picMkLst>
            <pc:docMk/>
            <pc:sldMk cId="1322520279" sldId="304"/>
            <ac:picMk id="7" creationId="{7EFB6B79-C05F-B075-6B56-C0D1B5956CB3}"/>
          </ac:picMkLst>
        </pc:picChg>
      </pc:sldChg>
      <pc:sldChg chg="modSp new mod">
        <pc:chgData name="Alexander A Valishev" userId="e624ba56-d23c-4cbf-8046-ceb9f47e6d88" providerId="ADAL" clId="{3E7C8868-57D9-49E4-AD1F-2D0EF069859B}" dt="2023-02-24T14:29:17.543" v="401" actId="27636"/>
        <pc:sldMkLst>
          <pc:docMk/>
          <pc:sldMk cId="144477212" sldId="305"/>
        </pc:sldMkLst>
        <pc:spChg chg="mod">
          <ac:chgData name="Alexander A Valishev" userId="e624ba56-d23c-4cbf-8046-ceb9f47e6d88" providerId="ADAL" clId="{3E7C8868-57D9-49E4-AD1F-2D0EF069859B}" dt="2023-02-24T14:29:17.543" v="401" actId="27636"/>
          <ac:spMkLst>
            <pc:docMk/>
            <pc:sldMk cId="144477212" sldId="305"/>
            <ac:spMk id="2" creationId="{F8846E93-69A8-37CF-4425-76E3024F4CD5}"/>
          </ac:spMkLst>
        </pc:spChg>
        <pc:spChg chg="mod">
          <ac:chgData name="Alexander A Valishev" userId="e624ba56-d23c-4cbf-8046-ceb9f47e6d88" providerId="ADAL" clId="{3E7C8868-57D9-49E4-AD1F-2D0EF069859B}" dt="2023-02-24T14:28:43.150" v="382" actId="20577"/>
          <ac:spMkLst>
            <pc:docMk/>
            <pc:sldMk cId="144477212" sldId="305"/>
            <ac:spMk id="3" creationId="{9EC8887F-2335-24D0-384E-8777BEB33E0B}"/>
          </ac:spMkLst>
        </pc:spChg>
      </pc:sldChg>
      <pc:sldChg chg="modSp new mod">
        <pc:chgData name="Alexander A Valishev" userId="e624ba56-d23c-4cbf-8046-ceb9f47e6d88" providerId="ADAL" clId="{3E7C8868-57D9-49E4-AD1F-2D0EF069859B}" dt="2023-02-24T16:16:30.039" v="1261" actId="20577"/>
        <pc:sldMkLst>
          <pc:docMk/>
          <pc:sldMk cId="2142051242" sldId="306"/>
        </pc:sldMkLst>
        <pc:spChg chg="mod">
          <ac:chgData name="Alexander A Valishev" userId="e624ba56-d23c-4cbf-8046-ceb9f47e6d88" providerId="ADAL" clId="{3E7C8868-57D9-49E4-AD1F-2D0EF069859B}" dt="2023-02-24T16:16:30.039" v="1261" actId="20577"/>
          <ac:spMkLst>
            <pc:docMk/>
            <pc:sldMk cId="2142051242" sldId="306"/>
            <ac:spMk id="2" creationId="{BDE47188-1ADC-203D-9158-33EB25F0D223}"/>
          </ac:spMkLst>
        </pc:spChg>
        <pc:spChg chg="mod">
          <ac:chgData name="Alexander A Valishev" userId="e624ba56-d23c-4cbf-8046-ceb9f47e6d88" providerId="ADAL" clId="{3E7C8868-57D9-49E4-AD1F-2D0EF069859B}" dt="2023-02-24T15:57:24.206" v="553" actId="20577"/>
          <ac:spMkLst>
            <pc:docMk/>
            <pc:sldMk cId="2142051242" sldId="306"/>
            <ac:spMk id="3" creationId="{7AB48E61-4494-B030-843D-3E096864BB9D}"/>
          </ac:spMkLst>
        </pc:spChg>
      </pc:sldChg>
      <pc:sldChg chg="modSp new mod">
        <pc:chgData name="Alexander A Valishev" userId="e624ba56-d23c-4cbf-8046-ceb9f47e6d88" providerId="ADAL" clId="{3E7C8868-57D9-49E4-AD1F-2D0EF069859B}" dt="2023-02-24T16:15:45.941" v="1200" actId="20577"/>
        <pc:sldMkLst>
          <pc:docMk/>
          <pc:sldMk cId="2535658041" sldId="307"/>
        </pc:sldMkLst>
        <pc:spChg chg="mod">
          <ac:chgData name="Alexander A Valishev" userId="e624ba56-d23c-4cbf-8046-ceb9f47e6d88" providerId="ADAL" clId="{3E7C8868-57D9-49E4-AD1F-2D0EF069859B}" dt="2023-02-24T16:15:45.941" v="1200" actId="20577"/>
          <ac:spMkLst>
            <pc:docMk/>
            <pc:sldMk cId="2535658041" sldId="307"/>
            <ac:spMk id="2" creationId="{700AEE10-5611-DA77-AEFD-3E4EF416F6D2}"/>
          </ac:spMkLst>
        </pc:spChg>
        <pc:spChg chg="mod">
          <ac:chgData name="Alexander A Valishev" userId="e624ba56-d23c-4cbf-8046-ceb9f47e6d88" providerId="ADAL" clId="{3E7C8868-57D9-49E4-AD1F-2D0EF069859B}" dt="2023-02-24T16:12:25.732" v="897" actId="20577"/>
          <ac:spMkLst>
            <pc:docMk/>
            <pc:sldMk cId="2535658041" sldId="307"/>
            <ac:spMk id="3" creationId="{F6854EB2-9897-B763-D0C3-63A483F2B775}"/>
          </ac:spMkLst>
        </pc:spChg>
      </pc:sldChg>
      <pc:sldChg chg="modSp new mod">
        <pc:chgData name="Alexander A Valishev" userId="e624ba56-d23c-4cbf-8046-ceb9f47e6d88" providerId="ADAL" clId="{3E7C8868-57D9-49E4-AD1F-2D0EF069859B}" dt="2023-02-24T16:28:24.697" v="1582" actId="404"/>
        <pc:sldMkLst>
          <pc:docMk/>
          <pc:sldMk cId="3895354571" sldId="308"/>
        </pc:sldMkLst>
        <pc:spChg chg="mod">
          <ac:chgData name="Alexander A Valishev" userId="e624ba56-d23c-4cbf-8046-ceb9f47e6d88" providerId="ADAL" clId="{3E7C8868-57D9-49E4-AD1F-2D0EF069859B}" dt="2023-02-24T16:28:24.697" v="1582" actId="404"/>
          <ac:spMkLst>
            <pc:docMk/>
            <pc:sldMk cId="3895354571" sldId="308"/>
            <ac:spMk id="2" creationId="{2B2948A9-83DC-36E9-6351-0D40DC8C6B26}"/>
          </ac:spMkLst>
        </pc:spChg>
        <pc:spChg chg="mod">
          <ac:chgData name="Alexander A Valishev" userId="e624ba56-d23c-4cbf-8046-ceb9f47e6d88" providerId="ADAL" clId="{3E7C8868-57D9-49E4-AD1F-2D0EF069859B}" dt="2023-02-24T16:17:28.712" v="1263" actId="20577"/>
          <ac:spMkLst>
            <pc:docMk/>
            <pc:sldMk cId="3895354571" sldId="308"/>
            <ac:spMk id="3" creationId="{4105A946-3A6B-B863-CDE5-301B56D2B5F4}"/>
          </ac:spMkLst>
        </pc:spChg>
      </pc:sldChg>
      <pc:sldChg chg="addSp delSp modSp new mod">
        <pc:chgData name="Alexander A Valishev" userId="e624ba56-d23c-4cbf-8046-ceb9f47e6d88" providerId="ADAL" clId="{3E7C8868-57D9-49E4-AD1F-2D0EF069859B}" dt="2023-02-24T16:50:40.566" v="1637" actId="1076"/>
        <pc:sldMkLst>
          <pc:docMk/>
          <pc:sldMk cId="2936024681" sldId="309"/>
        </pc:sldMkLst>
        <pc:spChg chg="del">
          <ac:chgData name="Alexander A Valishev" userId="e624ba56-d23c-4cbf-8046-ceb9f47e6d88" providerId="ADAL" clId="{3E7C8868-57D9-49E4-AD1F-2D0EF069859B}" dt="2023-02-24T16:30:29.829" v="1623"/>
          <ac:spMkLst>
            <pc:docMk/>
            <pc:sldMk cId="2936024681" sldId="309"/>
            <ac:spMk id="2" creationId="{42D32547-3A08-6B4A-45AE-B40E50D09432}"/>
          </ac:spMkLst>
        </pc:spChg>
        <pc:spChg chg="mod">
          <ac:chgData name="Alexander A Valishev" userId="e624ba56-d23c-4cbf-8046-ceb9f47e6d88" providerId="ADAL" clId="{3E7C8868-57D9-49E4-AD1F-2D0EF069859B}" dt="2023-02-24T16:29:10.593" v="1620" actId="20577"/>
          <ac:spMkLst>
            <pc:docMk/>
            <pc:sldMk cId="2936024681" sldId="309"/>
            <ac:spMk id="3" creationId="{6DF743B6-D58B-8F4C-A962-3CA5552AFEFF}"/>
          </ac:spMkLst>
        </pc:spChg>
        <pc:picChg chg="add mod">
          <ac:chgData name="Alexander A Valishev" userId="e624ba56-d23c-4cbf-8046-ceb9f47e6d88" providerId="ADAL" clId="{3E7C8868-57D9-49E4-AD1F-2D0EF069859B}" dt="2023-02-24T16:49:21.589" v="1629" actId="14100"/>
          <ac:picMkLst>
            <pc:docMk/>
            <pc:sldMk cId="2936024681" sldId="309"/>
            <ac:picMk id="7" creationId="{11A5CE66-3A86-37E0-28CE-63FBA7B93012}"/>
          </ac:picMkLst>
        </pc:picChg>
        <pc:picChg chg="add mod">
          <ac:chgData name="Alexander A Valishev" userId="e624ba56-d23c-4cbf-8046-ceb9f47e6d88" providerId="ADAL" clId="{3E7C8868-57D9-49E4-AD1F-2D0EF069859B}" dt="2023-02-24T16:50:40.566" v="1637" actId="1076"/>
          <ac:picMkLst>
            <pc:docMk/>
            <pc:sldMk cId="2936024681" sldId="309"/>
            <ac:picMk id="9" creationId="{E11D2084-025F-866C-C87A-B4335E53D9E9}"/>
          </ac:picMkLst>
        </pc:picChg>
        <pc:picChg chg="add mod">
          <ac:chgData name="Alexander A Valishev" userId="e624ba56-d23c-4cbf-8046-ceb9f47e6d88" providerId="ADAL" clId="{3E7C8868-57D9-49E4-AD1F-2D0EF069859B}" dt="2023-02-24T16:50:28.717" v="1636" actId="14100"/>
          <ac:picMkLst>
            <pc:docMk/>
            <pc:sldMk cId="2936024681" sldId="309"/>
            <ac:picMk id="11" creationId="{F05AE678-C685-17EB-A5BE-A4B7AE4A9C2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613537" cy="935794"/>
          </a:xfrm>
        </p:spPr>
        <p:txBody>
          <a:bodyPr/>
          <a:lstStyle/>
          <a:p>
            <a:r>
              <a:rPr lang="en-US" sz="1400" dirty="0" err="1"/>
              <a:t>A.Valishev</a:t>
            </a:r>
            <a:r>
              <a:rPr lang="en-US" sz="1400" dirty="0"/>
              <a:t>, </a:t>
            </a:r>
            <a:r>
              <a:rPr lang="en-US" sz="1400" dirty="0" err="1"/>
              <a:t>J.Jarvis</a:t>
            </a:r>
            <a:r>
              <a:rPr lang="en-US" sz="1400" dirty="0"/>
              <a:t>, </a:t>
            </a:r>
            <a:r>
              <a:rPr lang="en-US" sz="1400" dirty="0" err="1"/>
              <a:t>A.Romanov</a:t>
            </a:r>
            <a:r>
              <a:rPr lang="en-US" sz="1400" dirty="0"/>
              <a:t>, </a:t>
            </a:r>
            <a:r>
              <a:rPr lang="en-US" sz="1400" dirty="0" err="1"/>
              <a:t>G.Stancari</a:t>
            </a:r>
            <a:r>
              <a:rPr lang="en-US" sz="1400" dirty="0"/>
              <a:t>, </a:t>
            </a:r>
            <a:r>
              <a:rPr lang="en-US" sz="1400" dirty="0" err="1"/>
              <a:t>N.Kuklev</a:t>
            </a:r>
            <a:r>
              <a:rPr lang="en-US" sz="1400" dirty="0"/>
              <a:t>, </a:t>
            </a:r>
            <a:r>
              <a:rPr lang="en-US" sz="1400" dirty="0" err="1"/>
              <a:t>S.Nagaitsev</a:t>
            </a:r>
            <a:r>
              <a:rPr lang="en-US" sz="1400" dirty="0"/>
              <a:t>, </a:t>
            </a:r>
            <a:r>
              <a:rPr lang="en-US" sz="1400" dirty="0" err="1"/>
              <a:t>S.Szustkowski</a:t>
            </a:r>
            <a:r>
              <a:rPr lang="en-US" sz="1400" dirty="0"/>
              <a:t>, </a:t>
            </a:r>
            <a:r>
              <a:rPr lang="en-US" sz="1400" dirty="0" err="1"/>
              <a:t>J.Wieland</a:t>
            </a:r>
            <a:endParaRPr lang="en-US" sz="1400" dirty="0"/>
          </a:p>
          <a:p>
            <a:r>
              <a:rPr lang="en-US" sz="1400" dirty="0"/>
              <a:t>IOTA/FAST Meeting</a:t>
            </a:r>
          </a:p>
          <a:p>
            <a:r>
              <a:rPr lang="en-US" sz="1400" dirty="0"/>
              <a:t>24 February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Nonlinear Integrable Optics in IOTA Run-4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0AEE10-5611-DA77-AEFD-3E4EF416F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 collected in ACNET datalogger and shared iota-fast.bd drive</a:t>
            </a:r>
          </a:p>
          <a:p>
            <a:pPr lvl="1"/>
            <a:r>
              <a:rPr lang="en-US" dirty="0"/>
              <a:t>Also copied to a FNAL </a:t>
            </a:r>
            <a:r>
              <a:rPr lang="en-US" dirty="0" err="1"/>
              <a:t>linux</a:t>
            </a:r>
            <a:r>
              <a:rPr lang="en-US" dirty="0"/>
              <a:t> machine</a:t>
            </a:r>
          </a:p>
          <a:p>
            <a:r>
              <a:rPr lang="en-US" dirty="0"/>
              <a:t>Processed data and processing software stored on the shared drive and Redmine project page</a:t>
            </a:r>
          </a:p>
          <a:p>
            <a:r>
              <a:rPr lang="en-US" dirty="0"/>
              <a:t>TBT data to be analyzed to extract the beam dynamics evolution and to compute the metrics of interest</a:t>
            </a:r>
          </a:p>
          <a:p>
            <a:r>
              <a:rPr lang="en-US" dirty="0"/>
              <a:t>Beam image data to be analyzed to extract the phase space topology features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54EB2-9897-B763-D0C3-63A483F2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collection, storage, and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EC8CB-9EAC-5C40-276D-4F781D2C50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39DF-E15F-D9BB-9821-BFFFAE28F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96F2-37C0-1430-7B00-B98FC9663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948A9-83DC-36E9-6351-0D40DC8C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4347104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/>
              <a:t>Commissioning of the insertions: 4×8h. </a:t>
            </a:r>
            <a:r>
              <a:rPr lang="en-US" sz="1400" dirty="0"/>
              <a:t>Verify alignment, center the orbit through insertions, verify calibrations, and test manual knobs for fine orbit alignment.</a:t>
            </a:r>
          </a:p>
          <a:p>
            <a:pPr algn="just"/>
            <a:r>
              <a:rPr lang="en-US" sz="1400" b="1" dirty="0"/>
              <a:t>Instrumentation and software commissioning: 4×4h. </a:t>
            </a:r>
            <a:r>
              <a:rPr lang="en-US" sz="1400" dirty="0"/>
              <a:t>Verify performance of instrumentation and debug and update control scripts and the </a:t>
            </a:r>
            <a:r>
              <a:rPr lang="en-US" sz="1400" dirty="0" err="1"/>
              <a:t>pyIOTA</a:t>
            </a:r>
            <a:r>
              <a:rPr lang="en-US" sz="1400" dirty="0"/>
              <a:t> software package.</a:t>
            </a:r>
          </a:p>
          <a:p>
            <a:pPr marL="0" indent="0" algn="just">
              <a:buNone/>
            </a:pPr>
            <a:r>
              <a:rPr lang="en-US" sz="1600" b="1" dirty="0"/>
              <a:t>Goal 1: 4×8h. </a:t>
            </a:r>
            <a:r>
              <a:rPr lang="en-US" sz="1600" dirty="0"/>
              <a:t>Two shifts to demonstrate the nonlinear detuning. Two shifts to acquire turn-by-turn BPM data for various amplitudes of H/V kicks and </a:t>
            </a:r>
            <a:r>
              <a:rPr lang="en-US" sz="1600" i="1" dirty="0"/>
              <a:t>t</a:t>
            </a:r>
            <a:r>
              <a:rPr lang="en-US" sz="1600" dirty="0"/>
              <a:t> values.</a:t>
            </a:r>
          </a:p>
          <a:p>
            <a:pPr marL="0" indent="0" algn="just">
              <a:buNone/>
            </a:pPr>
            <a:r>
              <a:rPr lang="en-US" sz="1600" b="1" dirty="0"/>
              <a:t>Goal 2: 4×8h </a:t>
            </a:r>
            <a:r>
              <a:rPr lang="en-US" sz="1600" dirty="0"/>
              <a:t>to demonstrate invariant conservation. Two shifts to optimize the configuration of the inserts. Two shifts to collect TBT data for different machine configurations.</a:t>
            </a:r>
          </a:p>
          <a:p>
            <a:pPr marL="0" indent="0" algn="just">
              <a:buNone/>
            </a:pPr>
            <a:r>
              <a:rPr lang="en-US" sz="1600" b="1" dirty="0"/>
              <a:t>Goal 3: 6×8h </a:t>
            </a:r>
            <a:r>
              <a:rPr lang="en-US" sz="1600" dirty="0"/>
              <a:t>for systematic studies of the interplay between integrability conservation and chromaticity compensation schemes based on </a:t>
            </a:r>
            <a:r>
              <a:rPr lang="en-US" sz="1600" dirty="0" err="1"/>
              <a:t>sextupoles</a:t>
            </a:r>
            <a:r>
              <a:rPr lang="en-US" sz="1600" dirty="0"/>
              <a:t>: variation of </a:t>
            </a:r>
            <a:r>
              <a:rPr lang="en-US" sz="1600" dirty="0" err="1"/>
              <a:t>sextupole</a:t>
            </a:r>
            <a:r>
              <a:rPr lang="en-US" sz="1600" dirty="0"/>
              <a:t> configurations; changes of Q0 for the QI option, with particular interest towards values near 1/4 and 1/3 resonances; study of the effect of the integer resonance on the dynamics of the DN system.</a:t>
            </a:r>
          </a:p>
          <a:p>
            <a:pPr marL="0" indent="0" algn="just">
              <a:buNone/>
            </a:pPr>
            <a:r>
              <a:rPr lang="en-US" sz="1600" b="1" dirty="0"/>
              <a:t>Goal 4: 2×8h. </a:t>
            </a:r>
            <a:r>
              <a:rPr lang="en-US" sz="1600" dirty="0"/>
              <a:t>Study the dynamics of the DN system for values of the strength </a:t>
            </a:r>
            <a:r>
              <a:rPr lang="en-US" sz="1600" i="1" dirty="0"/>
              <a:t>t</a:t>
            </a:r>
            <a:r>
              <a:rPr lang="en-US" sz="1600" dirty="0"/>
              <a:t> above 0.5, using synchrotron-light diagnostics to record images of the split beamlets as a function of </a:t>
            </a:r>
            <a:r>
              <a:rPr lang="en-US" sz="1600" i="1" dirty="0"/>
              <a:t>t</a:t>
            </a:r>
            <a:r>
              <a:rPr lang="en-US" sz="16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5A946-3A6B-B863-CDE5-301B56D2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Time Requirements – 22 × 8 hour shifts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A2AA-997A-76FE-7867-C0FEFECA34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2C14-266E-9024-D354-F5DB72022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0930C-C402-1A45-886B-6DB0D7465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9907D-BF90-FE24-0C6A-FF73CFEA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Alexander Valishev: (Principal Investigator, Scientist) conceptualization, experiment design and modeling, machine tuning, data acquisition, data analysis, supervision, funding acquisition, writing</a:t>
            </a:r>
          </a:p>
          <a:p>
            <a:r>
              <a:rPr lang="en-US" dirty="0"/>
              <a:t>Jonathan Jarvis: (Scientist) experiment design and preparation, accelerator operations, data acquisition and analysis, beam instrumentation and diagnostics</a:t>
            </a:r>
          </a:p>
          <a:p>
            <a:r>
              <a:rPr lang="en-US" dirty="0"/>
              <a:t>Nikita Kuklev: (Research Associate) experiment modeling, data acquisition, online experiment control, software for lattice tuning, data analysis, writing</a:t>
            </a:r>
          </a:p>
          <a:p>
            <a:r>
              <a:rPr lang="en-US" dirty="0"/>
              <a:t>Sergei Nagaitsev: (Scientist) conceptualization, experiment design and modeling, supervision, funding acquisition</a:t>
            </a:r>
          </a:p>
          <a:p>
            <a:r>
              <a:rPr lang="en-US" dirty="0"/>
              <a:t>Aleksandr Romanov: (Scientist) experiment design, lattice modeling, machine commissioning and tuning, data acquisition, data analysis, beam instrumentation and diagnostics</a:t>
            </a:r>
          </a:p>
          <a:p>
            <a:r>
              <a:rPr lang="en-US" dirty="0"/>
              <a:t>Giulio Stancari: (Scientist) experiment design, beam instrumentation and diagnostics, data acquisition, data analysis, writing</a:t>
            </a:r>
          </a:p>
          <a:p>
            <a:r>
              <a:rPr lang="en-US" dirty="0"/>
              <a:t>Sebastian Szustkowski: (Research Associate) experiment modeling, data acquisition, data analysis, software for lattice tuning, writing</a:t>
            </a:r>
          </a:p>
          <a:p>
            <a:r>
              <a:rPr lang="en-US" dirty="0"/>
              <a:t>John Wieland: (Graduate Student) experiment modeling, machine commissioning, data acquisition, data </a:t>
            </a:r>
            <a:r>
              <a:rPr lang="en-US" dirty="0" err="1"/>
              <a:t>analys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F83B0-644C-FEF2-CBAD-3C4195FF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DD22-151A-6785-E61B-5FD4CB06C1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7F05-307D-F4FF-7015-A7CC88701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C5A8-4CD3-BAE4-3A0C-69696A250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C632D-6DDC-A0CF-2DBB-A2EF62C0D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 – research concentrates on the academic aspect of single-particle motion stability using electron beams</a:t>
            </a:r>
          </a:p>
          <a:p>
            <a:pPr lvl="1"/>
            <a:r>
              <a:rPr lang="en-US" dirty="0"/>
              <a:t>Demonstrate large amplitude-dependent detuning with conservation of dynamic aperture</a:t>
            </a:r>
          </a:p>
          <a:p>
            <a:pPr lvl="1"/>
            <a:r>
              <a:rPr lang="en-US" dirty="0"/>
              <a:t>Demonstrate practical machine tuning and limits of integrable optics stability in terms of imperfections, other nonlinearities, impact of longitudinal dynamics</a:t>
            </a:r>
          </a:p>
          <a:p>
            <a:endParaRPr lang="en-US" dirty="0"/>
          </a:p>
          <a:p>
            <a:r>
              <a:rPr lang="en-US" dirty="0"/>
              <a:t>Phase II – intense-beam studies with protons</a:t>
            </a:r>
          </a:p>
          <a:p>
            <a:pPr lvl="1"/>
            <a:r>
              <a:rPr lang="en-US" dirty="0"/>
              <a:t>Interplay between NIO and space-charge</a:t>
            </a:r>
          </a:p>
          <a:p>
            <a:pPr lvl="1"/>
            <a:r>
              <a:rPr lang="en-US" dirty="0"/>
              <a:t>Effect of NIO on halo formation, emittance growth and losses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FC7D7-4104-CB47-6EF6-92AADCC5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 – experimental demonstration of NIO lattice in a practical accelerator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A67B1-608D-49AE-8961-8ED351467C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DA6D-D838-7556-02EB-657F75BBC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ED6F-CBE3-5701-B28F-B9A099DDB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9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B0C9A-1C49-67A5-817B-BCDB31A09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System with one invariant, aka Quasi-Integrable or </a:t>
            </a:r>
            <a:r>
              <a:rPr lang="en-US" dirty="0" err="1"/>
              <a:t>Henon-Heiles</a:t>
            </a:r>
            <a:r>
              <a:rPr lang="en-US" dirty="0"/>
              <a:t> Type </a:t>
            </a:r>
          </a:p>
          <a:p>
            <a:pPr lvl="1"/>
            <a:r>
              <a:rPr lang="en-US" dirty="0"/>
              <a:t>Implemented with Octupole string in BL straight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System with two invariants, aka Danilov-Nagaitsev or Elliptic potential</a:t>
            </a:r>
          </a:p>
          <a:p>
            <a:pPr lvl="1"/>
            <a:r>
              <a:rPr lang="en-US" dirty="0"/>
              <a:t>Implemented with special magnet (</a:t>
            </a:r>
            <a:r>
              <a:rPr lang="en-US" dirty="0" err="1"/>
              <a:t>RadiaBeam</a:t>
            </a:r>
            <a:r>
              <a:rPr lang="en-US" dirty="0"/>
              <a:t>) in BR straight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experiments with both systems rely on common machine configurations, methods of measurement and data acquisition and can be executed concurrently - combined in a single proposal.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041EA-70BE-3AEB-DF3E-7B4B06E5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NIO Variants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0D89-846A-9B6E-BEB9-5C393AEEC3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47CD-9DFA-5110-0161-33A5A5CCD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73A36-3982-4FCF-7060-2A23FC691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9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D8007-BDCC-44EE-1CBA-4B75557E1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Helvetica"/>
              </a:rPr>
              <a:t>For example, build </a:t>
            </a:r>
            <a:r>
              <a:rPr lang="en-US" i="1" dirty="0">
                <a:cs typeface="Helvetica"/>
              </a:rPr>
              <a:t>V</a:t>
            </a:r>
            <a:r>
              <a:rPr lang="en-US" dirty="0">
                <a:cs typeface="Helvetica"/>
              </a:rPr>
              <a:t> with Octupoles</a:t>
            </a:r>
          </a:p>
          <a:p>
            <a:pPr marL="457200" indent="-457200" eaLnBrk="1" hangingPunct="1">
              <a:buFont typeface="Wingdings" charset="2"/>
              <a:buAutoNum type="arabicPlain" startAt="3"/>
              <a:defRPr/>
            </a:pPr>
            <a:endParaRPr lang="en-US" dirty="0">
              <a:cs typeface="Helvetica"/>
            </a:endParaRPr>
          </a:p>
          <a:p>
            <a:pPr marL="457200" indent="-457200" eaLnBrk="1" hangingPunct="1">
              <a:buFont typeface="Wingdings" charset="2"/>
              <a:buAutoNum type="arabicPlain" startAt="3"/>
              <a:defRPr/>
            </a:pPr>
            <a:endParaRPr lang="en-US" dirty="0">
              <a:cs typeface="Helvetica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Helvetica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cs typeface="Helvetica"/>
            </a:endParaRPr>
          </a:p>
          <a:p>
            <a:pPr eaLnBrk="1" hangingPunct="1">
              <a:defRPr/>
            </a:pPr>
            <a:endParaRPr lang="en-US" dirty="0">
              <a:cs typeface="Helvetica"/>
            </a:endParaRPr>
          </a:p>
          <a:p>
            <a:pPr eaLnBrk="1" hangingPunct="1">
              <a:defRPr/>
            </a:pPr>
            <a:endParaRPr lang="en-US" dirty="0">
              <a:cs typeface="Helvetica"/>
            </a:endParaRPr>
          </a:p>
          <a:p>
            <a:pPr eaLnBrk="1" hangingPunct="1">
              <a:defRPr/>
            </a:pPr>
            <a:endParaRPr lang="en-US" dirty="0">
              <a:cs typeface="Helvetica"/>
            </a:endParaRPr>
          </a:p>
          <a:p>
            <a:pPr eaLnBrk="1" hangingPunct="1">
              <a:defRPr/>
            </a:pPr>
            <a:r>
              <a:rPr lang="en-US" dirty="0">
                <a:cs typeface="Helvetica"/>
              </a:rPr>
              <a:t>Only one integral of motion – </a:t>
            </a:r>
            <a:r>
              <a:rPr lang="en-US" i="1" dirty="0">
                <a:cs typeface="Helvetica"/>
              </a:rPr>
              <a:t>H</a:t>
            </a:r>
          </a:p>
          <a:p>
            <a:pPr eaLnBrk="1" hangingPunct="1">
              <a:defRPr/>
            </a:pPr>
            <a:r>
              <a:rPr lang="en-US" dirty="0">
                <a:cs typeface="Helvetica"/>
              </a:rPr>
              <a:t>Tune spread limited to ~12% of </a:t>
            </a:r>
            <a:r>
              <a:rPr lang="en-US" i="1" dirty="0">
                <a:cs typeface="Helvetica"/>
              </a:rPr>
              <a:t>Q</a:t>
            </a:r>
            <a:r>
              <a:rPr lang="en-US" i="1" baseline="-25000" dirty="0">
                <a:cs typeface="Helvetica"/>
              </a:rPr>
              <a:t>0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C7329-7661-9ADF-C5A0-BC9D56FB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Henon-Heiles</a:t>
            </a:r>
            <a:r>
              <a:rPr lang="en-US" dirty="0"/>
              <a:t> Type System with Octupoles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E81E1-500E-B45C-A86D-D811CACA3D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50E10-7825-FA09-972E-57847F7D8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02DF0-966C-A0AE-ECA9-095E346DC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4CD2089-AB06-BE62-6D4F-E66AB0DFD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95710"/>
              </p:ext>
            </p:extLst>
          </p:nvPr>
        </p:nvGraphicFramePr>
        <p:xfrm>
          <a:off x="222250" y="1045076"/>
          <a:ext cx="3395803" cy="70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482600" progId="Equation.3">
                  <p:embed/>
                </p:oleObj>
              </mc:Choice>
              <mc:Fallback>
                <p:oleObj name="Equation" r:id="rId2" imgW="2336800" imgH="48260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94CD2089-AB06-BE62-6D4F-E66AB0DFD8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045076"/>
                        <a:ext cx="3395803" cy="70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A4DFC504-1C65-6A4B-4FC2-8D2CD860A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86794"/>
              </p:ext>
            </p:extLst>
          </p:nvPr>
        </p:nvGraphicFramePr>
        <p:xfrm>
          <a:off x="165463" y="2486779"/>
          <a:ext cx="5072743" cy="62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10834" imgH="393539" progId="Equation.3">
                  <p:embed/>
                </p:oleObj>
              </mc:Choice>
              <mc:Fallback>
                <p:oleObj name="Equation" r:id="rId4" imgW="3110834" imgH="393539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A4DFC504-1C65-6A4B-4FC2-8D2CD860A8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63" y="2486779"/>
                        <a:ext cx="5072743" cy="628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72D7C4F-AAE2-AECF-4229-A2ECE680E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709995"/>
              </p:ext>
            </p:extLst>
          </p:nvPr>
        </p:nvGraphicFramePr>
        <p:xfrm>
          <a:off x="242884" y="1703322"/>
          <a:ext cx="2641180" cy="78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25600" imgH="482600" progId="Equation.3">
                  <p:embed/>
                </p:oleObj>
              </mc:Choice>
              <mc:Fallback>
                <p:oleObj name="Equation" r:id="rId6" imgW="1625600" imgH="482600" progId="Equation.3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72D7C4F-AAE2-AECF-4229-A2ECE680E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4" y="1703322"/>
                        <a:ext cx="2641180" cy="786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Screen Shot 2014-07-11 at 3.38.00 PM.png">
            <a:extLst>
              <a:ext uri="{FF2B5EF4-FFF2-40B4-BE49-F238E27FC236}">
                <a16:creationId xmlns:a16="http://schemas.microsoft.com/office/drawing/2014/main" id="{F608817F-5B70-10B3-B3FD-0DCC58EEA9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658" y="702049"/>
            <a:ext cx="3866743" cy="27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953C916B-BC3A-5AE6-01DB-08C1901BF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9797" y="3402873"/>
            <a:ext cx="2162711" cy="16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1D1198-3FF2-6409-6176-8B4658A9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 with 2 Invariants of Motion – Special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197D-ECCB-CBDA-71C6-9C8B30E985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5B1C7-4CC1-2D9D-3B19-E934F399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F503-17D9-0090-F97D-73E224B6B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B6B79-C05F-B075-6B56-C0D1B595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670177"/>
            <a:ext cx="7570471" cy="43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A00FD-E2F4-3E61-5F04-7B6C30A1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IOTA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E1CE3-E5B5-9EFD-5190-60BE71DD43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8B7D8-DE2C-09D9-7553-4A9D808A7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D005-7B87-993E-4DC2-C81436829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 descr="Screen shot 2010-11-04 at 11.44.07 AM.png">
            <a:extLst>
              <a:ext uri="{FF2B5EF4-FFF2-40B4-BE49-F238E27FC236}">
                <a16:creationId xmlns:a16="http://schemas.microsoft.com/office/drawing/2014/main" id="{85519D96-C3A8-B6D3-FDE8-5B63F0ED1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51" y="810934"/>
            <a:ext cx="2575544" cy="14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04E44D-60D1-A10C-3358-683F9AAB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49" y="700934"/>
            <a:ext cx="1851551" cy="138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cHD:Users:valishev:Desktop:Screen Shot 2015-04-01 at 10.59.20 AM.png">
            <a:extLst>
              <a:ext uri="{FF2B5EF4-FFF2-40B4-BE49-F238E27FC236}">
                <a16:creationId xmlns:a16="http://schemas.microsoft.com/office/drawing/2014/main" id="{3DCB6961-E750-C3D3-DA14-65D294C44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46" y="2120355"/>
            <a:ext cx="4009411" cy="275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E2EAEE-112B-D66F-F195-06EAE4E7A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16111" y="1905582"/>
            <a:ext cx="4855804" cy="2757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Left-Right 11">
            <a:extLst>
              <a:ext uri="{FF2B5EF4-FFF2-40B4-BE49-F238E27FC236}">
                <a16:creationId xmlns:a16="http://schemas.microsoft.com/office/drawing/2014/main" id="{A7ED47C5-7204-B3FA-96C9-9572D4C64426}"/>
              </a:ext>
            </a:extLst>
          </p:cNvPr>
          <p:cNvSpPr/>
          <p:nvPr/>
        </p:nvSpPr>
        <p:spPr>
          <a:xfrm>
            <a:off x="3294645" y="2348014"/>
            <a:ext cx="1692942" cy="242873"/>
          </a:xfrm>
          <a:prstGeom prst="leftRightArrow">
            <a:avLst/>
          </a:prstGeom>
          <a:solidFill>
            <a:srgbClr val="8EF4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430E83F-96F8-8E17-028E-35D792E6130E}"/>
              </a:ext>
            </a:extLst>
          </p:cNvPr>
          <p:cNvSpPr txBox="1">
            <a:spLocks/>
          </p:cNvSpPr>
          <p:nvPr/>
        </p:nvSpPr>
        <p:spPr>
          <a:xfrm>
            <a:off x="5899598" y="83184"/>
            <a:ext cx="3015802" cy="23862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/>
              <a:t>Practical requirements:</a:t>
            </a:r>
          </a:p>
          <a:p>
            <a:r>
              <a:rPr lang="en-US" sz="1800" dirty="0">
                <a:solidFill>
                  <a:srgbClr val="004C97"/>
                </a:solidFill>
              </a:rPr>
              <a:t>Round axially-symmetric linear lattice (FOFO)</a:t>
            </a:r>
          </a:p>
          <a:p>
            <a:pPr lvl="1"/>
            <a:r>
              <a:rPr lang="en-US" sz="1800" dirty="0"/>
              <a:t>2</a:t>
            </a:r>
            <a:r>
              <a:rPr lang="el-GR" sz="1800" dirty="0"/>
              <a:t>π</a:t>
            </a:r>
            <a:r>
              <a:rPr lang="en-US" sz="1800" dirty="0"/>
              <a:t> x n phase advance</a:t>
            </a:r>
          </a:p>
          <a:p>
            <a:r>
              <a:rPr lang="en-US" sz="1800" dirty="0"/>
              <a:t>Drift with </a:t>
            </a:r>
            <a:r>
              <a:rPr lang="el-GR" sz="1800" dirty="0"/>
              <a:t>β</a:t>
            </a:r>
            <a:r>
              <a:rPr lang="en-US" sz="1800" baseline="-25000" dirty="0"/>
              <a:t>x</a:t>
            </a:r>
            <a:r>
              <a:rPr lang="en-US" sz="1800" dirty="0"/>
              <a:t>=</a:t>
            </a:r>
            <a:r>
              <a:rPr lang="el-GR" sz="1800" dirty="0"/>
              <a:t>β</a:t>
            </a:r>
            <a:r>
              <a:rPr lang="en-US" sz="1800" baseline="-25000" dirty="0"/>
              <a:t>y</a:t>
            </a:r>
            <a:r>
              <a:rPr lang="en-US" sz="1800" dirty="0"/>
              <a:t>, no dispersion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8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846E93-69A8-37CF-4425-76E3024F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6"/>
            <a:ext cx="8672513" cy="399783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Large (as predicted by modeling) nonlinear amplitude-dependent tune shift without reduction of dynamical aperture</a:t>
            </a:r>
          </a:p>
          <a:p>
            <a:pPr marL="857250" lvl="1" indent="-457200"/>
            <a:r>
              <a:rPr lang="en-US" dirty="0"/>
              <a:t>For QI system as a function of </a:t>
            </a:r>
            <a:r>
              <a:rPr lang="en-US" i="1" dirty="0"/>
              <a:t>Q</a:t>
            </a:r>
            <a:r>
              <a:rPr lang="en-US" i="1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strength = t</a:t>
            </a:r>
          </a:p>
          <a:p>
            <a:pPr marL="857250" lvl="1" indent="-457200"/>
            <a:r>
              <a:rPr lang="en-US" dirty="0"/>
              <a:t>For DN system as a function of </a:t>
            </a:r>
            <a:r>
              <a:rPr lang="en-US" i="1" dirty="0"/>
              <a:t>strength = 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Theoretically predicted invariants of motion, estimated from measured turn-by-turn (TBT) bunch coordinates, are conserved over the course of the observations.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NIO systems are robust against perturbations and imperfections of the implementation.</a:t>
            </a:r>
          </a:p>
          <a:p>
            <a:pPr marL="857250" lvl="1" indent="-457200"/>
            <a:r>
              <a:rPr lang="en-US" dirty="0"/>
              <a:t>T-insert mismatch</a:t>
            </a:r>
          </a:p>
          <a:p>
            <a:pPr marL="857250" lvl="1" indent="-457200"/>
            <a:r>
              <a:rPr lang="en-US" dirty="0"/>
              <a:t>Intrinsic resonances</a:t>
            </a:r>
          </a:p>
          <a:p>
            <a:pPr marL="1257300" lvl="2" indent="-457200"/>
            <a:r>
              <a:rPr lang="en-US" dirty="0"/>
              <a:t>Effect of </a:t>
            </a:r>
            <a:r>
              <a:rPr lang="en-US" dirty="0" err="1"/>
              <a:t>sextupoles</a:t>
            </a:r>
            <a:endParaRPr lang="en-US" dirty="0"/>
          </a:p>
          <a:p>
            <a:pPr marL="1257300" lvl="2" indent="-457200"/>
            <a:r>
              <a:rPr lang="en-US" i="1" dirty="0"/>
              <a:t>Q</a:t>
            </a:r>
            <a:r>
              <a:rPr lang="en-US" i="1" baseline="-25000" dirty="0"/>
              <a:t>0</a:t>
            </a:r>
            <a:r>
              <a:rPr lang="en-US" dirty="0"/>
              <a:t>=¼ with octupoles</a:t>
            </a:r>
          </a:p>
          <a:p>
            <a:pPr marL="1257300" lvl="2" indent="-457200"/>
            <a:r>
              <a:rPr lang="en-US" dirty="0"/>
              <a:t>Effect of integer resonance for DN system at high </a:t>
            </a:r>
            <a:r>
              <a:rPr lang="en-US" i="1" dirty="0"/>
              <a:t>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observed transverse profiles and split beamlets observed near integer tunes agree with the predicted phase-space topology of the nonlinear potential.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8887F-2335-24D0-384E-8777BEB3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in run 4 (remain unchanged from run 2) seek to demonstrate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74B8-E843-3C95-08BE-FA1DFA3834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5DD1-3125-A4EF-81A3-AD5CA2824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1E222-0C36-F93E-FD92-587165C0E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E47188-1ADC-203D-9158-33EB25F0D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3" y="796396"/>
                <a:ext cx="8672513" cy="3917005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Reconfigured the Octupole string with new layout (9 magnets vs. 17 previously)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Full complement of </a:t>
                </a:r>
                <a:r>
                  <a:rPr lang="en-US" dirty="0" err="1"/>
                  <a:t>sextupole</a:t>
                </a:r>
                <a:r>
                  <a:rPr lang="en-US" dirty="0"/>
                  <a:t> magnets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Beam energy of 150 MeV</a:t>
                </a:r>
              </a:p>
              <a:p>
                <a:pPr marL="914400" lvl="1" indent="-457200"/>
                <a:r>
                  <a:rPr lang="en-US" dirty="0"/>
                  <a:t>Smaller momentum spread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long decoherence time</a:t>
                </a:r>
              </a:p>
              <a:p>
                <a:pPr marL="914400" lvl="1" indent="-457200"/>
                <a:r>
                  <a:rPr lang="en-US" dirty="0"/>
                  <a:t>Weaker IBS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smaller transverse emittance, higher beam current for better BPM resolution</a:t>
                </a:r>
              </a:p>
              <a:p>
                <a:pPr marL="0" indent="0">
                  <a:buNone/>
                </a:pPr>
                <a:r>
                  <a:rPr lang="en-US" dirty="0"/>
                  <a:t>Key requirements:</a:t>
                </a:r>
              </a:p>
              <a:p>
                <a:r>
                  <a:rPr lang="en-US" dirty="0"/>
                  <a:t>Lattice tuning and stability</a:t>
                </a:r>
              </a:p>
              <a:p>
                <a:r>
                  <a:rPr lang="en-US" dirty="0"/>
                  <a:t>Kicker control (H/V)</a:t>
                </a:r>
              </a:p>
              <a:p>
                <a:r>
                  <a:rPr lang="en-US" dirty="0"/>
                  <a:t>Instrumentation</a:t>
                </a:r>
              </a:p>
              <a:p>
                <a:pPr lvl="1"/>
                <a:r>
                  <a:rPr lang="en-US" dirty="0"/>
                  <a:t>Turn-by-turn BPM operation</a:t>
                </a:r>
              </a:p>
              <a:p>
                <a:pPr lvl="1"/>
                <a:r>
                  <a:rPr lang="en-US" dirty="0"/>
                  <a:t>Closed orbit BPM operation</a:t>
                </a:r>
              </a:p>
              <a:p>
                <a:pPr lvl="1"/>
                <a:r>
                  <a:rPr lang="en-US" dirty="0"/>
                  <a:t>All </a:t>
                </a:r>
                <a:r>
                  <a:rPr lang="en-US" dirty="0" err="1"/>
                  <a:t>synclight</a:t>
                </a:r>
                <a:r>
                  <a:rPr lang="en-US" dirty="0"/>
                  <a:t> cameras</a:t>
                </a:r>
              </a:p>
              <a:p>
                <a:pPr lvl="1"/>
                <a:r>
                  <a:rPr lang="en-US" dirty="0"/>
                  <a:t>Streak camera for longitudinal measurement (optional)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E47188-1ADC-203D-9158-33EB25F0D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3" y="796396"/>
                <a:ext cx="8672513" cy="3917005"/>
              </a:xfrm>
              <a:blipFill>
                <a:blip r:embed="rId2"/>
                <a:stretch>
                  <a:fillRect l="-1336" t="-2648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B48E61-4494-B030-843D-3E096864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2019/20 run and key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11F68-4B64-3A22-B45A-16EE00BFFC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CA11A-062A-1162-734B-574821904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AC58-C4C7-62D2-31EC-0C93D8A2A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5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E11D2084-025F-866C-C87A-B4335E53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96381"/>
            <a:ext cx="4458878" cy="31507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F743B6-D58B-8F4C-A962-3CA5552A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 of the octupole string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8BA0-3216-FEF5-5E4B-9E34CF766F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E33A-E36B-DFB5-80F4-1D1981601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Valishev | NIO Experiments in IOTA run 4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D35F-A812-3D02-F3D9-03945E63F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5" descr="Screen Shot 2014-07-11 at 3.38.00 PM.png">
            <a:extLst>
              <a:ext uri="{FF2B5EF4-FFF2-40B4-BE49-F238E27FC236}">
                <a16:creationId xmlns:a16="http://schemas.microsoft.com/office/drawing/2014/main" id="{11A5CE66-3A86-37E0-28CE-63FBA7B930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9" y="796397"/>
            <a:ext cx="3866743" cy="18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05AE678-C685-17EB-A5BE-A4B7AE4A9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77212"/>
            <a:ext cx="4458878" cy="24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46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EA1040-8191-4119-B1BA-EEDECA1DB577}" vid="{72751218-0E3E-436D-BB2A-54FF1E34C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FNAL-wide</Template>
  <TotalTime>1055</TotalTime>
  <Words>1072</Words>
  <Application>Microsoft Office PowerPoint</Application>
  <PresentationFormat>On-screen Show (16:9)</PresentationFormat>
  <Paragraphs>131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Wingdings</vt:lpstr>
      <vt:lpstr>Fermilab_PPT_090915</vt:lpstr>
      <vt:lpstr>Equation</vt:lpstr>
      <vt:lpstr>PowerPoint Presentation</vt:lpstr>
      <vt:lpstr>Overall goal – experimental demonstration of NIO lattice in a practical accelerator </vt:lpstr>
      <vt:lpstr>IOTA NIO Variants</vt:lpstr>
      <vt:lpstr>Henon-Heiles Type System with Octupoles </vt:lpstr>
      <vt:lpstr>NIO with 2 Invariants of Motion – Special Magnet</vt:lpstr>
      <vt:lpstr>Implementation in IOTA</vt:lpstr>
      <vt:lpstr>Objectives in run 4 (remain unchanged from run 2) seek to demonstrate</vt:lpstr>
      <vt:lpstr>Changes from 2019/20 run and key requirements</vt:lpstr>
      <vt:lpstr>Reconfiguration of the octupole string</vt:lpstr>
      <vt:lpstr>Data collection, storage, and processing</vt:lpstr>
      <vt:lpstr>Beam Time Requirements – 22 × 8 hour shifts</vt:lpstr>
      <vt:lpstr>Personnel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1</cp:revision>
  <cp:lastPrinted>2014-01-20T19:40:21Z</cp:lastPrinted>
  <dcterms:created xsi:type="dcterms:W3CDTF">2023-02-23T23:16:57Z</dcterms:created>
  <dcterms:modified xsi:type="dcterms:W3CDTF">2023-02-24T16:52:50Z</dcterms:modified>
</cp:coreProperties>
</file>