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95" r:id="rId3"/>
    <p:sldId id="296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032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Harding | 25D50 Proposed Magnetic Measurements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Harding | 25D50 Proposed Magnetic Measurements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D. Harding | 25D50 Proposed Magnetic Measurements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Harding | 25D50 Proposed Magnetic Measurements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D. Harding | 25D50 Proposed Magnetic Measurements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D. Harding | 25D50 Proposed Magnetic Measurements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Harding | 25D50 Proposed Magnetic Measurements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David Harding</a:t>
            </a:r>
          </a:p>
          <a:p>
            <a:r>
              <a:rPr lang="en-US" dirty="0"/>
              <a:t>25D50 Preliminary Design Review</a:t>
            </a:r>
          </a:p>
          <a:p>
            <a:r>
              <a:rPr lang="en-US" dirty="0"/>
              <a:t>6 March 2023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25D50 Technical Risks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29AB88-CE57-EB3B-AB7F-D6714C8C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43" y="793506"/>
            <a:ext cx="8672513" cy="5501786"/>
          </a:xfrm>
        </p:spPr>
        <p:txBody>
          <a:bodyPr/>
          <a:lstStyle/>
          <a:p>
            <a:r>
              <a:rPr lang="en-US" dirty="0"/>
              <a:t>Magnet fails to reach design integrated field at design current</a:t>
            </a:r>
          </a:p>
          <a:p>
            <a:pPr lvl="1"/>
            <a:r>
              <a:rPr lang="en-US" dirty="0"/>
              <a:t>Turn up the current</a:t>
            </a:r>
          </a:p>
          <a:p>
            <a:r>
              <a:rPr lang="en-US" dirty="0"/>
              <a:t>Remanent field is higher than design</a:t>
            </a:r>
          </a:p>
          <a:p>
            <a:pPr lvl="1"/>
            <a:r>
              <a:rPr lang="en-US" dirty="0"/>
              <a:t>Weak corrector dipoles</a:t>
            </a:r>
          </a:p>
          <a:p>
            <a:r>
              <a:rPr lang="en-US" dirty="0"/>
              <a:t>Field uniformity is unsatisfactory for beamline optics</a:t>
            </a:r>
          </a:p>
          <a:p>
            <a:pPr lvl="1"/>
            <a:r>
              <a:rPr lang="en-US" dirty="0"/>
              <a:t>Adjust pole shape after prototype measurements</a:t>
            </a:r>
          </a:p>
          <a:p>
            <a:pPr lvl="1"/>
            <a:r>
              <a:rPr lang="en-US" dirty="0"/>
              <a:t>Tune beamline</a:t>
            </a:r>
          </a:p>
          <a:p>
            <a:r>
              <a:rPr lang="en-US" dirty="0"/>
              <a:t>Coil heating is greater than design</a:t>
            </a:r>
          </a:p>
          <a:p>
            <a:pPr lvl="1"/>
            <a:r>
              <a:rPr lang="en-US" dirty="0"/>
              <a:t>Increase water flow</a:t>
            </a:r>
          </a:p>
          <a:p>
            <a:r>
              <a:rPr lang="en-US" dirty="0"/>
              <a:t>Core heating is greater than design</a:t>
            </a:r>
          </a:p>
          <a:p>
            <a:pPr lvl="1"/>
            <a:r>
              <a:rPr lang="en-US" dirty="0"/>
              <a:t>Add cooling outside of core</a:t>
            </a:r>
          </a:p>
          <a:p>
            <a:r>
              <a:rPr lang="en-US" dirty="0"/>
              <a:t>Induced eddy currents in adjacent quads distort fields</a:t>
            </a:r>
          </a:p>
          <a:p>
            <a:pPr lvl="1"/>
            <a:r>
              <a:rPr lang="en-US" dirty="0"/>
              <a:t>Tweak ramp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73E192-9945-6FAF-A945-3ED359D1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to magnet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1D3C4-9836-4DB7-3705-2C3F33EB14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666E4-8699-824B-EA8B-B41DB5411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Harding | 25D50 Proposed Magnetic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4BAD-428B-8D50-8196-3FB41117C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BF783-1C31-7918-22F0-610110F31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Handling large, thin laminations</a:t>
            </a:r>
          </a:p>
          <a:p>
            <a:r>
              <a:rPr lang="en-US" dirty="0"/>
              <a:t>Avoiding inter-lamination shorts at pole edges</a:t>
            </a:r>
          </a:p>
          <a:p>
            <a:r>
              <a:rPr lang="en-US" dirty="0"/>
              <a:t>Maneuvering coils onto core</a:t>
            </a:r>
          </a:p>
          <a:p>
            <a:r>
              <a:rPr lang="en-US" dirty="0"/>
              <a:t>Securing coils against Lorenz forces</a:t>
            </a:r>
          </a:p>
          <a:p>
            <a:endParaRPr lang="en-US" dirty="0"/>
          </a:p>
          <a:p>
            <a:r>
              <a:rPr lang="en-US" dirty="0"/>
              <a:t>All the usual issues in building any large magnet</a:t>
            </a:r>
          </a:p>
          <a:p>
            <a:pPr lvl="1"/>
            <a:r>
              <a:rPr lang="en-US" dirty="0"/>
              <a:t>Maintaining tolerances</a:t>
            </a:r>
          </a:p>
          <a:p>
            <a:pPr lvl="1"/>
            <a:r>
              <a:rPr lang="en-US" dirty="0"/>
              <a:t>Good vacuum impregnation of a large coil</a:t>
            </a:r>
          </a:p>
          <a:p>
            <a:pPr lvl="1"/>
            <a:r>
              <a:rPr lang="en-US" dirty="0"/>
              <a:t>Secure water fittings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34CDE-1D97-C728-33BE-DEE9E8A5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magnet fabrication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1DCB6-832D-E42B-B9B6-90BA6B4C35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3/6/2023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98922-D81F-7EFE-531B-84BD2FEC1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Harding | 25D50 Proposed Magnetic Measurements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AC3EC-34CF-891E-5F72-D0BEDDF13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250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PowerPointTemplate.potx" id="{4430A596-CB4C-4874-B14C-B5BB09F86652}" vid="{5B96609A-E0A2-408E-A9A5-E208D129C0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FermilabPowerPointTemplate</Template>
  <TotalTime>681</TotalTime>
  <Words>149</Words>
  <Application>Microsoft Office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Risks to magnet performance</vt:lpstr>
      <vt:lpstr>Challenges in magnet fabrication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 Harding</dc:creator>
  <cp:lastModifiedBy>David J Harding</cp:lastModifiedBy>
  <cp:revision>5</cp:revision>
  <cp:lastPrinted>2014-01-20T19:40:21Z</cp:lastPrinted>
  <dcterms:created xsi:type="dcterms:W3CDTF">2023-03-01T14:49:05Z</dcterms:created>
  <dcterms:modified xsi:type="dcterms:W3CDTF">2023-03-04T00:50:17Z</dcterms:modified>
</cp:coreProperties>
</file>